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avi" ContentType="video/x-msvide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72" r:id="rId3"/>
    <p:sldId id="300" r:id="rId4"/>
    <p:sldId id="281" r:id="rId5"/>
    <p:sldId id="261" r:id="rId6"/>
    <p:sldId id="293" r:id="rId7"/>
    <p:sldId id="298" r:id="rId8"/>
    <p:sldId id="266" r:id="rId9"/>
    <p:sldId id="325" r:id="rId10"/>
    <p:sldId id="323" r:id="rId11"/>
    <p:sldId id="318" r:id="rId12"/>
    <p:sldId id="335" r:id="rId13"/>
    <p:sldId id="317" r:id="rId14"/>
    <p:sldId id="302" r:id="rId15"/>
    <p:sldId id="324" r:id="rId16"/>
    <p:sldId id="334" r:id="rId17"/>
    <p:sldId id="322" r:id="rId18"/>
    <p:sldId id="321" r:id="rId19"/>
    <p:sldId id="337" r:id="rId20"/>
    <p:sldId id="332" r:id="rId21"/>
    <p:sldId id="339" r:id="rId22"/>
    <p:sldId id="282" r:id="rId23"/>
    <p:sldId id="283" r:id="rId24"/>
    <p:sldId id="336" r:id="rId25"/>
    <p:sldId id="303" r:id="rId26"/>
    <p:sldId id="338" r:id="rId27"/>
    <p:sldId id="306" r:id="rId28"/>
    <p:sldId id="326" r:id="rId29"/>
    <p:sldId id="327" r:id="rId30"/>
    <p:sldId id="330" r:id="rId31"/>
    <p:sldId id="331" r:id="rId32"/>
    <p:sldId id="328" r:id="rId33"/>
    <p:sldId id="265" r:id="rId34"/>
    <p:sldId id="267" r:id="rId35"/>
    <p:sldId id="285" r:id="rId36"/>
    <p:sldId id="333" r:id="rId37"/>
    <p:sldId id="287" r:id="rId38"/>
    <p:sldId id="259" r:id="rId39"/>
    <p:sldId id="292" r:id="rId40"/>
    <p:sldId id="26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 ENVY" initials="K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C1E1E"/>
    <a:srgbClr val="BE1818"/>
    <a:srgbClr val="095ABB"/>
    <a:srgbClr val="4F81BD"/>
    <a:srgbClr val="0000CC"/>
    <a:srgbClr val="0C60C6"/>
    <a:srgbClr val="1969C9"/>
    <a:srgbClr val="3379CD"/>
    <a:srgbClr val="F9FBFD"/>
    <a:srgbClr val="C6B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8760" autoAdjust="0"/>
  </p:normalViewPr>
  <p:slideViewPr>
    <p:cSldViewPr>
      <p:cViewPr varScale="1">
        <p:scale>
          <a:sx n="72" d="100"/>
          <a:sy n="72" d="100"/>
        </p:scale>
        <p:origin x="1118" y="48"/>
      </p:cViewPr>
      <p:guideLst>
        <p:guide orient="horz" pos="238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46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E38C4-C4D1-4E3E-896B-498857CE0293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51287-43E3-49C0-9E6E-79325DC0A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93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60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300" b="1">
                <a:solidFill>
                  <a:srgbClr val="0A797C"/>
                </a:solidFill>
                <a:latin typeface="Calibri" pitchFamily="34" charset="0"/>
              </a:defRPr>
            </a:lvl1pPr>
            <a:lvl2pPr marL="685817" indent="-263776">
              <a:defRPr sz="3300" b="1">
                <a:solidFill>
                  <a:srgbClr val="0A797C"/>
                </a:solidFill>
                <a:latin typeface="Calibri" pitchFamily="34" charset="0"/>
              </a:defRPr>
            </a:lvl2pPr>
            <a:lvl3pPr marL="1055103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3pPr>
            <a:lvl4pPr marL="1477145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4pPr>
            <a:lvl5pPr marL="1899186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5pPr>
            <a:lvl6pPr marL="2321227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6pPr>
            <a:lvl7pPr marL="2743269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7pPr>
            <a:lvl8pPr marL="3165310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8pPr>
            <a:lvl9pPr marL="3587351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9pPr>
          </a:lstStyle>
          <a:p>
            <a:fld id="{E51EBAC2-B5FB-4EF7-A54C-5001078CFDD3}" type="slidenum">
              <a:rPr lang="pl-PL" sz="1100" b="0">
                <a:solidFill>
                  <a:schemeClr val="tx1"/>
                </a:solidFill>
                <a:latin typeface="Arial" charset="0"/>
              </a:rPr>
              <a:pPr/>
              <a:t>2</a:t>
            </a:fld>
            <a:endParaRPr lang="pl-PL" sz="1100" b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887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l-PL" altLang="en-US" dirty="0" smtClean="0"/>
              <a:t>Czy tak ma być zrobiona ta druga linijka?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207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765592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9011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5817" indent="-26377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5103" indent="-211021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7145" indent="-211021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9186" indent="-211021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4AA7BC2-9E1B-47B3-BB58-5E6CD38902DB}" type="slidenum">
              <a:rPr lang="pl-PL" altLang="en-US" smtClean="0"/>
              <a:pPr eaLnBrk="1" hangingPunct="1"/>
              <a:t>6</a:t>
            </a:fld>
            <a:endParaRPr lang="pl-PL" altLang="en-US" smtClean="0"/>
          </a:p>
        </p:txBody>
      </p:sp>
    </p:spTree>
    <p:extLst>
      <p:ext uri="{BB962C8B-B14F-4D97-AF65-F5344CB8AC3E}">
        <p14:creationId xmlns:p14="http://schemas.microsoft.com/office/powerpoint/2010/main" val="2595043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1981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300" b="1">
                <a:solidFill>
                  <a:srgbClr val="0A797C"/>
                </a:solidFill>
                <a:latin typeface="Calibri" pitchFamily="34" charset="0"/>
              </a:defRPr>
            </a:lvl1pPr>
            <a:lvl2pPr marL="685817" indent="-263776">
              <a:defRPr sz="3300" b="1">
                <a:solidFill>
                  <a:srgbClr val="0A797C"/>
                </a:solidFill>
                <a:latin typeface="Calibri" pitchFamily="34" charset="0"/>
              </a:defRPr>
            </a:lvl2pPr>
            <a:lvl3pPr marL="1055103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3pPr>
            <a:lvl4pPr marL="1477145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4pPr>
            <a:lvl5pPr marL="1899186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5pPr>
            <a:lvl6pPr marL="2321227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6pPr>
            <a:lvl7pPr marL="2743269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7pPr>
            <a:lvl8pPr marL="3165310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8pPr>
            <a:lvl9pPr marL="3587351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9pPr>
          </a:lstStyle>
          <a:p>
            <a:fld id="{1EE52054-D413-4DF1-AC48-02A7F397BD15}" type="slidenum">
              <a:rPr lang="pl-PL" altLang="en-US" sz="1100" b="0">
                <a:solidFill>
                  <a:srgbClr val="000000"/>
                </a:solidFill>
                <a:latin typeface="Arial" pitchFamily="34" charset="0"/>
              </a:rPr>
              <a:pPr/>
              <a:t>7</a:t>
            </a:fld>
            <a:endParaRPr lang="pl-PL" altLang="en-US" sz="1100" b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458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8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52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4113800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700286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F4ED7D5-4683-4847-B968-D3A79FBD18F0}" type="slidenum">
              <a:rPr lang="pl-PL" smtClean="0"/>
              <a:pPr>
                <a:defRPr/>
              </a:pPr>
              <a:t>20</a:t>
            </a:fld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2924188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90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29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09766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00" indent="-26352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4100" indent="-2095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6375" indent="-2095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8650" indent="-2095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558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30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702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274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0B55F80-0BDF-4972-8E91-67B522585795}" type="slidenum">
              <a:rPr lang="pl-PL" altLang="en-US" sz="1100" smtClean="0">
                <a:solidFill>
                  <a:srgbClr val="000000"/>
                </a:solidFill>
              </a:rPr>
              <a:pPr/>
              <a:t>26</a:t>
            </a:fld>
            <a:endParaRPr lang="pl-PL" altLang="en-US" sz="1100" smtClean="0">
              <a:solidFill>
                <a:srgbClr val="000000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31013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315EDF-8F5B-4663-8AB2-82536F429D73}" type="slidenum">
              <a:rPr lang="pl-PL"/>
              <a:pPr/>
              <a:t>27</a:t>
            </a:fld>
            <a:endParaRPr lang="pl-PL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1683536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46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55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  <p:sp>
        <p:nvSpPr>
          <p:cNvPr id="3174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9620DC-D941-4DE4-92EE-00F8272D3954}" type="slidenum">
              <a:rPr lang="pl-PL" altLang="pl-PL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pl-PL" altLang="pl-PL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80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651287-43E3-49C0-9E6E-79325DC0A30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29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60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300" b="1">
                <a:solidFill>
                  <a:srgbClr val="0A797C"/>
                </a:solidFill>
                <a:latin typeface="Calibri" pitchFamily="34" charset="0"/>
              </a:defRPr>
            </a:lvl1pPr>
            <a:lvl2pPr marL="685817" indent="-263776">
              <a:defRPr sz="3300" b="1">
                <a:solidFill>
                  <a:srgbClr val="0A797C"/>
                </a:solidFill>
                <a:latin typeface="Calibri" pitchFamily="34" charset="0"/>
              </a:defRPr>
            </a:lvl2pPr>
            <a:lvl3pPr marL="1055103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3pPr>
            <a:lvl4pPr marL="1477145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4pPr>
            <a:lvl5pPr marL="1899186" indent="-211021">
              <a:defRPr sz="3300" b="1">
                <a:solidFill>
                  <a:srgbClr val="0A797C"/>
                </a:solidFill>
                <a:latin typeface="Calibri" pitchFamily="34" charset="0"/>
              </a:defRPr>
            </a:lvl5pPr>
            <a:lvl6pPr marL="2321227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6pPr>
            <a:lvl7pPr marL="2743269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7pPr>
            <a:lvl8pPr marL="3165310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8pPr>
            <a:lvl9pPr marL="3587351" indent="-211021" algn="ctr" eaLnBrk="0" fontAlgn="base" hangingPunct="0">
              <a:spcBef>
                <a:spcPct val="50000"/>
              </a:spcBef>
              <a:spcAft>
                <a:spcPct val="0"/>
              </a:spcAft>
              <a:defRPr sz="3300" b="1">
                <a:solidFill>
                  <a:srgbClr val="0A797C"/>
                </a:solidFill>
                <a:latin typeface="Calibri" pitchFamily="34" charset="0"/>
              </a:defRPr>
            </a:lvl9pPr>
          </a:lstStyle>
          <a:p>
            <a:fld id="{E51EBAC2-B5FB-4EF7-A54C-5001078CFDD3}" type="slidenum">
              <a:rPr lang="pl-PL" sz="1100" b="0">
                <a:solidFill>
                  <a:schemeClr val="tx1"/>
                </a:solidFill>
                <a:latin typeface="Arial" charset="0"/>
              </a:rPr>
              <a:pPr/>
              <a:t>35</a:t>
            </a:fld>
            <a:endParaRPr lang="pl-PL" sz="1100" b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3774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987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00" indent="-263525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4100" indent="-2095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6375" indent="-2095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8650" indent="-2095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558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30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702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27450" indent="-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1E0C92A-881F-4981-A6C2-E19D12AFBF11}" type="slidenum">
              <a:rPr lang="pl-PL" altLang="en-US" sz="1100" smtClean="0">
                <a:solidFill>
                  <a:srgbClr val="000000"/>
                </a:solidFill>
              </a:rPr>
              <a:pPr/>
              <a:t>40</a:t>
            </a:fld>
            <a:endParaRPr lang="pl-PL" altLang="en-US" sz="11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438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0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814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3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7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1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1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6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2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1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47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CB27A-A49F-48A7-BA73-E1BFBAE5E8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8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131F8-D409-4AB9-BDDE-328E66E466C7}" type="datetimeFigureOut">
              <a:rPr lang="en-US" smtClean="0"/>
              <a:pPr/>
              <a:t>7/11/2015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7390C-765C-4500-83A4-5853A4F310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www.tjgreenbio.com/ImgENLink/&#22269;&#36816;&#29983;&#29289;56ying1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://www.inamori-f.or.jp/laureates/k07_a_michael/prf_e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512" y="1052736"/>
            <a:ext cx="8784976" cy="1470025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MASS SPECTROMETRY AIMED AT SEQUENCE ANALYSIS OF NATURAL </a:t>
            </a:r>
            <a:br>
              <a:rPr lang="en-US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AND SYNTHETIC BIODEGRADABLE MACROMOLECULES </a:t>
            </a:r>
          </a:p>
        </p:txBody>
      </p:sp>
      <p:sp>
        <p:nvSpPr>
          <p:cNvPr id="7" name="Prostokąt 6"/>
          <p:cNvSpPr/>
          <p:nvPr/>
        </p:nvSpPr>
        <p:spPr>
          <a:xfrm>
            <a:off x="179512" y="3255367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tx2">
                    <a:lumMod val="75000"/>
                  </a:schemeClr>
                </a:solidFill>
              </a:rPr>
              <a:t>Marek M. Kowalczuk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539552" y="4235259"/>
            <a:ext cx="3704456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School of Biology, Chemistry </a:t>
            </a:r>
            <a:r>
              <a:rPr kumimoji="0" lang="pl-PL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and Forensic Science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Faculty of Science and Engineering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University of </a:t>
            </a:r>
            <a:r>
              <a:rPr kumimoji="0" lang="en-US" sz="4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Wolverhampton</a:t>
            </a:r>
            <a:endParaRPr kumimoji="0" lang="en-US" sz="4500" b="1" i="0" u="none" strike="noStrike" kern="1200" cap="none" spc="0" normalizeH="0" baseline="3000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4381780" y="4351759"/>
            <a:ext cx="4572000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pl-PL" sz="19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</a:rPr>
              <a:t>Polish Academy of Sciences</a:t>
            </a:r>
          </a:p>
          <a:p>
            <a:pPr algn="ctr"/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</a:rPr>
              <a:t>Centre </a:t>
            </a:r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</a:rPr>
              <a:t>of Polymer and Carbon </a:t>
            </a:r>
            <a:r>
              <a:rPr lang="en-US" sz="1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</a:rPr>
              <a:t>Materials</a:t>
            </a:r>
            <a:endParaRPr lang="en-US" sz="1900" b="1" baseline="30000" dirty="0">
              <a:solidFill>
                <a:schemeClr val="tx2">
                  <a:lumMod val="75000"/>
                </a:schemeClr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56" y="5791919"/>
            <a:ext cx="2592148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996"/>
          <a:stretch/>
        </p:blipFill>
        <p:spPr bwMode="auto">
          <a:xfrm>
            <a:off x="6109871" y="5719911"/>
            <a:ext cx="1126425" cy="66833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4233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827584" y="1772816"/>
            <a:ext cx="76328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Introduction</a:t>
            </a: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–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natural and synthetic biodegradable macromolecules </a:t>
            </a:r>
            <a:endParaRPr lang="pl-PL" sz="32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l-PL" sz="32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Molecular</a:t>
            </a:r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sz="32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level</a:t>
            </a:r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sz="32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structure</a:t>
            </a:r>
            <a:r>
              <a:rPr lang="pl-PL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of </a:t>
            </a:r>
            <a:r>
              <a:rPr lang="pl-PL" sz="32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natural</a:t>
            </a:r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PHA</a:t>
            </a: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l-P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MS for s</a:t>
            </a:r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ynthetic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analogues of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PHA</a:t>
            </a:r>
            <a:endParaRPr lang="pl-PL" sz="32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l-PL" sz="3200" b="1" dirty="0" err="1" smtClean="0">
                <a:solidFill>
                  <a:schemeClr val="accent1">
                    <a:lumMod val="75000"/>
                  </a:schemeClr>
                </a:solidFill>
              </a:rPr>
              <a:t>Conclusions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275856" y="4797152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i="1" dirty="0"/>
              <a:t>Mass </a:t>
            </a:r>
            <a:r>
              <a:rPr lang="pl-PL" b="1" i="1" dirty="0" err="1"/>
              <a:t>Spectrometry</a:t>
            </a:r>
            <a:r>
              <a:rPr lang="pl-PL" b="1" i="1" dirty="0"/>
              <a:t> </a:t>
            </a:r>
            <a:r>
              <a:rPr lang="pl-PL" b="1" i="1" dirty="0" err="1" smtClean="0"/>
              <a:t>Reviews</a:t>
            </a:r>
            <a:r>
              <a:rPr lang="pl-PL" b="1" dirty="0" smtClean="0"/>
              <a:t>, </a:t>
            </a:r>
            <a:r>
              <a:rPr lang="en-US" b="1" dirty="0" smtClean="0"/>
              <a:t>DOI: 10.1002/mas.21474</a:t>
            </a:r>
            <a:endParaRPr lang="en-US" b="1" dirty="0"/>
          </a:p>
        </p:txBody>
      </p:sp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l-PL" sz="5400" b="1" spc="-55" dirty="0" smtClean="0">
                <a:solidFill>
                  <a:schemeClr val="tx2">
                    <a:lumMod val="75000"/>
                  </a:schemeClr>
                </a:solidFill>
              </a:rPr>
              <a:t>OUTLINE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56" y="5791919"/>
            <a:ext cx="2592148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996"/>
          <a:stretch/>
        </p:blipFill>
        <p:spPr bwMode="auto">
          <a:xfrm>
            <a:off x="6109871" y="5719911"/>
            <a:ext cx="1126425" cy="66833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62531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pole tekstowe 1"/>
          <p:cNvSpPr txBox="1">
            <a:spLocks noChangeArrowheads="1"/>
          </p:cNvSpPr>
          <p:nvPr/>
        </p:nvSpPr>
        <p:spPr bwMode="auto">
          <a:xfrm>
            <a:off x="395288" y="5949950"/>
            <a:ext cx="76330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de-DE" altLang="en-US" sz="1800" b="1" dirty="0">
                <a:latin typeface="+mn-lt"/>
              </a:rPr>
              <a:t>D. Seebach, M. G. Fritz, </a:t>
            </a:r>
            <a:r>
              <a:rPr lang="pl-PL" altLang="en-US" sz="1800" b="1" dirty="0" smtClean="0">
                <a:latin typeface="+mn-lt"/>
              </a:rPr>
              <a:t/>
            </a:r>
            <a:br>
              <a:rPr lang="pl-PL" altLang="en-US" sz="1800" b="1" dirty="0" smtClean="0">
                <a:latin typeface="+mn-lt"/>
              </a:rPr>
            </a:br>
            <a:r>
              <a:rPr lang="en-US" altLang="en-US" sz="1800" b="1" i="1" dirty="0" smtClean="0">
                <a:latin typeface="+mn-lt"/>
              </a:rPr>
              <a:t>International Journal of Biological Macromolecules</a:t>
            </a:r>
            <a:r>
              <a:rPr lang="pl-PL" altLang="en-US" sz="1800" b="1" dirty="0" smtClean="0">
                <a:latin typeface="+mn-lt"/>
              </a:rPr>
              <a:t>, </a:t>
            </a:r>
            <a:r>
              <a:rPr lang="de-DE" altLang="en-US" sz="1800" b="1" dirty="0" smtClean="0">
                <a:latin typeface="+mn-lt"/>
              </a:rPr>
              <a:t>25 </a:t>
            </a:r>
            <a:r>
              <a:rPr lang="pl-PL" altLang="en-US" sz="1800" b="1" dirty="0" smtClean="0">
                <a:latin typeface="+mn-lt"/>
              </a:rPr>
              <a:t>(1</a:t>
            </a:r>
            <a:r>
              <a:rPr lang="de-DE" altLang="en-US" sz="1800" b="1" dirty="0" smtClean="0">
                <a:latin typeface="+mn-lt"/>
              </a:rPr>
              <a:t>999</a:t>
            </a:r>
            <a:r>
              <a:rPr lang="pl-PL" altLang="en-US" sz="1800" b="1" dirty="0" smtClean="0">
                <a:latin typeface="+mn-lt"/>
              </a:rPr>
              <a:t>) </a:t>
            </a:r>
            <a:r>
              <a:rPr lang="de-DE" altLang="en-US" sz="1800" b="1" dirty="0" smtClean="0">
                <a:latin typeface="+mn-lt"/>
              </a:rPr>
              <a:t>2</a:t>
            </a:r>
            <a:r>
              <a:rPr lang="pl-PL" altLang="en-US" sz="1800" b="1" dirty="0" smtClean="0">
                <a:latin typeface="+mn-lt"/>
              </a:rPr>
              <a:t>17-236</a:t>
            </a:r>
            <a:endParaRPr lang="en-US" altLang="en-US" sz="1800" b="1" dirty="0">
              <a:latin typeface="+mn-lt"/>
            </a:endParaRPr>
          </a:p>
        </p:txBody>
      </p:sp>
      <p:sp>
        <p:nvSpPr>
          <p:cNvPr id="27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-55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Biopolymers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8" name="Tabela 27"/>
          <p:cNvGraphicFramePr>
            <a:graphicFrameLocks noGrp="1"/>
          </p:cNvGraphicFramePr>
          <p:nvPr/>
        </p:nvGraphicFramePr>
        <p:xfrm>
          <a:off x="431539" y="1628800"/>
          <a:ext cx="8280921" cy="3816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07"/>
                <a:gridCol w="2760307"/>
                <a:gridCol w="2760307"/>
              </a:tblGrid>
              <a:tr h="65040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 err="1" smtClean="0">
                          <a:latin typeface="+mn-lt"/>
                        </a:rPr>
                        <a:t>Monomers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 err="1" smtClean="0">
                          <a:latin typeface="+mn-lt"/>
                        </a:rPr>
                        <a:t>Oligomers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 err="1" smtClean="0">
                          <a:latin typeface="+mn-lt"/>
                        </a:rPr>
                        <a:t>Polymers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/>
                </a:tc>
              </a:tr>
              <a:tr h="7915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3-HB </a:t>
                      </a:r>
                      <a:br>
                        <a:rPr lang="pl-PL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</a:br>
                      <a:r>
                        <a:rPr lang="pl-PL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(3-h</a:t>
                      </a:r>
                      <a:r>
                        <a:rPr lang="en-US" altLang="en-US" sz="20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ydroxy</a:t>
                      </a:r>
                      <a:r>
                        <a:rPr lang="en-US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-</a:t>
                      </a:r>
                      <a:r>
                        <a:rPr lang="pl-PL" altLang="en-US" sz="20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butyric</a:t>
                      </a:r>
                      <a:r>
                        <a:rPr lang="en-US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acids</a:t>
                      </a:r>
                      <a:r>
                        <a:rPr lang="pl-PL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cP</a:t>
                      </a:r>
                      <a:r>
                        <a:rPr lang="en-US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(3-HB) </a:t>
                      </a:r>
                      <a:endParaRPr lang="pl-PL" altLang="en-US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(channel component)</a:t>
                      </a:r>
                      <a:endParaRPr lang="pl-PL" altLang="en-US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sP</a:t>
                      </a:r>
                      <a:r>
                        <a:rPr lang="en-US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(3-HB) </a:t>
                      </a:r>
                      <a:endParaRPr lang="pl-PL" altLang="en-US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(cf. storage)</a:t>
                      </a:r>
                      <a:endParaRPr lang="pl-PL" altLang="en-US" sz="20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915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Amino acids</a:t>
                      </a:r>
                      <a:endParaRPr lang="pl-PL" altLang="en-US" sz="2000" b="0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000" b="0" dirty="0" err="1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Oligopeptides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Polypeptides </a:t>
                      </a:r>
                      <a:endParaRPr lang="pl-PL" altLang="en-US" sz="2000" b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(enzymes, silk)</a:t>
                      </a:r>
                      <a:endParaRPr lang="pl-PL" altLang="en-US" sz="2000" b="0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915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000" b="0" dirty="0" err="1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Monosacharides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000" b="0" dirty="0" err="1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Oligosacharides</a:t>
                      </a: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000" b="0" dirty="0" err="1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Polysacharides</a:t>
                      </a: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pl-PL" altLang="en-US" sz="2000" b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/>
                      </a:r>
                      <a:br>
                        <a:rPr lang="pl-PL" altLang="en-US" sz="2000" b="0" dirty="0" smtClean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(cf. cellulose, starch)</a:t>
                      </a:r>
                      <a:endParaRPr lang="pl-PL" altLang="en-US" sz="2000" b="0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791505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Nucleotides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000" b="0" dirty="0" err="1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Oligonucleotides</a:t>
                      </a:r>
                      <a:endParaRPr lang="pl-PL" sz="20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b="0" dirty="0" err="1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Polynucleotides</a:t>
                      </a: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lang="pl-PL" altLang="en-US" sz="2000" b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en-US" sz="2000" b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(cf. DNA, RNA)</a:t>
                      </a:r>
                      <a:endParaRPr lang="pl-PL" altLang="en-US" sz="2000" b="0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3785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513" y="1279011"/>
            <a:ext cx="3651415" cy="2813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729098" y="357624"/>
            <a:ext cx="423539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68288" indent="-268288">
              <a:buFontTx/>
              <a:buChar char="•"/>
            </a:pPr>
            <a:r>
              <a:rPr lang="en-GB" sz="2000" b="1" dirty="0" smtClean="0">
                <a:solidFill>
                  <a:srgbClr val="002060"/>
                </a:solidFill>
              </a:rPr>
              <a:t>Production </a:t>
            </a:r>
            <a:r>
              <a:rPr lang="en-GB" sz="2000" b="1" dirty="0">
                <a:solidFill>
                  <a:srgbClr val="002060"/>
                </a:solidFill>
              </a:rPr>
              <a:t>of PHA from renewable </a:t>
            </a:r>
            <a:r>
              <a:rPr lang="pl-PL" sz="2000" b="1" dirty="0">
                <a:solidFill>
                  <a:srgbClr val="002060"/>
                </a:solidFill>
              </a:rPr>
              <a:t/>
            </a:r>
            <a:br>
              <a:rPr lang="pl-PL" sz="20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002060"/>
                </a:solidFill>
              </a:rPr>
              <a:t>resources by fermentation</a:t>
            </a:r>
            <a:r>
              <a:rPr lang="en-GB" sz="2000" b="1" dirty="0">
                <a:solidFill>
                  <a:srgbClr val="002060"/>
                </a:solidFill>
                <a:cs typeface="Times New Roman" pitchFamily="18" charset="0"/>
              </a:rPr>
              <a:t>  </a:t>
            </a:r>
          </a:p>
          <a:p>
            <a:pPr marL="268288" indent="-268288">
              <a:buFontTx/>
              <a:buChar char="•"/>
            </a:pPr>
            <a:r>
              <a:rPr lang="en-GB" sz="2000" b="1" dirty="0">
                <a:solidFill>
                  <a:srgbClr val="002060"/>
                </a:solidFill>
              </a:rPr>
              <a:t>PHA production by genetically </a:t>
            </a:r>
            <a:r>
              <a:rPr lang="pl-PL" sz="2000" b="1" dirty="0">
                <a:solidFill>
                  <a:srgbClr val="002060"/>
                </a:solidFill>
              </a:rPr>
              <a:t/>
            </a:r>
            <a:br>
              <a:rPr lang="pl-PL" sz="20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002060"/>
                </a:solidFill>
              </a:rPr>
              <a:t>modified plants </a:t>
            </a:r>
          </a:p>
          <a:p>
            <a:pPr marL="268288" indent="-268288">
              <a:buFontTx/>
              <a:buChar char="•"/>
            </a:pPr>
            <a:r>
              <a:rPr lang="en-GB" sz="2000" b="1" dirty="0">
                <a:solidFill>
                  <a:srgbClr val="002060"/>
                </a:solidFill>
                <a:cs typeface="Times New Roman" pitchFamily="18" charset="0"/>
              </a:rPr>
              <a:t>In-vitro production of PHAs</a:t>
            </a:r>
            <a:r>
              <a:rPr lang="en-GB" sz="20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9" name="Picture 2" descr="http://www.tjgreenbio.com/ImgENLink/国运生物56ying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67238"/>
            <a:ext cx="3529088" cy="26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tuł 1"/>
          <p:cNvSpPr txBox="1">
            <a:spLocks/>
          </p:cNvSpPr>
          <p:nvPr/>
        </p:nvSpPr>
        <p:spPr>
          <a:xfrm>
            <a:off x="457200" y="125760"/>
            <a:ext cx="3682752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-55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History</a:t>
            </a:r>
            <a:r>
              <a:rPr kumimoji="0" lang="pl-PL" sz="4000" b="1" i="0" u="none" strike="noStrike" kern="1200" cap="none" spc="-55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of PHA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4" name="Grupa 53"/>
          <p:cNvGrpSpPr/>
          <p:nvPr/>
        </p:nvGrpSpPr>
        <p:grpSpPr>
          <a:xfrm>
            <a:off x="4096140" y="2297509"/>
            <a:ext cx="5051280" cy="4164538"/>
            <a:chOff x="4117160" y="2297509"/>
            <a:chExt cx="5051280" cy="4164538"/>
          </a:xfrm>
        </p:grpSpPr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8154" b="10584"/>
            <a:stretch>
              <a:fillRect/>
            </a:stretch>
          </p:blipFill>
          <p:spPr bwMode="auto">
            <a:xfrm>
              <a:off x="4139952" y="2297509"/>
              <a:ext cx="5004048" cy="4083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Prostokąt 26"/>
            <p:cNvSpPr/>
            <p:nvPr/>
          </p:nvSpPr>
          <p:spPr>
            <a:xfrm rot="1535306">
              <a:off x="6766835" y="4420496"/>
              <a:ext cx="43204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000"/>
            </a:p>
          </p:txBody>
        </p:sp>
        <p:sp>
          <p:nvSpPr>
            <p:cNvPr id="41" name="Prostokąt 40"/>
            <p:cNvSpPr/>
            <p:nvPr/>
          </p:nvSpPr>
          <p:spPr>
            <a:xfrm rot="1709237">
              <a:off x="6106950" y="5733256"/>
              <a:ext cx="575702" cy="5436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000"/>
            </a:p>
          </p:txBody>
        </p:sp>
        <p:sp>
          <p:nvSpPr>
            <p:cNvPr id="40" name="Prostokąt 39"/>
            <p:cNvSpPr/>
            <p:nvPr/>
          </p:nvSpPr>
          <p:spPr>
            <a:xfrm>
              <a:off x="6399440" y="5299434"/>
              <a:ext cx="144016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000"/>
            </a:p>
          </p:txBody>
        </p:sp>
        <p:sp>
          <p:nvSpPr>
            <p:cNvPr id="2" name="Strzałka w dół 1"/>
            <p:cNvSpPr/>
            <p:nvPr/>
          </p:nvSpPr>
          <p:spPr>
            <a:xfrm>
              <a:off x="7812360" y="3068960"/>
              <a:ext cx="72008" cy="3100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Strzałka w dół 2"/>
            <p:cNvSpPr/>
            <p:nvPr/>
          </p:nvSpPr>
          <p:spPr>
            <a:xfrm>
              <a:off x="5508104" y="4797152"/>
              <a:ext cx="144016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upa 13"/>
            <p:cNvGrpSpPr/>
            <p:nvPr/>
          </p:nvGrpSpPr>
          <p:grpSpPr>
            <a:xfrm>
              <a:off x="7617356" y="2492896"/>
              <a:ext cx="1547664" cy="432048"/>
              <a:chOff x="7617356" y="2492896"/>
              <a:chExt cx="1547664" cy="432048"/>
            </a:xfrm>
          </p:grpSpPr>
          <p:sp>
            <p:nvSpPr>
              <p:cNvPr id="13" name="Prostokąt 12"/>
              <p:cNvSpPr/>
              <p:nvPr/>
            </p:nvSpPr>
            <p:spPr>
              <a:xfrm>
                <a:off x="7705846" y="2492896"/>
                <a:ext cx="1224136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12" name="pole tekstowe 11"/>
              <p:cNvSpPr txBox="1"/>
              <p:nvPr/>
            </p:nvSpPr>
            <p:spPr>
              <a:xfrm>
                <a:off x="7617356" y="2564904"/>
                <a:ext cx="15476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dirty="0" err="1" smtClean="0"/>
                  <a:t>Identification</a:t>
                </a:r>
                <a:r>
                  <a:rPr lang="pl-PL" sz="1000" dirty="0" smtClean="0"/>
                  <a:t> of </a:t>
                </a:r>
                <a:r>
                  <a:rPr lang="pl-PL" sz="1000" dirty="0" err="1" smtClean="0"/>
                  <a:t>sudanophilic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inclusions</a:t>
                </a:r>
                <a:endParaRPr lang="pl-PL" sz="1000" dirty="0"/>
              </a:p>
            </p:txBody>
          </p:sp>
        </p:grpSp>
        <p:grpSp>
          <p:nvGrpSpPr>
            <p:cNvPr id="15" name="Grupa 14"/>
            <p:cNvGrpSpPr/>
            <p:nvPr/>
          </p:nvGrpSpPr>
          <p:grpSpPr>
            <a:xfrm>
              <a:off x="7267826" y="3429000"/>
              <a:ext cx="1728192" cy="432048"/>
              <a:chOff x="7659396" y="2564904"/>
              <a:chExt cx="1728192" cy="432048"/>
            </a:xfrm>
          </p:grpSpPr>
          <p:sp>
            <p:nvSpPr>
              <p:cNvPr id="16" name="Prostokąt 15"/>
              <p:cNvSpPr/>
              <p:nvPr/>
            </p:nvSpPr>
            <p:spPr>
              <a:xfrm>
                <a:off x="7728850" y="2564904"/>
                <a:ext cx="1224136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17" name="pole tekstowe 16"/>
              <p:cNvSpPr txBox="1"/>
              <p:nvPr/>
            </p:nvSpPr>
            <p:spPr>
              <a:xfrm>
                <a:off x="7659396" y="2564904"/>
                <a:ext cx="17281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dirty="0" err="1" smtClean="0"/>
                  <a:t>Identification</a:t>
                </a:r>
                <a:r>
                  <a:rPr lang="pl-PL" sz="1000" dirty="0" smtClean="0"/>
                  <a:t> of P(3HB)</a:t>
                </a:r>
                <a:endParaRPr lang="pl-PL" sz="1000" dirty="0"/>
              </a:p>
            </p:txBody>
          </p:sp>
        </p:grpSp>
        <p:grpSp>
          <p:nvGrpSpPr>
            <p:cNvPr id="18" name="Grupa 17"/>
            <p:cNvGrpSpPr/>
            <p:nvPr/>
          </p:nvGrpSpPr>
          <p:grpSpPr>
            <a:xfrm>
              <a:off x="6792176" y="4340960"/>
              <a:ext cx="2376264" cy="453068"/>
              <a:chOff x="7638376" y="2564904"/>
              <a:chExt cx="2376264" cy="453068"/>
            </a:xfrm>
          </p:grpSpPr>
          <p:sp>
            <p:nvSpPr>
              <p:cNvPr id="19" name="Prostokąt 18"/>
              <p:cNvSpPr/>
              <p:nvPr/>
            </p:nvSpPr>
            <p:spPr>
              <a:xfrm>
                <a:off x="7719332" y="2585924"/>
                <a:ext cx="2291888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20" name="pole tekstowe 19"/>
              <p:cNvSpPr txBox="1"/>
              <p:nvPr/>
            </p:nvSpPr>
            <p:spPr>
              <a:xfrm>
                <a:off x="7638376" y="2564904"/>
                <a:ext cx="23762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dirty="0" err="1" smtClean="0"/>
                  <a:t>Determination</a:t>
                </a:r>
                <a:r>
                  <a:rPr lang="pl-PL" sz="1000" dirty="0" smtClean="0"/>
                  <a:t> of </a:t>
                </a:r>
                <a:r>
                  <a:rPr lang="pl-PL" sz="1000" dirty="0" err="1" smtClean="0"/>
                  <a:t>the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functions</a:t>
                </a:r>
                <a:r>
                  <a:rPr lang="pl-PL" sz="1000" dirty="0" smtClean="0"/>
                  <a:t> of P(3HB)</a:t>
                </a:r>
                <a:endParaRPr lang="pl-PL" sz="1000" dirty="0"/>
              </a:p>
            </p:txBody>
          </p:sp>
        </p:grpSp>
        <p:grpSp>
          <p:nvGrpSpPr>
            <p:cNvPr id="21" name="Grupa 20"/>
            <p:cNvGrpSpPr/>
            <p:nvPr/>
          </p:nvGrpSpPr>
          <p:grpSpPr>
            <a:xfrm>
              <a:off x="6698177" y="4525454"/>
              <a:ext cx="2407794" cy="453068"/>
              <a:chOff x="7638376" y="2564904"/>
              <a:chExt cx="2407794" cy="453068"/>
            </a:xfrm>
          </p:grpSpPr>
          <p:sp>
            <p:nvSpPr>
              <p:cNvPr id="22" name="Prostokąt 21"/>
              <p:cNvSpPr/>
              <p:nvPr/>
            </p:nvSpPr>
            <p:spPr>
              <a:xfrm>
                <a:off x="7719332" y="2585924"/>
                <a:ext cx="2326838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23" name="pole tekstowe 22"/>
              <p:cNvSpPr txBox="1"/>
              <p:nvPr/>
            </p:nvSpPr>
            <p:spPr>
              <a:xfrm>
                <a:off x="7638376" y="2564904"/>
                <a:ext cx="23762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dirty="0" err="1" smtClean="0"/>
                  <a:t>Determination</a:t>
                </a:r>
                <a:r>
                  <a:rPr lang="pl-PL" sz="1000" dirty="0" smtClean="0"/>
                  <a:t> of </a:t>
                </a:r>
                <a:r>
                  <a:rPr lang="pl-PL" sz="1000" dirty="0" err="1" smtClean="0"/>
                  <a:t>the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properties</a:t>
                </a:r>
                <a:r>
                  <a:rPr lang="pl-PL" sz="1000" dirty="0" smtClean="0"/>
                  <a:t> of </a:t>
                </a:r>
                <a:r>
                  <a:rPr lang="pl-PL" sz="1000" dirty="0" err="1" smtClean="0"/>
                  <a:t>native</a:t>
                </a:r>
                <a:r>
                  <a:rPr lang="pl-PL" sz="1000" dirty="0" smtClean="0"/>
                  <a:t> P(3HB) </a:t>
                </a:r>
                <a:r>
                  <a:rPr lang="pl-PL" sz="1000" dirty="0" err="1" smtClean="0"/>
                  <a:t>granules</a:t>
                </a:r>
                <a:endParaRPr lang="pl-PL" sz="1000" dirty="0"/>
              </a:p>
            </p:txBody>
          </p:sp>
        </p:grpSp>
        <p:grpSp>
          <p:nvGrpSpPr>
            <p:cNvPr id="24" name="Grupa 23"/>
            <p:cNvGrpSpPr/>
            <p:nvPr/>
          </p:nvGrpSpPr>
          <p:grpSpPr>
            <a:xfrm>
              <a:off x="6577714" y="4795590"/>
              <a:ext cx="2407794" cy="453068"/>
              <a:chOff x="7638376" y="2564904"/>
              <a:chExt cx="2407794" cy="453068"/>
            </a:xfrm>
          </p:grpSpPr>
          <p:sp>
            <p:nvSpPr>
              <p:cNvPr id="25" name="Prostokąt 24"/>
              <p:cNvSpPr/>
              <p:nvPr/>
            </p:nvSpPr>
            <p:spPr>
              <a:xfrm>
                <a:off x="7719332" y="2585924"/>
                <a:ext cx="2326838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26" name="pole tekstowe 25"/>
              <p:cNvSpPr txBox="1"/>
              <p:nvPr/>
            </p:nvSpPr>
            <p:spPr>
              <a:xfrm>
                <a:off x="7638376" y="2564904"/>
                <a:ext cx="23762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b="1" dirty="0" err="1" smtClean="0"/>
                  <a:t>Identification</a:t>
                </a:r>
                <a:r>
                  <a:rPr lang="pl-PL" sz="1000" b="1" dirty="0" smtClean="0"/>
                  <a:t> of 3-hydroxyalkanoates </a:t>
                </a:r>
                <a:r>
                  <a:rPr lang="pl-PL" sz="1000" b="1" dirty="0" err="1" smtClean="0"/>
                  <a:t>other</a:t>
                </a:r>
                <a:r>
                  <a:rPr lang="pl-PL" sz="1000" b="1" dirty="0" smtClean="0"/>
                  <a:t> </a:t>
                </a:r>
                <a:r>
                  <a:rPr lang="pl-PL" sz="1000" b="1" dirty="0" err="1" smtClean="0"/>
                  <a:t>than</a:t>
                </a:r>
                <a:r>
                  <a:rPr lang="pl-PL" sz="1000" b="1" dirty="0" smtClean="0"/>
                  <a:t> 3HB</a:t>
                </a:r>
                <a:endParaRPr lang="pl-PL" sz="1000" b="1" dirty="0"/>
              </a:p>
            </p:txBody>
          </p:sp>
        </p:grpSp>
        <p:grpSp>
          <p:nvGrpSpPr>
            <p:cNvPr id="28" name="Grupa 27"/>
            <p:cNvGrpSpPr/>
            <p:nvPr/>
          </p:nvGrpSpPr>
          <p:grpSpPr>
            <a:xfrm>
              <a:off x="6398952" y="5112122"/>
              <a:ext cx="2734322" cy="453068"/>
              <a:chOff x="7638376" y="2564904"/>
              <a:chExt cx="2734322" cy="453068"/>
            </a:xfrm>
          </p:grpSpPr>
          <p:sp>
            <p:nvSpPr>
              <p:cNvPr id="29" name="Prostokąt 28"/>
              <p:cNvSpPr/>
              <p:nvPr/>
            </p:nvSpPr>
            <p:spPr>
              <a:xfrm>
                <a:off x="7719332" y="2585924"/>
                <a:ext cx="2653366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30" name="pole tekstowe 29"/>
              <p:cNvSpPr txBox="1"/>
              <p:nvPr/>
            </p:nvSpPr>
            <p:spPr>
              <a:xfrm>
                <a:off x="7638376" y="2564904"/>
                <a:ext cx="23762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dirty="0" err="1" smtClean="0"/>
                  <a:t>Production</a:t>
                </a:r>
                <a:r>
                  <a:rPr lang="pl-PL" sz="1000" dirty="0" smtClean="0"/>
                  <a:t> of PHA </a:t>
                </a:r>
                <a:r>
                  <a:rPr lang="pl-PL" sz="1000" dirty="0" err="1" smtClean="0"/>
                  <a:t>containing</a:t>
                </a:r>
                <a:r>
                  <a:rPr lang="pl-PL" sz="1000" dirty="0" smtClean="0"/>
                  <a:t> 3-, 4-, 5-hydroxyalkanoate </a:t>
                </a:r>
                <a:r>
                  <a:rPr lang="pl-PL" sz="1000" dirty="0" err="1" smtClean="0"/>
                  <a:t>units</a:t>
                </a:r>
                <a:endParaRPr lang="pl-PL" sz="1000" dirty="0"/>
              </a:p>
            </p:txBody>
          </p:sp>
        </p:grpSp>
        <p:grpSp>
          <p:nvGrpSpPr>
            <p:cNvPr id="31" name="Grupa 30"/>
            <p:cNvGrpSpPr/>
            <p:nvPr/>
          </p:nvGrpSpPr>
          <p:grpSpPr>
            <a:xfrm>
              <a:off x="6265236" y="5348398"/>
              <a:ext cx="2407794" cy="487572"/>
              <a:chOff x="7638376" y="2564904"/>
              <a:chExt cx="2407794" cy="487572"/>
            </a:xfrm>
          </p:grpSpPr>
          <p:sp>
            <p:nvSpPr>
              <p:cNvPr id="32" name="Prostokąt 31"/>
              <p:cNvSpPr/>
              <p:nvPr/>
            </p:nvSpPr>
            <p:spPr>
              <a:xfrm>
                <a:off x="7719332" y="2620428"/>
                <a:ext cx="2326838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33" name="pole tekstowe 32"/>
              <p:cNvSpPr txBox="1"/>
              <p:nvPr/>
            </p:nvSpPr>
            <p:spPr>
              <a:xfrm>
                <a:off x="7638376" y="2564904"/>
                <a:ext cx="23762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dirty="0" smtClean="0"/>
                  <a:t>Industrial </a:t>
                </a:r>
                <a:r>
                  <a:rPr lang="pl-PL" sz="1000" dirty="0" err="1" smtClean="0"/>
                  <a:t>production</a:t>
                </a:r>
                <a:r>
                  <a:rPr lang="pl-PL" sz="1000" dirty="0" smtClean="0"/>
                  <a:t> of P(3HB- </a:t>
                </a:r>
                <a:r>
                  <a:rPr lang="pl-PL" sz="1000" i="1" dirty="0" smtClean="0"/>
                  <a:t>co</a:t>
                </a:r>
                <a:r>
                  <a:rPr lang="pl-PL" sz="1000" dirty="0" smtClean="0"/>
                  <a:t>-3HV)</a:t>
                </a:r>
                <a:endParaRPr lang="pl-PL" sz="1000" dirty="0"/>
              </a:p>
            </p:txBody>
          </p:sp>
        </p:grpSp>
        <p:grpSp>
          <p:nvGrpSpPr>
            <p:cNvPr id="34" name="Grupa 33"/>
            <p:cNvGrpSpPr/>
            <p:nvPr/>
          </p:nvGrpSpPr>
          <p:grpSpPr>
            <a:xfrm>
              <a:off x="6256524" y="5456944"/>
              <a:ext cx="2736304" cy="596612"/>
              <a:chOff x="7638376" y="2564904"/>
              <a:chExt cx="2736304" cy="596612"/>
            </a:xfrm>
          </p:grpSpPr>
          <p:sp>
            <p:nvSpPr>
              <p:cNvPr id="35" name="Prostokąt 34"/>
              <p:cNvSpPr/>
              <p:nvPr/>
            </p:nvSpPr>
            <p:spPr>
              <a:xfrm>
                <a:off x="7719332" y="2606472"/>
                <a:ext cx="2547844" cy="5550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36" name="pole tekstowe 35"/>
              <p:cNvSpPr txBox="1"/>
              <p:nvPr/>
            </p:nvSpPr>
            <p:spPr>
              <a:xfrm>
                <a:off x="7638376" y="2564904"/>
                <a:ext cx="27363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b="1" dirty="0" err="1" smtClean="0"/>
                  <a:t>Cloning</a:t>
                </a:r>
                <a:r>
                  <a:rPr lang="pl-PL" sz="1000" b="1" dirty="0" smtClean="0"/>
                  <a:t> of </a:t>
                </a:r>
                <a:r>
                  <a:rPr lang="pl-PL" sz="1000" b="1" dirty="0" err="1" smtClean="0"/>
                  <a:t>the</a:t>
                </a:r>
                <a:r>
                  <a:rPr lang="pl-PL" sz="1000" b="1" dirty="0" smtClean="0"/>
                  <a:t> PHA </a:t>
                </a:r>
                <a:r>
                  <a:rPr lang="pl-PL" sz="1000" b="1" dirty="0" err="1" smtClean="0"/>
                  <a:t>biosynthesis</a:t>
                </a:r>
                <a:r>
                  <a:rPr lang="pl-PL" sz="1000" b="1" dirty="0" smtClean="0"/>
                  <a:t> </a:t>
                </a:r>
                <a:r>
                  <a:rPr lang="pl-PL" sz="1000" b="1" dirty="0" err="1" smtClean="0"/>
                  <a:t>genes</a:t>
                </a:r>
                <a:endParaRPr lang="pl-PL" sz="1000" b="1" dirty="0" smtClean="0"/>
              </a:p>
              <a:p>
                <a:pPr>
                  <a:lnSpc>
                    <a:spcPct val="80000"/>
                  </a:lnSpc>
                </a:pPr>
                <a:r>
                  <a:rPr lang="pl-PL" sz="1000" b="1" dirty="0" smtClean="0"/>
                  <a:t>   </a:t>
                </a:r>
                <a:r>
                  <a:rPr lang="pl-PL" sz="1000" dirty="0" smtClean="0"/>
                  <a:t>PHA </a:t>
                </a:r>
                <a:r>
                  <a:rPr lang="pl-PL" sz="1000" dirty="0" err="1" smtClean="0"/>
                  <a:t>production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in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recombinant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bacteria</a:t>
                </a:r>
                <a:endParaRPr lang="pl-PL" sz="1000" b="1" dirty="0" smtClean="0"/>
              </a:p>
              <a:p>
                <a:pPr>
                  <a:lnSpc>
                    <a:spcPct val="80000"/>
                  </a:lnSpc>
                </a:pPr>
                <a:r>
                  <a:rPr lang="pl-PL" sz="1000" b="1" dirty="0" smtClean="0"/>
                  <a:t>      </a:t>
                </a:r>
                <a:r>
                  <a:rPr lang="pl-PL" sz="1000" dirty="0" err="1" smtClean="0"/>
                  <a:t>Observation</a:t>
                </a:r>
                <a:r>
                  <a:rPr lang="pl-PL" sz="1000" dirty="0" smtClean="0"/>
                  <a:t> of mobile P(3HB) </a:t>
                </a:r>
                <a:r>
                  <a:rPr lang="pl-PL" sz="1000" dirty="0" err="1" smtClean="0"/>
                  <a:t>in</a:t>
                </a:r>
                <a:r>
                  <a:rPr lang="pl-PL" sz="1000" dirty="0" smtClean="0"/>
                  <a:t> vivo by NMR</a:t>
                </a:r>
              </a:p>
            </p:txBody>
          </p:sp>
        </p:grpSp>
        <p:grpSp>
          <p:nvGrpSpPr>
            <p:cNvPr id="37" name="Grupa 36"/>
            <p:cNvGrpSpPr/>
            <p:nvPr/>
          </p:nvGrpSpPr>
          <p:grpSpPr>
            <a:xfrm>
              <a:off x="6012250" y="5877272"/>
              <a:ext cx="3131750" cy="584775"/>
              <a:chOff x="7638376" y="2564904"/>
              <a:chExt cx="3131750" cy="584775"/>
            </a:xfrm>
          </p:grpSpPr>
          <p:sp>
            <p:nvSpPr>
              <p:cNvPr id="38" name="Prostokąt 37"/>
              <p:cNvSpPr/>
              <p:nvPr/>
            </p:nvSpPr>
            <p:spPr>
              <a:xfrm>
                <a:off x="7719332" y="2585924"/>
                <a:ext cx="2326838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000"/>
              </a:p>
            </p:txBody>
          </p:sp>
          <p:sp>
            <p:nvSpPr>
              <p:cNvPr id="39" name="pole tekstowe 38"/>
              <p:cNvSpPr txBox="1"/>
              <p:nvPr/>
            </p:nvSpPr>
            <p:spPr>
              <a:xfrm>
                <a:off x="7638376" y="2564904"/>
                <a:ext cx="31317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pl-PL" sz="1000" dirty="0" smtClean="0"/>
                  <a:t>PHA </a:t>
                </a:r>
                <a:r>
                  <a:rPr lang="pl-PL" sz="1000" dirty="0" err="1" smtClean="0"/>
                  <a:t>production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in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transgenic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plants</a:t>
                </a:r>
                <a:endParaRPr lang="pl-PL" sz="1000" dirty="0" smtClean="0"/>
              </a:p>
              <a:p>
                <a:pPr>
                  <a:lnSpc>
                    <a:spcPct val="80000"/>
                  </a:lnSpc>
                </a:pPr>
                <a:r>
                  <a:rPr lang="pl-PL" sz="1000" dirty="0" smtClean="0"/>
                  <a:t>   In vivo </a:t>
                </a:r>
                <a:r>
                  <a:rPr lang="pl-PL" sz="1000" dirty="0" err="1" smtClean="0"/>
                  <a:t>biosynthesis</a:t>
                </a:r>
                <a:r>
                  <a:rPr lang="pl-PL" sz="1000" dirty="0" smtClean="0"/>
                  <a:t> of PHA</a:t>
                </a:r>
              </a:p>
              <a:p>
                <a:pPr>
                  <a:lnSpc>
                    <a:spcPct val="80000"/>
                  </a:lnSpc>
                </a:pPr>
                <a:r>
                  <a:rPr lang="pl-PL" sz="1000" dirty="0" smtClean="0"/>
                  <a:t>      </a:t>
                </a:r>
                <a:r>
                  <a:rPr lang="pl-PL" sz="1000" dirty="0" err="1" smtClean="0"/>
                  <a:t>Identification</a:t>
                </a:r>
                <a:r>
                  <a:rPr lang="pl-PL" sz="1000" dirty="0" smtClean="0"/>
                  <a:t> of </a:t>
                </a:r>
                <a:r>
                  <a:rPr lang="pl-PL" sz="1000" dirty="0" err="1" smtClean="0"/>
                  <a:t>pathways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linking</a:t>
                </a:r>
                <a:r>
                  <a:rPr lang="pl-PL" sz="1000" dirty="0" smtClean="0"/>
                  <a:t> PHA </a:t>
                </a:r>
                <a:r>
                  <a:rPr lang="pl-PL" sz="1000" dirty="0" err="1" smtClean="0"/>
                  <a:t>biosynthesis</a:t>
                </a:r>
                <a:r>
                  <a:rPr lang="pl-PL" sz="1000" dirty="0" smtClean="0"/>
                  <a:t> to </a:t>
                </a:r>
              </a:p>
              <a:p>
                <a:pPr>
                  <a:lnSpc>
                    <a:spcPct val="80000"/>
                  </a:lnSpc>
                </a:pPr>
                <a:r>
                  <a:rPr lang="pl-PL" sz="1000" dirty="0" smtClean="0"/>
                  <a:t>      central </a:t>
                </a:r>
                <a:r>
                  <a:rPr lang="pl-PL" sz="1000" dirty="0" err="1" smtClean="0"/>
                  <a:t>metabolic</a:t>
                </a:r>
                <a:r>
                  <a:rPr lang="pl-PL" sz="1000" dirty="0" smtClean="0"/>
                  <a:t> </a:t>
                </a:r>
                <a:r>
                  <a:rPr lang="pl-PL" sz="1000" dirty="0" err="1" smtClean="0"/>
                  <a:t>pathways</a:t>
                </a:r>
                <a:endParaRPr lang="pl-PL" sz="1000" dirty="0"/>
              </a:p>
            </p:txBody>
          </p:sp>
        </p:grpSp>
        <p:grpSp>
          <p:nvGrpSpPr>
            <p:cNvPr id="44" name="Grupa 43"/>
            <p:cNvGrpSpPr/>
            <p:nvPr/>
          </p:nvGrpSpPr>
          <p:grpSpPr>
            <a:xfrm>
              <a:off x="6033180" y="3141008"/>
              <a:ext cx="707245" cy="360000"/>
              <a:chOff x="4685194" y="4221088"/>
              <a:chExt cx="707245" cy="360000"/>
            </a:xfrm>
          </p:grpSpPr>
          <p:sp>
            <p:nvSpPr>
              <p:cNvPr id="42" name="Prostokąt zaokrąglony 41"/>
              <p:cNvSpPr/>
              <p:nvPr/>
            </p:nvSpPr>
            <p:spPr>
              <a:xfrm>
                <a:off x="4716016" y="4221088"/>
                <a:ext cx="648072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dist="38100" dir="18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100" b="1" dirty="0">
                  <a:solidFill>
                    <a:schemeClr val="tx1"/>
                  </a:solidFill>
                  <a:effectLst>
                    <a:outerShdw blurRad="139700" dist="38100" dir="2700000" algn="tl" rotWithShape="0">
                      <a:prstClr val="black"/>
                    </a:outerShdw>
                  </a:effectLst>
                </a:endParaRPr>
              </a:p>
            </p:txBody>
          </p:sp>
          <p:sp>
            <p:nvSpPr>
              <p:cNvPr id="43" name="Prostokąt 42"/>
              <p:cNvSpPr/>
              <p:nvPr/>
            </p:nvSpPr>
            <p:spPr>
              <a:xfrm>
                <a:off x="4685194" y="4262184"/>
                <a:ext cx="70724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sz="1100" b="1" dirty="0" smtClean="0"/>
                  <a:t>1st </a:t>
                </a:r>
                <a:r>
                  <a:rPr lang="pl-PL" sz="1100" b="1" dirty="0" err="1" smtClean="0"/>
                  <a:t>stage</a:t>
                </a:r>
                <a:endParaRPr lang="pl-PL" sz="1100" b="1" dirty="0"/>
              </a:p>
            </p:txBody>
          </p:sp>
        </p:grpSp>
        <p:grpSp>
          <p:nvGrpSpPr>
            <p:cNvPr id="45" name="Grupa 44"/>
            <p:cNvGrpSpPr/>
            <p:nvPr/>
          </p:nvGrpSpPr>
          <p:grpSpPr>
            <a:xfrm>
              <a:off x="4734052" y="4407144"/>
              <a:ext cx="752129" cy="360000"/>
              <a:chOff x="4662752" y="4221088"/>
              <a:chExt cx="752129" cy="360000"/>
            </a:xfrm>
          </p:grpSpPr>
          <p:sp>
            <p:nvSpPr>
              <p:cNvPr id="46" name="Prostokąt zaokrąglony 45"/>
              <p:cNvSpPr/>
              <p:nvPr/>
            </p:nvSpPr>
            <p:spPr>
              <a:xfrm>
                <a:off x="4716016" y="4221088"/>
                <a:ext cx="648072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dist="38100" dir="18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100" b="1" dirty="0">
                  <a:solidFill>
                    <a:schemeClr val="tx1"/>
                  </a:solidFill>
                  <a:effectLst>
                    <a:outerShdw blurRad="139700" dist="38100" dir="2700000" algn="tl" rotWithShape="0">
                      <a:prstClr val="black"/>
                    </a:outerShdw>
                  </a:effectLst>
                </a:endParaRPr>
              </a:p>
            </p:txBody>
          </p:sp>
          <p:sp>
            <p:nvSpPr>
              <p:cNvPr id="47" name="Prostokąt 46"/>
              <p:cNvSpPr/>
              <p:nvPr/>
            </p:nvSpPr>
            <p:spPr>
              <a:xfrm>
                <a:off x="4662752" y="4262184"/>
                <a:ext cx="75212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sz="1100" b="1" dirty="0" smtClean="0"/>
                  <a:t>2nd </a:t>
                </a:r>
                <a:r>
                  <a:rPr lang="pl-PL" sz="1100" b="1" dirty="0" err="1" smtClean="0"/>
                  <a:t>stage</a:t>
                </a:r>
                <a:endParaRPr lang="pl-PL" sz="1100" b="1" dirty="0"/>
              </a:p>
            </p:txBody>
          </p:sp>
        </p:grpSp>
        <p:grpSp>
          <p:nvGrpSpPr>
            <p:cNvPr id="48" name="Grupa 47"/>
            <p:cNvGrpSpPr/>
            <p:nvPr/>
          </p:nvGrpSpPr>
          <p:grpSpPr>
            <a:xfrm>
              <a:off x="4117160" y="5034196"/>
              <a:ext cx="694421" cy="360000"/>
              <a:chOff x="4691607" y="4221088"/>
              <a:chExt cx="694421" cy="360000"/>
            </a:xfrm>
          </p:grpSpPr>
          <p:sp>
            <p:nvSpPr>
              <p:cNvPr id="49" name="Prostokąt zaokrąglony 48"/>
              <p:cNvSpPr/>
              <p:nvPr/>
            </p:nvSpPr>
            <p:spPr>
              <a:xfrm>
                <a:off x="4716016" y="4221088"/>
                <a:ext cx="648072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dist="38100" dir="18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100" b="1" dirty="0">
                  <a:solidFill>
                    <a:schemeClr val="tx1"/>
                  </a:solidFill>
                  <a:effectLst>
                    <a:outerShdw blurRad="139700" dist="38100" dir="2700000" algn="tl" rotWithShape="0">
                      <a:prstClr val="black"/>
                    </a:outerShdw>
                  </a:effectLst>
                </a:endParaRPr>
              </a:p>
            </p:txBody>
          </p:sp>
          <p:sp>
            <p:nvSpPr>
              <p:cNvPr id="50" name="Prostokąt 49"/>
              <p:cNvSpPr/>
              <p:nvPr/>
            </p:nvSpPr>
            <p:spPr>
              <a:xfrm>
                <a:off x="4691607" y="4262184"/>
                <a:ext cx="69442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sz="1100" b="1" dirty="0" smtClean="0"/>
                  <a:t>3rdstage</a:t>
                </a:r>
                <a:endParaRPr lang="pl-PL" sz="1100" b="1" dirty="0"/>
              </a:p>
            </p:txBody>
          </p:sp>
        </p:grpSp>
        <p:grpSp>
          <p:nvGrpSpPr>
            <p:cNvPr id="51" name="Grupa 50"/>
            <p:cNvGrpSpPr/>
            <p:nvPr/>
          </p:nvGrpSpPr>
          <p:grpSpPr>
            <a:xfrm>
              <a:off x="4320727" y="6072276"/>
              <a:ext cx="1406154" cy="368097"/>
              <a:chOff x="4708587" y="4221088"/>
              <a:chExt cx="660465" cy="368097"/>
            </a:xfrm>
          </p:grpSpPr>
          <p:sp>
            <p:nvSpPr>
              <p:cNvPr id="52" name="Prostokąt zaokrąglony 51"/>
              <p:cNvSpPr/>
              <p:nvPr/>
            </p:nvSpPr>
            <p:spPr>
              <a:xfrm>
                <a:off x="4716016" y="4221088"/>
                <a:ext cx="648072" cy="36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dist="38100" dir="1800000" algn="tl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1100" b="1" dirty="0">
                  <a:solidFill>
                    <a:schemeClr val="tx1"/>
                  </a:solidFill>
                  <a:effectLst>
                    <a:outerShdw blurRad="139700" dist="38100" dir="2700000" algn="tl" rotWithShape="0">
                      <a:prstClr val="black"/>
                    </a:outerShdw>
                  </a:effectLst>
                </a:endParaRPr>
              </a:p>
            </p:txBody>
          </p:sp>
          <p:sp>
            <p:nvSpPr>
              <p:cNvPr id="53" name="Prostokąt 52"/>
              <p:cNvSpPr/>
              <p:nvPr/>
            </p:nvSpPr>
            <p:spPr>
              <a:xfrm>
                <a:off x="4708587" y="4222610"/>
                <a:ext cx="660465" cy="3665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pl-PL" sz="1100" b="1" dirty="0" smtClean="0"/>
                  <a:t>4th </a:t>
                </a:r>
                <a:r>
                  <a:rPr lang="pl-PL" sz="1100" b="1" dirty="0" err="1" smtClean="0"/>
                  <a:t>stage</a:t>
                </a:r>
                <a:endParaRPr lang="pl-PL" sz="1100" b="1" dirty="0" smtClean="0"/>
              </a:p>
              <a:p>
                <a:pPr algn="ctr">
                  <a:lnSpc>
                    <a:spcPct val="80000"/>
                  </a:lnSpc>
                </a:pPr>
                <a:r>
                  <a:rPr lang="pl-PL" sz="1100" b="1" dirty="0" smtClean="0"/>
                  <a:t>Protein engineering?</a:t>
                </a:r>
                <a:endParaRPr lang="pl-PL" sz="1100" b="1" dirty="0"/>
              </a:p>
            </p:txBody>
          </p:sp>
        </p:grpSp>
      </p:grpSp>
      <p:grpSp>
        <p:nvGrpSpPr>
          <p:cNvPr id="56" name="Grupa 55"/>
          <p:cNvGrpSpPr/>
          <p:nvPr/>
        </p:nvGrpSpPr>
        <p:grpSpPr>
          <a:xfrm>
            <a:off x="4067944" y="2204864"/>
            <a:ext cx="1800200" cy="1534207"/>
            <a:chOff x="3995936" y="2110817"/>
            <a:chExt cx="1800200" cy="1534207"/>
          </a:xfrm>
        </p:grpSpPr>
        <p:pic>
          <p:nvPicPr>
            <p:cNvPr id="273410" name="Picture 2"/>
            <p:cNvPicPr>
              <a:picLocks noChangeAspect="1" noChangeArrowheads="1"/>
            </p:cNvPicPr>
            <p:nvPr/>
          </p:nvPicPr>
          <p:blipFill>
            <a:blip r:embed="rId7" cstate="print">
              <a:biLevel thresh="50000"/>
            </a:blip>
            <a:srcRect r="48572" b="24685"/>
            <a:stretch>
              <a:fillRect/>
            </a:stretch>
          </p:blipFill>
          <p:spPr bwMode="auto">
            <a:xfrm>
              <a:off x="3995936" y="2110817"/>
              <a:ext cx="1800200" cy="131818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 type="none" w="sm" len="med"/>
            </a:ln>
            <a:effectLst/>
          </p:spPr>
        </p:pic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7" cstate="print">
              <a:biLevel thresh="50000"/>
            </a:blip>
            <a:srcRect l="16457" t="75315" r="58858"/>
            <a:stretch>
              <a:fillRect/>
            </a:stretch>
          </p:blipFill>
          <p:spPr bwMode="auto">
            <a:xfrm>
              <a:off x="4572000" y="3212976"/>
              <a:ext cx="864096" cy="43204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 type="none" w="sm" len="med"/>
            </a:ln>
            <a:effectLst/>
          </p:spPr>
        </p:pic>
      </p:grpSp>
      <p:sp>
        <p:nvSpPr>
          <p:cNvPr id="4" name="pole tekstowe 3"/>
          <p:cNvSpPr txBox="1"/>
          <p:nvPr/>
        </p:nvSpPr>
        <p:spPr>
          <a:xfrm>
            <a:off x="1043608" y="4221088"/>
            <a:ext cx="1817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>
                <a:solidFill>
                  <a:srgbClr val="C00000"/>
                </a:solidFill>
              </a:rPr>
              <a:t>Price</a:t>
            </a:r>
            <a:r>
              <a:rPr lang="pl-PL" sz="2000" b="1" dirty="0" smtClean="0">
                <a:solidFill>
                  <a:srgbClr val="C00000"/>
                </a:solidFill>
              </a:rPr>
              <a:t>:  2GBP/kg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46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16-10-2007 15-38-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140968"/>
            <a:ext cx="2592388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95300" y="5156121"/>
            <a:ext cx="22319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dirty="0" smtClean="0"/>
              <a:t>Waste cooking </a:t>
            </a:r>
            <a:r>
              <a:rPr lang="en-GB" dirty="0"/>
              <a:t>oil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850" y="1628800"/>
            <a:ext cx="8496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Work by a research team at the University of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Wolverhampton, UK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suggests that using waste cooking oil as a starting material for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the production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bioplastic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can reduce production costs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significantly 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8" name="Grupa 17"/>
          <p:cNvGrpSpPr/>
          <p:nvPr/>
        </p:nvGrpSpPr>
        <p:grpSpPr>
          <a:xfrm>
            <a:off x="6516216" y="2898258"/>
            <a:ext cx="2205037" cy="3422095"/>
            <a:chOff x="6516216" y="2898258"/>
            <a:chExt cx="2205037" cy="3422095"/>
          </a:xfrm>
        </p:grpSpPr>
        <p:sp>
          <p:nvSpPr>
            <p:cNvPr id="36874" name="Text Box 10"/>
            <p:cNvSpPr txBox="1">
              <a:spLocks noChangeArrowheads="1"/>
            </p:cNvSpPr>
            <p:nvPr/>
          </p:nvSpPr>
          <p:spPr bwMode="auto">
            <a:xfrm>
              <a:off x="7019925" y="5951021"/>
              <a:ext cx="135165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err="1" smtClean="0"/>
                <a:t>Bioplastics</a:t>
              </a:r>
              <a:r>
                <a:rPr lang="en-GB" dirty="0"/>
                <a:t>!</a:t>
              </a:r>
            </a:p>
          </p:txBody>
        </p:sp>
        <p:pic>
          <p:nvPicPr>
            <p:cNvPr id="12" name="Picture 4" descr="C:\Users\Soroosh LT\Desktop\photos\2904201036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16216" y="2898258"/>
              <a:ext cx="2205037" cy="294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upa 16"/>
          <p:cNvGrpSpPr/>
          <p:nvPr/>
        </p:nvGrpSpPr>
        <p:grpSpPr>
          <a:xfrm>
            <a:off x="3347864" y="3140968"/>
            <a:ext cx="2747677" cy="3167281"/>
            <a:chOff x="3347864" y="3140968"/>
            <a:chExt cx="2747677" cy="3167281"/>
          </a:xfrm>
        </p:grpSpPr>
        <p:sp>
          <p:nvSpPr>
            <p:cNvPr id="36873" name="Text Box 9"/>
            <p:cNvSpPr txBox="1">
              <a:spLocks noChangeArrowheads="1"/>
            </p:cNvSpPr>
            <p:nvPr/>
          </p:nvSpPr>
          <p:spPr bwMode="auto">
            <a:xfrm>
              <a:off x="3563938" y="5661918"/>
              <a:ext cx="2088182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Bacteria with PHA granules</a:t>
              </a:r>
              <a:endParaRPr lang="en-GB" dirty="0"/>
            </a:p>
          </p:txBody>
        </p:sp>
        <p:pic>
          <p:nvPicPr>
            <p:cNvPr id="13" name="Picture 2" descr="D:\PhD\TEM\15 day\2009-11-09 5097\5097 001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47864" y="3140968"/>
              <a:ext cx="2747677" cy="1944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Straight Arrow Connector 4"/>
            <p:cNvCxnSpPr/>
            <p:nvPr/>
          </p:nvCxnSpPr>
          <p:spPr bwMode="auto">
            <a:xfrm flipV="1">
              <a:off x="4283968" y="4725342"/>
              <a:ext cx="288193" cy="9365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7" y="6036010"/>
            <a:ext cx="2476579" cy="80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Bacterial </a:t>
            </a:r>
            <a:r>
              <a:rPr lang="en-US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bioplastics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from vegetable frying oil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ight Arrow 2"/>
          <p:cNvSpPr/>
          <p:nvPr/>
        </p:nvSpPr>
        <p:spPr bwMode="auto">
          <a:xfrm>
            <a:off x="2843808" y="4005263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5981700" y="4005263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69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</a:t>
            </a:r>
            <a:r>
              <a:rPr lang="en-US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ecovery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and purification of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PHA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8" name="Grupa 17"/>
          <p:cNvGrpSpPr/>
          <p:nvPr/>
        </p:nvGrpSpPr>
        <p:grpSpPr>
          <a:xfrm>
            <a:off x="755576" y="1268760"/>
            <a:ext cx="7920880" cy="5616624"/>
            <a:chOff x="539552" y="1268760"/>
            <a:chExt cx="7920880" cy="5616624"/>
          </a:xfrm>
        </p:grpSpPr>
        <p:grpSp>
          <p:nvGrpSpPr>
            <p:cNvPr id="9" name="Grupa 8"/>
            <p:cNvGrpSpPr/>
            <p:nvPr/>
          </p:nvGrpSpPr>
          <p:grpSpPr>
            <a:xfrm>
              <a:off x="539750" y="1268760"/>
              <a:ext cx="7920682" cy="5616624"/>
              <a:chOff x="539750" y="1268760"/>
              <a:chExt cx="7920682" cy="5616624"/>
            </a:xfrm>
          </p:grpSpPr>
          <p:pic>
            <p:nvPicPr>
              <p:cNvPr id="20482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750" y="1460896"/>
                <a:ext cx="7632700" cy="5424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" name="Prostokąt 2"/>
              <p:cNvSpPr/>
              <p:nvPr/>
            </p:nvSpPr>
            <p:spPr>
              <a:xfrm>
                <a:off x="2987824" y="1268760"/>
                <a:ext cx="1728192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" name="Prostokąt 3"/>
              <p:cNvSpPr/>
              <p:nvPr/>
            </p:nvSpPr>
            <p:spPr>
              <a:xfrm rot="4730403">
                <a:off x="4528372" y="985356"/>
                <a:ext cx="340188" cy="9915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" name="Prostokąt 4"/>
              <p:cNvSpPr/>
              <p:nvPr/>
            </p:nvSpPr>
            <p:spPr>
              <a:xfrm>
                <a:off x="7092280" y="1412776"/>
                <a:ext cx="1368152" cy="36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0" name="Prostokąt 9"/>
            <p:cNvSpPr/>
            <p:nvPr/>
          </p:nvSpPr>
          <p:spPr>
            <a:xfrm>
              <a:off x="539552" y="5517232"/>
              <a:ext cx="3672408" cy="936104"/>
            </a:xfrm>
            <a:prstGeom prst="rect">
              <a:avLst/>
            </a:prstGeom>
            <a:solidFill>
              <a:srgbClr val="FCF9C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dirty="0" smtClean="0">
                  <a:solidFill>
                    <a:schemeClr val="tx1"/>
                  </a:solidFill>
                </a:rPr>
                <a:t>In </a:t>
              </a:r>
              <a:r>
                <a:rPr lang="pl-PL" sz="1400" dirty="0" err="1" smtClean="0">
                  <a:solidFill>
                    <a:schemeClr val="tx1"/>
                  </a:solidFill>
                </a:rPr>
                <a:t>outer</a:t>
              </a:r>
              <a:r>
                <a:rPr lang="pl-PL" sz="1400" dirty="0" smtClean="0">
                  <a:solidFill>
                    <a:schemeClr val="tx1"/>
                  </a:solidFill>
                </a:rPr>
                <a:t> </a:t>
              </a:r>
              <a:r>
                <a:rPr lang="pl-PL" sz="1400" dirty="0" err="1" smtClean="0">
                  <a:solidFill>
                    <a:schemeClr val="tx1"/>
                  </a:solidFill>
                </a:rPr>
                <a:t>cell</a:t>
              </a:r>
              <a:r>
                <a:rPr lang="pl-PL" sz="1400" dirty="0" smtClean="0">
                  <a:solidFill>
                    <a:schemeClr val="tx1"/>
                  </a:solidFill>
                </a:rPr>
                <a:t> </a:t>
              </a:r>
              <a:r>
                <a:rPr lang="pl-PL" sz="1400" dirty="0" err="1" smtClean="0">
                  <a:solidFill>
                    <a:schemeClr val="tx1"/>
                  </a:solidFill>
                </a:rPr>
                <a:t>membrane</a:t>
              </a:r>
              <a:r>
                <a:rPr lang="pl-PL" sz="1400" dirty="0" smtClean="0">
                  <a:solidFill>
                    <a:schemeClr val="tx1"/>
                  </a:solidFill>
                </a:rPr>
                <a:t> of </a:t>
              </a:r>
              <a:br>
                <a:rPr lang="pl-PL" sz="1400" dirty="0" smtClean="0">
                  <a:solidFill>
                    <a:schemeClr val="tx1"/>
                  </a:solidFill>
                </a:rPr>
              </a:br>
              <a:r>
                <a:rPr lang="pl-PL" sz="1400" dirty="0" err="1" smtClean="0">
                  <a:solidFill>
                    <a:schemeClr val="tx1"/>
                  </a:solidFill>
                </a:rPr>
                <a:t>Gram-negative</a:t>
              </a:r>
              <a:r>
                <a:rPr lang="pl-PL" sz="1400" dirty="0" smtClean="0">
                  <a:solidFill>
                    <a:schemeClr val="tx1"/>
                  </a:solidFill>
                </a:rPr>
                <a:t> </a:t>
              </a:r>
              <a:r>
                <a:rPr lang="pl-PL" sz="1400" dirty="0" err="1" smtClean="0">
                  <a:solidFill>
                    <a:schemeClr val="tx1"/>
                  </a:solidFill>
                </a:rPr>
                <a:t>strains</a:t>
              </a:r>
              <a:r>
                <a:rPr lang="pl-PL" sz="1400" dirty="0" smtClean="0">
                  <a:solidFill>
                    <a:schemeClr val="tx1"/>
                  </a:solidFill>
                </a:rPr>
                <a:t>: </a:t>
              </a:r>
            </a:p>
            <a:p>
              <a:pPr algn="ctr"/>
              <a:r>
                <a:rPr lang="pl-PL" sz="1400" dirty="0" err="1" smtClean="0">
                  <a:solidFill>
                    <a:schemeClr val="tx1"/>
                  </a:solidFill>
                </a:rPr>
                <a:t>Pyrogenic</a:t>
              </a:r>
              <a:r>
                <a:rPr lang="pl-PL" sz="1400" dirty="0" smtClean="0">
                  <a:solidFill>
                    <a:schemeClr val="tx1"/>
                  </a:solidFill>
                </a:rPr>
                <a:t> </a:t>
              </a:r>
              <a:r>
                <a:rPr lang="pl-PL" sz="1400" dirty="0" err="1" smtClean="0">
                  <a:solidFill>
                    <a:schemeClr val="tx1"/>
                  </a:solidFill>
                </a:rPr>
                <a:t>Endotoxins</a:t>
              </a:r>
              <a:r>
                <a:rPr lang="pl-PL" sz="1400" dirty="0" smtClean="0">
                  <a:solidFill>
                    <a:schemeClr val="tx1"/>
                  </a:solidFill>
                </a:rPr>
                <a:t> (</a:t>
              </a:r>
              <a:r>
                <a:rPr lang="pl-PL" sz="1400" dirty="0" err="1" smtClean="0">
                  <a:solidFill>
                    <a:schemeClr val="tx1"/>
                  </a:solidFill>
                </a:rPr>
                <a:t>Lipopolysaccharides</a:t>
              </a:r>
              <a:r>
                <a:rPr lang="pl-PL" sz="1400" dirty="0" smtClean="0">
                  <a:solidFill>
                    <a:schemeClr val="tx1"/>
                  </a:solidFill>
                </a:rPr>
                <a:t>)</a:t>
              </a:r>
              <a:endParaRPr lang="pl-PL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3158128" y="2997024"/>
              <a:ext cx="1404000" cy="576000"/>
            </a:xfrm>
            <a:prstGeom prst="rect">
              <a:avLst/>
            </a:prstGeom>
            <a:solidFill>
              <a:srgbClr val="FCF9C0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lnSpc>
                  <a:spcPct val="80000"/>
                </a:lnSpc>
              </a:pPr>
              <a:r>
                <a:rPr lang="pl-PL" sz="1200" b="1" dirty="0" err="1" smtClean="0">
                  <a:solidFill>
                    <a:schemeClr val="tx1"/>
                  </a:solidFill>
                </a:rPr>
                <a:t>Membrane</a:t>
              </a:r>
              <a:r>
                <a:rPr lang="pl-PL" sz="1200" b="1" dirty="0" smtClean="0">
                  <a:solidFill>
                    <a:schemeClr val="tx1"/>
                  </a:solidFill>
                </a:rPr>
                <a:t> </a:t>
              </a:r>
              <a:r>
                <a:rPr lang="pl-PL" sz="1200" b="1" dirty="0" err="1" smtClean="0">
                  <a:solidFill>
                    <a:schemeClr val="tx1"/>
                  </a:solidFill>
                </a:rPr>
                <a:t>coat</a:t>
              </a:r>
              <a:r>
                <a:rPr lang="pl-PL" sz="1200" b="1" dirty="0" smtClean="0">
                  <a:solidFill>
                    <a:schemeClr val="tx1"/>
                  </a:solidFill>
                </a:rPr>
                <a:t>:</a:t>
              </a:r>
            </a:p>
            <a:p>
              <a:pPr algn="ctr">
                <a:lnSpc>
                  <a:spcPct val="80000"/>
                </a:lnSpc>
              </a:pPr>
              <a:r>
                <a:rPr lang="pl-PL" sz="1200" dirty="0" err="1" smtClean="0">
                  <a:solidFill>
                    <a:schemeClr val="tx1"/>
                  </a:solidFill>
                </a:rPr>
                <a:t>Hydrophilic</a:t>
              </a:r>
              <a:r>
                <a:rPr lang="pl-PL" sz="1200" dirty="0" smtClean="0">
                  <a:solidFill>
                    <a:schemeClr val="tx1"/>
                  </a:solidFill>
                </a:rPr>
                <a:t> </a:t>
              </a:r>
              <a:r>
                <a:rPr lang="pl-PL" sz="1200" dirty="0" err="1" smtClean="0">
                  <a:solidFill>
                    <a:schemeClr val="tx1"/>
                  </a:solidFill>
                </a:rPr>
                <a:t>sourrounding</a:t>
              </a:r>
              <a:endParaRPr lang="pl-PL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Prostokąt 11"/>
            <p:cNvSpPr/>
            <p:nvPr/>
          </p:nvSpPr>
          <p:spPr>
            <a:xfrm>
              <a:off x="3393744" y="4020304"/>
              <a:ext cx="1579824" cy="394800"/>
            </a:xfrm>
            <a:prstGeom prst="rect">
              <a:avLst/>
            </a:prstGeom>
            <a:solidFill>
              <a:srgbClr val="F9FBFD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lnSpc>
                  <a:spcPct val="80000"/>
                </a:lnSpc>
              </a:pPr>
              <a:r>
                <a:rPr lang="pl-PL" sz="1200" b="1" dirty="0" smtClean="0">
                  <a:solidFill>
                    <a:schemeClr val="tx1"/>
                  </a:solidFill>
                </a:rPr>
                <a:t>PHA:</a:t>
              </a:r>
            </a:p>
            <a:p>
              <a:pPr algn="ctr">
                <a:lnSpc>
                  <a:spcPct val="80000"/>
                </a:lnSpc>
              </a:pPr>
              <a:r>
                <a:rPr lang="pl-PL" sz="1200" dirty="0" err="1" smtClean="0">
                  <a:solidFill>
                    <a:schemeClr val="tx1"/>
                  </a:solidFill>
                </a:rPr>
                <a:t>Hydrophobic</a:t>
              </a:r>
              <a:r>
                <a:rPr lang="pl-PL" sz="1200" dirty="0" smtClean="0">
                  <a:solidFill>
                    <a:schemeClr val="tx1"/>
                  </a:solidFill>
                </a:rPr>
                <a:t> </a:t>
              </a:r>
              <a:r>
                <a:rPr lang="pl-PL" sz="1200" dirty="0" err="1" smtClean="0">
                  <a:solidFill>
                    <a:schemeClr val="tx1"/>
                  </a:solidFill>
                </a:rPr>
                <a:t>core</a:t>
              </a:r>
              <a:r>
                <a:rPr lang="pl-PL" sz="1200" dirty="0" smtClean="0">
                  <a:solidFill>
                    <a:schemeClr val="tx1"/>
                  </a:solidFill>
                </a:rPr>
                <a:t> part</a:t>
              </a:r>
              <a:endParaRPr lang="pl-PL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5130648" y="4077072"/>
              <a:ext cx="1512168" cy="28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lnSpc>
                  <a:spcPct val="80000"/>
                </a:lnSpc>
              </a:pPr>
              <a:r>
                <a:rPr lang="pl-PL" sz="1200" b="1" dirty="0" smtClean="0">
                  <a:solidFill>
                    <a:schemeClr val="tx1"/>
                  </a:solidFill>
                </a:rPr>
                <a:t>Regulator Protein</a:t>
              </a:r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6749656" y="3920416"/>
              <a:ext cx="1224136" cy="288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lnSpc>
                  <a:spcPct val="80000"/>
                </a:lnSpc>
              </a:pPr>
              <a:r>
                <a:rPr lang="pl-PL" sz="1200" b="1" dirty="0" err="1" smtClean="0">
                  <a:solidFill>
                    <a:schemeClr val="tx1"/>
                  </a:solidFill>
                </a:rPr>
                <a:t>Phospholipids</a:t>
              </a:r>
              <a:endParaRPr lang="pl-PL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6660232" y="2723634"/>
              <a:ext cx="1296144" cy="406800"/>
            </a:xfrm>
            <a:prstGeom prst="rect">
              <a:avLst/>
            </a:prstGeom>
            <a:solidFill>
              <a:srgbClr val="33CC33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lnSpc>
                  <a:spcPct val="80000"/>
                </a:lnSpc>
              </a:pPr>
              <a:r>
                <a:rPr lang="pl-PL" sz="1200" b="1" dirty="0" smtClean="0">
                  <a:solidFill>
                    <a:schemeClr val="tx1"/>
                  </a:solidFill>
                </a:rPr>
                <a:t>PHA </a:t>
              </a:r>
              <a:r>
                <a:rPr lang="pl-PL" sz="1200" b="1" dirty="0" err="1" smtClean="0">
                  <a:solidFill>
                    <a:schemeClr val="tx1"/>
                  </a:solidFill>
                </a:rPr>
                <a:t>Depolymerase</a:t>
              </a:r>
              <a:endParaRPr lang="pl-PL" sz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5132824" y="1746528"/>
              <a:ext cx="1296144" cy="396000"/>
            </a:xfrm>
            <a:prstGeom prst="rect">
              <a:avLst/>
            </a:prstGeom>
            <a:solidFill>
              <a:srgbClr val="F17D7D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lnSpc>
                  <a:spcPct val="80000"/>
                </a:lnSpc>
              </a:pPr>
              <a:r>
                <a:rPr lang="pl-PL" sz="1200" b="1" dirty="0" smtClean="0">
                  <a:solidFill>
                    <a:schemeClr val="tx1"/>
                  </a:solidFill>
                </a:rPr>
                <a:t>PHA </a:t>
              </a:r>
              <a:r>
                <a:rPr lang="pl-PL" sz="1200" b="1" dirty="0" err="1" smtClean="0">
                  <a:solidFill>
                    <a:schemeClr val="tx1"/>
                  </a:solidFill>
                </a:rPr>
                <a:t>Synthase</a:t>
              </a:r>
              <a:r>
                <a:rPr lang="pl-PL" sz="1200" b="1" dirty="0" smtClean="0">
                  <a:solidFill>
                    <a:schemeClr val="tx1"/>
                  </a:solidFill>
                </a:rPr>
                <a:t> (</a:t>
              </a:r>
              <a:r>
                <a:rPr lang="pl-PL" sz="1200" b="1" dirty="0" err="1" smtClean="0">
                  <a:solidFill>
                    <a:schemeClr val="tx1"/>
                  </a:solidFill>
                </a:rPr>
                <a:t>Polymerase</a:t>
              </a:r>
              <a:r>
                <a:rPr lang="pl-PL" sz="1200" b="1" dirty="0" smtClean="0">
                  <a:solidFill>
                    <a:schemeClr val="tx1"/>
                  </a:solidFill>
                </a:rPr>
                <a:t>)</a:t>
              </a:r>
              <a:endParaRPr lang="pl-PL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Prostokąt 16"/>
            <p:cNvSpPr/>
            <p:nvPr/>
          </p:nvSpPr>
          <p:spPr>
            <a:xfrm>
              <a:off x="3795152" y="2132928"/>
              <a:ext cx="1296144" cy="576000"/>
            </a:xfrm>
            <a:prstGeom prst="rect">
              <a:avLst/>
            </a:prstGeom>
            <a:solidFill>
              <a:srgbClr val="C6B1D7"/>
            </a:solidFill>
            <a:ln>
              <a:solidFill>
                <a:schemeClr val="tx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>
                <a:lnSpc>
                  <a:spcPct val="80000"/>
                </a:lnSpc>
              </a:pPr>
              <a:r>
                <a:rPr lang="pl-PL" sz="1200" b="1" dirty="0" err="1" smtClean="0">
                  <a:solidFill>
                    <a:schemeClr val="tx1"/>
                  </a:solidFill>
                </a:rPr>
                <a:t>Phasin</a:t>
              </a:r>
              <a:r>
                <a:rPr lang="pl-PL" sz="1200" b="1" dirty="0" smtClean="0">
                  <a:solidFill>
                    <a:schemeClr val="tx1"/>
                  </a:solidFill>
                </a:rPr>
                <a:t> </a:t>
              </a:r>
              <a:br>
                <a:rPr lang="pl-PL" sz="1200" b="1" dirty="0" smtClean="0">
                  <a:solidFill>
                    <a:schemeClr val="tx1"/>
                  </a:solidFill>
                </a:rPr>
              </a:br>
              <a:r>
                <a:rPr lang="pl-PL" sz="1200" b="1" dirty="0" smtClean="0">
                  <a:solidFill>
                    <a:schemeClr val="tx1"/>
                  </a:solidFill>
                </a:rPr>
                <a:t>(</a:t>
              </a:r>
              <a:r>
                <a:rPr lang="pl-PL" sz="1200" b="1" dirty="0" err="1" smtClean="0">
                  <a:solidFill>
                    <a:schemeClr val="tx1"/>
                  </a:solidFill>
                </a:rPr>
                <a:t>Structural</a:t>
              </a:r>
              <a:r>
                <a:rPr lang="pl-PL" sz="1200" b="1" dirty="0" smtClean="0">
                  <a:solidFill>
                    <a:schemeClr val="tx1"/>
                  </a:solidFill>
                </a:rPr>
                <a:t> Protein)</a:t>
              </a:r>
              <a:endParaRPr lang="pl-PL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pole tekstowe 1"/>
          <p:cNvSpPr txBox="1">
            <a:spLocks noChangeArrowheads="1"/>
          </p:cNvSpPr>
          <p:nvPr/>
        </p:nvSpPr>
        <p:spPr bwMode="auto">
          <a:xfrm>
            <a:off x="4572000" y="5805264"/>
            <a:ext cx="41767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de-DE" altLang="en-US" sz="1800" b="1" dirty="0" smtClean="0">
                <a:latin typeface="+mn-lt"/>
              </a:rPr>
              <a:t>M</a:t>
            </a:r>
            <a:r>
              <a:rPr lang="pl-PL" altLang="en-US" sz="1800" b="1" dirty="0" smtClean="0">
                <a:latin typeface="+mn-lt"/>
              </a:rPr>
              <a:t>.</a:t>
            </a:r>
            <a:r>
              <a:rPr lang="de-DE" altLang="en-US" sz="1800" b="1" dirty="0" smtClean="0">
                <a:latin typeface="+mn-lt"/>
              </a:rPr>
              <a:t> Koller, H</a:t>
            </a:r>
            <a:r>
              <a:rPr lang="pl-PL" altLang="en-US" sz="1800" b="1" dirty="0" smtClean="0">
                <a:latin typeface="+mn-lt"/>
              </a:rPr>
              <a:t>.</a:t>
            </a:r>
            <a:r>
              <a:rPr lang="de-DE" altLang="en-US" sz="1800" b="1" dirty="0" smtClean="0">
                <a:latin typeface="+mn-lt"/>
              </a:rPr>
              <a:t> </a:t>
            </a:r>
            <a:r>
              <a:rPr lang="de-DE" altLang="en-US" sz="1800" b="1" dirty="0" err="1" smtClean="0">
                <a:latin typeface="+mn-lt"/>
              </a:rPr>
              <a:t>Niebelschütz</a:t>
            </a:r>
            <a:r>
              <a:rPr lang="pl-PL" altLang="en-US" sz="1800" b="1" dirty="0" smtClean="0">
                <a:latin typeface="+mn-lt"/>
              </a:rPr>
              <a:t>, </a:t>
            </a:r>
            <a:r>
              <a:rPr lang="de-DE" altLang="en-US" sz="1800" b="1" dirty="0" smtClean="0">
                <a:latin typeface="+mn-lt"/>
              </a:rPr>
              <a:t>G</a:t>
            </a:r>
            <a:r>
              <a:rPr lang="pl-PL" altLang="en-US" sz="1800" b="1" dirty="0" smtClean="0">
                <a:latin typeface="+mn-lt"/>
              </a:rPr>
              <a:t>.</a:t>
            </a:r>
            <a:r>
              <a:rPr lang="de-DE" altLang="en-US" sz="1800" b="1" dirty="0" smtClean="0">
                <a:latin typeface="+mn-lt"/>
              </a:rPr>
              <a:t> </a:t>
            </a:r>
            <a:r>
              <a:rPr lang="de-DE" altLang="en-US" sz="1800" b="1" dirty="0" err="1" smtClean="0">
                <a:latin typeface="+mn-lt"/>
              </a:rPr>
              <a:t>Braunegg</a:t>
            </a:r>
            <a:r>
              <a:rPr lang="de-DE" altLang="en-US" sz="1800" b="1" dirty="0" smtClean="0">
                <a:latin typeface="+mn-lt"/>
              </a:rPr>
              <a:t>, </a:t>
            </a:r>
            <a:r>
              <a:rPr lang="pl-PL" altLang="en-US" sz="1800" b="1" dirty="0" smtClean="0">
                <a:latin typeface="+mn-lt"/>
              </a:rPr>
              <a:t/>
            </a:r>
            <a:br>
              <a:rPr lang="pl-PL" altLang="en-US" sz="1800" b="1" dirty="0" smtClean="0">
                <a:latin typeface="+mn-lt"/>
              </a:rPr>
            </a:br>
            <a:r>
              <a:rPr lang="en-US" altLang="en-US" sz="1800" b="1" i="1" dirty="0" smtClean="0">
                <a:latin typeface="+mn-lt"/>
              </a:rPr>
              <a:t>Engineering in Life Sciences</a:t>
            </a:r>
            <a:r>
              <a:rPr lang="pl-PL" altLang="en-US" sz="1800" b="1" dirty="0" smtClean="0">
                <a:latin typeface="+mn-lt"/>
              </a:rPr>
              <a:t>,</a:t>
            </a:r>
            <a:endParaRPr lang="en-US" altLang="en-US" sz="1800" b="1" i="1" dirty="0" smtClean="0">
              <a:latin typeface="+mn-lt"/>
            </a:endParaRPr>
          </a:p>
          <a:p>
            <a:pPr algn="r">
              <a:spcBef>
                <a:spcPct val="0"/>
              </a:spcBef>
              <a:buNone/>
            </a:pPr>
            <a:r>
              <a:rPr lang="en-US" altLang="en-US" sz="1800" b="1" dirty="0" smtClean="0">
                <a:latin typeface="+mn-lt"/>
              </a:rPr>
              <a:t>13</a:t>
            </a:r>
            <a:r>
              <a:rPr lang="pl-PL" altLang="en-US" sz="1800" b="1" dirty="0" smtClean="0">
                <a:latin typeface="+mn-lt"/>
              </a:rPr>
              <a:t> (2013) </a:t>
            </a:r>
            <a:r>
              <a:rPr lang="en-US" altLang="en-US" sz="1800" b="1" dirty="0" smtClean="0">
                <a:latin typeface="+mn-lt"/>
              </a:rPr>
              <a:t>549–562</a:t>
            </a:r>
            <a:endParaRPr lang="en-US" altLang="en-US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999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93565"/>
            <a:ext cx="2673350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211" y="1749102"/>
            <a:ext cx="2941638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55"/>
          <a:stretch>
            <a:fillRect/>
          </a:stretch>
        </p:blipFill>
        <p:spPr bwMode="auto">
          <a:xfrm>
            <a:off x="3635624" y="2109465"/>
            <a:ext cx="165576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Prostokąt 5"/>
          <p:cNvSpPr>
            <a:spLocks noChangeArrowheads="1"/>
          </p:cNvSpPr>
          <p:nvPr/>
        </p:nvSpPr>
        <p:spPr bwMode="auto">
          <a:xfrm>
            <a:off x="323974" y="4211796"/>
            <a:ext cx="31391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Short-chain-length</a:t>
            </a:r>
            <a:r>
              <a:rPr lang="pl-PL" altLang="en-US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PHA </a:t>
            </a:r>
          </a:p>
        </p:txBody>
      </p:sp>
      <p:sp>
        <p:nvSpPr>
          <p:cNvPr id="65543" name="Prostokąt 6"/>
          <p:cNvSpPr>
            <a:spLocks noChangeArrowheads="1"/>
          </p:cNvSpPr>
          <p:nvPr/>
        </p:nvSpPr>
        <p:spPr bwMode="auto">
          <a:xfrm>
            <a:off x="4716587" y="4211796"/>
            <a:ext cx="34372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20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Medium-chain-length</a:t>
            </a:r>
            <a:r>
              <a:rPr lang="pl-PL" altLang="en-US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PHA </a:t>
            </a:r>
          </a:p>
        </p:txBody>
      </p:sp>
      <p:sp>
        <p:nvSpPr>
          <p:cNvPr id="65544" name="Prostokąt 7"/>
          <p:cNvSpPr>
            <a:spLocks noChangeArrowheads="1"/>
          </p:cNvSpPr>
          <p:nvPr/>
        </p:nvSpPr>
        <p:spPr bwMode="auto">
          <a:xfrm>
            <a:off x="179512" y="4653136"/>
            <a:ext cx="381667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pl-PL" altLang="en-US" sz="2000" dirty="0" err="1" smtClean="0">
                <a:latin typeface="Arial" pitchFamily="34" charset="0"/>
              </a:rPr>
              <a:t>Thermoplasts</a:t>
            </a:r>
            <a:r>
              <a:rPr lang="pl-PL" altLang="en-US" sz="2000" dirty="0" smtClean="0">
                <a:latin typeface="Arial" pitchFamily="34" charset="0"/>
              </a:rPr>
              <a:t> </a:t>
            </a:r>
            <a:r>
              <a:rPr lang="pl-PL" altLang="en-US" sz="2000" dirty="0">
                <a:latin typeface="Arial" pitchFamily="34" charset="0"/>
              </a:rPr>
              <a:t>(</a:t>
            </a:r>
            <a:r>
              <a:rPr lang="pl-PL" altLang="en-US" sz="2000" dirty="0" smtClean="0">
                <a:latin typeface="Arial" pitchFamily="34" charset="0"/>
              </a:rPr>
              <a:t>T</a:t>
            </a:r>
            <a:r>
              <a:rPr lang="pl-PL" altLang="en-US" sz="2000" baseline="-25000" dirty="0" smtClean="0">
                <a:latin typeface="Arial" pitchFamily="34" charset="0"/>
              </a:rPr>
              <a:t>m</a:t>
            </a:r>
            <a:r>
              <a:rPr lang="pl-PL" altLang="en-US" sz="2000" dirty="0" smtClean="0">
                <a:latin typeface="Arial" pitchFamily="34" charset="0"/>
              </a:rPr>
              <a:t> 120-180°C</a:t>
            </a:r>
            <a:r>
              <a:rPr lang="pl-PL" altLang="en-US" sz="2000" dirty="0">
                <a:latin typeface="Arial" pitchFamily="34" charset="0"/>
              </a:rPr>
              <a:t>) </a:t>
            </a:r>
          </a:p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pl-PL" altLang="en-US" sz="2000" dirty="0" smtClean="0">
                <a:latin typeface="Arial" pitchFamily="34" charset="0"/>
              </a:rPr>
              <a:t>High </a:t>
            </a:r>
            <a:r>
              <a:rPr lang="pl-PL" altLang="en-US" sz="2000" dirty="0" err="1">
                <a:latin typeface="Arial" pitchFamily="34" charset="0"/>
              </a:rPr>
              <a:t>crystallinity</a:t>
            </a:r>
            <a:r>
              <a:rPr lang="pl-PL" altLang="en-US" sz="2000" dirty="0">
                <a:latin typeface="Arial" pitchFamily="34" charset="0"/>
              </a:rPr>
              <a:t> (40-80%) </a:t>
            </a:r>
          </a:p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pl-PL" altLang="en-US" sz="2000" dirty="0" err="1" smtClean="0">
                <a:latin typeface="Arial" pitchFamily="34" charset="0"/>
              </a:rPr>
              <a:t>Density</a:t>
            </a:r>
            <a:r>
              <a:rPr lang="pl-PL" altLang="en-US" sz="2000" dirty="0" smtClean="0">
                <a:latin typeface="Arial" pitchFamily="34" charset="0"/>
              </a:rPr>
              <a:t> </a:t>
            </a:r>
            <a:r>
              <a:rPr lang="pl-PL" altLang="en-US" sz="2000" dirty="0">
                <a:latin typeface="Arial" pitchFamily="34" charset="0"/>
              </a:rPr>
              <a:t>&gt;1.2 g cm</a:t>
            </a:r>
            <a:r>
              <a:rPr lang="pl-PL" altLang="en-US" sz="2000" baseline="30000" dirty="0">
                <a:latin typeface="Arial" pitchFamily="34" charset="0"/>
              </a:rPr>
              <a:t>-3</a:t>
            </a:r>
            <a:r>
              <a:rPr lang="pl-PL" altLang="en-US" sz="2000" dirty="0">
                <a:latin typeface="Arial" pitchFamily="34" charset="0"/>
              </a:rPr>
              <a:t> </a:t>
            </a:r>
          </a:p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pl-PL" altLang="en-US" sz="2000" dirty="0" err="1" smtClean="0">
                <a:latin typeface="Arial" pitchFamily="34" charset="0"/>
              </a:rPr>
              <a:t>Elongation</a:t>
            </a:r>
            <a:r>
              <a:rPr lang="pl-PL" altLang="en-US" sz="2000" dirty="0" smtClean="0">
                <a:latin typeface="Arial" pitchFamily="34" charset="0"/>
              </a:rPr>
              <a:t> </a:t>
            </a:r>
            <a:r>
              <a:rPr lang="pl-PL" altLang="en-US" sz="2000" dirty="0" err="1">
                <a:latin typeface="Arial" pitchFamily="34" charset="0"/>
              </a:rPr>
              <a:t>at</a:t>
            </a:r>
            <a:r>
              <a:rPr lang="pl-PL" altLang="en-US" sz="2000" dirty="0">
                <a:latin typeface="Arial" pitchFamily="34" charset="0"/>
              </a:rPr>
              <a:t> break 6-10% </a:t>
            </a:r>
          </a:p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pl-PL" altLang="en-US" sz="2000" dirty="0" smtClean="0">
                <a:latin typeface="Arial" pitchFamily="34" charset="0"/>
              </a:rPr>
              <a:t>Industrial </a:t>
            </a:r>
            <a:r>
              <a:rPr lang="pl-PL" altLang="en-US" sz="2000" dirty="0" err="1">
                <a:latin typeface="Arial" pitchFamily="34" charset="0"/>
              </a:rPr>
              <a:t>production</a:t>
            </a:r>
            <a:r>
              <a:rPr lang="pl-PL" altLang="en-US" sz="2000" dirty="0">
                <a:latin typeface="Arial" pitchFamily="34" charset="0"/>
              </a:rPr>
              <a:t>: + </a:t>
            </a:r>
          </a:p>
        </p:txBody>
      </p:sp>
      <p:sp>
        <p:nvSpPr>
          <p:cNvPr id="65545" name="Prostokąt 8"/>
          <p:cNvSpPr>
            <a:spLocks noChangeArrowheads="1"/>
          </p:cNvSpPr>
          <p:nvPr/>
        </p:nvSpPr>
        <p:spPr bwMode="auto">
          <a:xfrm>
            <a:off x="3996184" y="4653136"/>
            <a:ext cx="5184576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en-US" altLang="en-US" sz="2000" dirty="0" smtClean="0">
                <a:latin typeface="Arial" pitchFamily="34" charset="0"/>
              </a:rPr>
              <a:t>Elastomeric</a:t>
            </a:r>
            <a:r>
              <a:rPr lang="en-US" altLang="en-US" sz="2000" dirty="0">
                <a:latin typeface="Arial" pitchFamily="34" charset="0"/>
              </a:rPr>
              <a:t>, thermoplastic, </a:t>
            </a:r>
            <a:r>
              <a:rPr lang="en-US" altLang="en-US" sz="2000" dirty="0" err="1">
                <a:latin typeface="Arial" pitchFamily="34" charset="0"/>
              </a:rPr>
              <a:t>duroplastics</a:t>
            </a:r>
            <a:r>
              <a:rPr lang="en-US" altLang="en-US" sz="2000" dirty="0">
                <a:latin typeface="Arial" pitchFamily="34" charset="0"/>
              </a:rPr>
              <a:t> </a:t>
            </a:r>
            <a:r>
              <a:rPr lang="en-US" altLang="en-US" sz="2000" dirty="0" smtClean="0">
                <a:latin typeface="Arial" pitchFamily="34" charset="0"/>
              </a:rPr>
              <a:t>or </a:t>
            </a:r>
            <a:r>
              <a:rPr lang="en-US" altLang="en-US" sz="2000" dirty="0" err="1">
                <a:latin typeface="Arial" pitchFamily="34" charset="0"/>
              </a:rPr>
              <a:t>fluidoplastic</a:t>
            </a:r>
            <a:r>
              <a:rPr lang="en-US" altLang="en-US" sz="2000" dirty="0">
                <a:latin typeface="Arial" pitchFamily="34" charset="0"/>
              </a:rPr>
              <a:t> properties (</a:t>
            </a:r>
            <a:r>
              <a:rPr lang="en-US" altLang="en-US" sz="2000" dirty="0" smtClean="0">
                <a:latin typeface="Arial" pitchFamily="34" charset="0"/>
              </a:rPr>
              <a:t>T</a:t>
            </a:r>
            <a:r>
              <a:rPr lang="en-US" altLang="en-US" sz="2000" baseline="-25000" dirty="0" smtClean="0">
                <a:latin typeface="Arial" pitchFamily="34" charset="0"/>
              </a:rPr>
              <a:t>m</a:t>
            </a:r>
            <a:r>
              <a:rPr lang="en-US" altLang="en-US" sz="2000" dirty="0" smtClean="0">
                <a:latin typeface="Arial" pitchFamily="34" charset="0"/>
              </a:rPr>
              <a:t> </a:t>
            </a:r>
            <a:r>
              <a:rPr lang="en-US" altLang="en-US" sz="2000" dirty="0" err="1">
                <a:latin typeface="Arial" pitchFamily="34" charset="0"/>
              </a:rPr>
              <a:t>n.d</a:t>
            </a:r>
            <a:r>
              <a:rPr lang="en-US" altLang="en-US" sz="2000" dirty="0" smtClean="0">
                <a:latin typeface="Arial" pitchFamily="34" charset="0"/>
              </a:rPr>
              <a:t>.</a:t>
            </a:r>
            <a:r>
              <a:rPr lang="pl-PL" altLang="en-US" sz="2000" dirty="0" smtClean="0">
                <a:latin typeface="Arial" pitchFamily="34" charset="0"/>
              </a:rPr>
              <a:t>-</a:t>
            </a:r>
            <a:r>
              <a:rPr lang="en-US" altLang="en-US" sz="2000" dirty="0" smtClean="0">
                <a:latin typeface="Arial" pitchFamily="34" charset="0"/>
              </a:rPr>
              <a:t>80°C</a:t>
            </a:r>
            <a:r>
              <a:rPr lang="en-US" altLang="en-US" sz="2000" dirty="0">
                <a:latin typeface="Arial" pitchFamily="34" charset="0"/>
              </a:rPr>
              <a:t>) </a:t>
            </a:r>
            <a:endParaRPr lang="pl-PL" altLang="en-US" sz="2000" dirty="0">
              <a:latin typeface="Arial" pitchFamily="34" charset="0"/>
            </a:endParaRPr>
          </a:p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pl-PL" altLang="en-US" sz="2000" dirty="0" err="1" smtClean="0">
                <a:latin typeface="Arial" pitchFamily="34" charset="0"/>
              </a:rPr>
              <a:t>Low</a:t>
            </a:r>
            <a:r>
              <a:rPr lang="pl-PL" altLang="en-US" sz="2000" dirty="0" smtClean="0">
                <a:latin typeface="Arial" pitchFamily="34" charset="0"/>
              </a:rPr>
              <a:t> </a:t>
            </a:r>
            <a:r>
              <a:rPr lang="pl-PL" altLang="en-US" sz="2000" dirty="0" err="1">
                <a:latin typeface="Arial" pitchFamily="34" charset="0"/>
              </a:rPr>
              <a:t>crystallinity</a:t>
            </a:r>
            <a:r>
              <a:rPr lang="pl-PL" altLang="en-US" sz="2000" dirty="0">
                <a:latin typeface="Arial" pitchFamily="34" charset="0"/>
              </a:rPr>
              <a:t> (0-40%) </a:t>
            </a:r>
          </a:p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pl-PL" altLang="en-US" sz="2000" dirty="0" err="1" smtClean="0">
                <a:latin typeface="Arial" pitchFamily="34" charset="0"/>
              </a:rPr>
              <a:t>Density</a:t>
            </a:r>
            <a:r>
              <a:rPr lang="pl-PL" altLang="en-US" sz="2000" dirty="0">
                <a:latin typeface="Arial" pitchFamily="34" charset="0"/>
              </a:rPr>
              <a:t>: ca. 1.05 g cm</a:t>
            </a:r>
            <a:r>
              <a:rPr lang="pl-PL" altLang="en-US" sz="2000" baseline="30000" dirty="0">
                <a:latin typeface="Arial" pitchFamily="34" charset="0"/>
              </a:rPr>
              <a:t>-3 </a:t>
            </a:r>
          </a:p>
          <a:p>
            <a:pPr marL="266700" indent="-266700" eaLnBrk="1" hangingPunct="1">
              <a:spcBef>
                <a:spcPts val="600"/>
              </a:spcBef>
              <a:buFont typeface="Wingdings 2" pitchFamily="18" charset="2"/>
              <a:buChar char=""/>
            </a:pPr>
            <a:r>
              <a:rPr lang="en-US" altLang="en-US" sz="2000" dirty="0" smtClean="0">
                <a:latin typeface="Arial" pitchFamily="34" charset="0"/>
              </a:rPr>
              <a:t>Elongation </a:t>
            </a:r>
            <a:r>
              <a:rPr lang="en-US" altLang="en-US" sz="2000" dirty="0">
                <a:latin typeface="Arial" pitchFamily="34" charset="0"/>
              </a:rPr>
              <a:t>at break: </a:t>
            </a:r>
            <a:r>
              <a:rPr lang="pl-PL" altLang="en-US" sz="2000" dirty="0" smtClean="0">
                <a:latin typeface="Arial" pitchFamily="34" charset="0"/>
              </a:rPr>
              <a:t>a</a:t>
            </a:r>
            <a:r>
              <a:rPr lang="en-US" altLang="en-US" sz="2000" dirty="0" err="1" smtClean="0">
                <a:latin typeface="Arial" pitchFamily="34" charset="0"/>
              </a:rPr>
              <a:t>djustable</a:t>
            </a:r>
            <a:r>
              <a:rPr lang="pl-PL" altLang="en-US" sz="2000" dirty="0" smtClean="0">
                <a:latin typeface="Arial" pitchFamily="34" charset="0"/>
              </a:rPr>
              <a:t> </a:t>
            </a:r>
            <a:r>
              <a:rPr lang="en-US" altLang="en-US" sz="2000" dirty="0" smtClean="0">
                <a:latin typeface="Arial" pitchFamily="34" charset="0"/>
              </a:rPr>
              <a:t>(&gt;</a:t>
            </a:r>
            <a:r>
              <a:rPr lang="en-US" altLang="en-US" sz="2000" dirty="0">
                <a:latin typeface="Arial" pitchFamily="34" charset="0"/>
              </a:rPr>
              <a:t>100%) </a:t>
            </a: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Bacterial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synthesis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of </a:t>
            </a:r>
            <a:b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poly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(3-hydroxyalkanoate) </a:t>
            </a:r>
          </a:p>
        </p:txBody>
      </p:sp>
    </p:spTree>
    <p:extLst>
      <p:ext uri="{BB962C8B-B14F-4D97-AF65-F5344CB8AC3E}">
        <p14:creationId xmlns:p14="http://schemas.microsoft.com/office/powerpoint/2010/main" val="32643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2" name="Picture 8" descr="C:\PlastRev\Prezentacja1\Slajd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592" y="2310732"/>
            <a:ext cx="4947408" cy="371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 Box 7"/>
          <p:cNvSpPr txBox="1">
            <a:spLocks noChangeArrowheads="1"/>
          </p:cNvSpPr>
          <p:nvPr/>
        </p:nvSpPr>
        <p:spPr bwMode="auto">
          <a:xfrm>
            <a:off x="231775" y="1839913"/>
            <a:ext cx="6356449" cy="120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8" tIns="45715" rIns="91428" bIns="45715">
            <a:spAutoFit/>
          </a:bodyPr>
          <a:lstStyle>
            <a:lvl1pPr>
              <a:defRPr sz="3600" b="1">
                <a:solidFill>
                  <a:srgbClr val="0A797C"/>
                </a:solidFill>
                <a:latin typeface="Calibri" pitchFamily="34" charset="0"/>
              </a:defRPr>
            </a:lvl1pPr>
            <a:lvl2pPr marL="742950" indent="-285750">
              <a:defRPr sz="3600" b="1">
                <a:solidFill>
                  <a:srgbClr val="0A797C"/>
                </a:solidFill>
                <a:latin typeface="Calibri" pitchFamily="34" charset="0"/>
              </a:defRPr>
            </a:lvl2pPr>
            <a:lvl3pPr marL="1143000" indent="-228600">
              <a:defRPr sz="3600" b="1">
                <a:solidFill>
                  <a:srgbClr val="0A797C"/>
                </a:solidFill>
                <a:latin typeface="Calibri" pitchFamily="34" charset="0"/>
              </a:defRPr>
            </a:lvl3pPr>
            <a:lvl4pPr marL="1600200" indent="-228600">
              <a:defRPr sz="3600" b="1">
                <a:solidFill>
                  <a:srgbClr val="0A797C"/>
                </a:solidFill>
                <a:latin typeface="Calibri" pitchFamily="34" charset="0"/>
              </a:defRPr>
            </a:lvl4pPr>
            <a:lvl5pPr marL="2057400" indent="-228600">
              <a:defRPr sz="3600" b="1">
                <a:solidFill>
                  <a:srgbClr val="0A797C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9pPr>
          </a:lstStyle>
          <a:p>
            <a:pPr marL="171450" indent="-171450" algn="l" eaLnBrk="1" hangingPunct="1">
              <a:spcBef>
                <a:spcPct val="0"/>
              </a:spcBef>
            </a:pPr>
            <a:r>
              <a:rPr lang="pl-PL" sz="2400" b="0" dirty="0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Ion </a:t>
            </a:r>
            <a:r>
              <a:rPr lang="pl-PL" sz="2400" dirty="0" err="1">
                <a:solidFill>
                  <a:schemeClr val="accent1">
                    <a:lumMod val="75000"/>
                  </a:schemeClr>
                </a:solidFill>
              </a:rPr>
              <a:t>trapping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ESI mass </a:t>
            </a:r>
            <a:r>
              <a:rPr lang="pl-PL" sz="2400" dirty="0" err="1" smtClean="0">
                <a:solidFill>
                  <a:schemeClr val="accent1">
                    <a:lumMod val="75000"/>
                  </a:schemeClr>
                </a:solidFill>
              </a:rPr>
              <a:t>spectrometers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accent1">
                    <a:lumMod val="75000"/>
                  </a:schemeClr>
                </a:solidFill>
              </a:rPr>
              <a:t>can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trap </a:t>
            </a:r>
            <a:r>
              <a:rPr lang="pl-PL" sz="2400" dirty="0" err="1">
                <a:solidFill>
                  <a:schemeClr val="accent1">
                    <a:lumMod val="75000"/>
                  </a:schemeClr>
                </a:solidFill>
              </a:rPr>
              <a:t>ions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 of a </a:t>
            </a:r>
            <a:r>
              <a:rPr lang="pl-PL" sz="2400" dirty="0" err="1">
                <a:solidFill>
                  <a:schemeClr val="accent1">
                    <a:lumMod val="75000"/>
                  </a:schemeClr>
                </a:solidFill>
              </a:rPr>
              <a:t>selected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mass and </a:t>
            </a:r>
            <a:r>
              <a:rPr lang="pl-PL" sz="2400" dirty="0" err="1">
                <a:solidFill>
                  <a:schemeClr val="accent1">
                    <a:lumMod val="75000"/>
                  </a:schemeClr>
                </a:solidFill>
              </a:rPr>
              <a:t>analyze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accent1">
                    <a:lumMod val="75000"/>
                  </a:schemeClr>
                </a:solidFill>
              </a:rPr>
              <a:t>fragments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accent1">
                    <a:lumMod val="75000"/>
                  </a:schemeClr>
                </a:solidFill>
              </a:rPr>
              <a:t>derived</a:t>
            </a:r>
            <a:r>
              <a:rPr lang="pl-PL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accent1">
                    <a:lumMod val="75000"/>
                  </a:schemeClr>
                </a:solidFill>
              </a:rPr>
              <a:t>from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err="1" smtClean="0">
                <a:solidFill>
                  <a:schemeClr val="accent1">
                    <a:lumMod val="75000"/>
                  </a:schemeClr>
                </a:solidFill>
              </a:rPr>
              <a:t>these</a:t>
            </a:r>
            <a:r>
              <a:rPr lang="pl-PL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400" dirty="0" err="1">
                <a:solidFill>
                  <a:schemeClr val="accent1">
                    <a:lumMod val="75000"/>
                  </a:schemeClr>
                </a:solidFill>
              </a:rPr>
              <a:t>precursors</a:t>
            </a:r>
            <a:endParaRPr lang="pl-PL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5543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0" r="8533" b="17528"/>
          <a:stretch>
            <a:fillRect/>
          </a:stretch>
        </p:blipFill>
        <p:spPr bwMode="auto">
          <a:xfrm>
            <a:off x="7020272" y="-27384"/>
            <a:ext cx="2103091" cy="31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fenn-diploma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42" y="3284984"/>
            <a:ext cx="4037434" cy="309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12763" y="6469928"/>
            <a:ext cx="24590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5" rIns="91428" bIns="45715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altLang="en-US" sz="1600" dirty="0"/>
              <a:t>Artist: </a:t>
            </a:r>
            <a:r>
              <a:rPr lang="pl-PL" altLang="en-US" sz="1600" b="1" dirty="0" err="1"/>
              <a:t>Nils</a:t>
            </a:r>
            <a:r>
              <a:rPr lang="pl-PL" altLang="en-US" sz="1600" b="1" dirty="0"/>
              <a:t> G. </a:t>
            </a:r>
            <a:r>
              <a:rPr lang="pl-PL" altLang="en-US" sz="1600" b="1" dirty="0" err="1"/>
              <a:t>Stenqvist</a:t>
            </a:r>
            <a:r>
              <a:rPr lang="pl-PL" altLang="en-US" sz="1600" dirty="0"/>
              <a:t> </a:t>
            </a:r>
          </a:p>
        </p:txBody>
      </p:sp>
      <p:sp>
        <p:nvSpPr>
          <p:cNvPr id="65540" name="Rectangle 6"/>
          <p:cNvSpPr>
            <a:spLocks noChangeArrowheads="1"/>
          </p:cNvSpPr>
          <p:nvPr/>
        </p:nvSpPr>
        <p:spPr bwMode="auto">
          <a:xfrm>
            <a:off x="4572000" y="5581699"/>
            <a:ext cx="4572000" cy="101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8" tIns="45715" rIns="91428" bIns="45715">
            <a:spAutoFit/>
          </a:bodyPr>
          <a:lstStyle/>
          <a:p>
            <a:pPr marL="171450" indent="-171450" algn="l" eaLnBrk="1" hangingPunct="1">
              <a:spcBef>
                <a:spcPct val="0"/>
              </a:spcBef>
            </a:pPr>
            <a:r>
              <a:rPr lang="pl-PL" sz="2000" b="0" dirty="0">
                <a:solidFill>
                  <a:srgbClr val="5237F7"/>
                </a:solidFill>
              </a:rPr>
              <a:t>• </a:t>
            </a:r>
            <a:r>
              <a:rPr lang="pl-PL" sz="2000" b="1" dirty="0" err="1">
                <a:solidFill>
                  <a:schemeClr val="accent1">
                    <a:lumMod val="75000"/>
                  </a:schemeClr>
                </a:solidFill>
              </a:rPr>
              <a:t>Multistage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ESI MS (MS</a:t>
            </a:r>
            <a:r>
              <a:rPr lang="pl-PL" sz="2000" b="1" baseline="30000" dirty="0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r>
              <a:rPr lang="pl-PL" sz="2000" b="1" dirty="0" err="1">
                <a:solidFill>
                  <a:schemeClr val="accent1">
                    <a:lumMod val="75000"/>
                  </a:schemeClr>
                </a:solidFill>
              </a:rPr>
              <a:t>allows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 err="1" smtClean="0">
                <a:solidFill>
                  <a:schemeClr val="accent1">
                    <a:lumMod val="75000"/>
                  </a:schemeClr>
                </a:solidFill>
              </a:rPr>
              <a:t>all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 err="1" smtClean="0">
                <a:solidFill>
                  <a:schemeClr val="accent1">
                    <a:lumMod val="75000"/>
                  </a:schemeClr>
                </a:solidFill>
              </a:rPr>
              <a:t>relationships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 err="1">
                <a:solidFill>
                  <a:schemeClr val="accent1">
                    <a:lumMod val="75000"/>
                  </a:schemeClr>
                </a:solidFill>
              </a:rPr>
              <a:t>between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 err="1" smtClean="0">
                <a:solidFill>
                  <a:schemeClr val="accent1">
                    <a:lumMod val="75000"/>
                  </a:schemeClr>
                </a:solidFill>
              </a:rPr>
              <a:t>precursor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 err="1" smtClean="0">
                <a:solidFill>
                  <a:schemeClr val="accent1">
                    <a:lumMod val="75000"/>
                  </a:schemeClr>
                </a:solidFill>
              </a:rPr>
              <a:t>ions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2000" b="1" dirty="0">
                <a:solidFill>
                  <a:schemeClr val="accent1">
                    <a:lumMod val="75000"/>
                  </a:schemeClr>
                </a:solidFill>
              </a:rPr>
              <a:t>and products to be </a:t>
            </a:r>
            <a:r>
              <a:rPr lang="pl-PL" sz="2000" b="1" dirty="0" err="1" smtClean="0">
                <a:solidFill>
                  <a:schemeClr val="accent1">
                    <a:lumMod val="75000"/>
                  </a:schemeClr>
                </a:solidFill>
              </a:rPr>
              <a:t>established</a:t>
            </a:r>
            <a:endParaRPr lang="pl-PL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ytuł 1"/>
          <p:cNvSpPr txBox="1">
            <a:spLocks/>
          </p:cNvSpPr>
          <p:nvPr/>
        </p:nvSpPr>
        <p:spPr>
          <a:xfrm>
            <a:off x="251520" y="274638"/>
            <a:ext cx="6912768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Polymer MS</a:t>
            </a:r>
            <a:b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4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molecular level structure evaluation</a:t>
            </a:r>
            <a:endParaRPr lang="pl-PL" sz="34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52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267744" y="6237312"/>
            <a:ext cx="6543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 smtClean="0"/>
              <a:t>Angewandte Chemie International Edition</a:t>
            </a:r>
            <a:r>
              <a:rPr lang="pl-PL" b="1" dirty="0" smtClean="0"/>
              <a:t>, </a:t>
            </a:r>
            <a:r>
              <a:rPr lang="de-DE" b="1" dirty="0" smtClean="0"/>
              <a:t>53</a:t>
            </a:r>
            <a:r>
              <a:rPr lang="pl-PL" b="1" dirty="0" smtClean="0"/>
              <a:t> (</a:t>
            </a:r>
            <a:r>
              <a:rPr lang="de-DE" b="1" dirty="0" smtClean="0"/>
              <a:t>2014</a:t>
            </a:r>
            <a:r>
              <a:rPr lang="pl-PL" b="1" dirty="0" smtClean="0"/>
              <a:t>) </a:t>
            </a:r>
            <a:r>
              <a:rPr lang="de-DE" b="1" dirty="0" smtClean="0"/>
              <a:t>13010 </a:t>
            </a:r>
            <a:r>
              <a:rPr lang="pl-PL" b="1" dirty="0" smtClean="0"/>
              <a:t>-</a:t>
            </a:r>
            <a:r>
              <a:rPr lang="de-DE" b="1" dirty="0" smtClean="0"/>
              <a:t>13019</a:t>
            </a:r>
            <a:endParaRPr lang="en-US" b="1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388424" cy="241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007096" y="2996952"/>
            <a:ext cx="76693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„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Indeed,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modern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chemical methods for sequence analysis allow reading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understanding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the codes of life. Thus, sequencing methods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currently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play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a major role in applications as diverse as genomics, gene therapy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biotechnology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, and data storage. However, </a:t>
            </a:r>
            <a:r>
              <a:rPr lang="en-US" sz="2200" b="1" u="sng" dirty="0">
                <a:solidFill>
                  <a:schemeClr val="accent1">
                    <a:lumMod val="75000"/>
                  </a:schemeClr>
                </a:solidFill>
              </a:rPr>
              <a:t>in terms of </a:t>
            </a:r>
            <a:r>
              <a:rPr lang="en-US" sz="2200" b="1" u="sng" dirty="0" smtClean="0">
                <a:solidFill>
                  <a:schemeClr val="accent1">
                    <a:lumMod val="75000"/>
                  </a:schemeClr>
                </a:solidFill>
              </a:rPr>
              <a:t>fundamental</a:t>
            </a:r>
            <a:r>
              <a:rPr lang="pl-PL" sz="2200" b="1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u="sng" dirty="0" smtClean="0">
                <a:solidFill>
                  <a:schemeClr val="accent1">
                    <a:lumMod val="75000"/>
                  </a:schemeClr>
                </a:solidFill>
              </a:rPr>
              <a:t>science</a:t>
            </a:r>
            <a:r>
              <a:rPr lang="en-US" sz="2200" b="1" u="sng" dirty="0">
                <a:solidFill>
                  <a:schemeClr val="accent1">
                    <a:lumMod val="75000"/>
                  </a:schemeClr>
                </a:solidFill>
              </a:rPr>
              <a:t>, sequencing is not really a question of molecular biology </a:t>
            </a:r>
            <a:r>
              <a:rPr lang="en-US" sz="2200" b="1" u="sng" dirty="0" smtClean="0">
                <a:solidFill>
                  <a:schemeClr val="accent1">
                    <a:lumMod val="75000"/>
                  </a:schemeClr>
                </a:solidFill>
              </a:rPr>
              <a:t>but</a:t>
            </a:r>
            <a:r>
              <a:rPr lang="pl-PL" sz="2200" b="1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u="sng" dirty="0" smtClean="0">
                <a:solidFill>
                  <a:schemeClr val="accent1">
                    <a:lumMod val="75000"/>
                  </a:schemeClr>
                </a:solidFill>
              </a:rPr>
              <a:t>rather </a:t>
            </a:r>
            <a:r>
              <a:rPr lang="en-US" sz="2200" b="1" u="sng" dirty="0">
                <a:solidFill>
                  <a:schemeClr val="accent1">
                    <a:lumMod val="75000"/>
                  </a:schemeClr>
                </a:solidFill>
              </a:rPr>
              <a:t>a more general topic in macromolecular chemistry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Broadly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speaking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, it can be defined as the analysis of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</a:rPr>
              <a:t>comonomer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 sequences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copolymers</a:t>
            </a:r>
            <a:r>
              <a:rPr lang="pl-PL" sz="2200" b="1" dirty="0" smtClean="0">
                <a:solidFill>
                  <a:schemeClr val="accent1">
                    <a:lumMod val="75000"/>
                  </a:schemeClr>
                </a:solidFill>
              </a:rPr>
              <a:t>”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61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9552" y="6372036"/>
            <a:ext cx="3833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/>
              <a:t>Macromolecules</a:t>
            </a:r>
            <a:r>
              <a:rPr lang="pl-PL" b="1" dirty="0" smtClean="0"/>
              <a:t>,</a:t>
            </a:r>
            <a:r>
              <a:rPr lang="en-US" b="1" dirty="0" smtClean="0"/>
              <a:t> 33</a:t>
            </a:r>
            <a:r>
              <a:rPr lang="pl-PL" b="1" dirty="0" smtClean="0"/>
              <a:t> (2000)</a:t>
            </a:r>
            <a:r>
              <a:rPr lang="en-US" b="1" dirty="0" smtClean="0"/>
              <a:t> </a:t>
            </a:r>
            <a:r>
              <a:rPr lang="en-US" b="1" dirty="0"/>
              <a:t>5797-5802</a:t>
            </a:r>
          </a:p>
        </p:txBody>
      </p:sp>
      <p:pic>
        <p:nvPicPr>
          <p:cNvPr id="5" name="Picture 4" descr="Fig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888432" cy="127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Characterization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of PHBV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macroinitiator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7" name="Grupa 16"/>
          <p:cNvGrpSpPr/>
          <p:nvPr/>
        </p:nvGrpSpPr>
        <p:grpSpPr>
          <a:xfrm>
            <a:off x="467544" y="3429000"/>
            <a:ext cx="3816424" cy="2619584"/>
            <a:chOff x="361418" y="3356992"/>
            <a:chExt cx="3994558" cy="2835608"/>
          </a:xfrm>
        </p:grpSpPr>
        <p:pic>
          <p:nvPicPr>
            <p:cNvPr id="17410" name="Picture 2" descr="Figur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636" r="8468" b="18181"/>
            <a:stretch>
              <a:fillRect/>
            </a:stretch>
          </p:blipFill>
          <p:spPr bwMode="auto">
            <a:xfrm>
              <a:off x="361418" y="4437112"/>
              <a:ext cx="3994558" cy="1368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Figur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2" t="93182" r="33218"/>
            <a:stretch>
              <a:fillRect/>
            </a:stretch>
          </p:blipFill>
          <p:spPr bwMode="auto">
            <a:xfrm>
              <a:off x="467544" y="5949280"/>
              <a:ext cx="2160240" cy="216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Figur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718" b="63636"/>
            <a:stretch>
              <a:fillRect/>
            </a:stretch>
          </p:blipFill>
          <p:spPr bwMode="auto">
            <a:xfrm>
              <a:off x="361418" y="3356992"/>
              <a:ext cx="3634518" cy="1152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Figur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700" t="84091" b="6818"/>
            <a:stretch>
              <a:fillRect/>
            </a:stretch>
          </p:blipFill>
          <p:spPr bwMode="auto">
            <a:xfrm>
              <a:off x="2296112" y="5904568"/>
              <a:ext cx="1627816" cy="288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upa 19"/>
          <p:cNvGrpSpPr/>
          <p:nvPr/>
        </p:nvGrpSpPr>
        <p:grpSpPr>
          <a:xfrm>
            <a:off x="4716016" y="1268760"/>
            <a:ext cx="4176465" cy="5217923"/>
            <a:chOff x="4788024" y="1484784"/>
            <a:chExt cx="4176465" cy="5217923"/>
          </a:xfrm>
        </p:grpSpPr>
        <p:grpSp>
          <p:nvGrpSpPr>
            <p:cNvPr id="14" name="Grupa 13"/>
            <p:cNvGrpSpPr/>
            <p:nvPr/>
          </p:nvGrpSpPr>
          <p:grpSpPr>
            <a:xfrm>
              <a:off x="4788024" y="1484784"/>
              <a:ext cx="4176465" cy="5217923"/>
              <a:chOff x="4644008" y="1484784"/>
              <a:chExt cx="4176465" cy="5217923"/>
            </a:xfrm>
          </p:grpSpPr>
          <p:pic>
            <p:nvPicPr>
              <p:cNvPr id="17412" name="Picture 4" descr="Figur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6887"/>
              <a:stretch>
                <a:fillRect/>
              </a:stretch>
            </p:blipFill>
            <p:spPr bwMode="auto">
              <a:xfrm>
                <a:off x="4644008" y="4941168"/>
                <a:ext cx="4032448" cy="17615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4" descr="Figur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280" b="37795"/>
              <a:stretch>
                <a:fillRect/>
              </a:stretch>
            </p:blipFill>
            <p:spPr bwMode="auto">
              <a:xfrm>
                <a:off x="4788025" y="2852936"/>
                <a:ext cx="4032448" cy="19110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Figur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507" r="11963" b="86445"/>
              <a:stretch>
                <a:fillRect/>
              </a:stretch>
            </p:blipFill>
            <p:spPr bwMode="auto">
              <a:xfrm>
                <a:off x="5076056" y="1484784"/>
                <a:ext cx="3744416" cy="9361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4" descr="Figure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70" r="87500" b="83195"/>
              <a:stretch>
                <a:fillRect/>
              </a:stretch>
            </p:blipFill>
            <p:spPr bwMode="auto">
              <a:xfrm>
                <a:off x="4644008" y="4869160"/>
                <a:ext cx="504056" cy="7200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" name="Picture 4" descr="Figur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07" t="15640" r="11963" b="81841"/>
            <a:stretch>
              <a:fillRect/>
            </a:stretch>
          </p:blipFill>
          <p:spPr bwMode="auto">
            <a:xfrm>
              <a:off x="5220072" y="2420888"/>
              <a:ext cx="3744416" cy="173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Prostokąt zaokrąglony 21"/>
          <p:cNvSpPr/>
          <p:nvPr/>
        </p:nvSpPr>
        <p:spPr>
          <a:xfrm>
            <a:off x="7104473" y="2637112"/>
            <a:ext cx="203831" cy="1764000"/>
          </a:xfrm>
          <a:prstGeom prst="roundRect">
            <a:avLst/>
          </a:prstGeom>
          <a:solidFill>
            <a:srgbClr val="0C60C6">
              <a:alpha val="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 zaokrąglony 26"/>
          <p:cNvSpPr/>
          <p:nvPr/>
        </p:nvSpPr>
        <p:spPr>
          <a:xfrm>
            <a:off x="5004048" y="4725144"/>
            <a:ext cx="3456384" cy="1800200"/>
          </a:xfrm>
          <a:prstGeom prst="roundRect">
            <a:avLst>
              <a:gd name="adj" fmla="val 7787"/>
            </a:avLst>
          </a:prstGeom>
          <a:solidFill>
            <a:srgbClr val="0C60C6">
              <a:alpha val="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Strzałka w dół 25"/>
          <p:cNvSpPr/>
          <p:nvPr/>
        </p:nvSpPr>
        <p:spPr>
          <a:xfrm rot="10800000" flipV="1">
            <a:off x="6972014" y="4461620"/>
            <a:ext cx="468431" cy="431993"/>
          </a:xfrm>
          <a:prstGeom prst="downArrow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4" name="Picture 2" descr="C:\Users\leehitka\AppData\Local\Microsoft\Windows\Temporary Internet Files\Content.IE5\RTMAZ3KO\MCj04414670000[1].png"/>
          <p:cNvPicPr>
            <a:picLocks noChangeAspect="1" noChangeArrowheads="1"/>
          </p:cNvPicPr>
          <p:nvPr/>
        </p:nvPicPr>
        <p:blipFill>
          <a:blip r:embed="rId6" cstate="print"/>
          <a:srcRect b="31805"/>
          <a:stretch>
            <a:fillRect/>
          </a:stretch>
        </p:blipFill>
        <p:spPr bwMode="auto">
          <a:xfrm rot="16200000">
            <a:off x="7982893" y="4626619"/>
            <a:ext cx="739054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Prostokąt 17"/>
          <p:cNvSpPr/>
          <p:nvPr/>
        </p:nvSpPr>
        <p:spPr>
          <a:xfrm>
            <a:off x="5220072" y="2636912"/>
            <a:ext cx="1368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ESI MS (‒)</a:t>
            </a: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PHBV</a:t>
            </a:r>
          </a:p>
        </p:txBody>
      </p:sp>
    </p:spTree>
    <p:extLst>
      <p:ext uri="{BB962C8B-B14F-4D97-AF65-F5344CB8AC3E}">
        <p14:creationId xmlns:p14="http://schemas.microsoft.com/office/powerpoint/2010/main" val="247844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rostokąt zaokrąglony 30"/>
          <p:cNvSpPr/>
          <p:nvPr/>
        </p:nvSpPr>
        <p:spPr>
          <a:xfrm>
            <a:off x="4914152" y="1535221"/>
            <a:ext cx="4067944" cy="5044328"/>
          </a:xfrm>
          <a:prstGeom prst="roundRect">
            <a:avLst>
              <a:gd name="adj" fmla="val 391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zaokrąglony 18"/>
          <p:cNvSpPr/>
          <p:nvPr/>
        </p:nvSpPr>
        <p:spPr>
          <a:xfrm>
            <a:off x="2555249" y="1701328"/>
            <a:ext cx="324000" cy="4680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467544" y="6453336"/>
            <a:ext cx="4105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Biomacromolecules</a:t>
            </a:r>
            <a:r>
              <a:rPr lang="en-US" b="1" dirty="0" smtClean="0"/>
              <a:t>, </a:t>
            </a:r>
            <a:r>
              <a:rPr lang="en-US" b="1" dirty="0"/>
              <a:t>7 </a:t>
            </a:r>
            <a:r>
              <a:rPr lang="en-US" b="1" dirty="0" smtClean="0"/>
              <a:t>(</a:t>
            </a:r>
            <a:r>
              <a:rPr lang="pl-PL" b="1" dirty="0" smtClean="0"/>
              <a:t>2006</a:t>
            </a:r>
            <a:r>
              <a:rPr lang="en-US" b="1" dirty="0" smtClean="0"/>
              <a:t>)</a:t>
            </a:r>
            <a:r>
              <a:rPr lang="pl-PL" b="1" dirty="0" smtClean="0"/>
              <a:t> </a:t>
            </a:r>
            <a:r>
              <a:rPr lang="en-US" b="1" dirty="0" smtClean="0"/>
              <a:t>2210–2216</a:t>
            </a:r>
            <a:endParaRPr lang="en-US" b="1" dirty="0"/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251520" y="274638"/>
            <a:ext cx="8614792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ESI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MS(‒) spectra of partially </a:t>
            </a:r>
            <a:r>
              <a:rPr lang="en-US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depolymerized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PHBV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rostokąt 6"/>
          <p:cNvSpPr/>
          <p:nvPr/>
        </p:nvSpPr>
        <p:spPr>
          <a:xfrm rot="16200000">
            <a:off x="-1147989" y="3892406"/>
            <a:ext cx="2880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spc="400" dirty="0" smtClean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US" b="1" spc="400" dirty="0" err="1" smtClean="0">
                <a:solidFill>
                  <a:schemeClr val="accent1">
                    <a:lumMod val="75000"/>
                  </a:schemeClr>
                </a:solidFill>
              </a:rPr>
              <a:t>epolymeriz</a:t>
            </a:r>
            <a:r>
              <a:rPr lang="pl-PL" b="1" spc="400" dirty="0" err="1" smtClean="0">
                <a:solidFill>
                  <a:schemeClr val="accent1">
                    <a:lumMod val="75000"/>
                  </a:schemeClr>
                </a:solidFill>
              </a:rPr>
              <a:t>ation</a:t>
            </a:r>
            <a:r>
              <a:rPr lang="en-US" b="1" spc="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pc="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 rot="16200000">
            <a:off x="4139" y="2308230"/>
            <a:ext cx="1296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12.0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mol %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 rot="16200000">
            <a:off x="4139" y="3820398"/>
            <a:ext cx="1296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12.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9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mol %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 rot="16200000">
            <a:off x="4139" y="5404574"/>
            <a:ext cx="1296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27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mol %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364" name="Picture 4" descr="Fig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172" y="1818687"/>
            <a:ext cx="3924851" cy="467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ig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3" r="12066" b="89333"/>
          <a:stretch>
            <a:fillRect/>
          </a:stretch>
        </p:blipFill>
        <p:spPr bwMode="auto">
          <a:xfrm>
            <a:off x="5861280" y="1611071"/>
            <a:ext cx="2918089" cy="56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upa 29"/>
          <p:cNvGrpSpPr/>
          <p:nvPr/>
        </p:nvGrpSpPr>
        <p:grpSpPr>
          <a:xfrm>
            <a:off x="971600" y="1767774"/>
            <a:ext cx="3899022" cy="4711934"/>
            <a:chOff x="971600" y="1767774"/>
            <a:chExt cx="3899022" cy="4711934"/>
          </a:xfrm>
        </p:grpSpPr>
        <p:pic>
          <p:nvPicPr>
            <p:cNvPr id="15362" name="Picture 2" descr="Figur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01"/>
            <a:stretch>
              <a:fillRect/>
            </a:stretch>
          </p:blipFill>
          <p:spPr bwMode="auto">
            <a:xfrm>
              <a:off x="971600" y="4797152"/>
              <a:ext cx="3878347" cy="1682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Prostokąt 13"/>
            <p:cNvSpPr/>
            <p:nvPr/>
          </p:nvSpPr>
          <p:spPr>
            <a:xfrm>
              <a:off x="4252660" y="5002833"/>
              <a:ext cx="386304" cy="492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4217001" y="1767774"/>
              <a:ext cx="386304" cy="492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Picture 2" descr="Figur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432" r="10331" b="31899"/>
            <a:stretch>
              <a:fillRect/>
            </a:stretch>
          </p:blipFill>
          <p:spPr bwMode="auto">
            <a:xfrm>
              <a:off x="1103741" y="3284984"/>
              <a:ext cx="3694873" cy="1512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Figur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67" r="13827" b="60568"/>
            <a:stretch>
              <a:fillRect/>
            </a:stretch>
          </p:blipFill>
          <p:spPr bwMode="auto">
            <a:xfrm>
              <a:off x="1029416" y="1767775"/>
              <a:ext cx="3769198" cy="1510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Prostokąt 14"/>
            <p:cNvSpPr/>
            <p:nvPr/>
          </p:nvSpPr>
          <p:spPr>
            <a:xfrm>
              <a:off x="4484318" y="3525958"/>
              <a:ext cx="386304" cy="492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Prostokąt 26"/>
            <p:cNvSpPr/>
            <p:nvPr/>
          </p:nvSpPr>
          <p:spPr>
            <a:xfrm>
              <a:off x="989016" y="3284984"/>
              <a:ext cx="530320" cy="1440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6" name="Picture 2" descr="Figur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67" r="87665" b="60568"/>
            <a:stretch>
              <a:fillRect/>
            </a:stretch>
          </p:blipFill>
          <p:spPr bwMode="auto">
            <a:xfrm>
              <a:off x="1016312" y="3257688"/>
              <a:ext cx="539552" cy="1510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Prostokąt 27"/>
            <p:cNvSpPr/>
            <p:nvPr/>
          </p:nvSpPr>
          <p:spPr>
            <a:xfrm>
              <a:off x="1430944" y="3806456"/>
              <a:ext cx="144016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5" name="Prostokąt 34"/>
          <p:cNvSpPr/>
          <p:nvPr/>
        </p:nvSpPr>
        <p:spPr>
          <a:xfrm>
            <a:off x="8532440" y="1772816"/>
            <a:ext cx="36004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rostokąt 35"/>
          <p:cNvSpPr/>
          <p:nvPr/>
        </p:nvSpPr>
        <p:spPr>
          <a:xfrm>
            <a:off x="8532440" y="3573016"/>
            <a:ext cx="36004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rostokąt 36"/>
          <p:cNvSpPr/>
          <p:nvPr/>
        </p:nvSpPr>
        <p:spPr>
          <a:xfrm>
            <a:off x="8604448" y="5006194"/>
            <a:ext cx="323528" cy="367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8331980" y="1607229"/>
            <a:ext cx="607084" cy="6329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8331980" y="3506068"/>
            <a:ext cx="607084" cy="498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8613290" y="4912615"/>
            <a:ext cx="325774" cy="492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9" name="Grupa 28"/>
          <p:cNvGrpSpPr/>
          <p:nvPr/>
        </p:nvGrpSpPr>
        <p:grpSpPr>
          <a:xfrm>
            <a:off x="2998414" y="1176286"/>
            <a:ext cx="6145588" cy="1002261"/>
            <a:chOff x="2998414" y="1176286"/>
            <a:chExt cx="6145588" cy="1002261"/>
          </a:xfrm>
        </p:grpSpPr>
        <p:pic>
          <p:nvPicPr>
            <p:cNvPr id="22" name="Picture 2" descr="C:\Users\leehitka\AppData\Local\Microsoft\Windows\Temporary Internet Files\Content.IE5\RTMAZ3KO\MCj04414670000[1].png"/>
            <p:cNvPicPr>
              <a:picLocks noChangeAspect="1" noChangeArrowheads="1"/>
            </p:cNvPicPr>
            <p:nvPr/>
          </p:nvPicPr>
          <p:blipFill>
            <a:blip r:embed="rId4" cstate="print"/>
            <a:srcRect b="31805"/>
            <a:stretch>
              <a:fillRect/>
            </a:stretch>
          </p:blipFill>
          <p:spPr bwMode="auto">
            <a:xfrm rot="16200000">
              <a:off x="8301087" y="1335632"/>
              <a:ext cx="1002261" cy="6835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Strzałka w dół 23"/>
            <p:cNvSpPr/>
            <p:nvPr/>
          </p:nvSpPr>
          <p:spPr>
            <a:xfrm rot="5400000" flipV="1">
              <a:off x="3718494" y="836712"/>
              <a:ext cx="504056" cy="1944216"/>
            </a:xfrm>
            <a:prstGeom prst="downArrow">
              <a:avLst/>
            </a:prstGeom>
            <a:gradFill flip="none" rotWithShape="1">
              <a:gsLst>
                <a:gs pos="0">
                  <a:srgbClr val="4F81BD"/>
                </a:gs>
                <a:gs pos="40000">
                  <a:srgbClr val="4F81BD"/>
                </a:gs>
                <a:gs pos="100000">
                  <a:srgbClr val="4F81BD">
                    <a:alpha val="0"/>
                  </a:srgbClr>
                </a:gs>
              </a:gsLst>
              <a:lin ang="16200000" scaled="1"/>
              <a:tileRect/>
            </a:gradFill>
            <a:ln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4000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44455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g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71"/>
          <a:stretch>
            <a:fillRect/>
          </a:stretch>
        </p:blipFill>
        <p:spPr bwMode="auto">
          <a:xfrm>
            <a:off x="251520" y="4149080"/>
            <a:ext cx="5219067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gu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4828073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http://pubs.acs.org/appl/literatum/publisher/achs/journals/content/mamobx/2000/mamobx.2000.33.issue-16/ma000005g/production/images/medium/ma000005ge00002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00808"/>
            <a:ext cx="3297966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067944" y="2073622"/>
            <a:ext cx="4861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Calculated agreement factors (AF)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 function of copolymer composition for PHBV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oligomers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of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12.0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mol %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b="1" dirty="0" err="1" smtClean="0">
                <a:solidFill>
                  <a:schemeClr val="accent1">
                    <a:lumMod val="75000"/>
                  </a:schemeClr>
                </a:solidFill>
              </a:rPr>
              <a:t>depolimerization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205680" y="274638"/>
            <a:ext cx="86868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Sequential fragmentation spectrum (MS</a:t>
            </a:r>
            <a:r>
              <a:rPr lang="en-US" sz="4000" b="1" spc="-55" baseline="30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)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 descr="Fig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9" r="6340" b="40748"/>
          <a:stretch>
            <a:fillRect/>
          </a:stretch>
        </p:blipFill>
        <p:spPr bwMode="auto">
          <a:xfrm>
            <a:off x="5940152" y="3212976"/>
            <a:ext cx="2880320" cy="356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3419872" y="3861048"/>
            <a:ext cx="2448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HB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HV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selected from 8-mer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oligomer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cluster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of a 12.0 mol % PHBV 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467544" y="6453336"/>
            <a:ext cx="4105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/>
              <a:t>Biomacromolecules</a:t>
            </a:r>
            <a:r>
              <a:rPr lang="en-US" b="1" dirty="0" smtClean="0"/>
              <a:t>, </a:t>
            </a:r>
            <a:r>
              <a:rPr lang="en-US" b="1" dirty="0"/>
              <a:t>7 </a:t>
            </a:r>
            <a:r>
              <a:rPr lang="en-US" b="1" dirty="0" smtClean="0"/>
              <a:t>(</a:t>
            </a:r>
            <a:r>
              <a:rPr lang="pl-PL" b="1" dirty="0" smtClean="0"/>
              <a:t>2006</a:t>
            </a:r>
            <a:r>
              <a:rPr lang="en-US" b="1" dirty="0" smtClean="0"/>
              <a:t>)</a:t>
            </a:r>
            <a:r>
              <a:rPr lang="pl-PL" b="1" dirty="0" smtClean="0"/>
              <a:t> </a:t>
            </a:r>
            <a:r>
              <a:rPr lang="en-US" b="1" dirty="0" smtClean="0"/>
              <a:t>2210–2216</a:t>
            </a:r>
            <a:endParaRPr lang="en-US" b="1" dirty="0"/>
          </a:p>
        </p:txBody>
      </p:sp>
      <p:sp>
        <p:nvSpPr>
          <p:cNvPr id="12" name="Prostokąt 11"/>
          <p:cNvSpPr/>
          <p:nvPr/>
        </p:nvSpPr>
        <p:spPr>
          <a:xfrm>
            <a:off x="899592" y="4221088"/>
            <a:ext cx="1853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ESI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MS</a:t>
            </a:r>
            <a:r>
              <a:rPr lang="pl-PL" sz="1600" b="1" baseline="30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(‒) 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[HB</a:t>
            </a:r>
            <a:r>
              <a:rPr lang="en-US" sz="1600" b="1" baseline="-25000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HV</a:t>
            </a:r>
            <a:r>
              <a:rPr lang="en-US" sz="1600" b="1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-H]</a:t>
            </a:r>
            <a:r>
              <a:rPr lang="en-US" sz="1600" b="1" baseline="30000" dirty="0" smtClean="0">
                <a:solidFill>
                  <a:schemeClr val="accent1">
                    <a:lumMod val="75000"/>
                  </a:schemeClr>
                </a:solidFill>
              </a:rPr>
              <a:t>−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715 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pl-PL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Gwiazda 5-ramienna 12"/>
          <p:cNvSpPr>
            <a:spLocks noChangeAspect="1"/>
          </p:cNvSpPr>
          <p:nvPr/>
        </p:nvSpPr>
        <p:spPr>
          <a:xfrm>
            <a:off x="5328096" y="5214774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521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66" y="1800201"/>
            <a:ext cx="5101843" cy="46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5580111" y="1988840"/>
            <a:ext cx="31990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Characteristic collision voltage (CCV) versus the precursor ion masses of the studied singly lithium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cationized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polymers. The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data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points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per polymer were linear fitted and grouped into four groups: 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polyethers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(red),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</a:rPr>
              <a:t>polymethacrylates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(blue), polyesters (green),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polysaccharides</a:t>
            </a:r>
            <a:r>
              <a:rPr lang="pl-PL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(orange)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3347865" y="6429989"/>
            <a:ext cx="5796136" cy="428011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b="1" dirty="0" smtClean="0"/>
              <a:t>K</a:t>
            </a:r>
            <a:r>
              <a:rPr lang="pl-PL" b="1" dirty="0" smtClean="0"/>
              <a:t>. </a:t>
            </a:r>
            <a:r>
              <a:rPr lang="en-US" b="1" dirty="0" err="1" smtClean="0"/>
              <a:t>Vékey</a:t>
            </a:r>
            <a:r>
              <a:rPr lang="pl-PL" b="1" dirty="0" smtClean="0"/>
              <a:t> </a:t>
            </a:r>
            <a:r>
              <a:rPr lang="pl-PL" b="1" i="1" dirty="0" smtClean="0"/>
              <a:t>et al</a:t>
            </a:r>
            <a:r>
              <a:rPr lang="pl-PL" b="1" dirty="0" smtClean="0"/>
              <a:t>.,</a:t>
            </a:r>
            <a:r>
              <a:rPr lang="en-US" b="1" i="1" dirty="0" smtClean="0"/>
              <a:t> Analytical Chemistry</a:t>
            </a:r>
            <a:r>
              <a:rPr lang="pl-PL" b="1" dirty="0" smtClean="0"/>
              <a:t>, </a:t>
            </a:r>
            <a:r>
              <a:rPr lang="en-US" b="1" dirty="0" smtClean="0"/>
              <a:t>82</a:t>
            </a:r>
            <a:r>
              <a:rPr lang="pl-PL" b="1" dirty="0" smtClean="0"/>
              <a:t> (2010)</a:t>
            </a:r>
            <a:r>
              <a:rPr lang="en-US" b="1" dirty="0" smtClean="0"/>
              <a:t> 9350</a:t>
            </a:r>
            <a:r>
              <a:rPr lang="pl-PL" b="1" dirty="0" smtClean="0"/>
              <a:t>-</a:t>
            </a:r>
            <a:r>
              <a:rPr lang="en-US" b="1" dirty="0" smtClean="0"/>
              <a:t>9356</a:t>
            </a:r>
            <a:endParaRPr lang="en-US" b="1" dirty="0"/>
          </a:p>
        </p:txBody>
      </p:sp>
      <p:sp>
        <p:nvSpPr>
          <p:cNvPr id="8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Discrimination of polymers by using their characteristic collision energy</a:t>
            </a:r>
          </a:p>
        </p:txBody>
      </p:sp>
    </p:spTree>
    <p:extLst>
      <p:ext uri="{BB962C8B-B14F-4D97-AF65-F5344CB8AC3E}">
        <p14:creationId xmlns:p14="http://schemas.microsoft.com/office/powerpoint/2010/main" val="145523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rcRect t="69118"/>
          <a:stretch>
            <a:fillRect/>
          </a:stretch>
        </p:blipFill>
        <p:spPr>
          <a:xfrm>
            <a:off x="359024" y="5229200"/>
            <a:ext cx="4877711" cy="1512168"/>
          </a:xfrm>
          <a:prstGeom prst="rect">
            <a:avLst/>
          </a:prstGeom>
        </p:spPr>
      </p:pic>
      <p:pic>
        <p:nvPicPr>
          <p:cNvPr id="8" name="mmc2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 cstate="print"/>
          <a:srcRect l="44143" t="28121" r="8893" b="948"/>
          <a:stretch/>
        </p:blipFill>
        <p:spPr>
          <a:xfrm>
            <a:off x="5940152" y="3760627"/>
            <a:ext cx="2768601" cy="2980741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2519264" y="5157192"/>
            <a:ext cx="3024336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 rotWithShape="1">
          <a:blip r:embed="rId7" cstate="print"/>
          <a:srcRect r="37396" b="65696"/>
          <a:stretch/>
        </p:blipFill>
        <p:spPr>
          <a:xfrm>
            <a:off x="3059832" y="5248600"/>
            <a:ext cx="2432879" cy="1132728"/>
          </a:xfrm>
          <a:prstGeom prst="rect">
            <a:avLst/>
          </a:prstGeom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5" cstate="print"/>
          <a:srcRect l="45166" t="68946"/>
          <a:stretch>
            <a:fillRect/>
          </a:stretch>
        </p:blipFill>
        <p:spPr>
          <a:xfrm>
            <a:off x="5652120" y="1916832"/>
            <a:ext cx="3419872" cy="1944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9792" y="6453336"/>
            <a:ext cx="6270227" cy="28399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 b="1" i="1" dirty="0"/>
              <a:t>International Journal of Mass Spectrometry</a:t>
            </a:r>
            <a:r>
              <a:rPr lang="en-US" b="1" dirty="0"/>
              <a:t>, </a:t>
            </a:r>
            <a:r>
              <a:rPr lang="en-US" b="1" dirty="0" smtClean="0"/>
              <a:t>304</a:t>
            </a:r>
            <a:r>
              <a:rPr lang="pl-PL" b="1" dirty="0" smtClean="0"/>
              <a:t> (</a:t>
            </a:r>
            <a:r>
              <a:rPr lang="en-US" b="1" dirty="0" smtClean="0"/>
              <a:t>2011</a:t>
            </a:r>
            <a:r>
              <a:rPr lang="pl-PL" b="1" dirty="0" smtClean="0"/>
              <a:t>)</a:t>
            </a:r>
            <a:r>
              <a:rPr lang="en-US" b="1" dirty="0" smtClean="0"/>
              <a:t> 15-24</a:t>
            </a:r>
            <a:endParaRPr lang="en-US" b="1" dirty="0"/>
          </a:p>
        </p:txBody>
      </p:sp>
      <p:pic>
        <p:nvPicPr>
          <p:cNvPr id="15" name="Picture 1"/>
          <p:cNvPicPr>
            <a:picLocks noChangeAspect="1"/>
          </p:cNvPicPr>
          <p:nvPr/>
        </p:nvPicPr>
        <p:blipFill>
          <a:blip r:embed="rId5" cstate="print"/>
          <a:srcRect b="35294"/>
          <a:stretch>
            <a:fillRect/>
          </a:stretch>
        </p:blipFill>
        <p:spPr>
          <a:xfrm>
            <a:off x="359024" y="1988840"/>
            <a:ext cx="4877711" cy="3168352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>
            <a:off x="323528" y="1484784"/>
            <a:ext cx="208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ESI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MS/MS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(‒) </a:t>
            </a: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PHB</a:t>
            </a:r>
            <a:r>
              <a:rPr lang="en-US" sz="1600" b="1" baseline="-25000" dirty="0" err="1" smtClean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-H]</a:t>
            </a:r>
            <a:r>
              <a:rPr lang="en-US" sz="1600" b="1" baseline="30000" dirty="0" smtClean="0">
                <a:solidFill>
                  <a:schemeClr val="accent1">
                    <a:lumMod val="75000"/>
                  </a:schemeClr>
                </a:solidFill>
              </a:rPr>
              <a:t>−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2"/>
          <p:cNvSpPr txBox="1"/>
          <p:nvPr/>
        </p:nvSpPr>
        <p:spPr>
          <a:xfrm>
            <a:off x="868810" y="2132856"/>
            <a:ext cx="1146398" cy="2880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n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= 2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dimer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2"/>
          <p:cNvSpPr txBox="1"/>
          <p:nvPr/>
        </p:nvSpPr>
        <p:spPr>
          <a:xfrm>
            <a:off x="4247456" y="2132856"/>
            <a:ext cx="1224136" cy="360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n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= 3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trimer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1439144" y="3789040"/>
            <a:ext cx="1512168" cy="360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n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=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tetramer 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4139952" y="3789040"/>
            <a:ext cx="1728192" cy="28803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n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=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pentamer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7136" y="5517232"/>
            <a:ext cx="1440160" cy="360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n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= 6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hexamer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2"/>
          <p:cNvSpPr txBox="1"/>
          <p:nvPr/>
        </p:nvSpPr>
        <p:spPr>
          <a:xfrm>
            <a:off x="6588224" y="2276872"/>
            <a:ext cx="1512168" cy="360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n = 4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tetramer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Mechanism of fragmentation active 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for PHB </a:t>
            </a:r>
            <a:r>
              <a:rPr lang="en-US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oligomers</a:t>
            </a:r>
            <a:endParaRPr lang="en-US" sz="40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72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34"/>
          <a:stretch>
            <a:fillRect/>
          </a:stretch>
        </p:blipFill>
        <p:spPr bwMode="auto">
          <a:xfrm>
            <a:off x="251520" y="4077072"/>
            <a:ext cx="5544616" cy="250285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23528" y="6381328"/>
            <a:ext cx="846876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i="1" dirty="0" smtClean="0">
                <a:latin typeface="+mn-lt"/>
                <a:cs typeface="Times New Roman" pitchFamily="18" charset="0"/>
              </a:rPr>
              <a:t>Rapid Communications in Mass Spectrometry,</a:t>
            </a:r>
            <a:r>
              <a:rPr lang="pl-PL" altLang="en-US" sz="1800" b="1" i="1" dirty="0" smtClean="0">
                <a:latin typeface="+mn-lt"/>
              </a:rPr>
              <a:t> </a:t>
            </a:r>
            <a:r>
              <a:rPr lang="pl-PL" altLang="en-US" sz="1800" b="1" dirty="0" smtClean="0">
                <a:latin typeface="+mn-lt"/>
              </a:rPr>
              <a:t>17 (2003) </a:t>
            </a:r>
            <a:r>
              <a:rPr lang="pl-PL" altLang="en-US" sz="1800" b="1" dirty="0">
                <a:latin typeface="+mn-lt"/>
              </a:rPr>
              <a:t>2260–2266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164" r="43285" b="31118"/>
          <a:stretch>
            <a:fillRect/>
          </a:stretch>
        </p:blipFill>
        <p:spPr bwMode="auto">
          <a:xfrm>
            <a:off x="5796136" y="1988840"/>
            <a:ext cx="3024336" cy="39095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Bacterial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poly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(3-hydroxybutyrate-</a:t>
            </a:r>
            <a:b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-co-3-hydroxyhexanoate)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27584" y="3861048"/>
            <a:ext cx="280831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4029780" y="2060848"/>
            <a:ext cx="16591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altLang="en-US" b="1" dirty="0">
                <a:solidFill>
                  <a:srgbClr val="002060"/>
                </a:solidFill>
              </a:rPr>
              <a:t>NODAX </a:t>
            </a:r>
            <a:r>
              <a:rPr lang="pl-PL" altLang="en-US" sz="1400" b="1" baseline="30000" dirty="0">
                <a:solidFill>
                  <a:srgbClr val="002060"/>
                </a:solidFill>
              </a:rPr>
              <a:t>TM</a:t>
            </a:r>
          </a:p>
        </p:txBody>
      </p:sp>
      <p:sp>
        <p:nvSpPr>
          <p:cNvPr id="10" name="Prostokąt 9"/>
          <p:cNvSpPr/>
          <p:nvPr/>
        </p:nvSpPr>
        <p:spPr>
          <a:xfrm>
            <a:off x="899592" y="3669992"/>
            <a:ext cx="345638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HB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HH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selected from the 9-mer cluster of PHBH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oligomers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ESI MS/</a:t>
            </a:r>
            <a:r>
              <a:rPr lang="pl-PL" sz="1600" b="1" dirty="0" err="1" smtClean="0">
                <a:solidFill>
                  <a:schemeClr val="accent1">
                    <a:lumMod val="75000"/>
                  </a:schemeClr>
                </a:solidFill>
              </a:rPr>
              <a:t>MS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(+)</a:t>
            </a: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HB</a:t>
            </a:r>
            <a:r>
              <a:rPr lang="en-US" sz="1600" b="1" baseline="-25000" dirty="0" smtClean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HH</a:t>
            </a:r>
            <a:r>
              <a:rPr lang="en-US" sz="1600" b="1" baseline="-25000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+Na]</a:t>
            </a:r>
            <a:r>
              <a:rPr lang="en-US" sz="1600" b="1" baseline="30000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853 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0" name="Grupa 19"/>
          <p:cNvGrpSpPr/>
          <p:nvPr/>
        </p:nvGrpSpPr>
        <p:grpSpPr>
          <a:xfrm>
            <a:off x="395536" y="1700808"/>
            <a:ext cx="4752528" cy="1831923"/>
            <a:chOff x="179512" y="1700808"/>
            <a:chExt cx="4752528" cy="1831923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057" t="33225" r="24528" b="53851"/>
            <a:stretch/>
          </p:blipFill>
          <p:spPr bwMode="auto">
            <a:xfrm>
              <a:off x="1907704" y="1827439"/>
              <a:ext cx="1008112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15" t="3542" r="32076" b="77071"/>
            <a:stretch/>
          </p:blipFill>
          <p:spPr bwMode="auto">
            <a:xfrm>
              <a:off x="179512" y="1700808"/>
              <a:ext cx="1584176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upa 18"/>
            <p:cNvGrpSpPr/>
            <p:nvPr/>
          </p:nvGrpSpPr>
          <p:grpSpPr>
            <a:xfrm>
              <a:off x="1115616" y="2564904"/>
              <a:ext cx="3816424" cy="967827"/>
              <a:chOff x="1115616" y="2564904"/>
              <a:chExt cx="3816424" cy="967827"/>
            </a:xfrm>
          </p:grpSpPr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822" t="77181" r="42501" b="14349"/>
              <a:stretch/>
            </p:blipFill>
            <p:spPr bwMode="auto">
              <a:xfrm>
                <a:off x="2411760" y="3244699"/>
                <a:ext cx="1152128" cy="288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611" b="27054"/>
              <a:stretch/>
            </p:blipFill>
            <p:spPr bwMode="auto">
              <a:xfrm>
                <a:off x="1115616" y="2564904"/>
                <a:ext cx="3816424" cy="6797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34" t="34980" r="50943" b="47389"/>
            <a:stretch/>
          </p:blipFill>
          <p:spPr bwMode="auto">
            <a:xfrm>
              <a:off x="2919141" y="2028740"/>
              <a:ext cx="88633" cy="589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 preferRelativeResize="0">
              <a:picLocks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170" t="28916" r="50943" b="51697"/>
            <a:stretch/>
          </p:blipFill>
          <p:spPr bwMode="auto">
            <a:xfrm rot="16200000">
              <a:off x="2357692" y="1466844"/>
              <a:ext cx="72008" cy="11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Gwiazda 5-ramienna 20"/>
          <p:cNvSpPr>
            <a:spLocks noChangeAspect="1"/>
          </p:cNvSpPr>
          <p:nvPr/>
        </p:nvSpPr>
        <p:spPr>
          <a:xfrm>
            <a:off x="5292080" y="4869160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59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98649" y="6093296"/>
            <a:ext cx="2861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European </a:t>
            </a:r>
            <a:r>
              <a:rPr lang="en-US" b="1" i="1" dirty="0"/>
              <a:t>Polymer Journal</a:t>
            </a:r>
            <a:r>
              <a:rPr lang="en-US" b="1" dirty="0"/>
              <a:t>, </a:t>
            </a:r>
            <a:r>
              <a:rPr lang="en-US" b="1" dirty="0" smtClean="0"/>
              <a:t>48</a:t>
            </a:r>
            <a:r>
              <a:rPr lang="pl-PL" b="1" dirty="0" smtClean="0"/>
              <a:t> (2012)</a:t>
            </a:r>
            <a:r>
              <a:rPr lang="en-US" b="1" dirty="0" smtClean="0"/>
              <a:t> 621-631</a:t>
            </a:r>
            <a:endParaRPr lang="pl-PL" dirty="0"/>
          </a:p>
        </p:txBody>
      </p:sp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48978"/>
              </p:ext>
            </p:extLst>
          </p:nvPr>
        </p:nvGraphicFramePr>
        <p:xfrm>
          <a:off x="179512" y="2155934"/>
          <a:ext cx="4032447" cy="3649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name="ISIS/Draw Sketch" r:id="rId3" imgW="4504596" imgH="4079826" progId="">
                  <p:embed/>
                </p:oleObj>
              </mc:Choice>
              <mc:Fallback>
                <p:oleObj name="ISIS/Draw Sketch" r:id="rId3" imgW="4504596" imgH="4079826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155934"/>
                        <a:ext cx="4032447" cy="36493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PHA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block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copolymers</a:t>
            </a:r>
            <a:endParaRPr lang="pl-PL" sz="40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8" name="Grupa 17"/>
          <p:cNvGrpSpPr/>
          <p:nvPr/>
        </p:nvGrpSpPr>
        <p:grpSpPr>
          <a:xfrm>
            <a:off x="4427984" y="1700808"/>
            <a:ext cx="4101187" cy="4984045"/>
            <a:chOff x="4427984" y="1537994"/>
            <a:chExt cx="4101187" cy="5146859"/>
          </a:xfrm>
        </p:grpSpPr>
        <p:pic>
          <p:nvPicPr>
            <p:cNvPr id="17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 l="21857" t="34078" r="24460" b="23594"/>
            <a:stretch>
              <a:fillRect/>
            </a:stretch>
          </p:blipFill>
          <p:spPr bwMode="auto">
            <a:xfrm>
              <a:off x="4494176" y="1537994"/>
              <a:ext cx="3961064" cy="1711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Grupa 7"/>
            <p:cNvGrpSpPr>
              <a:grpSpLocks noChangeAspect="1"/>
            </p:cNvGrpSpPr>
            <p:nvPr/>
          </p:nvGrpSpPr>
          <p:grpSpPr>
            <a:xfrm>
              <a:off x="4427984" y="1593392"/>
              <a:ext cx="4101187" cy="5091461"/>
              <a:chOff x="2799096" y="-311085"/>
              <a:chExt cx="7231864" cy="9210728"/>
            </a:xfrm>
          </p:grpSpPr>
          <p:pic>
            <p:nvPicPr>
              <p:cNvPr id="9" name="Picture 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36574" t="34217" r="58546" b="60990"/>
              <a:stretch>
                <a:fillRect/>
              </a:stretch>
            </p:blipFill>
            <p:spPr bwMode="auto">
              <a:xfrm>
                <a:off x="4830711" y="-311085"/>
                <a:ext cx="634880" cy="350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10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21775" t="27359" r="23989" b="35235"/>
              <a:stretch>
                <a:fillRect/>
              </a:stretch>
            </p:blipFill>
            <p:spPr bwMode="auto">
              <a:xfrm>
                <a:off x="2816513" y="2864847"/>
                <a:ext cx="7214447" cy="2736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1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21857" t="29156" r="26265" b="27559"/>
              <a:stretch>
                <a:fillRect/>
              </a:stretch>
            </p:blipFill>
            <p:spPr bwMode="auto">
              <a:xfrm>
                <a:off x="2799096" y="5733256"/>
                <a:ext cx="7101495" cy="3166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6" name="Prostokąt zaokrąglony 15"/>
          <p:cNvSpPr/>
          <p:nvPr/>
        </p:nvSpPr>
        <p:spPr>
          <a:xfrm>
            <a:off x="4355976" y="1484784"/>
            <a:ext cx="4624075" cy="5256584"/>
          </a:xfrm>
          <a:prstGeom prst="roundRect">
            <a:avLst>
              <a:gd name="adj" fmla="val 4711"/>
            </a:avLst>
          </a:prstGeom>
          <a:solidFill>
            <a:srgbClr val="095ABB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4716016" y="1506270"/>
            <a:ext cx="1152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ESI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MS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(‒) </a:t>
            </a:r>
          </a:p>
        </p:txBody>
      </p:sp>
      <p:sp>
        <p:nvSpPr>
          <p:cNvPr id="12" name="Prostokąt 11"/>
          <p:cNvSpPr/>
          <p:nvPr/>
        </p:nvSpPr>
        <p:spPr>
          <a:xfrm rot="5400000">
            <a:off x="7938866" y="2114956"/>
            <a:ext cx="1440162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PHB 13-mer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oligomers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 rot="5400000">
            <a:off x="7866861" y="3726516"/>
            <a:ext cx="1584174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PHBV 13-mer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oligomers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 rot="5400000">
            <a:off x="8010876" y="5526717"/>
            <a:ext cx="1296143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PHO  8-mer </a:t>
            </a:r>
            <a:r>
              <a:rPr lang="pl-PL" b="1" dirty="0" err="1" smtClean="0">
                <a:solidFill>
                  <a:schemeClr val="accent1">
                    <a:lumMod val="75000"/>
                  </a:schemeClr>
                </a:solidFill>
              </a:rPr>
              <a:t>oligomers</a:t>
            </a:r>
            <a:endParaRPr lang="pl-PL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32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1037606" y="5229200"/>
            <a:ext cx="72009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/>
              <a:t>M. </a:t>
            </a:r>
            <a:r>
              <a:rPr lang="en-US" b="1" dirty="0" err="1" smtClean="0"/>
              <a:t>Kawalec</a:t>
            </a:r>
            <a:r>
              <a:rPr lang="en-US" b="1" dirty="0" smtClean="0"/>
              <a:t>, G. </a:t>
            </a:r>
            <a:r>
              <a:rPr lang="en-US" b="1" dirty="0" err="1" smtClean="0"/>
              <a:t>Adamus</a:t>
            </a:r>
            <a:r>
              <a:rPr lang="en-US" b="1" dirty="0" smtClean="0"/>
              <a:t>, P. </a:t>
            </a:r>
            <a:r>
              <a:rPr lang="en-US" b="1" dirty="0" err="1" smtClean="0"/>
              <a:t>Kurcok</a:t>
            </a:r>
            <a:r>
              <a:rPr lang="en-US" b="1" dirty="0" smtClean="0"/>
              <a:t>, M. </a:t>
            </a:r>
            <a:r>
              <a:rPr lang="en-US" b="1" dirty="0" err="1" smtClean="0"/>
              <a:t>Kowalczuk</a:t>
            </a:r>
            <a:r>
              <a:rPr lang="en-US" b="1" dirty="0" smtClean="0"/>
              <a:t>, </a:t>
            </a:r>
            <a:endParaRPr lang="pl-PL" b="1" dirty="0" smtClean="0"/>
          </a:p>
          <a:p>
            <a:pPr algn="ctr"/>
            <a:r>
              <a:rPr lang="en-US" b="1" dirty="0" smtClean="0"/>
              <a:t>I. </a:t>
            </a:r>
            <a:r>
              <a:rPr lang="en-US" b="1" dirty="0" err="1" smtClean="0"/>
              <a:t>Foltran</a:t>
            </a:r>
            <a:r>
              <a:rPr lang="en-US" b="1" dirty="0" smtClean="0"/>
              <a:t>, L. </a:t>
            </a:r>
            <a:r>
              <a:rPr lang="en-US" b="1" dirty="0" err="1" smtClean="0"/>
              <a:t>Focarete</a:t>
            </a:r>
            <a:r>
              <a:rPr lang="en-US" b="1" dirty="0" smtClean="0"/>
              <a:t>,</a:t>
            </a:r>
            <a:r>
              <a:rPr lang="pl-PL" b="1" dirty="0" smtClean="0"/>
              <a:t> </a:t>
            </a:r>
            <a:r>
              <a:rPr lang="en-US" b="1" dirty="0" smtClean="0"/>
              <a:t>M. </a:t>
            </a:r>
            <a:r>
              <a:rPr lang="en-US" b="1" dirty="0" err="1" smtClean="0"/>
              <a:t>Scandola</a:t>
            </a:r>
            <a:r>
              <a:rPr lang="pl-PL" b="1" dirty="0" smtClean="0"/>
              <a:t>,</a:t>
            </a:r>
          </a:p>
          <a:p>
            <a:pPr algn="ctr"/>
            <a:r>
              <a:rPr lang="pl-PL" b="1" dirty="0" smtClean="0"/>
              <a:t>C</a:t>
            </a:r>
            <a:r>
              <a:rPr lang="en-US" b="1" dirty="0" err="1" smtClean="0"/>
              <a:t>arboxylate</a:t>
            </a:r>
            <a:r>
              <a:rPr lang="en-US" b="1" dirty="0" smtClean="0"/>
              <a:t> </a:t>
            </a:r>
            <a:r>
              <a:rPr lang="en-US" b="1" dirty="0"/>
              <a:t>induced degradation of </a:t>
            </a:r>
            <a:r>
              <a:rPr lang="en-US" b="1" dirty="0" smtClean="0"/>
              <a:t>poly(3-hydroxybutyrate)s</a:t>
            </a:r>
            <a:r>
              <a:rPr lang="pl-PL" b="1" dirty="0" smtClean="0"/>
              <a:t>,</a:t>
            </a:r>
            <a:r>
              <a:rPr lang="en-US" b="1" dirty="0" smtClean="0"/>
              <a:t> </a:t>
            </a:r>
            <a:r>
              <a:rPr lang="pl-PL" b="1" dirty="0" smtClean="0"/>
              <a:t> </a:t>
            </a:r>
            <a:r>
              <a:rPr lang="pl-PL" b="1" dirty="0"/>
              <a:t/>
            </a:r>
            <a:br>
              <a:rPr lang="pl-PL" b="1" dirty="0"/>
            </a:br>
            <a:r>
              <a:rPr lang="en-US" b="1" i="1" dirty="0" err="1" smtClean="0"/>
              <a:t>Biomacromolecules</a:t>
            </a:r>
            <a:r>
              <a:rPr lang="pl-PL" b="1" i="1" dirty="0" smtClean="0"/>
              <a:t>,</a:t>
            </a:r>
            <a:r>
              <a:rPr lang="pl-PL" b="1" dirty="0" smtClean="0"/>
              <a:t>  8 (2007) 1053-1058</a:t>
            </a:r>
            <a:endParaRPr lang="pl-PL" b="1" dirty="0"/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E1cB degradation mechanism of PHB</a:t>
            </a:r>
          </a:p>
        </p:txBody>
      </p:sp>
      <p:grpSp>
        <p:nvGrpSpPr>
          <p:cNvPr id="12" name="Grupa 11"/>
          <p:cNvGrpSpPr/>
          <p:nvPr/>
        </p:nvGrpSpPr>
        <p:grpSpPr>
          <a:xfrm>
            <a:off x="389534" y="1880220"/>
            <a:ext cx="8430938" cy="3060948"/>
            <a:chOff x="389534" y="1880220"/>
            <a:chExt cx="8430938" cy="3060948"/>
          </a:xfrm>
        </p:grpSpPr>
        <p:pic>
          <p:nvPicPr>
            <p:cNvPr id="50180" name="Picture 4" descr="SCHEMAT E1c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9534" y="1880220"/>
              <a:ext cx="8430938" cy="2772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Prostokąt 6"/>
            <p:cNvSpPr/>
            <p:nvPr/>
          </p:nvSpPr>
          <p:spPr>
            <a:xfrm>
              <a:off x="683568" y="2492896"/>
              <a:ext cx="576064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rostokąt 7"/>
            <p:cNvSpPr/>
            <p:nvPr/>
          </p:nvSpPr>
          <p:spPr>
            <a:xfrm>
              <a:off x="3995936" y="4365104"/>
              <a:ext cx="576064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5148064" y="4437112"/>
              <a:ext cx="576064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7740352" y="2492896"/>
              <a:ext cx="576064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7596336" y="3645024"/>
              <a:ext cx="576064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1294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395536" y="1698460"/>
            <a:ext cx="4788024" cy="4899824"/>
            <a:chOff x="611560" y="1698460"/>
            <a:chExt cx="4788024" cy="4899824"/>
          </a:xfrm>
        </p:grpSpPr>
        <p:pic>
          <p:nvPicPr>
            <p:cNvPr id="48131" name="Picture 4" descr="Slajd1"/>
            <p:cNvPicPr>
              <a:picLocks noChangeAspect="1" noChangeArrowheads="1"/>
            </p:cNvPicPr>
            <p:nvPr/>
          </p:nvPicPr>
          <p:blipFill>
            <a:blip r:embed="rId3" cstate="print"/>
            <a:srcRect t="30596" r="16736" b="3937"/>
            <a:stretch>
              <a:fillRect/>
            </a:stretch>
          </p:blipFill>
          <p:spPr bwMode="auto">
            <a:xfrm>
              <a:off x="611560" y="1698460"/>
              <a:ext cx="4680520" cy="4899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Prostokąt 4"/>
            <p:cNvSpPr/>
            <p:nvPr/>
          </p:nvSpPr>
          <p:spPr>
            <a:xfrm>
              <a:off x="4932040" y="2420888"/>
              <a:ext cx="467544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Prostokąt 5"/>
            <p:cNvSpPr/>
            <p:nvPr/>
          </p:nvSpPr>
          <p:spPr>
            <a:xfrm>
              <a:off x="4932040" y="4437112"/>
              <a:ext cx="467544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4" name="Picture 4" descr="Slajd1"/>
          <p:cNvPicPr>
            <a:picLocks noChangeAspect="1" noChangeArrowheads="1"/>
          </p:cNvPicPr>
          <p:nvPr/>
        </p:nvPicPr>
        <p:blipFill>
          <a:blip r:embed="rId3" cstate="print"/>
          <a:srcRect l="5615" t="9279" r="27664" b="70144"/>
          <a:stretch>
            <a:fillRect/>
          </a:stretch>
        </p:blipFill>
        <p:spPr bwMode="auto">
          <a:xfrm>
            <a:off x="4686108" y="2636912"/>
            <a:ext cx="4278380" cy="17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E1cB degradation mechanism of PHB</a:t>
            </a:r>
          </a:p>
        </p:txBody>
      </p:sp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5004048" y="5157192"/>
            <a:ext cx="37079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/>
            <a:r>
              <a:rPr lang="en-US" sz="2000" b="1" dirty="0">
                <a:solidFill>
                  <a:srgbClr val="003366"/>
                </a:solidFill>
              </a:rPr>
              <a:t>Mass spectrum of </a:t>
            </a:r>
            <a:r>
              <a:rPr lang="en-US" sz="2000" b="1" dirty="0">
                <a:solidFill>
                  <a:srgbClr val="AC1E1E"/>
                </a:solidFill>
              </a:rPr>
              <a:t>a-</a:t>
            </a:r>
            <a:r>
              <a:rPr lang="en-US" sz="2000" b="1" dirty="0">
                <a:solidFill>
                  <a:srgbClr val="003366"/>
                </a:solidFill>
              </a:rPr>
              <a:t>PHB sample after 4h of the isothermal treatment at 120</a:t>
            </a:r>
            <a:r>
              <a:rPr lang="en-US" sz="2000" b="1" dirty="0">
                <a:solidFill>
                  <a:srgbClr val="003366"/>
                </a:solidFill>
                <a:sym typeface="Symbol" pitchFamily="18" charset="2"/>
              </a:rPr>
              <a:t></a:t>
            </a:r>
            <a:r>
              <a:rPr lang="en-US" sz="2000" b="1" dirty="0" smtClean="0">
                <a:solidFill>
                  <a:srgbClr val="003366"/>
                </a:solidFill>
              </a:rPr>
              <a:t>C</a:t>
            </a:r>
            <a:endParaRPr lang="pl-PL" sz="2000" b="1" dirty="0">
              <a:solidFill>
                <a:srgbClr val="003366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419872" y="1782688"/>
            <a:ext cx="29523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/>
            <a:r>
              <a:rPr lang="en-GB" sz="2000" b="1" dirty="0" smtClean="0">
                <a:solidFill>
                  <a:srgbClr val="AC1E1E"/>
                </a:solidFill>
                <a:sym typeface="Symbol" pitchFamily="18" charset="2"/>
              </a:rPr>
              <a:t>a-</a:t>
            </a:r>
            <a:r>
              <a:rPr lang="en-GB" sz="2000" b="1" dirty="0" smtClean="0">
                <a:solidFill>
                  <a:srgbClr val="003366"/>
                </a:solidFill>
                <a:sym typeface="Symbol" pitchFamily="18" charset="2"/>
              </a:rPr>
              <a:t>PHB </a:t>
            </a:r>
            <a:r>
              <a:rPr lang="en-GB" sz="2000" b="1" dirty="0" err="1">
                <a:solidFill>
                  <a:srgbClr val="003366"/>
                </a:solidFill>
                <a:sym typeface="Symbol" pitchFamily="18" charset="2"/>
              </a:rPr>
              <a:t>oligomer</a:t>
            </a:r>
            <a:r>
              <a:rPr lang="en-GB" sz="2000" b="1" dirty="0">
                <a:solidFill>
                  <a:srgbClr val="003366"/>
                </a:solidFill>
                <a:sym typeface="Symbol" pitchFamily="18" charset="2"/>
              </a:rPr>
              <a:t> with </a:t>
            </a:r>
            <a:r>
              <a:rPr lang="en-GB" sz="2000" b="1" dirty="0" err="1" smtClean="0">
                <a:solidFill>
                  <a:srgbClr val="003366"/>
                </a:solidFill>
                <a:sym typeface="Symbol" pitchFamily="18" charset="2"/>
              </a:rPr>
              <a:t>crotonate</a:t>
            </a:r>
            <a:r>
              <a:rPr lang="en-GB" sz="2000" b="1" dirty="0" smtClean="0">
                <a:solidFill>
                  <a:srgbClr val="003366"/>
                </a:solidFill>
                <a:sym typeface="Symbol" pitchFamily="18" charset="2"/>
              </a:rPr>
              <a:t> </a:t>
            </a:r>
            <a:r>
              <a:rPr lang="en-GB" sz="2000" b="1" dirty="0">
                <a:solidFill>
                  <a:srgbClr val="003366"/>
                </a:solidFill>
                <a:sym typeface="Symbol" pitchFamily="18" charset="2"/>
              </a:rPr>
              <a:t>end group</a:t>
            </a:r>
            <a:r>
              <a:rPr lang="en-GB" sz="2000" dirty="0">
                <a:sym typeface="Symbol" pitchFamily="18" charset="2"/>
              </a:rPr>
              <a:t> </a:t>
            </a:r>
          </a:p>
        </p:txBody>
      </p:sp>
      <p:sp>
        <p:nvSpPr>
          <p:cNvPr id="10" name="Prostokąt 9"/>
          <p:cNvSpPr/>
          <p:nvPr/>
        </p:nvSpPr>
        <p:spPr>
          <a:xfrm>
            <a:off x="827584" y="1772816"/>
            <a:ext cx="2088232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ESI MS</a:t>
            </a:r>
            <a:r>
              <a:rPr lang="pl-PL" sz="1600" b="1" baseline="30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(‒)</a:t>
            </a:r>
            <a:endParaRPr lang="pl-PL" sz="1600" b="1" baseline="30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687 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pl-PL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 rot="20721831">
            <a:off x="2307879" y="3927209"/>
            <a:ext cx="1621051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 rot="20721831">
            <a:off x="2075120" y="3959087"/>
            <a:ext cx="233689" cy="215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1967355" y="4101786"/>
            <a:ext cx="432048" cy="36004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2074580" y="6040338"/>
            <a:ext cx="89673" cy="215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Gwiazda 5-ramienna 18"/>
          <p:cNvSpPr>
            <a:spLocks noChangeAspect="1"/>
          </p:cNvSpPr>
          <p:nvPr/>
        </p:nvSpPr>
        <p:spPr>
          <a:xfrm>
            <a:off x="4235710" y="2826635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Dowolny kształt 19"/>
          <p:cNvSpPr/>
          <p:nvPr/>
        </p:nvSpPr>
        <p:spPr>
          <a:xfrm>
            <a:off x="3753036" y="3657600"/>
            <a:ext cx="598986" cy="379379"/>
          </a:xfrm>
          <a:custGeom>
            <a:avLst/>
            <a:gdLst>
              <a:gd name="connsiteX0" fmla="*/ 40751 w 598986"/>
              <a:gd name="connsiteY0" fmla="*/ 209145 h 379379"/>
              <a:gd name="connsiteX1" fmla="*/ 40751 w 598986"/>
              <a:gd name="connsiteY1" fmla="*/ 209145 h 379379"/>
              <a:gd name="connsiteX2" fmla="*/ 55343 w 598986"/>
              <a:gd name="connsiteY2" fmla="*/ 248055 h 379379"/>
              <a:gd name="connsiteX3" fmla="*/ 89390 w 598986"/>
              <a:gd name="connsiteY3" fmla="*/ 291830 h 379379"/>
              <a:gd name="connsiteX4" fmla="*/ 99117 w 598986"/>
              <a:gd name="connsiteY4" fmla="*/ 306421 h 379379"/>
              <a:gd name="connsiteX5" fmla="*/ 113709 w 598986"/>
              <a:gd name="connsiteY5" fmla="*/ 316149 h 379379"/>
              <a:gd name="connsiteX6" fmla="*/ 142892 w 598986"/>
              <a:gd name="connsiteY6" fmla="*/ 345332 h 379379"/>
              <a:gd name="connsiteX7" fmla="*/ 172075 w 598986"/>
              <a:gd name="connsiteY7" fmla="*/ 359923 h 379379"/>
              <a:gd name="connsiteX8" fmla="*/ 201258 w 598986"/>
              <a:gd name="connsiteY8" fmla="*/ 369651 h 379379"/>
              <a:gd name="connsiteX9" fmla="*/ 215849 w 598986"/>
              <a:gd name="connsiteY9" fmla="*/ 374515 h 379379"/>
              <a:gd name="connsiteX10" fmla="*/ 230441 w 598986"/>
              <a:gd name="connsiteY10" fmla="*/ 379379 h 379379"/>
              <a:gd name="connsiteX11" fmla="*/ 327717 w 598986"/>
              <a:gd name="connsiteY11" fmla="*/ 374515 h 379379"/>
              <a:gd name="connsiteX12" fmla="*/ 376355 w 598986"/>
              <a:gd name="connsiteY12" fmla="*/ 359923 h 379379"/>
              <a:gd name="connsiteX13" fmla="*/ 454177 w 598986"/>
              <a:gd name="connsiteY13" fmla="*/ 350196 h 379379"/>
              <a:gd name="connsiteX14" fmla="*/ 473632 w 598986"/>
              <a:gd name="connsiteY14" fmla="*/ 345332 h 379379"/>
              <a:gd name="connsiteX15" fmla="*/ 502815 w 598986"/>
              <a:gd name="connsiteY15" fmla="*/ 325876 h 379379"/>
              <a:gd name="connsiteX16" fmla="*/ 507679 w 598986"/>
              <a:gd name="connsiteY16" fmla="*/ 311285 h 379379"/>
              <a:gd name="connsiteX17" fmla="*/ 541726 w 598986"/>
              <a:gd name="connsiteY17" fmla="*/ 272374 h 379379"/>
              <a:gd name="connsiteX18" fmla="*/ 561181 w 598986"/>
              <a:gd name="connsiteY18" fmla="*/ 228600 h 379379"/>
              <a:gd name="connsiteX19" fmla="*/ 570909 w 598986"/>
              <a:gd name="connsiteY19" fmla="*/ 199417 h 379379"/>
              <a:gd name="connsiteX20" fmla="*/ 575773 w 598986"/>
              <a:gd name="connsiteY20" fmla="*/ 184825 h 379379"/>
              <a:gd name="connsiteX21" fmla="*/ 590364 w 598986"/>
              <a:gd name="connsiteY21" fmla="*/ 155642 h 379379"/>
              <a:gd name="connsiteX22" fmla="*/ 575773 w 598986"/>
              <a:gd name="connsiteY22" fmla="*/ 38910 h 379379"/>
              <a:gd name="connsiteX23" fmla="*/ 561181 w 598986"/>
              <a:gd name="connsiteY23" fmla="*/ 29183 h 379379"/>
              <a:gd name="connsiteX24" fmla="*/ 551453 w 598986"/>
              <a:gd name="connsiteY24" fmla="*/ 14591 h 379379"/>
              <a:gd name="connsiteX25" fmla="*/ 536862 w 598986"/>
              <a:gd name="connsiteY25" fmla="*/ 9727 h 379379"/>
              <a:gd name="connsiteX26" fmla="*/ 522270 w 598986"/>
              <a:gd name="connsiteY26" fmla="*/ 0 h 379379"/>
              <a:gd name="connsiteX27" fmla="*/ 468768 w 598986"/>
              <a:gd name="connsiteY27" fmla="*/ 4864 h 379379"/>
              <a:gd name="connsiteX28" fmla="*/ 439585 w 598986"/>
              <a:gd name="connsiteY28" fmla="*/ 14591 h 379379"/>
              <a:gd name="connsiteX29" fmla="*/ 424994 w 598986"/>
              <a:gd name="connsiteY29" fmla="*/ 29183 h 379379"/>
              <a:gd name="connsiteX30" fmla="*/ 410402 w 598986"/>
              <a:gd name="connsiteY30" fmla="*/ 38910 h 379379"/>
              <a:gd name="connsiteX31" fmla="*/ 386083 w 598986"/>
              <a:gd name="connsiteY31" fmla="*/ 63230 h 379379"/>
              <a:gd name="connsiteX32" fmla="*/ 356900 w 598986"/>
              <a:gd name="connsiteY32" fmla="*/ 72957 h 379379"/>
              <a:gd name="connsiteX33" fmla="*/ 327717 w 598986"/>
              <a:gd name="connsiteY33" fmla="*/ 82685 h 379379"/>
              <a:gd name="connsiteX34" fmla="*/ 293670 w 598986"/>
              <a:gd name="connsiteY34" fmla="*/ 92413 h 379379"/>
              <a:gd name="connsiteX35" fmla="*/ 264487 w 598986"/>
              <a:gd name="connsiteY35" fmla="*/ 97276 h 379379"/>
              <a:gd name="connsiteX36" fmla="*/ 50479 w 598986"/>
              <a:gd name="connsiteY36" fmla="*/ 102140 h 379379"/>
              <a:gd name="connsiteX37" fmla="*/ 26160 w 598986"/>
              <a:gd name="connsiteY37" fmla="*/ 131323 h 379379"/>
              <a:gd name="connsiteX38" fmla="*/ 11568 w 598986"/>
              <a:gd name="connsiteY38" fmla="*/ 136187 h 379379"/>
              <a:gd name="connsiteX39" fmla="*/ 6704 w 598986"/>
              <a:gd name="connsiteY39" fmla="*/ 155642 h 379379"/>
              <a:gd name="connsiteX40" fmla="*/ 21296 w 598986"/>
              <a:gd name="connsiteY40" fmla="*/ 199417 h 379379"/>
              <a:gd name="connsiteX41" fmla="*/ 40751 w 598986"/>
              <a:gd name="connsiteY41" fmla="*/ 209145 h 37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98986" h="379379">
                <a:moveTo>
                  <a:pt x="40751" y="209145"/>
                </a:moveTo>
                <a:lnTo>
                  <a:pt x="40751" y="209145"/>
                </a:lnTo>
                <a:cubicBezTo>
                  <a:pt x="45615" y="222115"/>
                  <a:pt x="49148" y="235665"/>
                  <a:pt x="55343" y="248055"/>
                </a:cubicBezTo>
                <a:cubicBezTo>
                  <a:pt x="73784" y="284936"/>
                  <a:pt x="69373" y="267809"/>
                  <a:pt x="89390" y="291830"/>
                </a:cubicBezTo>
                <a:cubicBezTo>
                  <a:pt x="93132" y="296321"/>
                  <a:pt x="94984" y="302288"/>
                  <a:pt x="99117" y="306421"/>
                </a:cubicBezTo>
                <a:cubicBezTo>
                  <a:pt x="103251" y="310555"/>
                  <a:pt x="109340" y="312265"/>
                  <a:pt x="113709" y="316149"/>
                </a:cubicBezTo>
                <a:cubicBezTo>
                  <a:pt x="123991" y="325289"/>
                  <a:pt x="129841" y="340981"/>
                  <a:pt x="142892" y="345332"/>
                </a:cubicBezTo>
                <a:cubicBezTo>
                  <a:pt x="196109" y="363072"/>
                  <a:pt x="115499" y="334779"/>
                  <a:pt x="172075" y="359923"/>
                </a:cubicBezTo>
                <a:cubicBezTo>
                  <a:pt x="181445" y="364087"/>
                  <a:pt x="191530" y="366408"/>
                  <a:pt x="201258" y="369651"/>
                </a:cubicBezTo>
                <a:lnTo>
                  <a:pt x="215849" y="374515"/>
                </a:lnTo>
                <a:lnTo>
                  <a:pt x="230441" y="379379"/>
                </a:lnTo>
                <a:cubicBezTo>
                  <a:pt x="262866" y="377758"/>
                  <a:pt x="295363" y="377211"/>
                  <a:pt x="327717" y="374515"/>
                </a:cubicBezTo>
                <a:cubicBezTo>
                  <a:pt x="348912" y="372749"/>
                  <a:pt x="353421" y="363199"/>
                  <a:pt x="376355" y="359923"/>
                </a:cubicBezTo>
                <a:cubicBezTo>
                  <a:pt x="424936" y="352983"/>
                  <a:pt x="399008" y="356325"/>
                  <a:pt x="454177" y="350196"/>
                </a:cubicBezTo>
                <a:cubicBezTo>
                  <a:pt x="460662" y="348575"/>
                  <a:pt x="467653" y="348322"/>
                  <a:pt x="473632" y="345332"/>
                </a:cubicBezTo>
                <a:cubicBezTo>
                  <a:pt x="484089" y="340103"/>
                  <a:pt x="502815" y="325876"/>
                  <a:pt x="502815" y="325876"/>
                </a:cubicBezTo>
                <a:cubicBezTo>
                  <a:pt x="504436" y="321012"/>
                  <a:pt x="504476" y="315288"/>
                  <a:pt x="507679" y="311285"/>
                </a:cubicBezTo>
                <a:cubicBezTo>
                  <a:pt x="530374" y="282916"/>
                  <a:pt x="522274" y="330733"/>
                  <a:pt x="541726" y="272374"/>
                </a:cubicBezTo>
                <a:cubicBezTo>
                  <a:pt x="553301" y="237645"/>
                  <a:pt x="545765" y="251722"/>
                  <a:pt x="561181" y="228600"/>
                </a:cubicBezTo>
                <a:lnTo>
                  <a:pt x="570909" y="199417"/>
                </a:lnTo>
                <a:cubicBezTo>
                  <a:pt x="572530" y="194553"/>
                  <a:pt x="572929" y="189091"/>
                  <a:pt x="575773" y="184825"/>
                </a:cubicBezTo>
                <a:cubicBezTo>
                  <a:pt x="588344" y="165968"/>
                  <a:pt x="583652" y="175779"/>
                  <a:pt x="590364" y="155642"/>
                </a:cubicBezTo>
                <a:cubicBezTo>
                  <a:pt x="589759" y="143539"/>
                  <a:pt x="598986" y="66766"/>
                  <a:pt x="575773" y="38910"/>
                </a:cubicBezTo>
                <a:cubicBezTo>
                  <a:pt x="572031" y="34419"/>
                  <a:pt x="566045" y="32425"/>
                  <a:pt x="561181" y="29183"/>
                </a:cubicBezTo>
                <a:cubicBezTo>
                  <a:pt x="557938" y="24319"/>
                  <a:pt x="556018" y="18243"/>
                  <a:pt x="551453" y="14591"/>
                </a:cubicBezTo>
                <a:cubicBezTo>
                  <a:pt x="547450" y="11388"/>
                  <a:pt x="541448" y="12020"/>
                  <a:pt x="536862" y="9727"/>
                </a:cubicBezTo>
                <a:cubicBezTo>
                  <a:pt x="531633" y="7113"/>
                  <a:pt x="527134" y="3242"/>
                  <a:pt x="522270" y="0"/>
                </a:cubicBezTo>
                <a:cubicBezTo>
                  <a:pt x="504436" y="1621"/>
                  <a:pt x="486403" y="1752"/>
                  <a:pt x="468768" y="4864"/>
                </a:cubicBezTo>
                <a:cubicBezTo>
                  <a:pt x="458670" y="6646"/>
                  <a:pt x="439585" y="14591"/>
                  <a:pt x="439585" y="14591"/>
                </a:cubicBezTo>
                <a:cubicBezTo>
                  <a:pt x="434721" y="19455"/>
                  <a:pt x="430278" y="24780"/>
                  <a:pt x="424994" y="29183"/>
                </a:cubicBezTo>
                <a:cubicBezTo>
                  <a:pt x="420503" y="32925"/>
                  <a:pt x="414535" y="34777"/>
                  <a:pt x="410402" y="38910"/>
                </a:cubicBezTo>
                <a:cubicBezTo>
                  <a:pt x="393539" y="55773"/>
                  <a:pt x="409432" y="52853"/>
                  <a:pt x="386083" y="63230"/>
                </a:cubicBezTo>
                <a:cubicBezTo>
                  <a:pt x="376713" y="67394"/>
                  <a:pt x="366628" y="69715"/>
                  <a:pt x="356900" y="72957"/>
                </a:cubicBezTo>
                <a:lnTo>
                  <a:pt x="327717" y="82685"/>
                </a:lnTo>
                <a:cubicBezTo>
                  <a:pt x="313809" y="87321"/>
                  <a:pt x="308940" y="89359"/>
                  <a:pt x="293670" y="92413"/>
                </a:cubicBezTo>
                <a:cubicBezTo>
                  <a:pt x="284000" y="94347"/>
                  <a:pt x="274341" y="96882"/>
                  <a:pt x="264487" y="97276"/>
                </a:cubicBezTo>
                <a:cubicBezTo>
                  <a:pt x="193190" y="100128"/>
                  <a:pt x="121815" y="100519"/>
                  <a:pt x="50479" y="102140"/>
                </a:cubicBezTo>
                <a:cubicBezTo>
                  <a:pt x="0" y="135793"/>
                  <a:pt x="75529" y="81954"/>
                  <a:pt x="26160" y="131323"/>
                </a:cubicBezTo>
                <a:cubicBezTo>
                  <a:pt x="22535" y="134948"/>
                  <a:pt x="16432" y="134566"/>
                  <a:pt x="11568" y="136187"/>
                </a:cubicBezTo>
                <a:cubicBezTo>
                  <a:pt x="9947" y="142672"/>
                  <a:pt x="6704" y="148957"/>
                  <a:pt x="6704" y="155642"/>
                </a:cubicBezTo>
                <a:cubicBezTo>
                  <a:pt x="6704" y="164516"/>
                  <a:pt x="9551" y="192076"/>
                  <a:pt x="21296" y="199417"/>
                </a:cubicBezTo>
                <a:cubicBezTo>
                  <a:pt x="37681" y="209658"/>
                  <a:pt x="37509" y="207524"/>
                  <a:pt x="40751" y="2091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dół 13"/>
          <p:cNvSpPr/>
          <p:nvPr/>
        </p:nvSpPr>
        <p:spPr>
          <a:xfrm rot="4536696" flipV="1">
            <a:off x="3131677" y="2962021"/>
            <a:ext cx="307478" cy="2022372"/>
          </a:xfrm>
          <a:prstGeom prst="downArrow">
            <a:avLst/>
          </a:prstGeom>
          <a:gradFill flip="none" rotWithShape="1">
            <a:gsLst>
              <a:gs pos="0">
                <a:srgbClr val="4F81BD"/>
              </a:gs>
              <a:gs pos="40000">
                <a:srgbClr val="4F81BD"/>
              </a:gs>
              <a:gs pos="100000">
                <a:srgbClr val="4F81BD">
                  <a:alpha val="0"/>
                </a:srgb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40000">
                  <a:schemeClr val="accent1">
                    <a:lumMod val="75000"/>
                  </a:schemeClr>
                </a:gs>
                <a:gs pos="100000">
                  <a:schemeClr val="accent1">
                    <a:lumMod val="75000"/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899592" y="4458598"/>
            <a:ext cx="13681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ESI MS (‒)</a:t>
            </a:r>
          </a:p>
        </p:txBody>
      </p:sp>
    </p:spTree>
    <p:extLst>
      <p:ext uri="{BB962C8B-B14F-4D97-AF65-F5344CB8AC3E}">
        <p14:creationId xmlns:p14="http://schemas.microsoft.com/office/powerpoint/2010/main" val="14730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1"/>
          <p:cNvSpPr>
            <a:spLocks noChangeArrowheads="1"/>
          </p:cNvSpPr>
          <p:nvPr/>
        </p:nvSpPr>
        <p:spPr bwMode="auto">
          <a:xfrm>
            <a:off x="611560" y="6372036"/>
            <a:ext cx="77041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i="1" dirty="0" err="1" smtClean="0"/>
              <a:t>Biomacromolecules</a:t>
            </a:r>
            <a:r>
              <a:rPr lang="en-US" altLang="en-US" sz="1800" b="1" dirty="0"/>
              <a:t>, </a:t>
            </a:r>
            <a:r>
              <a:rPr lang="en-US" altLang="en-US" sz="1800" b="1" dirty="0" smtClean="0"/>
              <a:t>14 (</a:t>
            </a:r>
            <a:r>
              <a:rPr lang="pl-PL" altLang="en-US" sz="1800" b="1" dirty="0" smtClean="0"/>
              <a:t>2013</a:t>
            </a:r>
            <a:r>
              <a:rPr lang="en-US" altLang="en-US" sz="1800" b="1" dirty="0" smtClean="0"/>
              <a:t>)</a:t>
            </a:r>
            <a:r>
              <a:rPr lang="pl-PL" altLang="en-US" sz="1800" b="1" dirty="0" smtClean="0"/>
              <a:t> </a:t>
            </a:r>
            <a:r>
              <a:rPr lang="en-US" altLang="en-US" sz="1800" b="1" dirty="0" smtClean="0"/>
              <a:t>1181</a:t>
            </a:r>
            <a:r>
              <a:rPr lang="pl-PL" altLang="en-US" sz="1800" b="1" dirty="0" smtClean="0"/>
              <a:t>-1188</a:t>
            </a:r>
            <a:endParaRPr lang="en-US" altLang="en-US" sz="1800" b="1" dirty="0"/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Reduction of PHA 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</a:t>
            </a:r>
            <a:r>
              <a:rPr lang="en-US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iopolyesters</a:t>
            </a:r>
            <a:endParaRPr lang="en-US" sz="40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1331640" y="1412776"/>
            <a:ext cx="6459972" cy="4824536"/>
            <a:chOff x="1331640" y="1412776"/>
            <a:chExt cx="6459972" cy="4824536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9" t="5867" r="4418" b="7354"/>
            <a:stretch>
              <a:fillRect/>
            </a:stretch>
          </p:blipFill>
          <p:spPr bwMode="auto">
            <a:xfrm>
              <a:off x="1331640" y="1412776"/>
              <a:ext cx="6459972" cy="4824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9" t="38247" r="77082" b="50096"/>
            <a:stretch>
              <a:fillRect/>
            </a:stretch>
          </p:blipFill>
          <p:spPr bwMode="auto">
            <a:xfrm>
              <a:off x="4716016" y="3212976"/>
              <a:ext cx="1080120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pole tekstowe 6"/>
            <p:cNvSpPr txBox="1"/>
            <p:nvPr/>
          </p:nvSpPr>
          <p:spPr>
            <a:xfrm>
              <a:off x="4677173" y="3284984"/>
              <a:ext cx="9749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800" b="1" dirty="0" smtClean="0">
                  <a:solidFill>
                    <a:schemeClr val="accent1">
                      <a:lumMod val="75000"/>
                    </a:schemeClr>
                  </a:solidFill>
                </a:rPr>
                <a:t>LiBH</a:t>
              </a:r>
              <a:r>
                <a:rPr lang="pl-PL" sz="2800" b="1" baseline="-25000" dirty="0" smtClean="0">
                  <a:solidFill>
                    <a:schemeClr val="accent1">
                      <a:lumMod val="75000"/>
                    </a:schemeClr>
                  </a:solidFill>
                </a:rPr>
                <a:t>4</a:t>
              </a:r>
              <a:endParaRPr lang="pl-PL" sz="2800" b="1" baseline="-25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az 108" descr="C:\Users\Michal Kwiecien\Desktop\Praca doktorska\Rysunki\ESI\Widmo fragmentacyjne PHBH (2HH)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7282"/>
          <a:stretch>
            <a:fillRect/>
          </a:stretch>
        </p:blipFill>
        <p:spPr bwMode="auto">
          <a:xfrm>
            <a:off x="5148064" y="1340768"/>
            <a:ext cx="3802608" cy="213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Reduction of PHBH  with  LiBH</a:t>
            </a:r>
            <a:r>
              <a:rPr lang="en-US" sz="4000" b="1" spc="-55" baseline="-25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4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15" name="Obraz 102" descr="C:\Users\Michal Kwiecien\Desktop\Praca doktorska\Rysunki\ESI\Widmo podstawowe plus rozszerzone PHBH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702" b="40358"/>
          <a:stretch>
            <a:fillRect/>
          </a:stretch>
        </p:blipFill>
        <p:spPr bwMode="auto">
          <a:xfrm>
            <a:off x="588344" y="1544159"/>
            <a:ext cx="2687512" cy="217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az 108" descr="C:\Users\Michal Kwiecien\Desktop\Praca doktorska\Rysunki\ESI\Widmo fragmentacyjne PHBH (2HH)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37" r="5903" b="44309"/>
          <a:stretch>
            <a:fillRect/>
          </a:stretch>
        </p:blipFill>
        <p:spPr bwMode="auto">
          <a:xfrm>
            <a:off x="4932040" y="3667856"/>
            <a:ext cx="3600400" cy="30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Prostokąt 17"/>
          <p:cNvSpPr/>
          <p:nvPr/>
        </p:nvSpPr>
        <p:spPr>
          <a:xfrm>
            <a:off x="5508104" y="1484784"/>
            <a:ext cx="2088232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ESI MS/</a:t>
            </a:r>
            <a:r>
              <a:rPr lang="pl-PL" sz="1600" b="1" dirty="0" err="1" smtClean="0">
                <a:solidFill>
                  <a:schemeClr val="accent1">
                    <a:lumMod val="75000"/>
                  </a:schemeClr>
                </a:solidFill>
              </a:rPr>
              <a:t>MS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(+)</a:t>
            </a: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771 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pl-PL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lipsa 4"/>
          <p:cNvSpPr/>
          <p:nvPr/>
        </p:nvSpPr>
        <p:spPr>
          <a:xfrm>
            <a:off x="1368557" y="2576021"/>
            <a:ext cx="432048" cy="36004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3" name="Grupa 22"/>
          <p:cNvGrpSpPr/>
          <p:nvPr/>
        </p:nvGrpSpPr>
        <p:grpSpPr>
          <a:xfrm>
            <a:off x="467544" y="4005065"/>
            <a:ext cx="4176464" cy="2500030"/>
            <a:chOff x="395536" y="3933056"/>
            <a:chExt cx="4248472" cy="2808312"/>
          </a:xfrm>
        </p:grpSpPr>
        <p:grpSp>
          <p:nvGrpSpPr>
            <p:cNvPr id="20" name="Grupa 19"/>
            <p:cNvGrpSpPr/>
            <p:nvPr/>
          </p:nvGrpSpPr>
          <p:grpSpPr>
            <a:xfrm>
              <a:off x="395536" y="3964790"/>
              <a:ext cx="4248472" cy="2776578"/>
              <a:chOff x="611560" y="3789040"/>
              <a:chExt cx="4248472" cy="2776578"/>
            </a:xfrm>
          </p:grpSpPr>
          <p:pic>
            <p:nvPicPr>
              <p:cNvPr id="7172" name="Obraz 102" descr="C:\Users\Michal Kwiecien\Desktop\Praca doktorska\Rysunki\ESI\Widmo podstawowe plus rozszerzone PHBH.ti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166" r="17028"/>
              <a:stretch>
                <a:fillRect/>
              </a:stretch>
            </p:blipFill>
            <p:spPr bwMode="auto">
              <a:xfrm>
                <a:off x="611560" y="4205228"/>
                <a:ext cx="4032448" cy="2360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Prostokąt 16"/>
              <p:cNvSpPr/>
              <p:nvPr/>
            </p:nvSpPr>
            <p:spPr>
              <a:xfrm>
                <a:off x="2771800" y="3789040"/>
                <a:ext cx="2088232" cy="12961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22" name="Prostokąt 21"/>
            <p:cNvSpPr/>
            <p:nvPr/>
          </p:nvSpPr>
          <p:spPr>
            <a:xfrm>
              <a:off x="467544" y="3933056"/>
              <a:ext cx="351656" cy="3919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5" name="Gwiazda 5-ramienna 24"/>
          <p:cNvSpPr>
            <a:spLocks noChangeAspect="1"/>
          </p:cNvSpPr>
          <p:nvPr/>
        </p:nvSpPr>
        <p:spPr>
          <a:xfrm>
            <a:off x="8798548" y="1242459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7" name="Grupa 26"/>
          <p:cNvGrpSpPr/>
          <p:nvPr/>
        </p:nvGrpSpPr>
        <p:grpSpPr>
          <a:xfrm>
            <a:off x="1691680" y="2450245"/>
            <a:ext cx="3456384" cy="648830"/>
            <a:chOff x="1691680" y="2246854"/>
            <a:chExt cx="3384376" cy="648830"/>
          </a:xfrm>
        </p:grpSpPr>
        <p:sp>
          <p:nvSpPr>
            <p:cNvPr id="24" name="Strzałka w dół 23"/>
            <p:cNvSpPr/>
            <p:nvPr/>
          </p:nvSpPr>
          <p:spPr>
            <a:xfrm rot="5400000" flipV="1">
              <a:off x="3059453" y="879081"/>
              <a:ext cx="648830" cy="3384376"/>
            </a:xfrm>
            <a:prstGeom prst="downArrow">
              <a:avLst/>
            </a:prstGeom>
            <a:gradFill flip="none" rotWithShape="1">
              <a:gsLst>
                <a:gs pos="0">
                  <a:srgbClr val="4F81BD"/>
                </a:gs>
                <a:gs pos="40000">
                  <a:srgbClr val="4F81BD"/>
                </a:gs>
                <a:gs pos="100000">
                  <a:srgbClr val="4F81BD">
                    <a:alpha val="0"/>
                  </a:srgbClr>
                </a:gs>
              </a:gsLst>
              <a:lin ang="16200000" scaled="1"/>
              <a:tileRect/>
            </a:gradFill>
            <a:ln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4000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3306731" y="2385455"/>
              <a:ext cx="16626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>
                  <a:solidFill>
                    <a:schemeClr val="bg1"/>
                  </a:solidFill>
                </a:rPr>
                <a:t> [HB</a:t>
              </a:r>
              <a:r>
                <a:rPr lang="pl-PL" b="1" baseline="-25000" dirty="0" smtClean="0">
                  <a:solidFill>
                    <a:schemeClr val="bg1"/>
                  </a:solidFill>
                </a:rPr>
                <a:t>6</a:t>
              </a:r>
              <a:r>
                <a:rPr lang="pl-PL" b="1" dirty="0" smtClean="0">
                  <a:solidFill>
                    <a:schemeClr val="bg1"/>
                  </a:solidFill>
                </a:rPr>
                <a:t>HH</a:t>
              </a:r>
              <a:r>
                <a:rPr lang="pl-PL" b="1" baseline="-25000" dirty="0" smtClean="0">
                  <a:solidFill>
                    <a:schemeClr val="bg1"/>
                  </a:solidFill>
                </a:rPr>
                <a:t>2</a:t>
              </a:r>
              <a:r>
                <a:rPr lang="pl-PL" b="1" dirty="0" smtClean="0">
                  <a:solidFill>
                    <a:schemeClr val="bg1"/>
                  </a:solidFill>
                </a:rPr>
                <a:t>+Na]</a:t>
              </a:r>
              <a:r>
                <a:rPr lang="pl-PL" b="1" baseline="30000" dirty="0" smtClean="0">
                  <a:solidFill>
                    <a:schemeClr val="bg1"/>
                  </a:solidFill>
                </a:rPr>
                <a:t>+</a:t>
              </a:r>
              <a:r>
                <a:rPr lang="pl-PL" b="1" dirty="0" smtClean="0">
                  <a:solidFill>
                    <a:schemeClr val="bg1"/>
                  </a:solidFill>
                </a:rPr>
                <a:t> </a:t>
              </a:r>
              <a:endParaRPr lang="pl-PL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Prostokąt zaokrąglony 28"/>
          <p:cNvSpPr/>
          <p:nvPr/>
        </p:nvSpPr>
        <p:spPr>
          <a:xfrm>
            <a:off x="476489" y="1412776"/>
            <a:ext cx="2967891" cy="2376264"/>
          </a:xfrm>
          <a:prstGeom prst="roundRect">
            <a:avLst>
              <a:gd name="adj" fmla="val 8306"/>
            </a:avLst>
          </a:prstGeom>
          <a:solidFill>
            <a:srgbClr val="095ABB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rostokąt zaokrąglony 31"/>
          <p:cNvSpPr/>
          <p:nvPr/>
        </p:nvSpPr>
        <p:spPr>
          <a:xfrm>
            <a:off x="1572172" y="4293096"/>
            <a:ext cx="519619" cy="2088000"/>
          </a:xfrm>
          <a:prstGeom prst="roundRect">
            <a:avLst>
              <a:gd name="adj" fmla="val 8306"/>
            </a:avLst>
          </a:prstGeom>
          <a:solidFill>
            <a:srgbClr val="095ABB">
              <a:alpha val="1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Strzałka w dół 20"/>
          <p:cNvSpPr/>
          <p:nvPr/>
        </p:nvSpPr>
        <p:spPr>
          <a:xfrm flipV="1">
            <a:off x="1546545" y="3681088"/>
            <a:ext cx="576064" cy="540000"/>
          </a:xfrm>
          <a:prstGeom prst="downArrow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1" name="Picture 2" descr="C:\Users\leehitka\AppData\Local\Microsoft\Windows\Temporary Internet Files\Content.IE5\RTMAZ3KO\MCj04414670000[1].png"/>
          <p:cNvPicPr>
            <a:picLocks noChangeAspect="1" noChangeArrowheads="1"/>
          </p:cNvPicPr>
          <p:nvPr/>
        </p:nvPicPr>
        <p:blipFill>
          <a:blip r:embed="rId7" cstate="print"/>
          <a:srcRect b="31805"/>
          <a:stretch>
            <a:fillRect/>
          </a:stretch>
        </p:blipFill>
        <p:spPr bwMode="auto">
          <a:xfrm rot="5400000" flipH="1">
            <a:off x="177720" y="1289546"/>
            <a:ext cx="917110" cy="62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Prostokąt 27"/>
          <p:cNvSpPr/>
          <p:nvPr/>
        </p:nvSpPr>
        <p:spPr>
          <a:xfrm>
            <a:off x="467544" y="4077072"/>
            <a:ext cx="1656184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ESI MS(+)</a:t>
            </a:r>
          </a:p>
        </p:txBody>
      </p:sp>
    </p:spTree>
    <p:extLst>
      <p:ext uri="{BB962C8B-B14F-4D97-AF65-F5344CB8AC3E}">
        <p14:creationId xmlns:p14="http://schemas.microsoft.com/office/powerpoint/2010/main" val="275897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" grpId="0" animBg="1"/>
      <p:bldP spid="25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a 44"/>
          <p:cNvGrpSpPr/>
          <p:nvPr/>
        </p:nvGrpSpPr>
        <p:grpSpPr>
          <a:xfrm>
            <a:off x="9756576" y="1340768"/>
            <a:ext cx="8445500" cy="3302000"/>
            <a:chOff x="374972" y="1778000"/>
            <a:chExt cx="8445500" cy="3302000"/>
          </a:xfrm>
        </p:grpSpPr>
        <p:pic>
          <p:nvPicPr>
            <p:cNvPr id="83977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r="97199" b="54361"/>
            <a:stretch>
              <a:fillRect/>
            </a:stretch>
          </p:blipFill>
          <p:spPr bwMode="auto">
            <a:xfrm>
              <a:off x="374972" y="1778000"/>
              <a:ext cx="236588" cy="1506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t="50000" r="96346"/>
            <a:stretch>
              <a:fillRect/>
            </a:stretch>
          </p:blipFill>
          <p:spPr bwMode="auto">
            <a:xfrm>
              <a:off x="374972" y="3429000"/>
              <a:ext cx="308596" cy="165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46285" t="2024" r="46041"/>
            <a:stretch>
              <a:fillRect/>
            </a:stretch>
          </p:blipFill>
          <p:spPr bwMode="auto">
            <a:xfrm>
              <a:off x="4283968" y="1844824"/>
              <a:ext cx="648072" cy="3235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96502"/>
            <a:stretch>
              <a:fillRect/>
            </a:stretch>
          </p:blipFill>
          <p:spPr bwMode="auto">
            <a:xfrm>
              <a:off x="8524983" y="1778000"/>
              <a:ext cx="295489" cy="330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19854" r="65652"/>
            <a:stretch>
              <a:fillRect/>
            </a:stretch>
          </p:blipFill>
          <p:spPr bwMode="auto">
            <a:xfrm>
              <a:off x="2051720" y="1778000"/>
              <a:ext cx="1224136" cy="330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69306" r="15347"/>
            <a:stretch>
              <a:fillRect/>
            </a:stretch>
          </p:blipFill>
          <p:spPr bwMode="auto">
            <a:xfrm>
              <a:off x="6228184" y="1778000"/>
              <a:ext cx="1296144" cy="330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Prostokąt 14"/>
            <p:cNvSpPr/>
            <p:nvPr/>
          </p:nvSpPr>
          <p:spPr>
            <a:xfrm>
              <a:off x="611560" y="4365104"/>
              <a:ext cx="21602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8220024" y="1988840"/>
              <a:ext cx="360040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Prostokąt 31"/>
            <p:cNvSpPr/>
            <p:nvPr/>
          </p:nvSpPr>
          <p:spPr>
            <a:xfrm>
              <a:off x="4788024" y="4365104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4788024" y="2708920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4067944" y="4437112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Prostokąt 34"/>
            <p:cNvSpPr/>
            <p:nvPr/>
          </p:nvSpPr>
          <p:spPr>
            <a:xfrm>
              <a:off x="4133856" y="2636912"/>
              <a:ext cx="21602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2801" t="6385" r="80146" b="58723"/>
            <a:stretch>
              <a:fillRect/>
            </a:stretch>
          </p:blipFill>
          <p:spPr bwMode="auto">
            <a:xfrm>
              <a:off x="611560" y="1988840"/>
              <a:ext cx="1440160" cy="115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2801" t="56542" r="80146" b="6385"/>
            <a:stretch>
              <a:fillRect/>
            </a:stretch>
          </p:blipFill>
          <p:spPr bwMode="auto">
            <a:xfrm>
              <a:off x="611560" y="3645024"/>
              <a:ext cx="1440160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34348" t="17289" r="52863" b="65265"/>
            <a:stretch>
              <a:fillRect/>
            </a:stretch>
          </p:blipFill>
          <p:spPr bwMode="auto">
            <a:xfrm>
              <a:off x="3275856" y="2348880"/>
              <a:ext cx="1080120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34348" t="55657" r="52863" b="10747"/>
            <a:stretch>
              <a:fillRect/>
            </a:stretch>
          </p:blipFill>
          <p:spPr bwMode="auto">
            <a:xfrm>
              <a:off x="3275856" y="3615805"/>
              <a:ext cx="1080120" cy="1109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52253" t="6385" r="30694" b="63085"/>
            <a:stretch>
              <a:fillRect/>
            </a:stretch>
          </p:blipFill>
          <p:spPr bwMode="auto">
            <a:xfrm>
              <a:off x="4788024" y="1988840"/>
              <a:ext cx="1440160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52253" t="60913" r="30694" b="6385"/>
            <a:stretch>
              <a:fillRect/>
            </a:stretch>
          </p:blipFill>
          <p:spPr bwMode="auto">
            <a:xfrm>
              <a:off x="4788024" y="3789363"/>
              <a:ext cx="1440160" cy="1079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l="83800" t="15108" r="3411" b="65265"/>
            <a:stretch>
              <a:fillRect/>
            </a:stretch>
          </p:blipFill>
          <p:spPr bwMode="auto">
            <a:xfrm>
              <a:off x="7452320" y="2276872"/>
              <a:ext cx="1080120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Prostokąt 21"/>
            <p:cNvSpPr/>
            <p:nvPr/>
          </p:nvSpPr>
          <p:spPr>
            <a:xfrm>
              <a:off x="3923928" y="3597723"/>
              <a:ext cx="432048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6" name="Prostokąt 35"/>
            <p:cNvSpPr/>
            <p:nvPr/>
          </p:nvSpPr>
          <p:spPr>
            <a:xfrm>
              <a:off x="8316416" y="4365104"/>
              <a:ext cx="288032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Picture 9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84653" t="54361" r="3410" b="10747"/>
            <a:stretch>
              <a:fillRect/>
            </a:stretch>
          </p:blipFill>
          <p:spPr bwMode="auto">
            <a:xfrm>
              <a:off x="7524328" y="3573016"/>
              <a:ext cx="1008112" cy="115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Prostokąt 29"/>
            <p:cNvSpPr/>
            <p:nvPr/>
          </p:nvSpPr>
          <p:spPr>
            <a:xfrm>
              <a:off x="7452320" y="4581128"/>
              <a:ext cx="216024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Prostokąt 30"/>
            <p:cNvSpPr/>
            <p:nvPr/>
          </p:nvSpPr>
          <p:spPr>
            <a:xfrm>
              <a:off x="7415744" y="2851792"/>
              <a:ext cx="360040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Prostokąt 26"/>
            <p:cNvSpPr/>
            <p:nvPr/>
          </p:nvSpPr>
          <p:spPr>
            <a:xfrm>
              <a:off x="3252706" y="4581128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Prostokąt 27"/>
            <p:cNvSpPr/>
            <p:nvPr/>
          </p:nvSpPr>
          <p:spPr>
            <a:xfrm>
              <a:off x="3216130" y="2889512"/>
              <a:ext cx="28803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Prostokąt 23"/>
            <p:cNvSpPr/>
            <p:nvPr/>
          </p:nvSpPr>
          <p:spPr>
            <a:xfrm>
              <a:off x="8159064" y="3573339"/>
              <a:ext cx="432048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92251" t="5457" r="2976" b="82711"/>
            <a:stretch>
              <a:fillRect/>
            </a:stretch>
          </p:blipFill>
          <p:spPr bwMode="auto">
            <a:xfrm>
              <a:off x="8166058" y="1958168"/>
              <a:ext cx="403138" cy="390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8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92326" t="53474" r="2976" b="38196"/>
            <a:stretch>
              <a:fillRect/>
            </a:stretch>
          </p:blipFill>
          <p:spPr bwMode="auto">
            <a:xfrm>
              <a:off x="8172400" y="3543743"/>
              <a:ext cx="396796" cy="275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9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42022" t="6385" r="53715" b="84892"/>
            <a:stretch>
              <a:fillRect/>
            </a:stretch>
          </p:blipFill>
          <p:spPr bwMode="auto">
            <a:xfrm>
              <a:off x="3923928" y="1988840"/>
              <a:ext cx="36004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0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42022" t="56748" r="52862" b="32554"/>
            <a:stretch>
              <a:fillRect/>
            </a:stretch>
          </p:blipFill>
          <p:spPr bwMode="auto">
            <a:xfrm>
              <a:off x="3923928" y="3651816"/>
              <a:ext cx="432048" cy="35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33797" t="32554" r="63094" b="56542"/>
            <a:stretch>
              <a:fillRect/>
            </a:stretch>
          </p:blipFill>
          <p:spPr bwMode="auto">
            <a:xfrm>
              <a:off x="3229301" y="2852936"/>
              <a:ext cx="262579" cy="360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2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34010" t="84892" r="64618" b="6385"/>
            <a:stretch>
              <a:fillRect/>
            </a:stretch>
          </p:blipFill>
          <p:spPr bwMode="auto">
            <a:xfrm>
              <a:off x="3247256" y="4581128"/>
              <a:ext cx="115888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3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83578" t="34735" r="14494" b="58723"/>
            <a:stretch>
              <a:fillRect/>
            </a:stretch>
          </p:blipFill>
          <p:spPr bwMode="auto">
            <a:xfrm>
              <a:off x="7433673" y="2924944"/>
              <a:ext cx="162663" cy="216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4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 l="83800" t="84892" r="12789" b="8566"/>
            <a:stretch>
              <a:fillRect/>
            </a:stretch>
          </p:blipFill>
          <p:spPr bwMode="auto">
            <a:xfrm>
              <a:off x="7452320" y="4581128"/>
              <a:ext cx="288032" cy="216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8397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693" y="2134394"/>
            <a:ext cx="8456613" cy="330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Reduction of PHBH  with  LiBH</a:t>
            </a:r>
            <a:r>
              <a:rPr lang="en-US" sz="4000" b="1" spc="-55" baseline="-25000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4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083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835696" y="1353542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Transesterification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reaction of P(3HB-co-4HB)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by (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4-chloro-2-methylphenoxy)acetic acid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MCPA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mediated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by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TSA∙H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O 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Bioactive conjugates from natural PHA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0"/>
          <a:stretch>
            <a:fillRect/>
          </a:stretch>
        </p:blipFill>
        <p:spPr>
          <a:xfrm>
            <a:off x="155414" y="4077072"/>
            <a:ext cx="4056546" cy="230765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74"/>
          <a:stretch>
            <a:fillRect/>
          </a:stretch>
        </p:blipFill>
        <p:spPr>
          <a:xfrm>
            <a:off x="3926591" y="3933056"/>
            <a:ext cx="5109905" cy="936104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683568" y="4077072"/>
            <a:ext cx="2016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ESI- MS</a:t>
            </a:r>
            <a:r>
              <a:rPr lang="en-US" sz="1600" b="1" baseline="30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MCPA–(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OHB)</a:t>
            </a:r>
            <a:r>
              <a:rPr lang="pl-PL" sz="1600" b="1" baseline="-25000" dirty="0" smtClean="0">
                <a:solidFill>
                  <a:schemeClr val="accent1">
                    <a:lumMod val="75000"/>
                  </a:schemeClr>
                </a:solidFill>
              </a:rPr>
              <a:t>8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+Na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]</a:t>
            </a:r>
            <a:r>
              <a:rPr lang="en-US" sz="1600" b="1" baseline="30000" dirty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9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11 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Gwiazda 5-ramienna 14"/>
          <p:cNvSpPr>
            <a:spLocks noChangeAspect="1"/>
          </p:cNvSpPr>
          <p:nvPr/>
        </p:nvSpPr>
        <p:spPr>
          <a:xfrm>
            <a:off x="3689684" y="3940740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987" y="5640069"/>
            <a:ext cx="3325333" cy="81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rostokąt 5"/>
          <p:cNvSpPr/>
          <p:nvPr/>
        </p:nvSpPr>
        <p:spPr>
          <a:xfrm>
            <a:off x="6156176" y="5397023"/>
            <a:ext cx="2736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New forms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pesticides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b="1" dirty="0" err="1" smtClean="0">
                <a:solidFill>
                  <a:schemeClr val="accent1">
                    <a:lumMod val="75000"/>
                  </a:schemeClr>
                </a:solidFill>
              </a:rPr>
              <a:t>containing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b="1" u="sng" dirty="0" err="1" smtClean="0">
                <a:solidFill>
                  <a:schemeClr val="accent1">
                    <a:lumMod val="75000"/>
                  </a:schemeClr>
                </a:solidFill>
              </a:rPr>
              <a:t>carboxyl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b="1" dirty="0" err="1" smtClean="0">
                <a:solidFill>
                  <a:schemeClr val="accent1">
                    <a:lumMod val="75000"/>
                  </a:schemeClr>
                </a:solidFill>
              </a:rPr>
              <a:t>functionalities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7" name="Grupa 16"/>
          <p:cNvGrpSpPr/>
          <p:nvPr/>
        </p:nvGrpSpPr>
        <p:grpSpPr>
          <a:xfrm>
            <a:off x="395536" y="1882565"/>
            <a:ext cx="8136904" cy="1834467"/>
            <a:chOff x="395536" y="1882565"/>
            <a:chExt cx="8136904" cy="1834467"/>
          </a:xfrm>
        </p:grpSpPr>
        <p:grpSp>
          <p:nvGrpSpPr>
            <p:cNvPr id="13" name="Grupa 12"/>
            <p:cNvGrpSpPr/>
            <p:nvPr/>
          </p:nvGrpSpPr>
          <p:grpSpPr>
            <a:xfrm>
              <a:off x="395536" y="1882565"/>
              <a:ext cx="8136904" cy="1618443"/>
              <a:chOff x="395536" y="1882565"/>
              <a:chExt cx="8136904" cy="1618443"/>
            </a:xfrm>
          </p:grpSpPr>
          <p:pic>
            <p:nvPicPr>
              <p:cNvPr id="14338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534" b="53983"/>
              <a:stretch>
                <a:fillRect/>
              </a:stretch>
            </p:blipFill>
            <p:spPr bwMode="auto">
              <a:xfrm>
                <a:off x="1634491" y="1882565"/>
                <a:ext cx="2145421" cy="8983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0675" b="66803"/>
              <a:stretch>
                <a:fillRect/>
              </a:stretch>
            </p:blipFill>
            <p:spPr bwMode="auto">
              <a:xfrm>
                <a:off x="1786891" y="1916832"/>
                <a:ext cx="2065029" cy="6480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Prostokąt 4"/>
              <p:cNvSpPr/>
              <p:nvPr/>
            </p:nvSpPr>
            <p:spPr>
              <a:xfrm>
                <a:off x="395536" y="1916832"/>
                <a:ext cx="1598515" cy="7386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 smtClean="0"/>
                  <a:t>R=CH</a:t>
                </a:r>
                <a:r>
                  <a:rPr lang="en-US" sz="1400" baseline="-25000" dirty="0" smtClean="0"/>
                  <a:t>3</a:t>
                </a:r>
                <a:r>
                  <a:rPr lang="pl-PL" sz="1400" dirty="0" smtClean="0"/>
                  <a:t>, </a:t>
                </a:r>
                <a:r>
                  <a:rPr lang="en-US" sz="1400" dirty="0" smtClean="0"/>
                  <a:t>x=3HB units</a:t>
                </a:r>
                <a:endParaRPr lang="pl-PL" sz="1400" dirty="0" smtClean="0"/>
              </a:p>
              <a:p>
                <a:r>
                  <a:rPr lang="pl-PL" sz="1400" dirty="0" err="1" smtClean="0"/>
                  <a:t>or</a:t>
                </a:r>
                <a:endParaRPr lang="pl-PL" sz="1400" dirty="0" smtClean="0"/>
              </a:p>
              <a:p>
                <a:r>
                  <a:rPr lang="en-US" sz="1400" dirty="0" smtClean="0"/>
                  <a:t>R=H</a:t>
                </a:r>
                <a:r>
                  <a:rPr lang="pl-PL" sz="1400" dirty="0" smtClean="0"/>
                  <a:t>, </a:t>
                </a:r>
                <a:r>
                  <a:rPr lang="en-US" sz="1400" dirty="0" smtClean="0"/>
                  <a:t>x</a:t>
                </a:r>
                <a:r>
                  <a:rPr lang="pl-PL" sz="1400" dirty="0" smtClean="0"/>
                  <a:t>=</a:t>
                </a:r>
                <a:r>
                  <a:rPr lang="en-US" sz="1400" dirty="0" smtClean="0"/>
                  <a:t>4HB </a:t>
                </a:r>
                <a:r>
                  <a:rPr lang="en-US" sz="1400" dirty="0"/>
                  <a:t>units</a:t>
                </a:r>
              </a:p>
            </p:txBody>
          </p:sp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511" t="15164" b="25820"/>
              <a:stretch>
                <a:fillRect/>
              </a:stretch>
            </p:blipFill>
            <p:spPr bwMode="auto">
              <a:xfrm>
                <a:off x="3779912" y="2348880"/>
                <a:ext cx="4752528" cy="115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706" r="69534"/>
            <a:stretch>
              <a:fillRect/>
            </a:stretch>
          </p:blipFill>
          <p:spPr bwMode="auto">
            <a:xfrm>
              <a:off x="1634491" y="2735175"/>
              <a:ext cx="2145421" cy="9818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Prostokąt 17"/>
          <p:cNvSpPr/>
          <p:nvPr/>
        </p:nvSpPr>
        <p:spPr>
          <a:xfrm>
            <a:off x="344053" y="6362503"/>
            <a:ext cx="3385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i="1" dirty="0" err="1">
                <a:solidFill>
                  <a:srgbClr val="000000"/>
                </a:solidFill>
              </a:rPr>
              <a:t>PLoS</a:t>
            </a:r>
            <a:r>
              <a:rPr lang="pl-PL" b="1" i="1" dirty="0">
                <a:solidFill>
                  <a:srgbClr val="000000"/>
                </a:solidFill>
              </a:rPr>
              <a:t> </a:t>
            </a:r>
            <a:r>
              <a:rPr lang="pl-PL" b="1" i="1" dirty="0" smtClean="0">
                <a:solidFill>
                  <a:srgbClr val="000000"/>
                </a:solidFill>
              </a:rPr>
              <a:t>One. </a:t>
            </a:r>
            <a:r>
              <a:rPr lang="pl-PL" b="1" dirty="0" smtClean="0">
                <a:solidFill>
                  <a:srgbClr val="000000"/>
                </a:solidFill>
              </a:rPr>
              <a:t>2015</a:t>
            </a:r>
            <a:r>
              <a:rPr lang="pl-PL" b="1" dirty="0">
                <a:solidFill>
                  <a:srgbClr val="000000"/>
                </a:solidFill>
              </a:rPr>
              <a:t>; 10(3): e0120149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824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"/>
          <a:stretch>
            <a:fillRect/>
          </a:stretch>
        </p:blipFill>
        <p:spPr bwMode="auto">
          <a:xfrm>
            <a:off x="323528" y="1772816"/>
            <a:ext cx="3829484" cy="27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581128"/>
            <a:ext cx="3406075" cy="1722995"/>
          </a:xfrm>
          <a:prstGeom prst="rect">
            <a:avLst/>
          </a:prstGeom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3" t="6621" r="6245" b="11726"/>
          <a:stretch>
            <a:fillRect/>
          </a:stretch>
        </p:blipFill>
        <p:spPr bwMode="auto">
          <a:xfrm>
            <a:off x="4283968" y="2636912"/>
            <a:ext cx="468052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572000" y="2852936"/>
            <a:ext cx="22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ESI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MS/MS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(+)</a:t>
            </a: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Tyrosol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–(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OHB)</a:t>
            </a:r>
            <a:r>
              <a:rPr lang="en-US" sz="1600" b="1" baseline="-250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+Na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]</a:t>
            </a:r>
            <a:r>
              <a:rPr lang="en-US" sz="1600" b="1" baseline="30000" dirty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419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987" y="5640069"/>
            <a:ext cx="3325333" cy="81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Prostokąt 12"/>
          <p:cNvSpPr/>
          <p:nvPr/>
        </p:nvSpPr>
        <p:spPr>
          <a:xfrm>
            <a:off x="6156176" y="5397023"/>
            <a:ext cx="2736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New forms of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pesticides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b="1" dirty="0" err="1" smtClean="0">
                <a:solidFill>
                  <a:schemeClr val="accent1">
                    <a:lumMod val="75000"/>
                  </a:schemeClr>
                </a:solidFill>
              </a:rPr>
              <a:t>containing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pl-PL" b="1" u="sng" dirty="0" err="1" smtClean="0">
                <a:solidFill>
                  <a:schemeClr val="accent1">
                    <a:lumMod val="75000"/>
                  </a:schemeClr>
                </a:solidFill>
              </a:rPr>
              <a:t>hydroxyl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b="1" dirty="0" err="1" smtClean="0">
                <a:solidFill>
                  <a:schemeClr val="accent1">
                    <a:lumMod val="75000"/>
                  </a:schemeClr>
                </a:solidFill>
              </a:rPr>
              <a:t>functionalities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ytuł 1"/>
          <p:cNvSpPr txBox="1">
            <a:spLocks/>
          </p:cNvSpPr>
          <p:nvPr/>
        </p:nvSpPr>
        <p:spPr>
          <a:xfrm>
            <a:off x="179512" y="764704"/>
            <a:ext cx="8784976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24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Synthesis of </a:t>
            </a:r>
            <a:r>
              <a:rPr lang="en-US" sz="24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oligo</a:t>
            </a:r>
            <a:r>
              <a:rPr lang="en-US" sz="24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(3HB)-</a:t>
            </a:r>
            <a:r>
              <a:rPr lang="en-US" sz="24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tyrosol</a:t>
            </a:r>
            <a:r>
              <a:rPr lang="en-US" sz="24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conjugates using the two-step method</a:t>
            </a:r>
          </a:p>
        </p:txBody>
      </p:sp>
      <p:sp>
        <p:nvSpPr>
          <p:cNvPr id="16" name="Gwiazda 5-ramienna 15"/>
          <p:cNvSpPr>
            <a:spLocks noChangeAspect="1"/>
          </p:cNvSpPr>
          <p:nvPr/>
        </p:nvSpPr>
        <p:spPr>
          <a:xfrm>
            <a:off x="8761164" y="3089267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1" name="Grupa 20"/>
          <p:cNvGrpSpPr/>
          <p:nvPr/>
        </p:nvGrpSpPr>
        <p:grpSpPr>
          <a:xfrm>
            <a:off x="5004048" y="1786284"/>
            <a:ext cx="3425742" cy="994644"/>
            <a:chOff x="5004048" y="1637630"/>
            <a:chExt cx="3425742" cy="994644"/>
          </a:xfrm>
        </p:grpSpPr>
        <p:grpSp>
          <p:nvGrpSpPr>
            <p:cNvPr id="19" name="Grupa 18"/>
            <p:cNvGrpSpPr/>
            <p:nvPr/>
          </p:nvGrpSpPr>
          <p:grpSpPr>
            <a:xfrm>
              <a:off x="5004048" y="1637630"/>
              <a:ext cx="3425742" cy="994644"/>
              <a:chOff x="5004048" y="1637630"/>
              <a:chExt cx="3425742" cy="994644"/>
            </a:xfrm>
          </p:grpSpPr>
          <p:pic>
            <p:nvPicPr>
              <p:cNvPr id="15365" name="Picture 5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4048" y="1666455"/>
                <a:ext cx="3425742" cy="8984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7" name="pole tekstowe 16"/>
              <p:cNvSpPr txBox="1"/>
              <p:nvPr/>
            </p:nvSpPr>
            <p:spPr>
              <a:xfrm>
                <a:off x="6991697" y="1637630"/>
                <a:ext cx="4667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200" i="1" dirty="0" smtClean="0">
                    <a:solidFill>
                      <a:srgbClr val="0000CC"/>
                    </a:solidFill>
                  </a:rPr>
                  <a:t>-120</a:t>
                </a:r>
                <a:endParaRPr lang="pl-PL" sz="1200" i="1" dirty="0">
                  <a:solidFill>
                    <a:srgbClr val="0000CC"/>
                  </a:solidFill>
                </a:endParaRPr>
              </a:p>
            </p:txBody>
          </p:sp>
          <p:sp>
            <p:nvSpPr>
              <p:cNvPr id="18" name="pole tekstowe 17"/>
              <p:cNvSpPr txBox="1"/>
              <p:nvPr/>
            </p:nvSpPr>
            <p:spPr>
              <a:xfrm>
                <a:off x="6468591" y="2324497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dirty="0" smtClean="0"/>
                  <a:t>299</a:t>
                </a:r>
                <a:endParaRPr lang="pl-PL" sz="1400" dirty="0"/>
              </a:p>
            </p:txBody>
          </p:sp>
        </p:grpSp>
        <p:sp>
          <p:nvSpPr>
            <p:cNvPr id="20" name="Prostokąt 19"/>
            <p:cNvSpPr/>
            <p:nvPr/>
          </p:nvSpPr>
          <p:spPr>
            <a:xfrm>
              <a:off x="7224721" y="1844824"/>
              <a:ext cx="216024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5" name="Prostokąt 4"/>
          <p:cNvSpPr/>
          <p:nvPr/>
        </p:nvSpPr>
        <p:spPr>
          <a:xfrm>
            <a:off x="344053" y="6362503"/>
            <a:ext cx="3385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i="1" dirty="0" err="1">
                <a:solidFill>
                  <a:srgbClr val="000000"/>
                </a:solidFill>
              </a:rPr>
              <a:t>PLoS</a:t>
            </a:r>
            <a:r>
              <a:rPr lang="pl-PL" b="1" i="1" dirty="0">
                <a:solidFill>
                  <a:srgbClr val="000000"/>
                </a:solidFill>
              </a:rPr>
              <a:t> </a:t>
            </a:r>
            <a:r>
              <a:rPr lang="pl-PL" b="1" i="1" dirty="0" smtClean="0">
                <a:solidFill>
                  <a:srgbClr val="000000"/>
                </a:solidFill>
              </a:rPr>
              <a:t>One. </a:t>
            </a:r>
            <a:r>
              <a:rPr lang="pl-PL" b="1" dirty="0" smtClean="0">
                <a:solidFill>
                  <a:srgbClr val="000000"/>
                </a:solidFill>
              </a:rPr>
              <a:t>2015</a:t>
            </a:r>
            <a:r>
              <a:rPr lang="pl-PL" b="1" dirty="0">
                <a:solidFill>
                  <a:srgbClr val="000000"/>
                </a:solidFill>
              </a:rPr>
              <a:t>; 10(3): e0120149</a:t>
            </a:r>
            <a:r>
              <a:rPr lang="pl-PL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pl-PL" dirty="0"/>
          </a:p>
        </p:txBody>
      </p:sp>
      <p:sp>
        <p:nvSpPr>
          <p:cNvPr id="22" name="Tytuł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Bioactive conjugates from natural PHA</a:t>
            </a:r>
          </a:p>
        </p:txBody>
      </p:sp>
    </p:spTree>
    <p:extLst>
      <p:ext uri="{BB962C8B-B14F-4D97-AF65-F5344CB8AC3E}">
        <p14:creationId xmlns:p14="http://schemas.microsoft.com/office/powerpoint/2010/main" val="181332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6"/>
          <p:cNvSpPr>
            <a:spLocks noChangeArrowheads="1"/>
          </p:cNvSpPr>
          <p:nvPr/>
        </p:nvSpPr>
        <p:spPr bwMode="auto">
          <a:xfrm>
            <a:off x="323528" y="4444329"/>
            <a:ext cx="8568952" cy="15049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graphicFrame>
        <p:nvGraphicFramePr>
          <p:cNvPr id="69638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981246"/>
              </p:ext>
            </p:extLst>
          </p:nvPr>
        </p:nvGraphicFramePr>
        <p:xfrm>
          <a:off x="500955" y="4434652"/>
          <a:ext cx="8391525" cy="147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4" name="Rysunek Microsoft Drawing" r:id="rId4" imgW="5776913" imgH="1092200" progId="">
                  <p:embed/>
                </p:oleObj>
              </mc:Choice>
              <mc:Fallback>
                <p:oleObj name="Rysunek Microsoft Drawing" r:id="rId4" imgW="5776913" imgH="1092200" progId="">
                  <p:embed/>
                  <p:pic>
                    <p:nvPicPr>
                      <p:cNvPr id="0" name="Picture 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955" y="4434652"/>
                        <a:ext cx="8391525" cy="147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710951" y="1988840"/>
            <a:ext cx="2709862" cy="131445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l-PL" sz="2000" dirty="0" err="1" smtClean="0">
                <a:solidFill>
                  <a:srgbClr val="CCFFFF"/>
                </a:solidFill>
                <a:latin typeface="Comic Sans MS" charset="0"/>
              </a:rPr>
              <a:t>structure</a:t>
            </a:r>
            <a:endParaRPr lang="en-GB" sz="2000" dirty="0">
              <a:solidFill>
                <a:srgbClr val="CCFFFF"/>
              </a:solidFill>
              <a:latin typeface="Comic Sans MS" charset="0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5852689" y="2556290"/>
            <a:ext cx="2762250" cy="1147762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l-PL" sz="2000" noProof="1" smtClean="0">
                <a:solidFill>
                  <a:srgbClr val="CCFFFF"/>
                </a:solidFill>
                <a:latin typeface="Comic Sans MS" charset="0"/>
              </a:rPr>
              <a:t>properties</a:t>
            </a:r>
            <a:endParaRPr lang="pl-PL" sz="2000" dirty="0">
              <a:solidFill>
                <a:srgbClr val="CCFFFF"/>
              </a:solidFill>
              <a:latin typeface="Comic Sans MS" charset="0"/>
            </a:endParaRPr>
          </a:p>
        </p:txBody>
      </p:sp>
      <p:cxnSp>
        <p:nvCxnSpPr>
          <p:cNvPr id="9" name="AutoShape 5"/>
          <p:cNvCxnSpPr>
            <a:cxnSpLocks noChangeShapeType="1"/>
          </p:cNvCxnSpPr>
          <p:nvPr/>
        </p:nvCxnSpPr>
        <p:spPr bwMode="auto">
          <a:xfrm>
            <a:off x="3419051" y="2712658"/>
            <a:ext cx="2433638" cy="417513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4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BIOCOP ®</a:t>
            </a:r>
          </a:p>
        </p:txBody>
      </p:sp>
    </p:spTree>
    <p:extLst>
      <p:ext uri="{BB962C8B-B14F-4D97-AF65-F5344CB8AC3E}">
        <p14:creationId xmlns:p14="http://schemas.microsoft.com/office/powerpoint/2010/main" val="434333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23529" y="2232160"/>
            <a:ext cx="475252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38375"/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Michael 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</a:rPr>
              <a:t>Szwarc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dirty="0" smtClean="0"/>
              <a:t>(June 9</a:t>
            </a:r>
            <a:r>
              <a:rPr lang="pl-PL" sz="2000" dirty="0" smtClean="0"/>
              <a:t>,</a:t>
            </a:r>
            <a:r>
              <a:rPr lang="en-US" sz="2000" dirty="0" smtClean="0"/>
              <a:t> 1909</a:t>
            </a:r>
            <a:r>
              <a:rPr lang="en-US" sz="2000" dirty="0"/>
              <a:t>, </a:t>
            </a:r>
            <a:r>
              <a:rPr lang="en-US" sz="2000" dirty="0" err="1"/>
              <a:t>Będzin</a:t>
            </a:r>
            <a:r>
              <a:rPr lang="en-US" sz="2000" dirty="0"/>
              <a:t>, Poland </a:t>
            </a:r>
            <a:r>
              <a:rPr lang="pl-PL" sz="2000" dirty="0" smtClean="0"/>
              <a:t>–</a:t>
            </a:r>
            <a:r>
              <a:rPr lang="en-US" sz="2000" dirty="0" smtClean="0"/>
              <a:t> August 4</a:t>
            </a:r>
            <a:r>
              <a:rPr lang="pl-PL" sz="2000" dirty="0" smtClean="0"/>
              <a:t>,</a:t>
            </a:r>
            <a:r>
              <a:rPr lang="en-US" sz="2000" dirty="0" smtClean="0"/>
              <a:t> 2000</a:t>
            </a:r>
            <a:r>
              <a:rPr lang="en-US" sz="2000" dirty="0"/>
              <a:t>, United States) </a:t>
            </a:r>
            <a:r>
              <a:rPr lang="en-US" sz="2000" dirty="0" smtClean="0"/>
              <a:t>was </a:t>
            </a:r>
            <a:r>
              <a:rPr lang="en-US" sz="2000" dirty="0"/>
              <a:t>a British (University of Manchester) and American (State University of New York) </a:t>
            </a:r>
            <a:r>
              <a:rPr lang="en-US" sz="2000" dirty="0" smtClean="0"/>
              <a:t>polymer </a:t>
            </a:r>
            <a:r>
              <a:rPr lang="en-US" sz="2000" dirty="0"/>
              <a:t>chemist who discovered and studied </a:t>
            </a:r>
            <a:r>
              <a:rPr lang="en-US" sz="2000" dirty="0" smtClean="0"/>
              <a:t>ionic </a:t>
            </a:r>
            <a:r>
              <a:rPr lang="en-US" sz="2000" dirty="0"/>
              <a:t>living </a:t>
            </a:r>
            <a:r>
              <a:rPr lang="en-US" sz="2000" dirty="0" smtClean="0"/>
              <a:t>polymerization</a:t>
            </a:r>
            <a:endParaRPr lang="en-US" sz="2000" dirty="0"/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2483768" y="260648"/>
            <a:ext cx="6347048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Anionic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living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polymerization</a:t>
            </a:r>
            <a:endParaRPr lang="en-US" sz="40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44585" y="4872642"/>
            <a:ext cx="476072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Kyoto Prize in 1991</a:t>
            </a:r>
          </a:p>
          <a:p>
            <a:r>
              <a:rPr lang="en-US" u="sng" dirty="0" smtClean="0">
                <a:hlinkClick r:id="rId2"/>
              </a:rPr>
              <a:t>http://www.inamori-f.or.jp/laureates/k07_a_michael/prf_e.html</a:t>
            </a:r>
            <a:endParaRPr lang="en-US" dirty="0" smtClean="0"/>
          </a:p>
          <a:p>
            <a:r>
              <a:rPr lang="en-US" b="1" i="1" dirty="0" smtClean="0"/>
              <a:t>Living Polymers, Nature</a:t>
            </a:r>
            <a:r>
              <a:rPr lang="en-US" b="1" dirty="0" smtClean="0"/>
              <a:t>, 178</a:t>
            </a:r>
            <a:r>
              <a:rPr lang="pl-PL" b="1" dirty="0" smtClean="0"/>
              <a:t> (</a:t>
            </a:r>
            <a:r>
              <a:rPr lang="en-US" b="1" dirty="0" smtClean="0"/>
              <a:t>1956</a:t>
            </a:r>
            <a:r>
              <a:rPr lang="pl-PL" b="1" dirty="0" smtClean="0"/>
              <a:t>) </a:t>
            </a:r>
            <a:r>
              <a:rPr lang="en-US" b="1" dirty="0" smtClean="0"/>
              <a:t>1168–1169</a:t>
            </a:r>
            <a:endParaRPr lang="en-US" b="1" dirty="0"/>
          </a:p>
        </p:txBody>
      </p:sp>
      <p:pic>
        <p:nvPicPr>
          <p:cNvPr id="115714" name="Picture 2" descr="https://upload.wikimedia.org/wikipedia/he/e/e1/Michael_Szwar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793" y="620688"/>
            <a:ext cx="2016224" cy="2016225"/>
          </a:xfrm>
          <a:prstGeom prst="rect">
            <a:avLst/>
          </a:prstGeom>
          <a:noFill/>
        </p:spPr>
      </p:pic>
      <p:grpSp>
        <p:nvGrpSpPr>
          <p:cNvPr id="22" name="Grupa 21"/>
          <p:cNvGrpSpPr/>
          <p:nvPr/>
        </p:nvGrpSpPr>
        <p:grpSpPr>
          <a:xfrm>
            <a:off x="5137720" y="1307204"/>
            <a:ext cx="3754760" cy="5345708"/>
            <a:chOff x="5137720" y="1307204"/>
            <a:chExt cx="3754760" cy="5345708"/>
          </a:xfrm>
        </p:grpSpPr>
        <p:pic>
          <p:nvPicPr>
            <p:cNvPr id="12" name="Picture 1"/>
            <p:cNvPicPr>
              <a:picLocks noChangeAspect="1"/>
            </p:cNvPicPr>
            <p:nvPr/>
          </p:nvPicPr>
          <p:blipFill>
            <a:blip r:embed="rId4" cstate="print"/>
            <a:srcRect t="63910" r="55616" b="24731"/>
            <a:stretch>
              <a:fillRect/>
            </a:stretch>
          </p:blipFill>
          <p:spPr>
            <a:xfrm>
              <a:off x="5137720" y="4941168"/>
              <a:ext cx="1666528" cy="720080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/>
            <a:srcRect t="86628"/>
            <a:stretch>
              <a:fillRect/>
            </a:stretch>
          </p:blipFill>
          <p:spPr>
            <a:xfrm>
              <a:off x="5137720" y="5805264"/>
              <a:ext cx="3754760" cy="847648"/>
            </a:xfrm>
            <a:prstGeom prst="rect">
              <a:avLst/>
            </a:prstGeom>
          </p:spPr>
        </p:pic>
        <p:pic>
          <p:nvPicPr>
            <p:cNvPr id="13" name="Picture 1"/>
            <p:cNvPicPr>
              <a:picLocks noChangeAspect="1"/>
            </p:cNvPicPr>
            <p:nvPr/>
          </p:nvPicPr>
          <p:blipFill>
            <a:blip r:embed="rId4" cstate="print"/>
            <a:srcRect l="53973" t="66182" r="23013" b="29274"/>
            <a:stretch>
              <a:fillRect/>
            </a:stretch>
          </p:blipFill>
          <p:spPr>
            <a:xfrm>
              <a:off x="7164288" y="4941168"/>
              <a:ext cx="864096" cy="288032"/>
            </a:xfrm>
            <a:prstGeom prst="rect">
              <a:avLst/>
            </a:prstGeom>
          </p:spPr>
        </p:pic>
        <p:pic>
          <p:nvPicPr>
            <p:cNvPr id="14" name="Picture 1"/>
            <p:cNvPicPr>
              <a:picLocks noChangeAspect="1"/>
            </p:cNvPicPr>
            <p:nvPr/>
          </p:nvPicPr>
          <p:blipFill>
            <a:blip r:embed="rId4" cstate="print"/>
            <a:srcRect t="47708" b="39498"/>
            <a:stretch>
              <a:fillRect/>
            </a:stretch>
          </p:blipFill>
          <p:spPr>
            <a:xfrm>
              <a:off x="5137720" y="3933056"/>
              <a:ext cx="3754760" cy="811038"/>
            </a:xfrm>
            <a:prstGeom prst="rect">
              <a:avLst/>
            </a:prstGeom>
          </p:spPr>
        </p:pic>
        <p:pic>
          <p:nvPicPr>
            <p:cNvPr id="15" name="Picture 1"/>
            <p:cNvPicPr>
              <a:picLocks noChangeAspect="1"/>
            </p:cNvPicPr>
            <p:nvPr/>
          </p:nvPicPr>
          <p:blipFill>
            <a:blip r:embed="rId4" cstate="print"/>
            <a:srcRect l="44384" t="36009" r="48285" b="54871"/>
            <a:stretch>
              <a:fillRect/>
            </a:stretch>
          </p:blipFill>
          <p:spPr>
            <a:xfrm>
              <a:off x="6804200" y="3354935"/>
              <a:ext cx="275298" cy="578121"/>
            </a:xfrm>
            <a:prstGeom prst="rect">
              <a:avLst/>
            </a:prstGeom>
          </p:spPr>
        </p:pic>
        <p:sp>
          <p:nvSpPr>
            <p:cNvPr id="16" name="Prostokąt 15"/>
            <p:cNvSpPr/>
            <p:nvPr/>
          </p:nvSpPr>
          <p:spPr>
            <a:xfrm>
              <a:off x="7020272" y="3284984"/>
              <a:ext cx="288032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7" name="Picture 1"/>
            <p:cNvPicPr>
              <a:picLocks noChangeAspect="1"/>
            </p:cNvPicPr>
            <p:nvPr/>
          </p:nvPicPr>
          <p:blipFill>
            <a:blip r:embed="rId4" cstate="print"/>
            <a:srcRect l="50138" t="34906" r="24931" b="59329"/>
            <a:stretch>
              <a:fillRect/>
            </a:stretch>
          </p:blipFill>
          <p:spPr>
            <a:xfrm>
              <a:off x="7020272" y="3374746"/>
              <a:ext cx="936104" cy="365425"/>
            </a:xfrm>
            <a:prstGeom prst="rect">
              <a:avLst/>
            </a:prstGeom>
          </p:spPr>
        </p:pic>
        <p:pic>
          <p:nvPicPr>
            <p:cNvPr id="18" name="Picture 1"/>
            <p:cNvPicPr>
              <a:picLocks noChangeAspect="1"/>
            </p:cNvPicPr>
            <p:nvPr/>
          </p:nvPicPr>
          <p:blipFill>
            <a:blip r:embed="rId4" cstate="print"/>
            <a:srcRect t="18638" b="67366"/>
            <a:stretch>
              <a:fillRect/>
            </a:stretch>
          </p:blipFill>
          <p:spPr>
            <a:xfrm>
              <a:off x="5137720" y="2420888"/>
              <a:ext cx="3754760" cy="887246"/>
            </a:xfrm>
            <a:prstGeom prst="rect">
              <a:avLst/>
            </a:prstGeom>
          </p:spPr>
        </p:pic>
        <p:pic>
          <p:nvPicPr>
            <p:cNvPr id="21" name="Picture 1"/>
            <p:cNvPicPr>
              <a:picLocks noChangeAspect="1"/>
            </p:cNvPicPr>
            <p:nvPr/>
          </p:nvPicPr>
          <p:blipFill>
            <a:blip r:embed="rId4" cstate="print"/>
            <a:srcRect t="-837" b="87812"/>
            <a:stretch>
              <a:fillRect/>
            </a:stretch>
          </p:blipFill>
          <p:spPr>
            <a:xfrm>
              <a:off x="5137720" y="1307204"/>
              <a:ext cx="3754760" cy="825652"/>
            </a:xfrm>
            <a:prstGeom prst="rect">
              <a:avLst/>
            </a:prstGeom>
          </p:spPr>
        </p:pic>
        <p:pic>
          <p:nvPicPr>
            <p:cNvPr id="19" name="Picture 1"/>
            <p:cNvPicPr>
              <a:picLocks noChangeAspect="1"/>
            </p:cNvPicPr>
            <p:nvPr/>
          </p:nvPicPr>
          <p:blipFill>
            <a:blip r:embed="rId4" cstate="print"/>
            <a:srcRect l="42807" t="10288" r="49862" b="78725"/>
            <a:stretch>
              <a:fillRect/>
            </a:stretch>
          </p:blipFill>
          <p:spPr>
            <a:xfrm>
              <a:off x="6744979" y="1903179"/>
              <a:ext cx="275293" cy="696450"/>
            </a:xfrm>
            <a:prstGeom prst="rect">
              <a:avLst/>
            </a:prstGeom>
          </p:spPr>
        </p:pic>
        <p:pic>
          <p:nvPicPr>
            <p:cNvPr id="20" name="Picture 1"/>
            <p:cNvPicPr>
              <a:picLocks noChangeAspect="1"/>
            </p:cNvPicPr>
            <p:nvPr/>
          </p:nvPicPr>
          <p:blipFill>
            <a:blip r:embed="rId4" cstate="print"/>
            <a:srcRect l="48220" t="9915" r="40273" b="84405"/>
            <a:stretch>
              <a:fillRect/>
            </a:stretch>
          </p:blipFill>
          <p:spPr>
            <a:xfrm>
              <a:off x="6948264" y="1916832"/>
              <a:ext cx="432048" cy="360040"/>
            </a:xfrm>
            <a:prstGeom prst="rect">
              <a:avLst/>
            </a:prstGeom>
          </p:spPr>
        </p:pic>
        <p:pic>
          <p:nvPicPr>
            <p:cNvPr id="11" name="Picture 1"/>
            <p:cNvPicPr>
              <a:picLocks noChangeAspect="1"/>
            </p:cNvPicPr>
            <p:nvPr/>
          </p:nvPicPr>
          <p:blipFill>
            <a:blip r:embed="rId4" cstate="print"/>
            <a:srcRect l="44384" t="61730" r="45027" b="15643"/>
            <a:stretch>
              <a:fillRect/>
            </a:stretch>
          </p:blipFill>
          <p:spPr>
            <a:xfrm>
              <a:off x="6804248" y="4725144"/>
              <a:ext cx="397576" cy="11521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651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14"/>
          <p:cNvSpPr>
            <a:spLocks noChangeArrowheads="1"/>
          </p:cNvSpPr>
          <p:nvPr/>
        </p:nvSpPr>
        <p:spPr bwMode="auto">
          <a:xfrm>
            <a:off x="714375" y="4179800"/>
            <a:ext cx="6449913" cy="155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ts val="0"/>
              </a:spcBef>
              <a:buClr>
                <a:srgbClr val="1F497D"/>
              </a:buClr>
              <a:buFont typeface="Wingdings" pitchFamily="2" charset="2"/>
              <a:buChar char="w"/>
            </a:pP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Activation of anionic species</a:t>
            </a:r>
          </a:p>
          <a:p>
            <a:pPr algn="just" eaLnBrk="1" hangingPunct="1">
              <a:spcBef>
                <a:spcPts val="0"/>
              </a:spcBef>
              <a:buClr>
                <a:srgbClr val="1F497D"/>
              </a:buClr>
              <a:buFont typeface="Wingdings" pitchFamily="2" charset="2"/>
              <a:buChar char="w"/>
            </a:pPr>
            <a:r>
              <a:rPr lang="en-US" altLang="en-US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Regioselectivity</a:t>
            </a:r>
            <a:endParaRPr lang="en-US" altLang="en-US" sz="24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just" eaLnBrk="1" hangingPunct="1">
              <a:spcBef>
                <a:spcPts val="0"/>
              </a:spcBef>
              <a:buClr>
                <a:srgbClr val="1F497D"/>
              </a:buClr>
              <a:buFont typeface="Wingdings" pitchFamily="2" charset="2"/>
              <a:buChar char="w"/>
            </a:pPr>
            <a:r>
              <a:rPr lang="en-US" altLang="en-US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Stereoselectivity</a:t>
            </a: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</a:p>
          <a:p>
            <a:pPr algn="just" eaLnBrk="1" hangingPunct="1">
              <a:spcBef>
                <a:spcPts val="0"/>
              </a:spcBef>
              <a:buClr>
                <a:srgbClr val="1F497D"/>
              </a:buClr>
              <a:buFont typeface="Wingdings" pitchFamily="2" charset="2"/>
              <a:buChar char="w"/>
            </a:pP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Propagation on carboxylate active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centers</a:t>
            </a:r>
            <a:endParaRPr lang="pl-PL" altLang="en-US" sz="24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6" name="Picture 6" descr="DSCF08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5" t="14819" r="16513" b="19289"/>
          <a:stretch>
            <a:fillRect/>
          </a:stretch>
        </p:blipFill>
        <p:spPr bwMode="auto">
          <a:xfrm>
            <a:off x="7020272" y="4336831"/>
            <a:ext cx="1584176" cy="226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251520" y="6021288"/>
            <a:ext cx="7543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pl-PL" b="1" dirty="0" smtClean="0">
                <a:latin typeface="Calibri" panose="020F0502020204030204" pitchFamily="34" charset="0"/>
              </a:rPr>
              <a:t>Z. Jedliński, M. Kowalczuk, W. </a:t>
            </a:r>
            <a:r>
              <a:rPr lang="pl-PL" b="1" dirty="0" err="1" smtClean="0">
                <a:latin typeface="Calibri" panose="020F0502020204030204" pitchFamily="34" charset="0"/>
              </a:rPr>
              <a:t>Główkowski</a:t>
            </a:r>
            <a:r>
              <a:rPr lang="pl-PL" b="1" dirty="0" smtClean="0">
                <a:latin typeface="Calibri" panose="020F0502020204030204" pitchFamily="34" charset="0"/>
              </a:rPr>
              <a:t>, J. Grobelny, M. Szwarc, </a:t>
            </a:r>
          </a:p>
          <a:p>
            <a:r>
              <a:rPr lang="pl-PL" b="1" i="1" dirty="0" err="1" smtClean="0">
                <a:latin typeface="Calibri" panose="020F0502020204030204" pitchFamily="34" charset="0"/>
              </a:rPr>
              <a:t>Macromolecules</a:t>
            </a:r>
            <a:r>
              <a:rPr lang="pl-PL" b="1" dirty="0" smtClean="0">
                <a:latin typeface="Calibri" panose="020F0502020204030204" pitchFamily="34" charset="0"/>
              </a:rPr>
              <a:t>, 24 (1991) 349-352 </a:t>
            </a:r>
            <a:endParaRPr lang="pl-PL" b="1" dirty="0">
              <a:latin typeface="Microsoft Sans Serif" pitchFamily="34" charset="0"/>
            </a:endParaRPr>
          </a:p>
        </p:txBody>
      </p:sp>
      <p:sp>
        <p:nvSpPr>
          <p:cNvPr id="18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Anionic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ROP</a:t>
            </a:r>
            <a:endParaRPr lang="en-US" sz="40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21"/>
          <p:cNvGrpSpPr/>
          <p:nvPr/>
        </p:nvGrpSpPr>
        <p:grpSpPr>
          <a:xfrm>
            <a:off x="714375" y="1518949"/>
            <a:ext cx="7900987" cy="2628970"/>
            <a:chOff x="714375" y="1292472"/>
            <a:chExt cx="7900987" cy="2628970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714375" y="1292472"/>
              <a:ext cx="7900987" cy="2416176"/>
              <a:chOff x="528" y="1358"/>
              <a:chExt cx="4977" cy="1522"/>
            </a:xfrm>
          </p:grpSpPr>
          <p:sp>
            <p:nvSpPr>
              <p:cNvPr id="64518" name="Line 4"/>
              <p:cNvSpPr>
                <a:spLocks noChangeShapeType="1"/>
              </p:cNvSpPr>
              <p:nvPr/>
            </p:nvSpPr>
            <p:spPr bwMode="auto">
              <a:xfrm>
                <a:off x="1680" y="2016"/>
                <a:ext cx="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19" name="Line 5"/>
              <p:cNvSpPr>
                <a:spLocks noChangeShapeType="1"/>
              </p:cNvSpPr>
              <p:nvPr/>
            </p:nvSpPr>
            <p:spPr bwMode="auto">
              <a:xfrm>
                <a:off x="2208" y="1536"/>
                <a:ext cx="0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20" name="Text Box 6"/>
              <p:cNvSpPr txBox="1">
                <a:spLocks noChangeArrowheads="1"/>
              </p:cNvSpPr>
              <p:nvPr/>
            </p:nvSpPr>
            <p:spPr bwMode="auto">
              <a:xfrm>
                <a:off x="2496" y="1358"/>
                <a:ext cx="115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pl-PL" altLang="en-US" sz="1600" dirty="0" err="1">
                    <a:solidFill>
                      <a:srgbClr val="404040"/>
                    </a:solidFill>
                    <a:latin typeface="Microsoft Sans Serif" pitchFamily="34" charset="0"/>
                  </a:rPr>
                  <a:t>anionic</a:t>
                </a:r>
                <a:r>
                  <a:rPr lang="pl-PL" altLang="en-US" sz="1600" dirty="0">
                    <a:solidFill>
                      <a:srgbClr val="404040"/>
                    </a:solidFill>
                    <a:latin typeface="Microsoft Sans Serif" pitchFamily="34" charset="0"/>
                  </a:rPr>
                  <a:t> </a:t>
                </a:r>
                <a:r>
                  <a:rPr lang="pl-PL" altLang="en-US" sz="1600" dirty="0" err="1">
                    <a:solidFill>
                      <a:srgbClr val="404040"/>
                    </a:solidFill>
                    <a:latin typeface="Microsoft Sans Serif" pitchFamily="34" charset="0"/>
                  </a:rPr>
                  <a:t>catalyst</a:t>
                </a:r>
                <a:endParaRPr lang="pl-PL" altLang="en-US" sz="1600" dirty="0">
                  <a:solidFill>
                    <a:srgbClr val="404040"/>
                  </a:solidFill>
                  <a:latin typeface="Microsoft Sans Serif" pitchFamily="34" charset="0"/>
                </a:endParaRPr>
              </a:p>
            </p:txBody>
          </p:sp>
          <p:sp>
            <p:nvSpPr>
              <p:cNvPr id="64521" name="Text Box 7"/>
              <p:cNvSpPr txBox="1">
                <a:spLocks noChangeArrowheads="1"/>
              </p:cNvSpPr>
              <p:nvPr/>
            </p:nvSpPr>
            <p:spPr bwMode="auto">
              <a:xfrm>
                <a:off x="2736" y="1583"/>
                <a:ext cx="116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1400">
                  <a:solidFill>
                    <a:srgbClr val="000000"/>
                  </a:solidFill>
                  <a:latin typeface="Microsoft Sans Serif" pitchFamily="34" charset="0"/>
                </a:endParaRPr>
              </a:p>
            </p:txBody>
          </p:sp>
          <p:sp>
            <p:nvSpPr>
              <p:cNvPr id="64522" name="Text Box 8"/>
              <p:cNvSpPr txBox="1">
                <a:spLocks noChangeArrowheads="1"/>
              </p:cNvSpPr>
              <p:nvPr/>
            </p:nvSpPr>
            <p:spPr bwMode="auto">
              <a:xfrm>
                <a:off x="2278" y="2171"/>
                <a:ext cx="1474" cy="5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l-PL" altLang="en-US" sz="1600" dirty="0" err="1">
                    <a:solidFill>
                      <a:srgbClr val="404040"/>
                    </a:solidFill>
                    <a:latin typeface="Microsoft Sans Serif" pitchFamily="34" charset="0"/>
                  </a:rPr>
                  <a:t>supramolecular</a:t>
                </a:r>
                <a:r>
                  <a:rPr lang="pl-PL" altLang="en-US" sz="1600" dirty="0">
                    <a:solidFill>
                      <a:srgbClr val="404040"/>
                    </a:solidFill>
                    <a:latin typeface="Microsoft Sans Serif" pitchFamily="34" charset="0"/>
                  </a:rPr>
                  <a:t> </a:t>
                </a:r>
                <a:r>
                  <a:rPr lang="pl-PL" altLang="en-US" sz="1600" dirty="0" err="1">
                    <a:solidFill>
                      <a:srgbClr val="404040"/>
                    </a:solidFill>
                    <a:latin typeface="Microsoft Sans Serif" pitchFamily="34" charset="0"/>
                  </a:rPr>
                  <a:t>catalyst</a:t>
                </a:r>
                <a:endParaRPr lang="pl-PL" altLang="en-US" sz="1600" dirty="0">
                  <a:solidFill>
                    <a:srgbClr val="404040"/>
                  </a:solidFill>
                  <a:latin typeface="Microsoft Sans Serif" pitchFamily="34" charset="0"/>
                </a:endParaRP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l-PL" altLang="en-US" sz="1600" dirty="0" err="1">
                    <a:solidFill>
                      <a:srgbClr val="404040"/>
                    </a:solidFill>
                    <a:latin typeface="Microsoft Sans Serif" pitchFamily="34" charset="0"/>
                  </a:rPr>
                  <a:t>activated</a:t>
                </a:r>
                <a:r>
                  <a:rPr lang="pl-PL" altLang="en-US" sz="1600" dirty="0">
                    <a:solidFill>
                      <a:srgbClr val="404040"/>
                    </a:solidFill>
                    <a:latin typeface="Microsoft Sans Serif" pitchFamily="34" charset="0"/>
                  </a:rPr>
                  <a:t> by </a:t>
                </a:r>
                <a:r>
                  <a:rPr lang="pl-PL" altLang="en-US" sz="1600" dirty="0" err="1">
                    <a:solidFill>
                      <a:srgbClr val="404040"/>
                    </a:solidFill>
                    <a:latin typeface="Microsoft Sans Serif" pitchFamily="34" charset="0"/>
                  </a:rPr>
                  <a:t>e.g</a:t>
                </a:r>
                <a:r>
                  <a:rPr lang="pl-PL" altLang="en-US" sz="1600" dirty="0" smtClean="0">
                    <a:solidFill>
                      <a:srgbClr val="404040"/>
                    </a:solidFill>
                    <a:latin typeface="Microsoft Sans Serif" pitchFamily="34" charset="0"/>
                  </a:rPr>
                  <a:t>.,</a:t>
                </a:r>
              </a:p>
              <a:p>
                <a:pPr>
                  <a:spcBef>
                    <a:spcPts val="600"/>
                  </a:spcBef>
                  <a:buFontTx/>
                  <a:buNone/>
                </a:pPr>
                <a:r>
                  <a:rPr lang="pl-PL" altLang="en-US" sz="1600" dirty="0" smtClean="0">
                    <a:solidFill>
                      <a:srgbClr val="404040"/>
                    </a:solidFill>
                    <a:latin typeface="Microsoft Sans Serif" pitchFamily="34" charset="0"/>
                  </a:rPr>
                  <a:t>18-crown-6</a:t>
                </a:r>
                <a:endParaRPr lang="pl-PL" altLang="en-US" sz="1600" dirty="0">
                  <a:solidFill>
                    <a:srgbClr val="404040"/>
                  </a:solidFill>
                  <a:latin typeface="Microsoft Sans Serif" pitchFamily="34" charset="0"/>
                </a:endParaRPr>
              </a:p>
            </p:txBody>
          </p:sp>
          <p:sp>
            <p:nvSpPr>
              <p:cNvPr id="64523" name="Line 9"/>
              <p:cNvSpPr>
                <a:spLocks noChangeShapeType="1"/>
              </p:cNvSpPr>
              <p:nvPr/>
            </p:nvSpPr>
            <p:spPr bwMode="auto">
              <a:xfrm>
                <a:off x="2208" y="2544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24" name="Line 10"/>
              <p:cNvSpPr>
                <a:spLocks noChangeShapeType="1"/>
              </p:cNvSpPr>
              <p:nvPr/>
            </p:nvSpPr>
            <p:spPr bwMode="auto">
              <a:xfrm>
                <a:off x="2208" y="1536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25" name="Text Box 11"/>
              <p:cNvSpPr txBox="1">
                <a:spLocks noChangeArrowheads="1"/>
              </p:cNvSpPr>
              <p:nvPr/>
            </p:nvSpPr>
            <p:spPr bwMode="auto">
              <a:xfrm>
                <a:off x="4119" y="1399"/>
                <a:ext cx="138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pl-PL" altLang="en-US" sz="2000">
                    <a:solidFill>
                      <a:srgbClr val="404040"/>
                    </a:solidFill>
                    <a:latin typeface="Microsoft Sans Serif" pitchFamily="34" charset="0"/>
                  </a:rPr>
                  <a:t>no polymerization</a:t>
                </a:r>
              </a:p>
            </p:txBody>
          </p:sp>
          <p:pic>
            <p:nvPicPr>
              <p:cNvPr id="64526" name="Picture 1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4401"/>
              <a:stretch>
                <a:fillRect/>
              </a:stretch>
            </p:blipFill>
            <p:spPr bwMode="auto">
              <a:xfrm>
                <a:off x="4320" y="2114"/>
                <a:ext cx="960" cy="7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527" name="Picture 1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" y="1536"/>
                <a:ext cx="1177" cy="1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pole tekstowe 19"/>
            <p:cNvSpPr txBox="1"/>
            <p:nvPr/>
          </p:nvSpPr>
          <p:spPr>
            <a:xfrm>
              <a:off x="7164288" y="3490555"/>
              <a:ext cx="60305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200" dirty="0" smtClean="0"/>
                <a:t>PBL</a:t>
              </a:r>
              <a:endParaRPr lang="pl-PL" sz="2200" dirty="0"/>
            </a:p>
          </p:txBody>
        </p:sp>
        <p:sp>
          <p:nvSpPr>
            <p:cNvPr id="21" name="pole tekstowe 20"/>
            <p:cNvSpPr txBox="1"/>
            <p:nvPr/>
          </p:nvSpPr>
          <p:spPr>
            <a:xfrm>
              <a:off x="1572228" y="3202523"/>
              <a:ext cx="457176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l-PL" sz="2200" dirty="0" smtClean="0"/>
                <a:t>BL</a:t>
              </a:r>
              <a:endParaRPr lang="pl-PL"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1620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348880"/>
            <a:ext cx="747744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79512" y="5157192"/>
            <a:ext cx="882047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b="1" dirty="0" smtClean="0">
                <a:latin typeface="+mn-lt"/>
              </a:rPr>
              <a:t>John W. Kramer, Emil B. </a:t>
            </a:r>
            <a:r>
              <a:rPr lang="pl-PL" b="1" dirty="0" err="1" smtClean="0">
                <a:latin typeface="+mn-lt"/>
              </a:rPr>
              <a:t>Lobkovsky</a:t>
            </a:r>
            <a:r>
              <a:rPr lang="pl-PL" b="1" dirty="0" smtClean="0">
                <a:latin typeface="+mn-lt"/>
              </a:rPr>
              <a:t>, Geoffrey W. </a:t>
            </a:r>
            <a:r>
              <a:rPr lang="pl-PL" b="1" dirty="0" err="1" smtClean="0">
                <a:latin typeface="+mn-lt"/>
              </a:rPr>
              <a:t>Coates</a:t>
            </a:r>
            <a:endParaRPr lang="pl-PL" b="1" dirty="0" smtClean="0">
              <a:latin typeface="+mn-lt"/>
            </a:endParaRPr>
          </a:p>
          <a:p>
            <a:pPr algn="ctr" eaLnBrk="1" hangingPunct="1">
              <a:defRPr/>
            </a:pPr>
            <a:r>
              <a:rPr lang="pl-PL" b="1" i="1" dirty="0" err="1" smtClean="0">
                <a:latin typeface="+mn-lt"/>
              </a:rPr>
              <a:t>Organic</a:t>
            </a:r>
            <a:r>
              <a:rPr lang="pl-PL" b="1" i="1" dirty="0" smtClean="0">
                <a:latin typeface="+mn-lt"/>
              </a:rPr>
              <a:t> </a:t>
            </a:r>
            <a:r>
              <a:rPr lang="pl-PL" b="1" i="1" dirty="0" err="1" smtClean="0">
                <a:latin typeface="+mn-lt"/>
              </a:rPr>
              <a:t>Letters</a:t>
            </a:r>
            <a:r>
              <a:rPr lang="pl-PL" b="1" dirty="0" smtClean="0">
                <a:latin typeface="+mn-lt"/>
              </a:rPr>
              <a:t>, 8 (2006) 3709-3712</a:t>
            </a:r>
          </a:p>
          <a:p>
            <a:pPr algn="ctr" eaLnBrk="1" hangingPunct="1">
              <a:defRPr/>
            </a:pPr>
            <a:endParaRPr lang="pl-PL" b="1" dirty="0" smtClean="0">
              <a:latin typeface="+mn-lt"/>
            </a:endParaRPr>
          </a:p>
          <a:p>
            <a:pPr algn="ctr" eaLnBrk="1" hangingPunct="1">
              <a:defRPr/>
            </a:pPr>
            <a:r>
              <a:rPr lang="pl-PL" b="1" dirty="0" smtClean="0">
                <a:latin typeface="+mn-lt"/>
              </a:rPr>
              <a:t>Tomasz </a:t>
            </a:r>
            <a:r>
              <a:rPr lang="pl-PL" b="1" dirty="0" err="1" smtClean="0">
                <a:latin typeface="+mn-lt"/>
              </a:rPr>
              <a:t>Bałakier</a:t>
            </a:r>
            <a:r>
              <a:rPr lang="pl-PL" b="1" dirty="0" smtClean="0">
                <a:latin typeface="+mn-lt"/>
              </a:rPr>
              <a:t>, Wojciech </a:t>
            </a:r>
            <a:r>
              <a:rPr lang="pl-PL" b="1" dirty="0" err="1" smtClean="0">
                <a:latin typeface="+mn-lt"/>
              </a:rPr>
              <a:t>Chaładaj</a:t>
            </a:r>
            <a:r>
              <a:rPr lang="pl-PL" b="1" dirty="0" smtClean="0">
                <a:latin typeface="+mn-lt"/>
              </a:rPr>
              <a:t> , Janusz Jurczak,  Grażyna Adamus, Marek Kowalczuk</a:t>
            </a:r>
          </a:p>
          <a:p>
            <a:pPr algn="ctr" eaLnBrk="1" hangingPunct="1">
              <a:defRPr/>
            </a:pPr>
            <a:r>
              <a:rPr lang="pl-PL" b="1" i="1" dirty="0" err="1" smtClean="0">
                <a:latin typeface="+mn-lt"/>
              </a:rPr>
              <a:t>Tetrahedron</a:t>
            </a:r>
            <a:r>
              <a:rPr lang="pl-PL" b="1" dirty="0" smtClean="0">
                <a:latin typeface="+mn-lt"/>
              </a:rPr>
              <a:t>, 69 (2013) 4990-4993</a:t>
            </a:r>
          </a:p>
        </p:txBody>
      </p:sp>
      <p:sp>
        <p:nvSpPr>
          <p:cNvPr id="6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Biodegradable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polymers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synthesis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l-PL" sz="28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based</a:t>
            </a:r>
            <a:r>
              <a:rPr lang="pl-PL" sz="28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on </a:t>
            </a:r>
            <a:r>
              <a:rPr lang="pl-PL" sz="28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clean</a:t>
            </a:r>
            <a:r>
              <a:rPr lang="pl-PL" sz="28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8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coal</a:t>
            </a:r>
            <a:r>
              <a:rPr lang="pl-PL" sz="28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8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technologies</a:t>
            </a:r>
            <a:r>
              <a:rPr lang="pl-PL" sz="28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pl-PL" sz="28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biomass</a:t>
            </a:r>
            <a:endParaRPr lang="en-US" sz="28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1763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 bwMode="auto">
          <a:xfrm>
            <a:off x="203200" y="1428750"/>
            <a:ext cx="8616950" cy="1712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304800" y="3573463"/>
            <a:ext cx="85344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charset="0"/>
            </a:endParaRPr>
          </a:p>
        </p:txBody>
      </p:sp>
      <p:pic>
        <p:nvPicPr>
          <p:cNvPr id="204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410"/>
          <a:stretch>
            <a:fillRect/>
          </a:stretch>
        </p:blipFill>
        <p:spPr bwMode="auto">
          <a:xfrm>
            <a:off x="683568" y="2424891"/>
            <a:ext cx="6362774" cy="788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443" b="88530"/>
          <a:stretch>
            <a:fillRect/>
          </a:stretch>
        </p:blipFill>
        <p:spPr bwMode="auto">
          <a:xfrm>
            <a:off x="1156545" y="4221088"/>
            <a:ext cx="648073" cy="3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8" name="pole tekstowe 1"/>
          <p:cNvSpPr txBox="1">
            <a:spLocks noChangeArrowheads="1"/>
          </p:cNvSpPr>
          <p:nvPr/>
        </p:nvSpPr>
        <p:spPr bwMode="auto">
          <a:xfrm>
            <a:off x="279400" y="1886918"/>
            <a:ext cx="3883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400" b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Random Copolyester</a:t>
            </a:r>
          </a:p>
        </p:txBody>
      </p:sp>
      <p:sp>
        <p:nvSpPr>
          <p:cNvPr id="20489" name="pole tekstowe 6"/>
          <p:cNvSpPr txBox="1">
            <a:spLocks noChangeArrowheads="1"/>
          </p:cNvSpPr>
          <p:nvPr/>
        </p:nvSpPr>
        <p:spPr bwMode="auto">
          <a:xfrm>
            <a:off x="279400" y="3616697"/>
            <a:ext cx="3883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400" b="1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Diblock</a:t>
            </a:r>
            <a:r>
              <a:rPr lang="pl-PL" altLang="pl-PL" sz="24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pl-PL" altLang="pl-PL" sz="2400" b="1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Copolyester</a:t>
            </a:r>
            <a:endParaRPr lang="pl-PL" altLang="pl-PL" sz="24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0490" name="pole tekstowe 1"/>
          <p:cNvSpPr txBox="1">
            <a:spLocks noChangeArrowheads="1"/>
          </p:cNvSpPr>
          <p:nvPr/>
        </p:nvSpPr>
        <p:spPr bwMode="auto">
          <a:xfrm>
            <a:off x="419100" y="6445250"/>
            <a:ext cx="705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 b="1" i="1" dirty="0" smtClean="0">
                <a:latin typeface="+mn-lt"/>
              </a:rPr>
              <a:t>Macromolecules</a:t>
            </a:r>
            <a:r>
              <a:rPr lang="pl-PL" altLang="pl-PL" sz="1800" b="1" dirty="0" smtClean="0">
                <a:latin typeface="+mn-lt"/>
              </a:rPr>
              <a:t>, </a:t>
            </a:r>
            <a:r>
              <a:rPr lang="en-US" altLang="pl-PL" sz="1800" b="1" i="1" dirty="0" smtClean="0">
                <a:latin typeface="+mn-lt"/>
              </a:rPr>
              <a:t>42</a:t>
            </a:r>
            <a:r>
              <a:rPr lang="en-US" altLang="pl-PL" sz="1800" b="1" dirty="0" smtClean="0">
                <a:latin typeface="+mn-lt"/>
              </a:rPr>
              <a:t> </a:t>
            </a:r>
            <a:r>
              <a:rPr lang="pl-PL" altLang="pl-PL" sz="1800" b="1" dirty="0" smtClean="0">
                <a:latin typeface="+mn-lt"/>
              </a:rPr>
              <a:t>(</a:t>
            </a:r>
            <a:r>
              <a:rPr lang="en-US" altLang="pl-PL" sz="1800" b="1" dirty="0" smtClean="0">
                <a:latin typeface="+mn-lt"/>
              </a:rPr>
              <a:t>2009</a:t>
            </a:r>
            <a:r>
              <a:rPr lang="pl-PL" altLang="pl-PL" sz="1800" b="1" dirty="0" smtClean="0">
                <a:latin typeface="+mn-lt"/>
              </a:rPr>
              <a:t>) </a:t>
            </a:r>
            <a:r>
              <a:rPr lang="en-US" altLang="pl-PL" sz="1800" b="1" dirty="0" smtClean="0">
                <a:latin typeface="+mn-lt"/>
              </a:rPr>
              <a:t>4547-4557</a:t>
            </a:r>
            <a:endParaRPr lang="pl-PL" altLang="pl-PL" sz="1800" b="1" dirty="0">
              <a:latin typeface="+mn-lt"/>
            </a:endParaRPr>
          </a:p>
        </p:txBody>
      </p:sp>
      <p:grpSp>
        <p:nvGrpSpPr>
          <p:cNvPr id="20491" name="Grupa 9"/>
          <p:cNvGrpSpPr>
            <a:grpSpLocks/>
          </p:cNvGrpSpPr>
          <p:nvPr/>
        </p:nvGrpSpPr>
        <p:grpSpPr bwMode="auto">
          <a:xfrm>
            <a:off x="5957888" y="2043410"/>
            <a:ext cx="2325687" cy="230188"/>
            <a:chOff x="4932040" y="1088533"/>
            <a:chExt cx="2325947" cy="230903"/>
          </a:xfrm>
        </p:grpSpPr>
        <p:grpSp>
          <p:nvGrpSpPr>
            <p:cNvPr id="20508" name="Grupa 10"/>
            <p:cNvGrpSpPr>
              <a:grpSpLocks/>
            </p:cNvGrpSpPr>
            <p:nvPr/>
          </p:nvGrpSpPr>
          <p:grpSpPr bwMode="auto">
            <a:xfrm>
              <a:off x="4932040" y="1088533"/>
              <a:ext cx="2310225" cy="230903"/>
              <a:chOff x="755576" y="1052736"/>
              <a:chExt cx="2310225" cy="230903"/>
            </a:xfrm>
          </p:grpSpPr>
          <p:grpSp>
            <p:nvGrpSpPr>
              <p:cNvPr id="20524" name="Grupa 26"/>
              <p:cNvGrpSpPr>
                <a:grpSpLocks/>
              </p:cNvGrpSpPr>
              <p:nvPr/>
            </p:nvGrpSpPr>
            <p:grpSpPr bwMode="auto">
              <a:xfrm>
                <a:off x="755576" y="1052736"/>
                <a:ext cx="876672" cy="228600"/>
                <a:chOff x="755576" y="1052736"/>
                <a:chExt cx="876672" cy="228600"/>
              </a:xfrm>
            </p:grpSpPr>
            <p:sp>
              <p:nvSpPr>
                <p:cNvPr id="38" name="Schemat blokowy: łącznik 37"/>
                <p:cNvSpPr/>
                <p:nvPr/>
              </p:nvSpPr>
              <p:spPr>
                <a:xfrm>
                  <a:off x="755576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39" name="Schemat blokowy: łącznik 38"/>
                <p:cNvSpPr/>
                <p:nvPr/>
              </p:nvSpPr>
              <p:spPr>
                <a:xfrm>
                  <a:off x="971500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40" name="Schemat blokowy: łącznik 39"/>
                <p:cNvSpPr/>
                <p:nvPr/>
              </p:nvSpPr>
              <p:spPr>
                <a:xfrm>
                  <a:off x="1174723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41" name="Schemat blokowy: łącznik 40"/>
                <p:cNvSpPr/>
                <p:nvPr/>
              </p:nvSpPr>
              <p:spPr>
                <a:xfrm>
                  <a:off x="1403348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</p:grpSp>
          <p:sp>
            <p:nvSpPr>
              <p:cNvPr id="28" name="Schemat blokowy: łącznik 27"/>
              <p:cNvSpPr/>
              <p:nvPr/>
            </p:nvSpPr>
            <p:spPr>
              <a:xfrm>
                <a:off x="761927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9" name="Schemat blokowy: łącznik 28"/>
              <p:cNvSpPr/>
              <p:nvPr/>
            </p:nvSpPr>
            <p:spPr>
              <a:xfrm>
                <a:off x="977851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0" name="Schemat blokowy: łącznik 29"/>
              <p:cNvSpPr/>
              <p:nvPr/>
            </p:nvSpPr>
            <p:spPr>
              <a:xfrm>
                <a:off x="1181074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1" name="Schemat blokowy: łącznik 30"/>
              <p:cNvSpPr/>
              <p:nvPr/>
            </p:nvSpPr>
            <p:spPr>
              <a:xfrm>
                <a:off x="1409699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2" name="Schemat blokowy: łącznik 31"/>
              <p:cNvSpPr/>
              <p:nvPr/>
            </p:nvSpPr>
            <p:spPr>
              <a:xfrm>
                <a:off x="1666903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3" name="Schemat blokowy: łącznik 32"/>
              <p:cNvSpPr/>
              <p:nvPr/>
            </p:nvSpPr>
            <p:spPr>
              <a:xfrm>
                <a:off x="1895528" y="1054329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4" name="Schemat blokowy: łącznik 33"/>
              <p:cNvSpPr/>
              <p:nvPr/>
            </p:nvSpPr>
            <p:spPr>
              <a:xfrm>
                <a:off x="2130505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5" name="Schemat blokowy: łącznik 34"/>
              <p:cNvSpPr/>
              <p:nvPr/>
            </p:nvSpPr>
            <p:spPr>
              <a:xfrm>
                <a:off x="2359130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6" name="Schemat blokowy: łącznik 35"/>
              <p:cNvSpPr/>
              <p:nvPr/>
            </p:nvSpPr>
            <p:spPr>
              <a:xfrm>
                <a:off x="2837020" y="1054329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37" name="Schemat blokowy: łącznik 36"/>
              <p:cNvSpPr/>
              <p:nvPr/>
            </p:nvSpPr>
            <p:spPr>
              <a:xfrm>
                <a:off x="2608395" y="1054329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grpSp>
          <p:nvGrpSpPr>
            <p:cNvPr id="20509" name="Grupa 11"/>
            <p:cNvGrpSpPr>
              <a:grpSpLocks/>
            </p:cNvGrpSpPr>
            <p:nvPr/>
          </p:nvGrpSpPr>
          <p:grpSpPr bwMode="auto">
            <a:xfrm>
              <a:off x="4947762" y="1088533"/>
              <a:ext cx="876672" cy="228600"/>
              <a:chOff x="755576" y="1052736"/>
              <a:chExt cx="876672" cy="228600"/>
            </a:xfrm>
          </p:grpSpPr>
          <p:sp>
            <p:nvSpPr>
              <p:cNvPr id="23" name="Schemat blokowy: łącznik 22"/>
              <p:cNvSpPr/>
              <p:nvPr/>
            </p:nvSpPr>
            <p:spPr>
              <a:xfrm>
                <a:off x="755731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4" name="Schemat blokowy: łącznik 23"/>
              <p:cNvSpPr/>
              <p:nvPr/>
            </p:nvSpPr>
            <p:spPr>
              <a:xfrm>
                <a:off x="971655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5" name="Schemat blokowy: łącznik 24"/>
              <p:cNvSpPr/>
              <p:nvPr/>
            </p:nvSpPr>
            <p:spPr>
              <a:xfrm>
                <a:off x="1174878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6" name="Schemat blokowy: łącznik 25"/>
              <p:cNvSpPr/>
              <p:nvPr/>
            </p:nvSpPr>
            <p:spPr>
              <a:xfrm>
                <a:off x="1403503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13" name="Schemat blokowy: łącznik 12"/>
            <p:cNvSpPr/>
            <p:nvPr/>
          </p:nvSpPr>
          <p:spPr>
            <a:xfrm>
              <a:off x="4954267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4" name="Schemat blokowy: łącznik 13"/>
            <p:cNvSpPr/>
            <p:nvPr/>
          </p:nvSpPr>
          <p:spPr>
            <a:xfrm>
              <a:off x="5170192" y="1088533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5" name="Schemat blokowy: łącznik 14"/>
            <p:cNvSpPr/>
            <p:nvPr/>
          </p:nvSpPr>
          <p:spPr>
            <a:xfrm>
              <a:off x="5373414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6" name="Schemat blokowy: łącznik 15"/>
            <p:cNvSpPr/>
            <p:nvPr/>
          </p:nvSpPr>
          <p:spPr>
            <a:xfrm>
              <a:off x="5602040" y="1088533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7" name="Schemat blokowy: łącznik 16"/>
            <p:cNvSpPr/>
            <p:nvPr/>
          </p:nvSpPr>
          <p:spPr>
            <a:xfrm>
              <a:off x="5859244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8" name="Schemat blokowy: łącznik 17"/>
            <p:cNvSpPr/>
            <p:nvPr/>
          </p:nvSpPr>
          <p:spPr>
            <a:xfrm>
              <a:off x="6087869" y="1090126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9" name="Schemat blokowy: łącznik 18"/>
            <p:cNvSpPr/>
            <p:nvPr/>
          </p:nvSpPr>
          <p:spPr>
            <a:xfrm>
              <a:off x="6322845" y="1088533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0" name="Schemat blokowy: łącznik 19"/>
            <p:cNvSpPr/>
            <p:nvPr/>
          </p:nvSpPr>
          <p:spPr>
            <a:xfrm>
              <a:off x="6551471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1" name="Schemat blokowy: łącznik 20"/>
            <p:cNvSpPr/>
            <p:nvPr/>
          </p:nvSpPr>
          <p:spPr>
            <a:xfrm>
              <a:off x="7029361" y="1090126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2" name="Schemat blokowy: łącznik 21"/>
            <p:cNvSpPr/>
            <p:nvPr/>
          </p:nvSpPr>
          <p:spPr>
            <a:xfrm>
              <a:off x="6800736" y="1090126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20492" name="Grupa 73"/>
          <p:cNvGrpSpPr>
            <a:grpSpLocks/>
          </p:cNvGrpSpPr>
          <p:nvPr/>
        </p:nvGrpSpPr>
        <p:grpSpPr bwMode="auto">
          <a:xfrm>
            <a:off x="5986463" y="3760713"/>
            <a:ext cx="2309812" cy="230187"/>
            <a:chOff x="755576" y="1052736"/>
            <a:chExt cx="2310225" cy="230903"/>
          </a:xfrm>
        </p:grpSpPr>
        <p:grpSp>
          <p:nvGrpSpPr>
            <p:cNvPr id="20493" name="Grupa 74"/>
            <p:cNvGrpSpPr>
              <a:grpSpLocks/>
            </p:cNvGrpSpPr>
            <p:nvPr/>
          </p:nvGrpSpPr>
          <p:grpSpPr bwMode="auto">
            <a:xfrm>
              <a:off x="755576" y="1052736"/>
              <a:ext cx="876672" cy="228600"/>
              <a:chOff x="755576" y="1052736"/>
              <a:chExt cx="876672" cy="228600"/>
            </a:xfrm>
          </p:grpSpPr>
          <p:sp>
            <p:nvSpPr>
              <p:cNvPr id="54" name="Schemat blokowy: łącznik 53"/>
              <p:cNvSpPr/>
              <p:nvPr/>
            </p:nvSpPr>
            <p:spPr>
              <a:xfrm>
                <a:off x="755576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55" name="Schemat blokowy: łącznik 54"/>
              <p:cNvSpPr/>
              <p:nvPr/>
            </p:nvSpPr>
            <p:spPr>
              <a:xfrm>
                <a:off x="971515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56" name="Schemat blokowy: łącznik 55"/>
              <p:cNvSpPr/>
              <p:nvPr/>
            </p:nvSpPr>
            <p:spPr>
              <a:xfrm>
                <a:off x="1174751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57" name="Schemat blokowy: łącznik 56"/>
              <p:cNvSpPr/>
              <p:nvPr/>
            </p:nvSpPr>
            <p:spPr>
              <a:xfrm>
                <a:off x="1403392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44" name="Schemat blokowy: łącznik 43"/>
            <p:cNvSpPr/>
            <p:nvPr/>
          </p:nvSpPr>
          <p:spPr>
            <a:xfrm>
              <a:off x="761927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45" name="Schemat blokowy: łącznik 44"/>
            <p:cNvSpPr/>
            <p:nvPr/>
          </p:nvSpPr>
          <p:spPr>
            <a:xfrm>
              <a:off x="977866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46" name="Schemat blokowy: łącznik 45"/>
            <p:cNvSpPr/>
            <p:nvPr/>
          </p:nvSpPr>
          <p:spPr>
            <a:xfrm>
              <a:off x="1181102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47" name="Schemat blokowy: łącznik 46"/>
            <p:cNvSpPr/>
            <p:nvPr/>
          </p:nvSpPr>
          <p:spPr>
            <a:xfrm>
              <a:off x="1409743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48" name="Schemat blokowy: łącznik 47"/>
            <p:cNvSpPr/>
            <p:nvPr/>
          </p:nvSpPr>
          <p:spPr>
            <a:xfrm>
              <a:off x="1666964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49" name="Schemat blokowy: łącznik 48"/>
            <p:cNvSpPr/>
            <p:nvPr/>
          </p:nvSpPr>
          <p:spPr>
            <a:xfrm>
              <a:off x="1895605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0" name="Schemat blokowy: łącznik 49"/>
            <p:cNvSpPr/>
            <p:nvPr/>
          </p:nvSpPr>
          <p:spPr>
            <a:xfrm>
              <a:off x="2130597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1" name="Schemat blokowy: łącznik 50"/>
            <p:cNvSpPr/>
            <p:nvPr/>
          </p:nvSpPr>
          <p:spPr>
            <a:xfrm>
              <a:off x="2359238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2" name="Schemat blokowy: łącznik 51"/>
            <p:cNvSpPr/>
            <p:nvPr/>
          </p:nvSpPr>
          <p:spPr>
            <a:xfrm>
              <a:off x="2837160" y="1054328"/>
              <a:ext cx="228641" cy="229311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3" name="Schemat blokowy: łącznik 52"/>
            <p:cNvSpPr/>
            <p:nvPr/>
          </p:nvSpPr>
          <p:spPr>
            <a:xfrm>
              <a:off x="2608519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1" t="70492"/>
          <a:stretch>
            <a:fillRect/>
          </a:stretch>
        </p:blipFill>
        <p:spPr bwMode="auto">
          <a:xfrm>
            <a:off x="7164288" y="2780928"/>
            <a:ext cx="2114302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4"/>
          <a:stretch>
            <a:fillRect/>
          </a:stretch>
        </p:blipFill>
        <p:spPr bwMode="auto">
          <a:xfrm>
            <a:off x="1921338" y="4149080"/>
            <a:ext cx="5891022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40" r="91443" b="42837"/>
          <a:stretch>
            <a:fillRect/>
          </a:stretch>
        </p:blipFill>
        <p:spPr bwMode="auto">
          <a:xfrm>
            <a:off x="1129250" y="5374394"/>
            <a:ext cx="648072" cy="37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Prostokąt 62"/>
          <p:cNvSpPr/>
          <p:nvPr/>
        </p:nvSpPr>
        <p:spPr>
          <a:xfrm>
            <a:off x="1849330" y="5157192"/>
            <a:ext cx="64807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4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opolyesters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of </a:t>
            </a:r>
            <a:r>
              <a:rPr lang="el-GR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β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butyrolactone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with </a:t>
            </a:r>
            <a: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l-GR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β</a:t>
            </a:r>
            <a: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etoksymethyl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l-GR" sz="3600" b="1" spc="-55" dirty="0" smtClean="0">
                <a:solidFill>
                  <a:schemeClr val="tx2">
                    <a:lumMod val="75000"/>
                  </a:schemeClr>
                </a:solidFill>
              </a:rPr>
              <a:t>β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propiolactone</a:t>
            </a:r>
            <a:endParaRPr lang="en-US" sz="36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89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Prostokąt zaokrąglony 1312"/>
          <p:cNvSpPr/>
          <p:nvPr/>
        </p:nvSpPr>
        <p:spPr>
          <a:xfrm>
            <a:off x="539552" y="2100918"/>
            <a:ext cx="3888432" cy="2376264"/>
          </a:xfrm>
          <a:prstGeom prst="roundRect">
            <a:avLst>
              <a:gd name="adj" fmla="val 830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12" name="Prostokąt zaokrąglony 1311"/>
          <p:cNvSpPr/>
          <p:nvPr/>
        </p:nvSpPr>
        <p:spPr>
          <a:xfrm>
            <a:off x="5220072" y="2100918"/>
            <a:ext cx="3672408" cy="2376264"/>
          </a:xfrm>
          <a:prstGeom prst="roundRect">
            <a:avLst>
              <a:gd name="adj" fmla="val 830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09" name="Prostokąt zaokrąglony 1308"/>
          <p:cNvSpPr/>
          <p:nvPr/>
        </p:nvSpPr>
        <p:spPr>
          <a:xfrm>
            <a:off x="6516216" y="5157192"/>
            <a:ext cx="468000" cy="1478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05" name="Prostokąt zaokrąglony 1304"/>
          <p:cNvSpPr/>
          <p:nvPr/>
        </p:nvSpPr>
        <p:spPr>
          <a:xfrm>
            <a:off x="2123728" y="4797152"/>
            <a:ext cx="468000" cy="18722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511" name="Rectangle 1314"/>
          <p:cNvSpPr>
            <a:spLocks noChangeArrowheads="1"/>
          </p:cNvSpPr>
          <p:nvPr/>
        </p:nvSpPr>
        <p:spPr bwMode="auto">
          <a:xfrm>
            <a:off x="6837363" y="4217055"/>
            <a:ext cx="182563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700">
                <a:solidFill>
                  <a:srgbClr val="000000"/>
                </a:solidFill>
                <a:latin typeface="Arial" charset="0"/>
              </a:rPr>
              <a:t>m/z</a:t>
            </a:r>
            <a:endParaRPr lang="pl-PL" altLang="pl-PL" sz="1800">
              <a:latin typeface="Arial" charset="0"/>
            </a:endParaRPr>
          </a:p>
        </p:txBody>
      </p:sp>
      <p:sp>
        <p:nvSpPr>
          <p:cNvPr id="21513" name="Rectangle 1857"/>
          <p:cNvSpPr>
            <a:spLocks noChangeArrowheads="1"/>
          </p:cNvSpPr>
          <p:nvPr/>
        </p:nvSpPr>
        <p:spPr bwMode="auto">
          <a:xfrm>
            <a:off x="6837363" y="4217055"/>
            <a:ext cx="182563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700" dirty="0">
                <a:solidFill>
                  <a:srgbClr val="000000"/>
                </a:solidFill>
                <a:latin typeface="Arial" charset="0"/>
              </a:rPr>
              <a:t>m/z</a:t>
            </a:r>
            <a:endParaRPr lang="pl-PL" altLang="pl-PL" sz="1800" dirty="0">
              <a:latin typeface="Arial" charset="0"/>
            </a:endParaRP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53136"/>
            <a:ext cx="3952295" cy="22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4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4"/>
          <a:stretch>
            <a:fillRect/>
          </a:stretch>
        </p:blipFill>
        <p:spPr bwMode="auto">
          <a:xfrm>
            <a:off x="618988" y="2077473"/>
            <a:ext cx="3634699" cy="233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118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180" y="4728649"/>
            <a:ext cx="3927300" cy="210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517" name="Group 2371"/>
          <p:cNvGrpSpPr>
            <a:grpSpLocks/>
          </p:cNvGrpSpPr>
          <p:nvPr/>
        </p:nvGrpSpPr>
        <p:grpSpPr bwMode="auto">
          <a:xfrm>
            <a:off x="5319535" y="2128419"/>
            <a:ext cx="3439143" cy="2393727"/>
            <a:chOff x="3217" y="1175"/>
            <a:chExt cx="2199" cy="1485"/>
          </a:xfrm>
        </p:grpSpPr>
        <p:sp>
          <p:nvSpPr>
            <p:cNvPr id="21568" name="Line 1190"/>
            <p:cNvSpPr>
              <a:spLocks noChangeShapeType="1"/>
            </p:cNvSpPr>
            <p:nvPr/>
          </p:nvSpPr>
          <p:spPr bwMode="auto">
            <a:xfrm>
              <a:off x="3433" y="2496"/>
              <a:ext cx="193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69" name="Line 1191"/>
            <p:cNvSpPr>
              <a:spLocks noChangeShapeType="1"/>
            </p:cNvSpPr>
            <p:nvPr/>
          </p:nvSpPr>
          <p:spPr bwMode="auto">
            <a:xfrm>
              <a:off x="343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0" name="Line 1192"/>
            <p:cNvSpPr>
              <a:spLocks noChangeShapeType="1"/>
            </p:cNvSpPr>
            <p:nvPr/>
          </p:nvSpPr>
          <p:spPr bwMode="auto">
            <a:xfrm>
              <a:off x="3610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1" name="Line 1193"/>
            <p:cNvSpPr>
              <a:spLocks noChangeShapeType="1"/>
            </p:cNvSpPr>
            <p:nvPr/>
          </p:nvSpPr>
          <p:spPr bwMode="auto">
            <a:xfrm>
              <a:off x="369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2" name="Line 1194"/>
            <p:cNvSpPr>
              <a:spLocks noChangeShapeType="1"/>
            </p:cNvSpPr>
            <p:nvPr/>
          </p:nvSpPr>
          <p:spPr bwMode="auto">
            <a:xfrm>
              <a:off x="378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3" name="Line 1195"/>
            <p:cNvSpPr>
              <a:spLocks noChangeShapeType="1"/>
            </p:cNvSpPr>
            <p:nvPr/>
          </p:nvSpPr>
          <p:spPr bwMode="auto">
            <a:xfrm>
              <a:off x="3870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4" name="Line 1196"/>
            <p:cNvSpPr>
              <a:spLocks noChangeShapeType="1"/>
            </p:cNvSpPr>
            <p:nvPr/>
          </p:nvSpPr>
          <p:spPr bwMode="auto">
            <a:xfrm>
              <a:off x="4043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5" name="Line 1197"/>
            <p:cNvSpPr>
              <a:spLocks noChangeShapeType="1"/>
            </p:cNvSpPr>
            <p:nvPr/>
          </p:nvSpPr>
          <p:spPr bwMode="auto">
            <a:xfrm>
              <a:off x="413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6" name="Line 1198"/>
            <p:cNvSpPr>
              <a:spLocks noChangeShapeType="1"/>
            </p:cNvSpPr>
            <p:nvPr/>
          </p:nvSpPr>
          <p:spPr bwMode="auto">
            <a:xfrm>
              <a:off x="4220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7" name="Line 1199"/>
            <p:cNvSpPr>
              <a:spLocks noChangeShapeType="1"/>
            </p:cNvSpPr>
            <p:nvPr/>
          </p:nvSpPr>
          <p:spPr bwMode="auto">
            <a:xfrm>
              <a:off x="430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8" name="Line 1200"/>
            <p:cNvSpPr>
              <a:spLocks noChangeShapeType="1"/>
            </p:cNvSpPr>
            <p:nvPr/>
          </p:nvSpPr>
          <p:spPr bwMode="auto">
            <a:xfrm>
              <a:off x="448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79" name="Line 1201"/>
            <p:cNvSpPr>
              <a:spLocks noChangeShapeType="1"/>
            </p:cNvSpPr>
            <p:nvPr/>
          </p:nvSpPr>
          <p:spPr bwMode="auto">
            <a:xfrm>
              <a:off x="456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0" name="Line 1202"/>
            <p:cNvSpPr>
              <a:spLocks noChangeShapeType="1"/>
            </p:cNvSpPr>
            <p:nvPr/>
          </p:nvSpPr>
          <p:spPr bwMode="auto">
            <a:xfrm>
              <a:off x="465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1" name="Line 1203"/>
            <p:cNvSpPr>
              <a:spLocks noChangeShapeType="1"/>
            </p:cNvSpPr>
            <p:nvPr/>
          </p:nvSpPr>
          <p:spPr bwMode="auto">
            <a:xfrm>
              <a:off x="474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2" name="Line 1204"/>
            <p:cNvSpPr>
              <a:spLocks noChangeShapeType="1"/>
            </p:cNvSpPr>
            <p:nvPr/>
          </p:nvSpPr>
          <p:spPr bwMode="auto">
            <a:xfrm>
              <a:off x="491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3" name="Line 1205"/>
            <p:cNvSpPr>
              <a:spLocks noChangeShapeType="1"/>
            </p:cNvSpPr>
            <p:nvPr/>
          </p:nvSpPr>
          <p:spPr bwMode="auto">
            <a:xfrm>
              <a:off x="500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4" name="Line 1206"/>
            <p:cNvSpPr>
              <a:spLocks noChangeShapeType="1"/>
            </p:cNvSpPr>
            <p:nvPr/>
          </p:nvSpPr>
          <p:spPr bwMode="auto">
            <a:xfrm>
              <a:off x="509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5" name="Line 1207"/>
            <p:cNvSpPr>
              <a:spLocks noChangeShapeType="1"/>
            </p:cNvSpPr>
            <p:nvPr/>
          </p:nvSpPr>
          <p:spPr bwMode="auto">
            <a:xfrm>
              <a:off x="5178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6" name="Line 1208"/>
            <p:cNvSpPr>
              <a:spLocks noChangeShapeType="1"/>
            </p:cNvSpPr>
            <p:nvPr/>
          </p:nvSpPr>
          <p:spPr bwMode="auto">
            <a:xfrm>
              <a:off x="535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7" name="Line 1209"/>
            <p:cNvSpPr>
              <a:spLocks noChangeShapeType="1"/>
            </p:cNvSpPr>
            <p:nvPr/>
          </p:nvSpPr>
          <p:spPr bwMode="auto">
            <a:xfrm>
              <a:off x="345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8" name="Line 1210"/>
            <p:cNvSpPr>
              <a:spLocks noChangeShapeType="1"/>
            </p:cNvSpPr>
            <p:nvPr/>
          </p:nvSpPr>
          <p:spPr bwMode="auto">
            <a:xfrm>
              <a:off x="347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89" name="Line 1211"/>
            <p:cNvSpPr>
              <a:spLocks noChangeShapeType="1"/>
            </p:cNvSpPr>
            <p:nvPr/>
          </p:nvSpPr>
          <p:spPr bwMode="auto">
            <a:xfrm>
              <a:off x="348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0" name="Line 1212"/>
            <p:cNvSpPr>
              <a:spLocks noChangeShapeType="1"/>
            </p:cNvSpPr>
            <p:nvPr/>
          </p:nvSpPr>
          <p:spPr bwMode="auto">
            <a:xfrm>
              <a:off x="350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1" name="Line 1213"/>
            <p:cNvSpPr>
              <a:spLocks noChangeShapeType="1"/>
            </p:cNvSpPr>
            <p:nvPr/>
          </p:nvSpPr>
          <p:spPr bwMode="auto">
            <a:xfrm>
              <a:off x="354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2" name="Line 1214"/>
            <p:cNvSpPr>
              <a:spLocks noChangeShapeType="1"/>
            </p:cNvSpPr>
            <p:nvPr/>
          </p:nvSpPr>
          <p:spPr bwMode="auto">
            <a:xfrm>
              <a:off x="355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3" name="Line 1215"/>
            <p:cNvSpPr>
              <a:spLocks noChangeShapeType="1"/>
            </p:cNvSpPr>
            <p:nvPr/>
          </p:nvSpPr>
          <p:spPr bwMode="auto">
            <a:xfrm>
              <a:off x="357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4" name="Line 1216"/>
            <p:cNvSpPr>
              <a:spLocks noChangeShapeType="1"/>
            </p:cNvSpPr>
            <p:nvPr/>
          </p:nvSpPr>
          <p:spPr bwMode="auto">
            <a:xfrm>
              <a:off x="359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5" name="Line 1217"/>
            <p:cNvSpPr>
              <a:spLocks noChangeShapeType="1"/>
            </p:cNvSpPr>
            <p:nvPr/>
          </p:nvSpPr>
          <p:spPr bwMode="auto">
            <a:xfrm>
              <a:off x="362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6" name="Line 1218"/>
            <p:cNvSpPr>
              <a:spLocks noChangeShapeType="1"/>
            </p:cNvSpPr>
            <p:nvPr/>
          </p:nvSpPr>
          <p:spPr bwMode="auto">
            <a:xfrm>
              <a:off x="364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7" name="Line 1219"/>
            <p:cNvSpPr>
              <a:spLocks noChangeShapeType="1"/>
            </p:cNvSpPr>
            <p:nvPr/>
          </p:nvSpPr>
          <p:spPr bwMode="auto">
            <a:xfrm>
              <a:off x="366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8" name="Line 1220"/>
            <p:cNvSpPr>
              <a:spLocks noChangeShapeType="1"/>
            </p:cNvSpPr>
            <p:nvPr/>
          </p:nvSpPr>
          <p:spPr bwMode="auto">
            <a:xfrm>
              <a:off x="368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599" name="Line 1221"/>
            <p:cNvSpPr>
              <a:spLocks noChangeShapeType="1"/>
            </p:cNvSpPr>
            <p:nvPr/>
          </p:nvSpPr>
          <p:spPr bwMode="auto">
            <a:xfrm>
              <a:off x="371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0" name="Line 1222"/>
            <p:cNvSpPr>
              <a:spLocks noChangeShapeType="1"/>
            </p:cNvSpPr>
            <p:nvPr/>
          </p:nvSpPr>
          <p:spPr bwMode="auto">
            <a:xfrm>
              <a:off x="373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1" name="Line 1223"/>
            <p:cNvSpPr>
              <a:spLocks noChangeShapeType="1"/>
            </p:cNvSpPr>
            <p:nvPr/>
          </p:nvSpPr>
          <p:spPr bwMode="auto">
            <a:xfrm>
              <a:off x="374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2" name="Line 1224"/>
            <p:cNvSpPr>
              <a:spLocks noChangeShapeType="1"/>
            </p:cNvSpPr>
            <p:nvPr/>
          </p:nvSpPr>
          <p:spPr bwMode="auto">
            <a:xfrm>
              <a:off x="376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3" name="Line 1225"/>
            <p:cNvSpPr>
              <a:spLocks noChangeShapeType="1"/>
            </p:cNvSpPr>
            <p:nvPr/>
          </p:nvSpPr>
          <p:spPr bwMode="auto">
            <a:xfrm>
              <a:off x="380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4" name="Line 1226"/>
            <p:cNvSpPr>
              <a:spLocks noChangeShapeType="1"/>
            </p:cNvSpPr>
            <p:nvPr/>
          </p:nvSpPr>
          <p:spPr bwMode="auto">
            <a:xfrm>
              <a:off x="381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5" name="Line 1227"/>
            <p:cNvSpPr>
              <a:spLocks noChangeShapeType="1"/>
            </p:cNvSpPr>
            <p:nvPr/>
          </p:nvSpPr>
          <p:spPr bwMode="auto">
            <a:xfrm>
              <a:off x="383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6" name="Line 1228"/>
            <p:cNvSpPr>
              <a:spLocks noChangeShapeType="1"/>
            </p:cNvSpPr>
            <p:nvPr/>
          </p:nvSpPr>
          <p:spPr bwMode="auto">
            <a:xfrm>
              <a:off x="385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7" name="Line 1229"/>
            <p:cNvSpPr>
              <a:spLocks noChangeShapeType="1"/>
            </p:cNvSpPr>
            <p:nvPr/>
          </p:nvSpPr>
          <p:spPr bwMode="auto">
            <a:xfrm>
              <a:off x="388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8" name="Line 1230"/>
            <p:cNvSpPr>
              <a:spLocks noChangeShapeType="1"/>
            </p:cNvSpPr>
            <p:nvPr/>
          </p:nvSpPr>
          <p:spPr bwMode="auto">
            <a:xfrm>
              <a:off x="390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09" name="Line 1231"/>
            <p:cNvSpPr>
              <a:spLocks noChangeShapeType="1"/>
            </p:cNvSpPr>
            <p:nvPr/>
          </p:nvSpPr>
          <p:spPr bwMode="auto">
            <a:xfrm>
              <a:off x="392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0" name="Line 1232"/>
            <p:cNvSpPr>
              <a:spLocks noChangeShapeType="1"/>
            </p:cNvSpPr>
            <p:nvPr/>
          </p:nvSpPr>
          <p:spPr bwMode="auto">
            <a:xfrm>
              <a:off x="393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1" name="Line 1233"/>
            <p:cNvSpPr>
              <a:spLocks noChangeShapeType="1"/>
            </p:cNvSpPr>
            <p:nvPr/>
          </p:nvSpPr>
          <p:spPr bwMode="auto">
            <a:xfrm>
              <a:off x="397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2" name="Line 1234"/>
            <p:cNvSpPr>
              <a:spLocks noChangeShapeType="1"/>
            </p:cNvSpPr>
            <p:nvPr/>
          </p:nvSpPr>
          <p:spPr bwMode="auto">
            <a:xfrm>
              <a:off x="399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3" name="Line 1235"/>
            <p:cNvSpPr>
              <a:spLocks noChangeShapeType="1"/>
            </p:cNvSpPr>
            <p:nvPr/>
          </p:nvSpPr>
          <p:spPr bwMode="auto">
            <a:xfrm>
              <a:off x="400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4" name="Line 1236"/>
            <p:cNvSpPr>
              <a:spLocks noChangeShapeType="1"/>
            </p:cNvSpPr>
            <p:nvPr/>
          </p:nvSpPr>
          <p:spPr bwMode="auto">
            <a:xfrm>
              <a:off x="402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5" name="Line 1237"/>
            <p:cNvSpPr>
              <a:spLocks noChangeShapeType="1"/>
            </p:cNvSpPr>
            <p:nvPr/>
          </p:nvSpPr>
          <p:spPr bwMode="auto">
            <a:xfrm>
              <a:off x="406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6" name="Line 1238"/>
            <p:cNvSpPr>
              <a:spLocks noChangeShapeType="1"/>
            </p:cNvSpPr>
            <p:nvPr/>
          </p:nvSpPr>
          <p:spPr bwMode="auto">
            <a:xfrm>
              <a:off x="408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7" name="Line 1239"/>
            <p:cNvSpPr>
              <a:spLocks noChangeShapeType="1"/>
            </p:cNvSpPr>
            <p:nvPr/>
          </p:nvSpPr>
          <p:spPr bwMode="auto">
            <a:xfrm>
              <a:off x="409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8" name="Line 1240"/>
            <p:cNvSpPr>
              <a:spLocks noChangeShapeType="1"/>
            </p:cNvSpPr>
            <p:nvPr/>
          </p:nvSpPr>
          <p:spPr bwMode="auto">
            <a:xfrm>
              <a:off x="411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19" name="Line 1241"/>
            <p:cNvSpPr>
              <a:spLocks noChangeShapeType="1"/>
            </p:cNvSpPr>
            <p:nvPr/>
          </p:nvSpPr>
          <p:spPr bwMode="auto">
            <a:xfrm>
              <a:off x="415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0" name="Line 1242"/>
            <p:cNvSpPr>
              <a:spLocks noChangeShapeType="1"/>
            </p:cNvSpPr>
            <p:nvPr/>
          </p:nvSpPr>
          <p:spPr bwMode="auto">
            <a:xfrm>
              <a:off x="416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1" name="Line 1243"/>
            <p:cNvSpPr>
              <a:spLocks noChangeShapeType="1"/>
            </p:cNvSpPr>
            <p:nvPr/>
          </p:nvSpPr>
          <p:spPr bwMode="auto">
            <a:xfrm>
              <a:off x="418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2" name="Line 1244"/>
            <p:cNvSpPr>
              <a:spLocks noChangeShapeType="1"/>
            </p:cNvSpPr>
            <p:nvPr/>
          </p:nvSpPr>
          <p:spPr bwMode="auto">
            <a:xfrm>
              <a:off x="420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3" name="Line 1245"/>
            <p:cNvSpPr>
              <a:spLocks noChangeShapeType="1"/>
            </p:cNvSpPr>
            <p:nvPr/>
          </p:nvSpPr>
          <p:spPr bwMode="auto">
            <a:xfrm>
              <a:off x="423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4" name="Line 1246"/>
            <p:cNvSpPr>
              <a:spLocks noChangeShapeType="1"/>
            </p:cNvSpPr>
            <p:nvPr/>
          </p:nvSpPr>
          <p:spPr bwMode="auto">
            <a:xfrm>
              <a:off x="425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5" name="Line 1247"/>
            <p:cNvSpPr>
              <a:spLocks noChangeShapeType="1"/>
            </p:cNvSpPr>
            <p:nvPr/>
          </p:nvSpPr>
          <p:spPr bwMode="auto">
            <a:xfrm>
              <a:off x="427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6" name="Line 1248"/>
            <p:cNvSpPr>
              <a:spLocks noChangeShapeType="1"/>
            </p:cNvSpPr>
            <p:nvPr/>
          </p:nvSpPr>
          <p:spPr bwMode="auto">
            <a:xfrm>
              <a:off x="429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7" name="Line 1249"/>
            <p:cNvSpPr>
              <a:spLocks noChangeShapeType="1"/>
            </p:cNvSpPr>
            <p:nvPr/>
          </p:nvSpPr>
          <p:spPr bwMode="auto">
            <a:xfrm>
              <a:off x="432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8" name="Line 1250"/>
            <p:cNvSpPr>
              <a:spLocks noChangeShapeType="1"/>
            </p:cNvSpPr>
            <p:nvPr/>
          </p:nvSpPr>
          <p:spPr bwMode="auto">
            <a:xfrm>
              <a:off x="434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29" name="Line 1251"/>
            <p:cNvSpPr>
              <a:spLocks noChangeShapeType="1"/>
            </p:cNvSpPr>
            <p:nvPr/>
          </p:nvSpPr>
          <p:spPr bwMode="auto">
            <a:xfrm>
              <a:off x="435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0" name="Line 1252"/>
            <p:cNvSpPr>
              <a:spLocks noChangeShapeType="1"/>
            </p:cNvSpPr>
            <p:nvPr/>
          </p:nvSpPr>
          <p:spPr bwMode="auto">
            <a:xfrm>
              <a:off x="437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1" name="Line 1253"/>
            <p:cNvSpPr>
              <a:spLocks noChangeShapeType="1"/>
            </p:cNvSpPr>
            <p:nvPr/>
          </p:nvSpPr>
          <p:spPr bwMode="auto">
            <a:xfrm>
              <a:off x="441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2" name="Line 1254"/>
            <p:cNvSpPr>
              <a:spLocks noChangeShapeType="1"/>
            </p:cNvSpPr>
            <p:nvPr/>
          </p:nvSpPr>
          <p:spPr bwMode="auto">
            <a:xfrm>
              <a:off x="442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3" name="Line 1255"/>
            <p:cNvSpPr>
              <a:spLocks noChangeShapeType="1"/>
            </p:cNvSpPr>
            <p:nvPr/>
          </p:nvSpPr>
          <p:spPr bwMode="auto">
            <a:xfrm>
              <a:off x="444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4" name="Line 1256"/>
            <p:cNvSpPr>
              <a:spLocks noChangeShapeType="1"/>
            </p:cNvSpPr>
            <p:nvPr/>
          </p:nvSpPr>
          <p:spPr bwMode="auto">
            <a:xfrm>
              <a:off x="446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5" name="Line 1257"/>
            <p:cNvSpPr>
              <a:spLocks noChangeShapeType="1"/>
            </p:cNvSpPr>
            <p:nvPr/>
          </p:nvSpPr>
          <p:spPr bwMode="auto">
            <a:xfrm>
              <a:off x="449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6" name="Line 1258"/>
            <p:cNvSpPr>
              <a:spLocks noChangeShapeType="1"/>
            </p:cNvSpPr>
            <p:nvPr/>
          </p:nvSpPr>
          <p:spPr bwMode="auto">
            <a:xfrm>
              <a:off x="451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7" name="Line 1259"/>
            <p:cNvSpPr>
              <a:spLocks noChangeShapeType="1"/>
            </p:cNvSpPr>
            <p:nvPr/>
          </p:nvSpPr>
          <p:spPr bwMode="auto">
            <a:xfrm>
              <a:off x="453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8" name="Line 1260"/>
            <p:cNvSpPr>
              <a:spLocks noChangeShapeType="1"/>
            </p:cNvSpPr>
            <p:nvPr/>
          </p:nvSpPr>
          <p:spPr bwMode="auto">
            <a:xfrm>
              <a:off x="455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39" name="Line 1261"/>
            <p:cNvSpPr>
              <a:spLocks noChangeShapeType="1"/>
            </p:cNvSpPr>
            <p:nvPr/>
          </p:nvSpPr>
          <p:spPr bwMode="auto">
            <a:xfrm>
              <a:off x="458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0" name="Line 1262"/>
            <p:cNvSpPr>
              <a:spLocks noChangeShapeType="1"/>
            </p:cNvSpPr>
            <p:nvPr/>
          </p:nvSpPr>
          <p:spPr bwMode="auto">
            <a:xfrm>
              <a:off x="460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1" name="Line 1263"/>
            <p:cNvSpPr>
              <a:spLocks noChangeShapeType="1"/>
            </p:cNvSpPr>
            <p:nvPr/>
          </p:nvSpPr>
          <p:spPr bwMode="auto">
            <a:xfrm>
              <a:off x="462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2" name="Line 1264"/>
            <p:cNvSpPr>
              <a:spLocks noChangeShapeType="1"/>
            </p:cNvSpPr>
            <p:nvPr/>
          </p:nvSpPr>
          <p:spPr bwMode="auto">
            <a:xfrm>
              <a:off x="463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3" name="Line 1265"/>
            <p:cNvSpPr>
              <a:spLocks noChangeShapeType="1"/>
            </p:cNvSpPr>
            <p:nvPr/>
          </p:nvSpPr>
          <p:spPr bwMode="auto">
            <a:xfrm>
              <a:off x="467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4" name="Line 1266"/>
            <p:cNvSpPr>
              <a:spLocks noChangeShapeType="1"/>
            </p:cNvSpPr>
            <p:nvPr/>
          </p:nvSpPr>
          <p:spPr bwMode="auto">
            <a:xfrm>
              <a:off x="468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5" name="Line 1267"/>
            <p:cNvSpPr>
              <a:spLocks noChangeShapeType="1"/>
            </p:cNvSpPr>
            <p:nvPr/>
          </p:nvSpPr>
          <p:spPr bwMode="auto">
            <a:xfrm>
              <a:off x="470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6" name="Line 1268"/>
            <p:cNvSpPr>
              <a:spLocks noChangeShapeType="1"/>
            </p:cNvSpPr>
            <p:nvPr/>
          </p:nvSpPr>
          <p:spPr bwMode="auto">
            <a:xfrm>
              <a:off x="472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7" name="Line 1269"/>
            <p:cNvSpPr>
              <a:spLocks noChangeShapeType="1"/>
            </p:cNvSpPr>
            <p:nvPr/>
          </p:nvSpPr>
          <p:spPr bwMode="auto">
            <a:xfrm>
              <a:off x="475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8" name="Line 1270"/>
            <p:cNvSpPr>
              <a:spLocks noChangeShapeType="1"/>
            </p:cNvSpPr>
            <p:nvPr/>
          </p:nvSpPr>
          <p:spPr bwMode="auto">
            <a:xfrm>
              <a:off x="477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49" name="Line 1271"/>
            <p:cNvSpPr>
              <a:spLocks noChangeShapeType="1"/>
            </p:cNvSpPr>
            <p:nvPr/>
          </p:nvSpPr>
          <p:spPr bwMode="auto">
            <a:xfrm>
              <a:off x="479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0" name="Line 1272"/>
            <p:cNvSpPr>
              <a:spLocks noChangeShapeType="1"/>
            </p:cNvSpPr>
            <p:nvPr/>
          </p:nvSpPr>
          <p:spPr bwMode="auto">
            <a:xfrm>
              <a:off x="481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1" name="Line 1273"/>
            <p:cNvSpPr>
              <a:spLocks noChangeShapeType="1"/>
            </p:cNvSpPr>
            <p:nvPr/>
          </p:nvSpPr>
          <p:spPr bwMode="auto">
            <a:xfrm>
              <a:off x="484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2" name="Line 1274"/>
            <p:cNvSpPr>
              <a:spLocks noChangeShapeType="1"/>
            </p:cNvSpPr>
            <p:nvPr/>
          </p:nvSpPr>
          <p:spPr bwMode="auto">
            <a:xfrm>
              <a:off x="486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3" name="Line 1275"/>
            <p:cNvSpPr>
              <a:spLocks noChangeShapeType="1"/>
            </p:cNvSpPr>
            <p:nvPr/>
          </p:nvSpPr>
          <p:spPr bwMode="auto">
            <a:xfrm>
              <a:off x="488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4" name="Line 1276"/>
            <p:cNvSpPr>
              <a:spLocks noChangeShapeType="1"/>
            </p:cNvSpPr>
            <p:nvPr/>
          </p:nvSpPr>
          <p:spPr bwMode="auto">
            <a:xfrm>
              <a:off x="489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5" name="Line 1277"/>
            <p:cNvSpPr>
              <a:spLocks noChangeShapeType="1"/>
            </p:cNvSpPr>
            <p:nvPr/>
          </p:nvSpPr>
          <p:spPr bwMode="auto">
            <a:xfrm>
              <a:off x="493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6" name="Line 1278"/>
            <p:cNvSpPr>
              <a:spLocks noChangeShapeType="1"/>
            </p:cNvSpPr>
            <p:nvPr/>
          </p:nvSpPr>
          <p:spPr bwMode="auto">
            <a:xfrm>
              <a:off x="495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7" name="Line 1279"/>
            <p:cNvSpPr>
              <a:spLocks noChangeShapeType="1"/>
            </p:cNvSpPr>
            <p:nvPr/>
          </p:nvSpPr>
          <p:spPr bwMode="auto">
            <a:xfrm>
              <a:off x="496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8" name="Line 1280"/>
            <p:cNvSpPr>
              <a:spLocks noChangeShapeType="1"/>
            </p:cNvSpPr>
            <p:nvPr/>
          </p:nvSpPr>
          <p:spPr bwMode="auto">
            <a:xfrm>
              <a:off x="498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59" name="Line 1281"/>
            <p:cNvSpPr>
              <a:spLocks noChangeShapeType="1"/>
            </p:cNvSpPr>
            <p:nvPr/>
          </p:nvSpPr>
          <p:spPr bwMode="auto">
            <a:xfrm>
              <a:off x="502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0" name="Line 1282"/>
            <p:cNvSpPr>
              <a:spLocks noChangeShapeType="1"/>
            </p:cNvSpPr>
            <p:nvPr/>
          </p:nvSpPr>
          <p:spPr bwMode="auto">
            <a:xfrm>
              <a:off x="503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1" name="Line 1283"/>
            <p:cNvSpPr>
              <a:spLocks noChangeShapeType="1"/>
            </p:cNvSpPr>
            <p:nvPr/>
          </p:nvSpPr>
          <p:spPr bwMode="auto">
            <a:xfrm>
              <a:off x="505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2" name="Line 1284"/>
            <p:cNvSpPr>
              <a:spLocks noChangeShapeType="1"/>
            </p:cNvSpPr>
            <p:nvPr/>
          </p:nvSpPr>
          <p:spPr bwMode="auto">
            <a:xfrm>
              <a:off x="507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3" name="Line 1285"/>
            <p:cNvSpPr>
              <a:spLocks noChangeShapeType="1"/>
            </p:cNvSpPr>
            <p:nvPr/>
          </p:nvSpPr>
          <p:spPr bwMode="auto">
            <a:xfrm>
              <a:off x="510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4" name="Line 1286"/>
            <p:cNvSpPr>
              <a:spLocks noChangeShapeType="1"/>
            </p:cNvSpPr>
            <p:nvPr/>
          </p:nvSpPr>
          <p:spPr bwMode="auto">
            <a:xfrm>
              <a:off x="512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5" name="Line 1287"/>
            <p:cNvSpPr>
              <a:spLocks noChangeShapeType="1"/>
            </p:cNvSpPr>
            <p:nvPr/>
          </p:nvSpPr>
          <p:spPr bwMode="auto">
            <a:xfrm>
              <a:off x="514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6" name="Line 1288"/>
            <p:cNvSpPr>
              <a:spLocks noChangeShapeType="1"/>
            </p:cNvSpPr>
            <p:nvPr/>
          </p:nvSpPr>
          <p:spPr bwMode="auto">
            <a:xfrm>
              <a:off x="516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7" name="Line 1289"/>
            <p:cNvSpPr>
              <a:spLocks noChangeShapeType="1"/>
            </p:cNvSpPr>
            <p:nvPr/>
          </p:nvSpPr>
          <p:spPr bwMode="auto">
            <a:xfrm>
              <a:off x="519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8" name="Line 1290"/>
            <p:cNvSpPr>
              <a:spLocks noChangeShapeType="1"/>
            </p:cNvSpPr>
            <p:nvPr/>
          </p:nvSpPr>
          <p:spPr bwMode="auto">
            <a:xfrm>
              <a:off x="521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69" name="Line 1291"/>
            <p:cNvSpPr>
              <a:spLocks noChangeShapeType="1"/>
            </p:cNvSpPr>
            <p:nvPr/>
          </p:nvSpPr>
          <p:spPr bwMode="auto">
            <a:xfrm>
              <a:off x="523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0" name="Line 1292"/>
            <p:cNvSpPr>
              <a:spLocks noChangeShapeType="1"/>
            </p:cNvSpPr>
            <p:nvPr/>
          </p:nvSpPr>
          <p:spPr bwMode="auto">
            <a:xfrm>
              <a:off x="524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1" name="Line 1293"/>
            <p:cNvSpPr>
              <a:spLocks noChangeShapeType="1"/>
            </p:cNvSpPr>
            <p:nvPr/>
          </p:nvSpPr>
          <p:spPr bwMode="auto">
            <a:xfrm>
              <a:off x="528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2" name="Line 1294"/>
            <p:cNvSpPr>
              <a:spLocks noChangeShapeType="1"/>
            </p:cNvSpPr>
            <p:nvPr/>
          </p:nvSpPr>
          <p:spPr bwMode="auto">
            <a:xfrm>
              <a:off x="529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3" name="Line 1295"/>
            <p:cNvSpPr>
              <a:spLocks noChangeShapeType="1"/>
            </p:cNvSpPr>
            <p:nvPr/>
          </p:nvSpPr>
          <p:spPr bwMode="auto">
            <a:xfrm>
              <a:off x="531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4" name="Line 1296"/>
            <p:cNvSpPr>
              <a:spLocks noChangeShapeType="1"/>
            </p:cNvSpPr>
            <p:nvPr/>
          </p:nvSpPr>
          <p:spPr bwMode="auto">
            <a:xfrm>
              <a:off x="533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5" name="Line 1297"/>
            <p:cNvSpPr>
              <a:spLocks noChangeShapeType="1"/>
            </p:cNvSpPr>
            <p:nvPr/>
          </p:nvSpPr>
          <p:spPr bwMode="auto">
            <a:xfrm>
              <a:off x="536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6" name="Line 1298"/>
            <p:cNvSpPr>
              <a:spLocks noChangeShapeType="1"/>
            </p:cNvSpPr>
            <p:nvPr/>
          </p:nvSpPr>
          <p:spPr bwMode="auto">
            <a:xfrm>
              <a:off x="3523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77" name="Rectangle 1299"/>
            <p:cNvSpPr>
              <a:spLocks noChangeArrowheads="1"/>
            </p:cNvSpPr>
            <p:nvPr/>
          </p:nvSpPr>
          <p:spPr bwMode="auto">
            <a:xfrm>
              <a:off x="3477" y="2528"/>
              <a:ext cx="92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678" name="Rectangle 1300"/>
            <p:cNvSpPr>
              <a:spLocks noChangeArrowheads="1"/>
            </p:cNvSpPr>
            <p:nvPr/>
          </p:nvSpPr>
          <p:spPr bwMode="auto">
            <a:xfrm>
              <a:off x="3477" y="2532"/>
              <a:ext cx="9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679" name="Line 1301"/>
            <p:cNvSpPr>
              <a:spLocks noChangeShapeType="1"/>
            </p:cNvSpPr>
            <p:nvPr/>
          </p:nvSpPr>
          <p:spPr bwMode="auto">
            <a:xfrm>
              <a:off x="3957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80" name="Rectangle 1302"/>
            <p:cNvSpPr>
              <a:spLocks noChangeArrowheads="1"/>
            </p:cNvSpPr>
            <p:nvPr/>
          </p:nvSpPr>
          <p:spPr bwMode="auto">
            <a:xfrm>
              <a:off x="3910" y="2528"/>
              <a:ext cx="92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681" name="Rectangle 1303"/>
            <p:cNvSpPr>
              <a:spLocks noChangeArrowheads="1"/>
            </p:cNvSpPr>
            <p:nvPr/>
          </p:nvSpPr>
          <p:spPr bwMode="auto">
            <a:xfrm>
              <a:off x="3910" y="2532"/>
              <a:ext cx="9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950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682" name="Line 1304"/>
            <p:cNvSpPr>
              <a:spLocks noChangeShapeType="1"/>
            </p:cNvSpPr>
            <p:nvPr/>
          </p:nvSpPr>
          <p:spPr bwMode="auto">
            <a:xfrm>
              <a:off x="4394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83" name="Rectangle 1305"/>
            <p:cNvSpPr>
              <a:spLocks noChangeArrowheads="1"/>
            </p:cNvSpPr>
            <p:nvPr/>
          </p:nvSpPr>
          <p:spPr bwMode="auto">
            <a:xfrm>
              <a:off x="4335" y="2528"/>
              <a:ext cx="12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684" name="Rectangle 1306"/>
            <p:cNvSpPr>
              <a:spLocks noChangeArrowheads="1"/>
            </p:cNvSpPr>
            <p:nvPr/>
          </p:nvSpPr>
          <p:spPr bwMode="auto">
            <a:xfrm>
              <a:off x="4335" y="2532"/>
              <a:ext cx="12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685" name="Line 1307"/>
            <p:cNvSpPr>
              <a:spLocks noChangeShapeType="1"/>
            </p:cNvSpPr>
            <p:nvPr/>
          </p:nvSpPr>
          <p:spPr bwMode="auto">
            <a:xfrm>
              <a:off x="4828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86" name="Rectangle 1308"/>
            <p:cNvSpPr>
              <a:spLocks noChangeArrowheads="1"/>
            </p:cNvSpPr>
            <p:nvPr/>
          </p:nvSpPr>
          <p:spPr bwMode="auto">
            <a:xfrm>
              <a:off x="4769" y="2528"/>
              <a:ext cx="12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687" name="Rectangle 1309"/>
            <p:cNvSpPr>
              <a:spLocks noChangeArrowheads="1"/>
            </p:cNvSpPr>
            <p:nvPr/>
          </p:nvSpPr>
          <p:spPr bwMode="auto">
            <a:xfrm>
              <a:off x="4769" y="2532"/>
              <a:ext cx="12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1050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688" name="Line 1310"/>
            <p:cNvSpPr>
              <a:spLocks noChangeShapeType="1"/>
            </p:cNvSpPr>
            <p:nvPr/>
          </p:nvSpPr>
          <p:spPr bwMode="auto">
            <a:xfrm>
              <a:off x="5264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89" name="Rectangle 1311"/>
            <p:cNvSpPr>
              <a:spLocks noChangeArrowheads="1"/>
            </p:cNvSpPr>
            <p:nvPr/>
          </p:nvSpPr>
          <p:spPr bwMode="auto">
            <a:xfrm>
              <a:off x="5205" y="2528"/>
              <a:ext cx="12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690" name="Rectangle 1312"/>
            <p:cNvSpPr>
              <a:spLocks noChangeArrowheads="1"/>
            </p:cNvSpPr>
            <p:nvPr/>
          </p:nvSpPr>
          <p:spPr bwMode="auto">
            <a:xfrm>
              <a:off x="5205" y="2532"/>
              <a:ext cx="12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1100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691" name="Rectangle 1313"/>
            <p:cNvSpPr>
              <a:spLocks noChangeArrowheads="1"/>
            </p:cNvSpPr>
            <p:nvPr/>
          </p:nvSpPr>
          <p:spPr bwMode="auto">
            <a:xfrm>
              <a:off x="4352" y="2593"/>
              <a:ext cx="9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692" name="Line 1315"/>
            <p:cNvSpPr>
              <a:spLocks noChangeShapeType="1"/>
            </p:cNvSpPr>
            <p:nvPr/>
          </p:nvSpPr>
          <p:spPr bwMode="auto">
            <a:xfrm flipV="1">
              <a:off x="3433" y="1344"/>
              <a:ext cx="1" cy="11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93" name="Line 1316"/>
            <p:cNvSpPr>
              <a:spLocks noChangeShapeType="1"/>
            </p:cNvSpPr>
            <p:nvPr/>
          </p:nvSpPr>
          <p:spPr bwMode="auto">
            <a:xfrm flipH="1">
              <a:off x="3412" y="247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94" name="Line 1317"/>
            <p:cNvSpPr>
              <a:spLocks noChangeShapeType="1"/>
            </p:cNvSpPr>
            <p:nvPr/>
          </p:nvSpPr>
          <p:spPr bwMode="auto">
            <a:xfrm flipH="1">
              <a:off x="3412" y="244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95" name="Line 1318"/>
            <p:cNvSpPr>
              <a:spLocks noChangeShapeType="1"/>
            </p:cNvSpPr>
            <p:nvPr/>
          </p:nvSpPr>
          <p:spPr bwMode="auto">
            <a:xfrm flipH="1">
              <a:off x="3412" y="2425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96" name="Line 1319"/>
            <p:cNvSpPr>
              <a:spLocks noChangeShapeType="1"/>
            </p:cNvSpPr>
            <p:nvPr/>
          </p:nvSpPr>
          <p:spPr bwMode="auto">
            <a:xfrm flipH="1">
              <a:off x="3412" y="240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97" name="Line 1320"/>
            <p:cNvSpPr>
              <a:spLocks noChangeShapeType="1"/>
            </p:cNvSpPr>
            <p:nvPr/>
          </p:nvSpPr>
          <p:spPr bwMode="auto">
            <a:xfrm flipH="1">
              <a:off x="3412" y="235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98" name="Line 1321"/>
            <p:cNvSpPr>
              <a:spLocks noChangeShapeType="1"/>
            </p:cNvSpPr>
            <p:nvPr/>
          </p:nvSpPr>
          <p:spPr bwMode="auto">
            <a:xfrm flipH="1">
              <a:off x="3412" y="233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699" name="Line 1322"/>
            <p:cNvSpPr>
              <a:spLocks noChangeShapeType="1"/>
            </p:cNvSpPr>
            <p:nvPr/>
          </p:nvSpPr>
          <p:spPr bwMode="auto">
            <a:xfrm flipH="1">
              <a:off x="3412" y="2312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0" name="Line 1323"/>
            <p:cNvSpPr>
              <a:spLocks noChangeShapeType="1"/>
            </p:cNvSpPr>
            <p:nvPr/>
          </p:nvSpPr>
          <p:spPr bwMode="auto">
            <a:xfrm flipH="1">
              <a:off x="3412" y="228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1" name="Line 1324"/>
            <p:cNvSpPr>
              <a:spLocks noChangeShapeType="1"/>
            </p:cNvSpPr>
            <p:nvPr/>
          </p:nvSpPr>
          <p:spPr bwMode="auto">
            <a:xfrm flipH="1">
              <a:off x="3412" y="224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2" name="Line 1325"/>
            <p:cNvSpPr>
              <a:spLocks noChangeShapeType="1"/>
            </p:cNvSpPr>
            <p:nvPr/>
          </p:nvSpPr>
          <p:spPr bwMode="auto">
            <a:xfrm flipH="1">
              <a:off x="3412" y="2219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3" name="Line 1326"/>
            <p:cNvSpPr>
              <a:spLocks noChangeShapeType="1"/>
            </p:cNvSpPr>
            <p:nvPr/>
          </p:nvSpPr>
          <p:spPr bwMode="auto">
            <a:xfrm flipH="1">
              <a:off x="3412" y="2195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4" name="Line 1327"/>
            <p:cNvSpPr>
              <a:spLocks noChangeShapeType="1"/>
            </p:cNvSpPr>
            <p:nvPr/>
          </p:nvSpPr>
          <p:spPr bwMode="auto">
            <a:xfrm flipH="1">
              <a:off x="3412" y="2172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5" name="Line 1328"/>
            <p:cNvSpPr>
              <a:spLocks noChangeShapeType="1"/>
            </p:cNvSpPr>
            <p:nvPr/>
          </p:nvSpPr>
          <p:spPr bwMode="auto">
            <a:xfrm flipH="1">
              <a:off x="3412" y="212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6" name="Line 1329"/>
            <p:cNvSpPr>
              <a:spLocks noChangeShapeType="1"/>
            </p:cNvSpPr>
            <p:nvPr/>
          </p:nvSpPr>
          <p:spPr bwMode="auto">
            <a:xfrm flipH="1">
              <a:off x="3412" y="210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7" name="Line 1330"/>
            <p:cNvSpPr>
              <a:spLocks noChangeShapeType="1"/>
            </p:cNvSpPr>
            <p:nvPr/>
          </p:nvSpPr>
          <p:spPr bwMode="auto">
            <a:xfrm flipH="1">
              <a:off x="3412" y="208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8" name="Line 1331"/>
            <p:cNvSpPr>
              <a:spLocks noChangeShapeType="1"/>
            </p:cNvSpPr>
            <p:nvPr/>
          </p:nvSpPr>
          <p:spPr bwMode="auto">
            <a:xfrm flipH="1">
              <a:off x="3412" y="205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09" name="Line 1332"/>
            <p:cNvSpPr>
              <a:spLocks noChangeShapeType="1"/>
            </p:cNvSpPr>
            <p:nvPr/>
          </p:nvSpPr>
          <p:spPr bwMode="auto">
            <a:xfrm flipH="1">
              <a:off x="3412" y="2011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0" name="Line 1333"/>
            <p:cNvSpPr>
              <a:spLocks noChangeShapeType="1"/>
            </p:cNvSpPr>
            <p:nvPr/>
          </p:nvSpPr>
          <p:spPr bwMode="auto">
            <a:xfrm flipH="1">
              <a:off x="3412" y="1990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1" name="Line 1334"/>
            <p:cNvSpPr>
              <a:spLocks noChangeShapeType="1"/>
            </p:cNvSpPr>
            <p:nvPr/>
          </p:nvSpPr>
          <p:spPr bwMode="auto">
            <a:xfrm flipH="1">
              <a:off x="3412" y="196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2" name="Line 1335"/>
            <p:cNvSpPr>
              <a:spLocks noChangeShapeType="1"/>
            </p:cNvSpPr>
            <p:nvPr/>
          </p:nvSpPr>
          <p:spPr bwMode="auto">
            <a:xfrm flipH="1">
              <a:off x="3412" y="194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3" name="Line 1336"/>
            <p:cNvSpPr>
              <a:spLocks noChangeShapeType="1"/>
            </p:cNvSpPr>
            <p:nvPr/>
          </p:nvSpPr>
          <p:spPr bwMode="auto">
            <a:xfrm flipH="1">
              <a:off x="3412" y="189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4" name="Line 1337"/>
            <p:cNvSpPr>
              <a:spLocks noChangeShapeType="1"/>
            </p:cNvSpPr>
            <p:nvPr/>
          </p:nvSpPr>
          <p:spPr bwMode="auto">
            <a:xfrm flipH="1">
              <a:off x="3412" y="187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5" name="Line 1338"/>
            <p:cNvSpPr>
              <a:spLocks noChangeShapeType="1"/>
            </p:cNvSpPr>
            <p:nvPr/>
          </p:nvSpPr>
          <p:spPr bwMode="auto">
            <a:xfrm flipH="1">
              <a:off x="3412" y="1850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6" name="Line 1339"/>
            <p:cNvSpPr>
              <a:spLocks noChangeShapeType="1"/>
            </p:cNvSpPr>
            <p:nvPr/>
          </p:nvSpPr>
          <p:spPr bwMode="auto">
            <a:xfrm flipH="1">
              <a:off x="3412" y="1829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7" name="Line 1340"/>
            <p:cNvSpPr>
              <a:spLocks noChangeShapeType="1"/>
            </p:cNvSpPr>
            <p:nvPr/>
          </p:nvSpPr>
          <p:spPr bwMode="auto">
            <a:xfrm flipH="1">
              <a:off x="3412" y="1781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8" name="Line 1341"/>
            <p:cNvSpPr>
              <a:spLocks noChangeShapeType="1"/>
            </p:cNvSpPr>
            <p:nvPr/>
          </p:nvSpPr>
          <p:spPr bwMode="auto">
            <a:xfrm flipH="1">
              <a:off x="3412" y="175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19" name="Line 1342"/>
            <p:cNvSpPr>
              <a:spLocks noChangeShapeType="1"/>
            </p:cNvSpPr>
            <p:nvPr/>
          </p:nvSpPr>
          <p:spPr bwMode="auto">
            <a:xfrm flipH="1">
              <a:off x="3412" y="173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0" name="Line 1343"/>
            <p:cNvSpPr>
              <a:spLocks noChangeShapeType="1"/>
            </p:cNvSpPr>
            <p:nvPr/>
          </p:nvSpPr>
          <p:spPr bwMode="auto">
            <a:xfrm flipH="1">
              <a:off x="3412" y="171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1" name="Line 1344"/>
            <p:cNvSpPr>
              <a:spLocks noChangeShapeType="1"/>
            </p:cNvSpPr>
            <p:nvPr/>
          </p:nvSpPr>
          <p:spPr bwMode="auto">
            <a:xfrm flipH="1">
              <a:off x="3412" y="166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2" name="Line 1345"/>
            <p:cNvSpPr>
              <a:spLocks noChangeShapeType="1"/>
            </p:cNvSpPr>
            <p:nvPr/>
          </p:nvSpPr>
          <p:spPr bwMode="auto">
            <a:xfrm flipH="1">
              <a:off x="3412" y="164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3" name="Line 1346"/>
            <p:cNvSpPr>
              <a:spLocks noChangeShapeType="1"/>
            </p:cNvSpPr>
            <p:nvPr/>
          </p:nvSpPr>
          <p:spPr bwMode="auto">
            <a:xfrm flipH="1">
              <a:off x="3412" y="1620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4" name="Line 1347"/>
            <p:cNvSpPr>
              <a:spLocks noChangeShapeType="1"/>
            </p:cNvSpPr>
            <p:nvPr/>
          </p:nvSpPr>
          <p:spPr bwMode="auto">
            <a:xfrm flipH="1">
              <a:off x="3412" y="159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5" name="Line 1348"/>
            <p:cNvSpPr>
              <a:spLocks noChangeShapeType="1"/>
            </p:cNvSpPr>
            <p:nvPr/>
          </p:nvSpPr>
          <p:spPr bwMode="auto">
            <a:xfrm flipH="1">
              <a:off x="3412" y="1552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6" name="Line 1349"/>
            <p:cNvSpPr>
              <a:spLocks noChangeShapeType="1"/>
            </p:cNvSpPr>
            <p:nvPr/>
          </p:nvSpPr>
          <p:spPr bwMode="auto">
            <a:xfrm flipH="1">
              <a:off x="3412" y="152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7" name="Line 1350"/>
            <p:cNvSpPr>
              <a:spLocks noChangeShapeType="1"/>
            </p:cNvSpPr>
            <p:nvPr/>
          </p:nvSpPr>
          <p:spPr bwMode="auto">
            <a:xfrm flipH="1">
              <a:off x="3412" y="150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8" name="Line 1351"/>
            <p:cNvSpPr>
              <a:spLocks noChangeShapeType="1"/>
            </p:cNvSpPr>
            <p:nvPr/>
          </p:nvSpPr>
          <p:spPr bwMode="auto">
            <a:xfrm flipH="1">
              <a:off x="3412" y="148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29" name="Line 1352"/>
            <p:cNvSpPr>
              <a:spLocks noChangeShapeType="1"/>
            </p:cNvSpPr>
            <p:nvPr/>
          </p:nvSpPr>
          <p:spPr bwMode="auto">
            <a:xfrm flipH="1">
              <a:off x="3412" y="143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30" name="Line 1353"/>
            <p:cNvSpPr>
              <a:spLocks noChangeShapeType="1"/>
            </p:cNvSpPr>
            <p:nvPr/>
          </p:nvSpPr>
          <p:spPr bwMode="auto">
            <a:xfrm flipH="1">
              <a:off x="3412" y="1415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31" name="Line 1354"/>
            <p:cNvSpPr>
              <a:spLocks noChangeShapeType="1"/>
            </p:cNvSpPr>
            <p:nvPr/>
          </p:nvSpPr>
          <p:spPr bwMode="auto">
            <a:xfrm flipH="1">
              <a:off x="3412" y="1391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32" name="Line 1355"/>
            <p:cNvSpPr>
              <a:spLocks noChangeShapeType="1"/>
            </p:cNvSpPr>
            <p:nvPr/>
          </p:nvSpPr>
          <p:spPr bwMode="auto">
            <a:xfrm flipH="1">
              <a:off x="3412" y="136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33" name="Line 1356"/>
            <p:cNvSpPr>
              <a:spLocks noChangeShapeType="1"/>
            </p:cNvSpPr>
            <p:nvPr/>
          </p:nvSpPr>
          <p:spPr bwMode="auto">
            <a:xfrm flipH="1">
              <a:off x="3402" y="2493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34" name="Rectangle 1357"/>
            <p:cNvSpPr>
              <a:spLocks noChangeArrowheads="1"/>
            </p:cNvSpPr>
            <p:nvPr/>
          </p:nvSpPr>
          <p:spPr bwMode="auto">
            <a:xfrm>
              <a:off x="3357" y="2466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35" name="Rectangle 1358"/>
            <p:cNvSpPr>
              <a:spLocks noChangeArrowheads="1"/>
            </p:cNvSpPr>
            <p:nvPr/>
          </p:nvSpPr>
          <p:spPr bwMode="auto">
            <a:xfrm>
              <a:off x="3357" y="2470"/>
              <a:ext cx="3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36" name="Line 1359"/>
            <p:cNvSpPr>
              <a:spLocks noChangeShapeType="1"/>
            </p:cNvSpPr>
            <p:nvPr/>
          </p:nvSpPr>
          <p:spPr bwMode="auto">
            <a:xfrm flipH="1">
              <a:off x="3402" y="2380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37" name="Rectangle 1360"/>
            <p:cNvSpPr>
              <a:spLocks noChangeArrowheads="1"/>
            </p:cNvSpPr>
            <p:nvPr/>
          </p:nvSpPr>
          <p:spPr bwMode="auto">
            <a:xfrm>
              <a:off x="3333" y="2353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38" name="Rectangle 1361"/>
            <p:cNvSpPr>
              <a:spLocks noChangeArrowheads="1"/>
            </p:cNvSpPr>
            <p:nvPr/>
          </p:nvSpPr>
          <p:spPr bwMode="auto">
            <a:xfrm>
              <a:off x="3333" y="2357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39" name="Line 1362"/>
            <p:cNvSpPr>
              <a:spLocks noChangeShapeType="1"/>
            </p:cNvSpPr>
            <p:nvPr/>
          </p:nvSpPr>
          <p:spPr bwMode="auto">
            <a:xfrm flipH="1">
              <a:off x="3402" y="2264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40" name="Rectangle 1363"/>
            <p:cNvSpPr>
              <a:spLocks noChangeArrowheads="1"/>
            </p:cNvSpPr>
            <p:nvPr/>
          </p:nvSpPr>
          <p:spPr bwMode="auto">
            <a:xfrm>
              <a:off x="3333" y="2237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41" name="Rectangle 1364"/>
            <p:cNvSpPr>
              <a:spLocks noChangeArrowheads="1"/>
            </p:cNvSpPr>
            <p:nvPr/>
          </p:nvSpPr>
          <p:spPr bwMode="auto">
            <a:xfrm>
              <a:off x="3333" y="2241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20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42" name="Line 1365"/>
            <p:cNvSpPr>
              <a:spLocks noChangeShapeType="1"/>
            </p:cNvSpPr>
            <p:nvPr/>
          </p:nvSpPr>
          <p:spPr bwMode="auto">
            <a:xfrm flipH="1">
              <a:off x="3402" y="2151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43" name="Rectangle 1366"/>
            <p:cNvSpPr>
              <a:spLocks noChangeArrowheads="1"/>
            </p:cNvSpPr>
            <p:nvPr/>
          </p:nvSpPr>
          <p:spPr bwMode="auto">
            <a:xfrm>
              <a:off x="3333" y="2124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44" name="Rectangle 1367"/>
            <p:cNvSpPr>
              <a:spLocks noChangeArrowheads="1"/>
            </p:cNvSpPr>
            <p:nvPr/>
          </p:nvSpPr>
          <p:spPr bwMode="auto">
            <a:xfrm>
              <a:off x="3333" y="2128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30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45" name="Line 1368"/>
            <p:cNvSpPr>
              <a:spLocks noChangeShapeType="1"/>
            </p:cNvSpPr>
            <p:nvPr/>
          </p:nvSpPr>
          <p:spPr bwMode="auto">
            <a:xfrm flipH="1">
              <a:off x="3402" y="2035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46" name="Rectangle 1369"/>
            <p:cNvSpPr>
              <a:spLocks noChangeArrowheads="1"/>
            </p:cNvSpPr>
            <p:nvPr/>
          </p:nvSpPr>
          <p:spPr bwMode="auto">
            <a:xfrm>
              <a:off x="3333" y="2007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47" name="Rectangle 1370"/>
            <p:cNvSpPr>
              <a:spLocks noChangeArrowheads="1"/>
            </p:cNvSpPr>
            <p:nvPr/>
          </p:nvSpPr>
          <p:spPr bwMode="auto">
            <a:xfrm>
              <a:off x="3333" y="2011"/>
              <a:ext cx="6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40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48" name="Line 1371"/>
            <p:cNvSpPr>
              <a:spLocks noChangeShapeType="1"/>
            </p:cNvSpPr>
            <p:nvPr/>
          </p:nvSpPr>
          <p:spPr bwMode="auto">
            <a:xfrm flipH="1">
              <a:off x="3402" y="1918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49" name="Rectangle 1372"/>
            <p:cNvSpPr>
              <a:spLocks noChangeArrowheads="1"/>
            </p:cNvSpPr>
            <p:nvPr/>
          </p:nvSpPr>
          <p:spPr bwMode="auto">
            <a:xfrm>
              <a:off x="3333" y="1891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50" name="Rectangle 1373"/>
            <p:cNvSpPr>
              <a:spLocks noChangeArrowheads="1"/>
            </p:cNvSpPr>
            <p:nvPr/>
          </p:nvSpPr>
          <p:spPr bwMode="auto">
            <a:xfrm>
              <a:off x="3333" y="1895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50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51" name="Line 1374"/>
            <p:cNvSpPr>
              <a:spLocks noChangeShapeType="1"/>
            </p:cNvSpPr>
            <p:nvPr/>
          </p:nvSpPr>
          <p:spPr bwMode="auto">
            <a:xfrm flipH="1">
              <a:off x="3402" y="1805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52" name="Rectangle 1375"/>
            <p:cNvSpPr>
              <a:spLocks noChangeArrowheads="1"/>
            </p:cNvSpPr>
            <p:nvPr/>
          </p:nvSpPr>
          <p:spPr bwMode="auto">
            <a:xfrm>
              <a:off x="3333" y="1778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53" name="Rectangle 1376"/>
            <p:cNvSpPr>
              <a:spLocks noChangeArrowheads="1"/>
            </p:cNvSpPr>
            <p:nvPr/>
          </p:nvSpPr>
          <p:spPr bwMode="auto">
            <a:xfrm>
              <a:off x="3333" y="1782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60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54" name="Line 1377"/>
            <p:cNvSpPr>
              <a:spLocks noChangeShapeType="1"/>
            </p:cNvSpPr>
            <p:nvPr/>
          </p:nvSpPr>
          <p:spPr bwMode="auto">
            <a:xfrm flipH="1">
              <a:off x="3402" y="1689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55" name="Rectangle 1378"/>
            <p:cNvSpPr>
              <a:spLocks noChangeArrowheads="1"/>
            </p:cNvSpPr>
            <p:nvPr/>
          </p:nvSpPr>
          <p:spPr bwMode="auto">
            <a:xfrm>
              <a:off x="3333" y="1661"/>
              <a:ext cx="61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56" name="Rectangle 1379"/>
            <p:cNvSpPr>
              <a:spLocks noChangeArrowheads="1"/>
            </p:cNvSpPr>
            <p:nvPr/>
          </p:nvSpPr>
          <p:spPr bwMode="auto">
            <a:xfrm>
              <a:off x="3333" y="1667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70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57" name="Line 1380"/>
            <p:cNvSpPr>
              <a:spLocks noChangeShapeType="1"/>
            </p:cNvSpPr>
            <p:nvPr/>
          </p:nvSpPr>
          <p:spPr bwMode="auto">
            <a:xfrm flipH="1">
              <a:off x="3402" y="1576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58" name="Rectangle 1381"/>
            <p:cNvSpPr>
              <a:spLocks noChangeArrowheads="1"/>
            </p:cNvSpPr>
            <p:nvPr/>
          </p:nvSpPr>
          <p:spPr bwMode="auto">
            <a:xfrm>
              <a:off x="3333" y="1549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59" name="Rectangle 1382"/>
            <p:cNvSpPr>
              <a:spLocks noChangeArrowheads="1"/>
            </p:cNvSpPr>
            <p:nvPr/>
          </p:nvSpPr>
          <p:spPr bwMode="auto">
            <a:xfrm>
              <a:off x="3333" y="1553"/>
              <a:ext cx="6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80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60" name="Line 1383"/>
            <p:cNvSpPr>
              <a:spLocks noChangeShapeType="1"/>
            </p:cNvSpPr>
            <p:nvPr/>
          </p:nvSpPr>
          <p:spPr bwMode="auto">
            <a:xfrm flipH="1">
              <a:off x="3402" y="1459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61" name="Rectangle 1384"/>
            <p:cNvSpPr>
              <a:spLocks noChangeArrowheads="1"/>
            </p:cNvSpPr>
            <p:nvPr/>
          </p:nvSpPr>
          <p:spPr bwMode="auto">
            <a:xfrm>
              <a:off x="3333" y="1432"/>
              <a:ext cx="61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62" name="Rectangle 1385"/>
            <p:cNvSpPr>
              <a:spLocks noChangeArrowheads="1"/>
            </p:cNvSpPr>
            <p:nvPr/>
          </p:nvSpPr>
          <p:spPr bwMode="auto">
            <a:xfrm>
              <a:off x="3333" y="1437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63" name="Line 1386"/>
            <p:cNvSpPr>
              <a:spLocks noChangeShapeType="1"/>
            </p:cNvSpPr>
            <p:nvPr/>
          </p:nvSpPr>
          <p:spPr bwMode="auto">
            <a:xfrm flipH="1">
              <a:off x="3402" y="1344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64" name="Rectangle 1387"/>
            <p:cNvSpPr>
              <a:spLocks noChangeArrowheads="1"/>
            </p:cNvSpPr>
            <p:nvPr/>
          </p:nvSpPr>
          <p:spPr bwMode="auto">
            <a:xfrm>
              <a:off x="3308" y="1316"/>
              <a:ext cx="9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765" name="Rectangle 1388"/>
            <p:cNvSpPr>
              <a:spLocks noChangeArrowheads="1"/>
            </p:cNvSpPr>
            <p:nvPr/>
          </p:nvSpPr>
          <p:spPr bwMode="auto">
            <a:xfrm>
              <a:off x="3308" y="1320"/>
              <a:ext cx="9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66" name="Rectangle 1389"/>
            <p:cNvSpPr>
              <a:spLocks noChangeArrowheads="1"/>
            </p:cNvSpPr>
            <p:nvPr/>
          </p:nvSpPr>
          <p:spPr bwMode="auto">
            <a:xfrm rot="-5400000">
              <a:off x="2955" y="1778"/>
              <a:ext cx="604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Relative Abundance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767" name="Line 1390"/>
            <p:cNvSpPr>
              <a:spLocks noChangeShapeType="1"/>
            </p:cNvSpPr>
            <p:nvPr/>
          </p:nvSpPr>
          <p:spPr bwMode="auto">
            <a:xfrm flipV="1">
              <a:off x="3437" y="2253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68" name="Line 1391"/>
            <p:cNvSpPr>
              <a:spLocks noChangeShapeType="1"/>
            </p:cNvSpPr>
            <p:nvPr/>
          </p:nvSpPr>
          <p:spPr bwMode="auto">
            <a:xfrm flipV="1">
              <a:off x="3447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69" name="Line 1392"/>
            <p:cNvSpPr>
              <a:spLocks noChangeShapeType="1"/>
            </p:cNvSpPr>
            <p:nvPr/>
          </p:nvSpPr>
          <p:spPr bwMode="auto">
            <a:xfrm flipV="1">
              <a:off x="3454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0" name="Line 1393"/>
            <p:cNvSpPr>
              <a:spLocks noChangeShapeType="1"/>
            </p:cNvSpPr>
            <p:nvPr/>
          </p:nvSpPr>
          <p:spPr bwMode="auto">
            <a:xfrm flipV="1">
              <a:off x="3464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1" name="Line 1394"/>
            <p:cNvSpPr>
              <a:spLocks noChangeShapeType="1"/>
            </p:cNvSpPr>
            <p:nvPr/>
          </p:nvSpPr>
          <p:spPr bwMode="auto">
            <a:xfrm flipV="1">
              <a:off x="3475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2" name="Line 1395"/>
            <p:cNvSpPr>
              <a:spLocks noChangeShapeType="1"/>
            </p:cNvSpPr>
            <p:nvPr/>
          </p:nvSpPr>
          <p:spPr bwMode="auto">
            <a:xfrm flipV="1">
              <a:off x="3485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3" name="Line 1396"/>
            <p:cNvSpPr>
              <a:spLocks noChangeShapeType="1"/>
            </p:cNvSpPr>
            <p:nvPr/>
          </p:nvSpPr>
          <p:spPr bwMode="auto">
            <a:xfrm flipV="1">
              <a:off x="3492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4" name="Line 1397"/>
            <p:cNvSpPr>
              <a:spLocks noChangeShapeType="1"/>
            </p:cNvSpPr>
            <p:nvPr/>
          </p:nvSpPr>
          <p:spPr bwMode="auto">
            <a:xfrm flipV="1">
              <a:off x="3499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5" name="Line 1398"/>
            <p:cNvSpPr>
              <a:spLocks noChangeShapeType="1"/>
            </p:cNvSpPr>
            <p:nvPr/>
          </p:nvSpPr>
          <p:spPr bwMode="auto">
            <a:xfrm flipV="1">
              <a:off x="3510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6" name="Line 1399"/>
            <p:cNvSpPr>
              <a:spLocks noChangeShapeType="1"/>
            </p:cNvSpPr>
            <p:nvPr/>
          </p:nvSpPr>
          <p:spPr bwMode="auto">
            <a:xfrm flipV="1">
              <a:off x="3517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7" name="Line 1400"/>
            <p:cNvSpPr>
              <a:spLocks noChangeShapeType="1"/>
            </p:cNvSpPr>
            <p:nvPr/>
          </p:nvSpPr>
          <p:spPr bwMode="auto">
            <a:xfrm flipV="1">
              <a:off x="3523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8" name="Line 1401"/>
            <p:cNvSpPr>
              <a:spLocks noChangeShapeType="1"/>
            </p:cNvSpPr>
            <p:nvPr/>
          </p:nvSpPr>
          <p:spPr bwMode="auto">
            <a:xfrm flipV="1">
              <a:off x="3537" y="2326"/>
              <a:ext cx="1" cy="16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79" name="Line 1402"/>
            <p:cNvSpPr>
              <a:spLocks noChangeShapeType="1"/>
            </p:cNvSpPr>
            <p:nvPr/>
          </p:nvSpPr>
          <p:spPr bwMode="auto">
            <a:xfrm flipV="1">
              <a:off x="3548" y="2356"/>
              <a:ext cx="1" cy="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0" name="Line 1403"/>
            <p:cNvSpPr>
              <a:spLocks noChangeShapeType="1"/>
            </p:cNvSpPr>
            <p:nvPr/>
          </p:nvSpPr>
          <p:spPr bwMode="auto">
            <a:xfrm flipV="1">
              <a:off x="3558" y="1929"/>
              <a:ext cx="1" cy="56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1" name="Line 1404"/>
            <p:cNvSpPr>
              <a:spLocks noChangeShapeType="1"/>
            </p:cNvSpPr>
            <p:nvPr/>
          </p:nvSpPr>
          <p:spPr bwMode="auto">
            <a:xfrm flipV="1">
              <a:off x="3565" y="2185"/>
              <a:ext cx="1" cy="30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2" name="Line 1405"/>
            <p:cNvSpPr>
              <a:spLocks noChangeShapeType="1"/>
            </p:cNvSpPr>
            <p:nvPr/>
          </p:nvSpPr>
          <p:spPr bwMode="auto">
            <a:xfrm flipV="1">
              <a:off x="3572" y="2202"/>
              <a:ext cx="1" cy="29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3" name="Line 1406"/>
            <p:cNvSpPr>
              <a:spLocks noChangeShapeType="1"/>
            </p:cNvSpPr>
            <p:nvPr/>
          </p:nvSpPr>
          <p:spPr bwMode="auto">
            <a:xfrm flipV="1">
              <a:off x="3582" y="2292"/>
              <a:ext cx="1" cy="20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4" name="Line 1407"/>
            <p:cNvSpPr>
              <a:spLocks noChangeShapeType="1"/>
            </p:cNvSpPr>
            <p:nvPr/>
          </p:nvSpPr>
          <p:spPr bwMode="auto">
            <a:xfrm flipV="1">
              <a:off x="3593" y="2401"/>
              <a:ext cx="1" cy="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5" name="Line 1408"/>
            <p:cNvSpPr>
              <a:spLocks noChangeShapeType="1"/>
            </p:cNvSpPr>
            <p:nvPr/>
          </p:nvSpPr>
          <p:spPr bwMode="auto">
            <a:xfrm flipV="1">
              <a:off x="3600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6" name="Line 1409"/>
            <p:cNvSpPr>
              <a:spLocks noChangeShapeType="1"/>
            </p:cNvSpPr>
            <p:nvPr/>
          </p:nvSpPr>
          <p:spPr bwMode="auto">
            <a:xfrm flipV="1">
              <a:off x="3607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7" name="Line 1410"/>
            <p:cNvSpPr>
              <a:spLocks noChangeShapeType="1"/>
            </p:cNvSpPr>
            <p:nvPr/>
          </p:nvSpPr>
          <p:spPr bwMode="auto">
            <a:xfrm flipV="1">
              <a:off x="3614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8" name="Line 1411"/>
            <p:cNvSpPr>
              <a:spLocks noChangeShapeType="1"/>
            </p:cNvSpPr>
            <p:nvPr/>
          </p:nvSpPr>
          <p:spPr bwMode="auto">
            <a:xfrm flipV="1">
              <a:off x="3621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89" name="Line 1412"/>
            <p:cNvSpPr>
              <a:spLocks noChangeShapeType="1"/>
            </p:cNvSpPr>
            <p:nvPr/>
          </p:nvSpPr>
          <p:spPr bwMode="auto">
            <a:xfrm flipV="1">
              <a:off x="3631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0" name="Line 1413"/>
            <p:cNvSpPr>
              <a:spLocks noChangeShapeType="1"/>
            </p:cNvSpPr>
            <p:nvPr/>
          </p:nvSpPr>
          <p:spPr bwMode="auto">
            <a:xfrm flipV="1">
              <a:off x="3638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1" name="Line 1414"/>
            <p:cNvSpPr>
              <a:spLocks noChangeShapeType="1"/>
            </p:cNvSpPr>
            <p:nvPr/>
          </p:nvSpPr>
          <p:spPr bwMode="auto">
            <a:xfrm flipV="1">
              <a:off x="3652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2" name="Line 1415"/>
            <p:cNvSpPr>
              <a:spLocks noChangeShapeType="1"/>
            </p:cNvSpPr>
            <p:nvPr/>
          </p:nvSpPr>
          <p:spPr bwMode="auto">
            <a:xfrm flipV="1">
              <a:off x="3659" y="2487"/>
              <a:ext cx="1" cy="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3" name="Line 1416"/>
            <p:cNvSpPr>
              <a:spLocks noChangeShapeType="1"/>
            </p:cNvSpPr>
            <p:nvPr/>
          </p:nvSpPr>
          <p:spPr bwMode="auto">
            <a:xfrm flipV="1">
              <a:off x="3669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4" name="Line 1417"/>
            <p:cNvSpPr>
              <a:spLocks noChangeShapeType="1"/>
            </p:cNvSpPr>
            <p:nvPr/>
          </p:nvSpPr>
          <p:spPr bwMode="auto">
            <a:xfrm flipV="1">
              <a:off x="3676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5" name="Line 1418"/>
            <p:cNvSpPr>
              <a:spLocks noChangeShapeType="1"/>
            </p:cNvSpPr>
            <p:nvPr/>
          </p:nvSpPr>
          <p:spPr bwMode="auto">
            <a:xfrm flipV="1">
              <a:off x="3687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6" name="Line 1419"/>
            <p:cNvSpPr>
              <a:spLocks noChangeShapeType="1"/>
            </p:cNvSpPr>
            <p:nvPr/>
          </p:nvSpPr>
          <p:spPr bwMode="auto">
            <a:xfrm flipV="1">
              <a:off x="3694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7" name="Line 1420"/>
            <p:cNvSpPr>
              <a:spLocks noChangeShapeType="1"/>
            </p:cNvSpPr>
            <p:nvPr/>
          </p:nvSpPr>
          <p:spPr bwMode="auto">
            <a:xfrm flipV="1">
              <a:off x="3704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8" name="Line 1421"/>
            <p:cNvSpPr>
              <a:spLocks noChangeShapeType="1"/>
            </p:cNvSpPr>
            <p:nvPr/>
          </p:nvSpPr>
          <p:spPr bwMode="auto">
            <a:xfrm flipV="1">
              <a:off x="3718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799" name="Line 1422"/>
            <p:cNvSpPr>
              <a:spLocks noChangeShapeType="1"/>
            </p:cNvSpPr>
            <p:nvPr/>
          </p:nvSpPr>
          <p:spPr bwMode="auto">
            <a:xfrm flipV="1">
              <a:off x="3725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0" name="Line 1423"/>
            <p:cNvSpPr>
              <a:spLocks noChangeShapeType="1"/>
            </p:cNvSpPr>
            <p:nvPr/>
          </p:nvSpPr>
          <p:spPr bwMode="auto">
            <a:xfrm flipV="1">
              <a:off x="3735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1" name="Line 1424"/>
            <p:cNvSpPr>
              <a:spLocks noChangeShapeType="1"/>
            </p:cNvSpPr>
            <p:nvPr/>
          </p:nvSpPr>
          <p:spPr bwMode="auto">
            <a:xfrm flipV="1">
              <a:off x="3746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2" name="Line 1425"/>
            <p:cNvSpPr>
              <a:spLocks noChangeShapeType="1"/>
            </p:cNvSpPr>
            <p:nvPr/>
          </p:nvSpPr>
          <p:spPr bwMode="auto">
            <a:xfrm flipV="1">
              <a:off x="3756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3" name="Line 1426"/>
            <p:cNvSpPr>
              <a:spLocks noChangeShapeType="1"/>
            </p:cNvSpPr>
            <p:nvPr/>
          </p:nvSpPr>
          <p:spPr bwMode="auto">
            <a:xfrm flipV="1">
              <a:off x="3763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4" name="Line 1427"/>
            <p:cNvSpPr>
              <a:spLocks noChangeShapeType="1"/>
            </p:cNvSpPr>
            <p:nvPr/>
          </p:nvSpPr>
          <p:spPr bwMode="auto">
            <a:xfrm flipV="1">
              <a:off x="3773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5" name="Line 1428"/>
            <p:cNvSpPr>
              <a:spLocks noChangeShapeType="1"/>
            </p:cNvSpPr>
            <p:nvPr/>
          </p:nvSpPr>
          <p:spPr bwMode="auto">
            <a:xfrm flipV="1">
              <a:off x="3784" y="2301"/>
              <a:ext cx="1" cy="1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6" name="Line 1429"/>
            <p:cNvSpPr>
              <a:spLocks noChangeShapeType="1"/>
            </p:cNvSpPr>
            <p:nvPr/>
          </p:nvSpPr>
          <p:spPr bwMode="auto">
            <a:xfrm flipV="1">
              <a:off x="3791" y="2308"/>
              <a:ext cx="1" cy="18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7" name="Line 1430"/>
            <p:cNvSpPr>
              <a:spLocks noChangeShapeType="1"/>
            </p:cNvSpPr>
            <p:nvPr/>
          </p:nvSpPr>
          <p:spPr bwMode="auto">
            <a:xfrm flipV="1">
              <a:off x="3798" y="2038"/>
              <a:ext cx="1" cy="45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8" name="Line 1431"/>
            <p:cNvSpPr>
              <a:spLocks noChangeShapeType="1"/>
            </p:cNvSpPr>
            <p:nvPr/>
          </p:nvSpPr>
          <p:spPr bwMode="auto">
            <a:xfrm flipV="1">
              <a:off x="3807" y="2329"/>
              <a:ext cx="1" cy="16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09" name="Line 1432"/>
            <p:cNvSpPr>
              <a:spLocks noChangeShapeType="1"/>
            </p:cNvSpPr>
            <p:nvPr/>
          </p:nvSpPr>
          <p:spPr bwMode="auto">
            <a:xfrm flipV="1">
              <a:off x="3814" y="2257"/>
              <a:ext cx="1" cy="23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0" name="Line 1433"/>
            <p:cNvSpPr>
              <a:spLocks noChangeShapeType="1"/>
            </p:cNvSpPr>
            <p:nvPr/>
          </p:nvSpPr>
          <p:spPr bwMode="auto">
            <a:xfrm flipV="1">
              <a:off x="3821" y="2356"/>
              <a:ext cx="1" cy="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1" name="Line 1434"/>
            <p:cNvSpPr>
              <a:spLocks noChangeShapeType="1"/>
            </p:cNvSpPr>
            <p:nvPr/>
          </p:nvSpPr>
          <p:spPr bwMode="auto">
            <a:xfrm flipV="1">
              <a:off x="3832" y="2428"/>
              <a:ext cx="1" cy="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2" name="Line 1435"/>
            <p:cNvSpPr>
              <a:spLocks noChangeShapeType="1"/>
            </p:cNvSpPr>
            <p:nvPr/>
          </p:nvSpPr>
          <p:spPr bwMode="auto">
            <a:xfrm flipV="1">
              <a:off x="3839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3" name="Line 1436"/>
            <p:cNvSpPr>
              <a:spLocks noChangeShapeType="1"/>
            </p:cNvSpPr>
            <p:nvPr/>
          </p:nvSpPr>
          <p:spPr bwMode="auto">
            <a:xfrm flipV="1">
              <a:off x="384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4" name="Line 1437"/>
            <p:cNvSpPr>
              <a:spLocks noChangeShapeType="1"/>
            </p:cNvSpPr>
            <p:nvPr/>
          </p:nvSpPr>
          <p:spPr bwMode="auto">
            <a:xfrm flipV="1">
              <a:off x="3856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5" name="Line 1438"/>
            <p:cNvSpPr>
              <a:spLocks noChangeShapeType="1"/>
            </p:cNvSpPr>
            <p:nvPr/>
          </p:nvSpPr>
          <p:spPr bwMode="auto">
            <a:xfrm flipV="1">
              <a:off x="3863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6" name="Line 1439"/>
            <p:cNvSpPr>
              <a:spLocks noChangeShapeType="1"/>
            </p:cNvSpPr>
            <p:nvPr/>
          </p:nvSpPr>
          <p:spPr bwMode="auto">
            <a:xfrm flipV="1">
              <a:off x="3870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7" name="Line 1440"/>
            <p:cNvSpPr>
              <a:spLocks noChangeShapeType="1"/>
            </p:cNvSpPr>
            <p:nvPr/>
          </p:nvSpPr>
          <p:spPr bwMode="auto">
            <a:xfrm flipV="1">
              <a:off x="3880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8" name="Line 1441"/>
            <p:cNvSpPr>
              <a:spLocks noChangeShapeType="1"/>
            </p:cNvSpPr>
            <p:nvPr/>
          </p:nvSpPr>
          <p:spPr bwMode="auto">
            <a:xfrm flipV="1">
              <a:off x="3887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19" name="Line 1442"/>
            <p:cNvSpPr>
              <a:spLocks noChangeShapeType="1"/>
            </p:cNvSpPr>
            <p:nvPr/>
          </p:nvSpPr>
          <p:spPr bwMode="auto">
            <a:xfrm flipV="1">
              <a:off x="3901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0" name="Line 1443"/>
            <p:cNvSpPr>
              <a:spLocks noChangeShapeType="1"/>
            </p:cNvSpPr>
            <p:nvPr/>
          </p:nvSpPr>
          <p:spPr bwMode="auto">
            <a:xfrm flipV="1">
              <a:off x="3912" y="2411"/>
              <a:ext cx="1" cy="8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1" name="Line 1444"/>
            <p:cNvSpPr>
              <a:spLocks noChangeShapeType="1"/>
            </p:cNvSpPr>
            <p:nvPr/>
          </p:nvSpPr>
          <p:spPr bwMode="auto">
            <a:xfrm flipV="1">
              <a:off x="3922" y="2076"/>
              <a:ext cx="1" cy="4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2" name="Line 1445"/>
            <p:cNvSpPr>
              <a:spLocks noChangeShapeType="1"/>
            </p:cNvSpPr>
            <p:nvPr/>
          </p:nvSpPr>
          <p:spPr bwMode="auto">
            <a:xfrm flipV="1">
              <a:off x="3929" y="2216"/>
              <a:ext cx="1" cy="27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3" name="Line 1446"/>
            <p:cNvSpPr>
              <a:spLocks noChangeShapeType="1"/>
            </p:cNvSpPr>
            <p:nvPr/>
          </p:nvSpPr>
          <p:spPr bwMode="auto">
            <a:xfrm flipV="1">
              <a:off x="3939" y="1809"/>
              <a:ext cx="1" cy="68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4" name="Line 1447"/>
            <p:cNvSpPr>
              <a:spLocks noChangeShapeType="1"/>
            </p:cNvSpPr>
            <p:nvPr/>
          </p:nvSpPr>
          <p:spPr bwMode="auto">
            <a:xfrm flipV="1">
              <a:off x="3946" y="2230"/>
              <a:ext cx="1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5" name="Line 1448"/>
            <p:cNvSpPr>
              <a:spLocks noChangeShapeType="1"/>
            </p:cNvSpPr>
            <p:nvPr/>
          </p:nvSpPr>
          <p:spPr bwMode="auto">
            <a:xfrm flipV="1">
              <a:off x="3957" y="2103"/>
              <a:ext cx="1" cy="3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6" name="Line 1449"/>
            <p:cNvSpPr>
              <a:spLocks noChangeShapeType="1"/>
            </p:cNvSpPr>
            <p:nvPr/>
          </p:nvSpPr>
          <p:spPr bwMode="auto">
            <a:xfrm flipV="1">
              <a:off x="3967" y="2363"/>
              <a:ext cx="1" cy="13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7" name="Line 1450"/>
            <p:cNvSpPr>
              <a:spLocks noChangeShapeType="1"/>
            </p:cNvSpPr>
            <p:nvPr/>
          </p:nvSpPr>
          <p:spPr bwMode="auto">
            <a:xfrm flipV="1">
              <a:off x="3974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8" name="Line 1451"/>
            <p:cNvSpPr>
              <a:spLocks noChangeShapeType="1"/>
            </p:cNvSpPr>
            <p:nvPr/>
          </p:nvSpPr>
          <p:spPr bwMode="auto">
            <a:xfrm flipV="1">
              <a:off x="3984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29" name="Line 1452"/>
            <p:cNvSpPr>
              <a:spLocks noChangeShapeType="1"/>
            </p:cNvSpPr>
            <p:nvPr/>
          </p:nvSpPr>
          <p:spPr bwMode="auto">
            <a:xfrm flipV="1">
              <a:off x="3995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0" name="Line 1453"/>
            <p:cNvSpPr>
              <a:spLocks noChangeShapeType="1"/>
            </p:cNvSpPr>
            <p:nvPr/>
          </p:nvSpPr>
          <p:spPr bwMode="auto">
            <a:xfrm flipV="1">
              <a:off x="4002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1" name="Line 1454"/>
            <p:cNvSpPr>
              <a:spLocks noChangeShapeType="1"/>
            </p:cNvSpPr>
            <p:nvPr/>
          </p:nvSpPr>
          <p:spPr bwMode="auto">
            <a:xfrm flipV="1">
              <a:off x="4009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2" name="Line 1455"/>
            <p:cNvSpPr>
              <a:spLocks noChangeShapeType="1"/>
            </p:cNvSpPr>
            <p:nvPr/>
          </p:nvSpPr>
          <p:spPr bwMode="auto">
            <a:xfrm flipV="1">
              <a:off x="401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3" name="Line 1456"/>
            <p:cNvSpPr>
              <a:spLocks noChangeShapeType="1"/>
            </p:cNvSpPr>
            <p:nvPr/>
          </p:nvSpPr>
          <p:spPr bwMode="auto">
            <a:xfrm flipV="1">
              <a:off x="4026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4" name="Line 1457"/>
            <p:cNvSpPr>
              <a:spLocks noChangeShapeType="1"/>
            </p:cNvSpPr>
            <p:nvPr/>
          </p:nvSpPr>
          <p:spPr bwMode="auto">
            <a:xfrm flipV="1">
              <a:off x="4040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5" name="Line 1458"/>
            <p:cNvSpPr>
              <a:spLocks noChangeShapeType="1"/>
            </p:cNvSpPr>
            <p:nvPr/>
          </p:nvSpPr>
          <p:spPr bwMode="auto">
            <a:xfrm flipV="1">
              <a:off x="4047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6" name="Line 1459"/>
            <p:cNvSpPr>
              <a:spLocks noChangeShapeType="1"/>
            </p:cNvSpPr>
            <p:nvPr/>
          </p:nvSpPr>
          <p:spPr bwMode="auto">
            <a:xfrm flipV="1">
              <a:off x="4057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7" name="Line 1460"/>
            <p:cNvSpPr>
              <a:spLocks noChangeShapeType="1"/>
            </p:cNvSpPr>
            <p:nvPr/>
          </p:nvSpPr>
          <p:spPr bwMode="auto">
            <a:xfrm flipV="1">
              <a:off x="4064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8" name="Line 1461"/>
            <p:cNvSpPr>
              <a:spLocks noChangeShapeType="1"/>
            </p:cNvSpPr>
            <p:nvPr/>
          </p:nvSpPr>
          <p:spPr bwMode="auto">
            <a:xfrm flipV="1">
              <a:off x="4075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39" name="Line 1462"/>
            <p:cNvSpPr>
              <a:spLocks noChangeShapeType="1"/>
            </p:cNvSpPr>
            <p:nvPr/>
          </p:nvSpPr>
          <p:spPr bwMode="auto">
            <a:xfrm flipV="1">
              <a:off x="4078" y="2439"/>
              <a:ext cx="1" cy="5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0" name="Line 1463"/>
            <p:cNvSpPr>
              <a:spLocks noChangeShapeType="1"/>
            </p:cNvSpPr>
            <p:nvPr/>
          </p:nvSpPr>
          <p:spPr bwMode="auto">
            <a:xfrm flipV="1">
              <a:off x="4085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1" name="Line 1464"/>
            <p:cNvSpPr>
              <a:spLocks noChangeShapeType="1"/>
            </p:cNvSpPr>
            <p:nvPr/>
          </p:nvSpPr>
          <p:spPr bwMode="auto">
            <a:xfrm flipV="1">
              <a:off x="4092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2" name="Line 1465"/>
            <p:cNvSpPr>
              <a:spLocks noChangeShapeType="1"/>
            </p:cNvSpPr>
            <p:nvPr/>
          </p:nvSpPr>
          <p:spPr bwMode="auto">
            <a:xfrm flipV="1">
              <a:off x="410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3" name="Line 1466"/>
            <p:cNvSpPr>
              <a:spLocks noChangeShapeType="1"/>
            </p:cNvSpPr>
            <p:nvPr/>
          </p:nvSpPr>
          <p:spPr bwMode="auto">
            <a:xfrm flipV="1">
              <a:off x="4113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4" name="Line 1467"/>
            <p:cNvSpPr>
              <a:spLocks noChangeShapeType="1"/>
            </p:cNvSpPr>
            <p:nvPr/>
          </p:nvSpPr>
          <p:spPr bwMode="auto">
            <a:xfrm flipV="1">
              <a:off x="4123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5" name="Line 1468"/>
            <p:cNvSpPr>
              <a:spLocks noChangeShapeType="1"/>
            </p:cNvSpPr>
            <p:nvPr/>
          </p:nvSpPr>
          <p:spPr bwMode="auto">
            <a:xfrm flipV="1">
              <a:off x="4127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6" name="Line 1469"/>
            <p:cNvSpPr>
              <a:spLocks noChangeShapeType="1"/>
            </p:cNvSpPr>
            <p:nvPr/>
          </p:nvSpPr>
          <p:spPr bwMode="auto">
            <a:xfrm flipV="1">
              <a:off x="4134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7" name="Line 1470"/>
            <p:cNvSpPr>
              <a:spLocks noChangeShapeType="1"/>
            </p:cNvSpPr>
            <p:nvPr/>
          </p:nvSpPr>
          <p:spPr bwMode="auto">
            <a:xfrm flipV="1">
              <a:off x="4148" y="2391"/>
              <a:ext cx="1" cy="10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8" name="Line 1471"/>
            <p:cNvSpPr>
              <a:spLocks noChangeShapeType="1"/>
            </p:cNvSpPr>
            <p:nvPr/>
          </p:nvSpPr>
          <p:spPr bwMode="auto">
            <a:xfrm flipV="1">
              <a:off x="4158" y="2421"/>
              <a:ext cx="1" cy="7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49" name="Line 1472"/>
            <p:cNvSpPr>
              <a:spLocks noChangeShapeType="1"/>
            </p:cNvSpPr>
            <p:nvPr/>
          </p:nvSpPr>
          <p:spPr bwMode="auto">
            <a:xfrm flipV="1">
              <a:off x="4165" y="2172"/>
              <a:ext cx="1" cy="3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0" name="Line 1473"/>
            <p:cNvSpPr>
              <a:spLocks noChangeShapeType="1"/>
            </p:cNvSpPr>
            <p:nvPr/>
          </p:nvSpPr>
          <p:spPr bwMode="auto">
            <a:xfrm flipV="1">
              <a:off x="4172" y="2257"/>
              <a:ext cx="1" cy="23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1" name="Line 1474"/>
            <p:cNvSpPr>
              <a:spLocks noChangeShapeType="1"/>
            </p:cNvSpPr>
            <p:nvPr/>
          </p:nvSpPr>
          <p:spPr bwMode="auto">
            <a:xfrm flipV="1">
              <a:off x="4182" y="1936"/>
              <a:ext cx="1" cy="55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2" name="Line 1475"/>
            <p:cNvSpPr>
              <a:spLocks noChangeShapeType="1"/>
            </p:cNvSpPr>
            <p:nvPr/>
          </p:nvSpPr>
          <p:spPr bwMode="auto">
            <a:xfrm flipV="1">
              <a:off x="4193" y="2246"/>
              <a:ext cx="1" cy="24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3" name="Line 1476"/>
            <p:cNvSpPr>
              <a:spLocks noChangeShapeType="1"/>
            </p:cNvSpPr>
            <p:nvPr/>
          </p:nvSpPr>
          <p:spPr bwMode="auto">
            <a:xfrm flipV="1">
              <a:off x="4203" y="2374"/>
              <a:ext cx="1" cy="1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4" name="Line 1477"/>
            <p:cNvSpPr>
              <a:spLocks noChangeShapeType="1"/>
            </p:cNvSpPr>
            <p:nvPr/>
          </p:nvSpPr>
          <p:spPr bwMode="auto">
            <a:xfrm flipV="1">
              <a:off x="4210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5" name="Line 1478"/>
            <p:cNvSpPr>
              <a:spLocks noChangeShapeType="1"/>
            </p:cNvSpPr>
            <p:nvPr/>
          </p:nvSpPr>
          <p:spPr bwMode="auto">
            <a:xfrm flipV="1">
              <a:off x="4217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6" name="Line 1479"/>
            <p:cNvSpPr>
              <a:spLocks noChangeShapeType="1"/>
            </p:cNvSpPr>
            <p:nvPr/>
          </p:nvSpPr>
          <p:spPr bwMode="auto">
            <a:xfrm flipV="1">
              <a:off x="4224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7" name="Line 1480"/>
            <p:cNvSpPr>
              <a:spLocks noChangeShapeType="1"/>
            </p:cNvSpPr>
            <p:nvPr/>
          </p:nvSpPr>
          <p:spPr bwMode="auto">
            <a:xfrm flipV="1">
              <a:off x="4238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8" name="Line 1481"/>
            <p:cNvSpPr>
              <a:spLocks noChangeShapeType="1"/>
            </p:cNvSpPr>
            <p:nvPr/>
          </p:nvSpPr>
          <p:spPr bwMode="auto">
            <a:xfrm flipV="1">
              <a:off x="4245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59" name="Line 1482"/>
            <p:cNvSpPr>
              <a:spLocks noChangeShapeType="1"/>
            </p:cNvSpPr>
            <p:nvPr/>
          </p:nvSpPr>
          <p:spPr bwMode="auto">
            <a:xfrm flipV="1">
              <a:off x="4255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0" name="Line 1483"/>
            <p:cNvSpPr>
              <a:spLocks noChangeShapeType="1"/>
            </p:cNvSpPr>
            <p:nvPr/>
          </p:nvSpPr>
          <p:spPr bwMode="auto">
            <a:xfrm flipV="1">
              <a:off x="4262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1" name="Line 1484"/>
            <p:cNvSpPr>
              <a:spLocks noChangeShapeType="1"/>
            </p:cNvSpPr>
            <p:nvPr/>
          </p:nvSpPr>
          <p:spPr bwMode="auto">
            <a:xfrm flipV="1">
              <a:off x="426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2" name="Line 1485"/>
            <p:cNvSpPr>
              <a:spLocks noChangeShapeType="1"/>
            </p:cNvSpPr>
            <p:nvPr/>
          </p:nvSpPr>
          <p:spPr bwMode="auto">
            <a:xfrm flipV="1">
              <a:off x="4272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3" name="Line 1486"/>
            <p:cNvSpPr>
              <a:spLocks noChangeShapeType="1"/>
            </p:cNvSpPr>
            <p:nvPr/>
          </p:nvSpPr>
          <p:spPr bwMode="auto">
            <a:xfrm flipV="1">
              <a:off x="4279" y="2487"/>
              <a:ext cx="1" cy="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4" name="Line 1487"/>
            <p:cNvSpPr>
              <a:spLocks noChangeShapeType="1"/>
            </p:cNvSpPr>
            <p:nvPr/>
          </p:nvSpPr>
          <p:spPr bwMode="auto">
            <a:xfrm flipV="1">
              <a:off x="4286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5" name="Line 1488"/>
            <p:cNvSpPr>
              <a:spLocks noChangeShapeType="1"/>
            </p:cNvSpPr>
            <p:nvPr/>
          </p:nvSpPr>
          <p:spPr bwMode="auto">
            <a:xfrm flipV="1">
              <a:off x="4293" y="2322"/>
              <a:ext cx="1" cy="1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6" name="Line 1489"/>
            <p:cNvSpPr>
              <a:spLocks noChangeShapeType="1"/>
            </p:cNvSpPr>
            <p:nvPr/>
          </p:nvSpPr>
          <p:spPr bwMode="auto">
            <a:xfrm flipV="1">
              <a:off x="4300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7" name="Line 1490"/>
            <p:cNvSpPr>
              <a:spLocks noChangeShapeType="1"/>
            </p:cNvSpPr>
            <p:nvPr/>
          </p:nvSpPr>
          <p:spPr bwMode="auto">
            <a:xfrm flipV="1">
              <a:off x="4307" y="1610"/>
              <a:ext cx="1" cy="8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8" name="Line 1491"/>
            <p:cNvSpPr>
              <a:spLocks noChangeShapeType="1"/>
            </p:cNvSpPr>
            <p:nvPr/>
          </p:nvSpPr>
          <p:spPr bwMode="auto">
            <a:xfrm flipV="1">
              <a:off x="4314" y="2062"/>
              <a:ext cx="1" cy="4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69" name="Line 1492"/>
            <p:cNvSpPr>
              <a:spLocks noChangeShapeType="1"/>
            </p:cNvSpPr>
            <p:nvPr/>
          </p:nvSpPr>
          <p:spPr bwMode="auto">
            <a:xfrm flipV="1">
              <a:off x="4325" y="1863"/>
              <a:ext cx="1" cy="63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0" name="Line 1493"/>
            <p:cNvSpPr>
              <a:spLocks noChangeShapeType="1"/>
            </p:cNvSpPr>
            <p:nvPr/>
          </p:nvSpPr>
          <p:spPr bwMode="auto">
            <a:xfrm flipV="1">
              <a:off x="4335" y="2233"/>
              <a:ext cx="1" cy="2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1" name="Line 1494"/>
            <p:cNvSpPr>
              <a:spLocks noChangeShapeType="1"/>
            </p:cNvSpPr>
            <p:nvPr/>
          </p:nvSpPr>
          <p:spPr bwMode="auto">
            <a:xfrm flipV="1">
              <a:off x="4342" y="2349"/>
              <a:ext cx="1" cy="1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2" name="Line 1495"/>
            <p:cNvSpPr>
              <a:spLocks noChangeShapeType="1"/>
            </p:cNvSpPr>
            <p:nvPr/>
          </p:nvSpPr>
          <p:spPr bwMode="auto">
            <a:xfrm flipV="1">
              <a:off x="4349" y="2380"/>
              <a:ext cx="1" cy="1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3" name="Line 1496"/>
            <p:cNvSpPr>
              <a:spLocks noChangeShapeType="1"/>
            </p:cNvSpPr>
            <p:nvPr/>
          </p:nvSpPr>
          <p:spPr bwMode="auto">
            <a:xfrm flipV="1">
              <a:off x="4352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4" name="Line 1497"/>
            <p:cNvSpPr>
              <a:spLocks noChangeShapeType="1"/>
            </p:cNvSpPr>
            <p:nvPr/>
          </p:nvSpPr>
          <p:spPr bwMode="auto">
            <a:xfrm flipV="1">
              <a:off x="4359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5" name="Line 1498"/>
            <p:cNvSpPr>
              <a:spLocks noChangeShapeType="1"/>
            </p:cNvSpPr>
            <p:nvPr/>
          </p:nvSpPr>
          <p:spPr bwMode="auto">
            <a:xfrm flipV="1">
              <a:off x="4370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6" name="Line 1499"/>
            <p:cNvSpPr>
              <a:spLocks noChangeShapeType="1"/>
            </p:cNvSpPr>
            <p:nvPr/>
          </p:nvSpPr>
          <p:spPr bwMode="auto">
            <a:xfrm flipV="1">
              <a:off x="4380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7" name="Line 1500"/>
            <p:cNvSpPr>
              <a:spLocks noChangeShapeType="1"/>
            </p:cNvSpPr>
            <p:nvPr/>
          </p:nvSpPr>
          <p:spPr bwMode="auto">
            <a:xfrm flipV="1">
              <a:off x="4387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8" name="Line 1501"/>
            <p:cNvSpPr>
              <a:spLocks noChangeShapeType="1"/>
            </p:cNvSpPr>
            <p:nvPr/>
          </p:nvSpPr>
          <p:spPr bwMode="auto">
            <a:xfrm flipV="1">
              <a:off x="4397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79" name="Line 1502"/>
            <p:cNvSpPr>
              <a:spLocks noChangeShapeType="1"/>
            </p:cNvSpPr>
            <p:nvPr/>
          </p:nvSpPr>
          <p:spPr bwMode="auto">
            <a:xfrm flipV="1">
              <a:off x="4404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0" name="Line 1503"/>
            <p:cNvSpPr>
              <a:spLocks noChangeShapeType="1"/>
            </p:cNvSpPr>
            <p:nvPr/>
          </p:nvSpPr>
          <p:spPr bwMode="auto">
            <a:xfrm flipV="1">
              <a:off x="4411" y="2487"/>
              <a:ext cx="1" cy="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1" name="Line 1504"/>
            <p:cNvSpPr>
              <a:spLocks noChangeShapeType="1"/>
            </p:cNvSpPr>
            <p:nvPr/>
          </p:nvSpPr>
          <p:spPr bwMode="auto">
            <a:xfrm flipV="1">
              <a:off x="4422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2" name="Line 1505"/>
            <p:cNvSpPr>
              <a:spLocks noChangeShapeType="1"/>
            </p:cNvSpPr>
            <p:nvPr/>
          </p:nvSpPr>
          <p:spPr bwMode="auto">
            <a:xfrm flipV="1">
              <a:off x="4429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3" name="Line 1506"/>
            <p:cNvSpPr>
              <a:spLocks noChangeShapeType="1"/>
            </p:cNvSpPr>
            <p:nvPr/>
          </p:nvSpPr>
          <p:spPr bwMode="auto">
            <a:xfrm flipV="1">
              <a:off x="4439" y="2451"/>
              <a:ext cx="1" cy="4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4" name="Line 1507"/>
            <p:cNvSpPr>
              <a:spLocks noChangeShapeType="1"/>
            </p:cNvSpPr>
            <p:nvPr/>
          </p:nvSpPr>
          <p:spPr bwMode="auto">
            <a:xfrm flipV="1">
              <a:off x="4449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5" name="Line 1508"/>
            <p:cNvSpPr>
              <a:spLocks noChangeShapeType="1"/>
            </p:cNvSpPr>
            <p:nvPr/>
          </p:nvSpPr>
          <p:spPr bwMode="auto">
            <a:xfrm flipV="1">
              <a:off x="4460" y="2426"/>
              <a:ext cx="1" cy="5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6" name="Line 1509"/>
            <p:cNvSpPr>
              <a:spLocks noChangeShapeType="1"/>
            </p:cNvSpPr>
            <p:nvPr/>
          </p:nvSpPr>
          <p:spPr bwMode="auto">
            <a:xfrm flipV="1">
              <a:off x="4470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7" name="Line 1510"/>
            <p:cNvSpPr>
              <a:spLocks noChangeShapeType="1"/>
            </p:cNvSpPr>
            <p:nvPr/>
          </p:nvSpPr>
          <p:spPr bwMode="auto">
            <a:xfrm flipV="1">
              <a:off x="4481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8" name="Line 1511"/>
            <p:cNvSpPr>
              <a:spLocks noChangeShapeType="1"/>
            </p:cNvSpPr>
            <p:nvPr/>
          </p:nvSpPr>
          <p:spPr bwMode="auto">
            <a:xfrm flipV="1">
              <a:off x="4491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89" name="Line 1512"/>
            <p:cNvSpPr>
              <a:spLocks noChangeShapeType="1"/>
            </p:cNvSpPr>
            <p:nvPr/>
          </p:nvSpPr>
          <p:spPr bwMode="auto">
            <a:xfrm flipV="1">
              <a:off x="4498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0" name="Line 1513"/>
            <p:cNvSpPr>
              <a:spLocks noChangeShapeType="1"/>
            </p:cNvSpPr>
            <p:nvPr/>
          </p:nvSpPr>
          <p:spPr bwMode="auto">
            <a:xfrm flipV="1">
              <a:off x="4508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1" name="Line 1514"/>
            <p:cNvSpPr>
              <a:spLocks noChangeShapeType="1"/>
            </p:cNvSpPr>
            <p:nvPr/>
          </p:nvSpPr>
          <p:spPr bwMode="auto">
            <a:xfrm flipV="1">
              <a:off x="4515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2" name="Line 1515"/>
            <p:cNvSpPr>
              <a:spLocks noChangeShapeType="1"/>
            </p:cNvSpPr>
            <p:nvPr/>
          </p:nvSpPr>
          <p:spPr bwMode="auto">
            <a:xfrm flipV="1">
              <a:off x="4526" y="2391"/>
              <a:ext cx="1" cy="10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3" name="Line 1516"/>
            <p:cNvSpPr>
              <a:spLocks noChangeShapeType="1"/>
            </p:cNvSpPr>
            <p:nvPr/>
          </p:nvSpPr>
          <p:spPr bwMode="auto">
            <a:xfrm flipV="1">
              <a:off x="4533" y="2387"/>
              <a:ext cx="1" cy="1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4" name="Line 1517"/>
            <p:cNvSpPr>
              <a:spLocks noChangeShapeType="1"/>
            </p:cNvSpPr>
            <p:nvPr/>
          </p:nvSpPr>
          <p:spPr bwMode="auto">
            <a:xfrm flipV="1">
              <a:off x="4540" y="2418"/>
              <a:ext cx="1" cy="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5" name="Line 1518"/>
            <p:cNvSpPr>
              <a:spLocks noChangeShapeType="1"/>
            </p:cNvSpPr>
            <p:nvPr/>
          </p:nvSpPr>
          <p:spPr bwMode="auto">
            <a:xfrm flipV="1">
              <a:off x="4547" y="1949"/>
              <a:ext cx="1" cy="5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6" name="Line 1519"/>
            <p:cNvSpPr>
              <a:spLocks noChangeShapeType="1"/>
            </p:cNvSpPr>
            <p:nvPr/>
          </p:nvSpPr>
          <p:spPr bwMode="auto">
            <a:xfrm flipV="1">
              <a:off x="4557" y="2120"/>
              <a:ext cx="1" cy="37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7" name="Line 1520"/>
            <p:cNvSpPr>
              <a:spLocks noChangeShapeType="1"/>
            </p:cNvSpPr>
            <p:nvPr/>
          </p:nvSpPr>
          <p:spPr bwMode="auto">
            <a:xfrm flipV="1">
              <a:off x="4567" y="2103"/>
              <a:ext cx="1" cy="3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8" name="Line 1521"/>
            <p:cNvSpPr>
              <a:spLocks noChangeShapeType="1"/>
            </p:cNvSpPr>
            <p:nvPr/>
          </p:nvSpPr>
          <p:spPr bwMode="auto">
            <a:xfrm flipV="1">
              <a:off x="4574" y="2202"/>
              <a:ext cx="1" cy="29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899" name="Line 1522"/>
            <p:cNvSpPr>
              <a:spLocks noChangeShapeType="1"/>
            </p:cNvSpPr>
            <p:nvPr/>
          </p:nvSpPr>
          <p:spPr bwMode="auto">
            <a:xfrm flipV="1">
              <a:off x="4585" y="2397"/>
              <a:ext cx="1" cy="9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0" name="Line 1523"/>
            <p:cNvSpPr>
              <a:spLocks noChangeShapeType="1"/>
            </p:cNvSpPr>
            <p:nvPr/>
          </p:nvSpPr>
          <p:spPr bwMode="auto">
            <a:xfrm flipV="1">
              <a:off x="4595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1" name="Line 1524"/>
            <p:cNvSpPr>
              <a:spLocks noChangeShapeType="1"/>
            </p:cNvSpPr>
            <p:nvPr/>
          </p:nvSpPr>
          <p:spPr bwMode="auto">
            <a:xfrm flipV="1">
              <a:off x="4606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2" name="Line 1525"/>
            <p:cNvSpPr>
              <a:spLocks noChangeShapeType="1"/>
            </p:cNvSpPr>
            <p:nvPr/>
          </p:nvSpPr>
          <p:spPr bwMode="auto">
            <a:xfrm flipV="1">
              <a:off x="4616" y="2439"/>
              <a:ext cx="1" cy="5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3" name="Line 1526"/>
            <p:cNvSpPr>
              <a:spLocks noChangeShapeType="1"/>
            </p:cNvSpPr>
            <p:nvPr/>
          </p:nvSpPr>
          <p:spPr bwMode="auto">
            <a:xfrm flipV="1">
              <a:off x="4623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4" name="Line 1527"/>
            <p:cNvSpPr>
              <a:spLocks noChangeShapeType="1"/>
            </p:cNvSpPr>
            <p:nvPr/>
          </p:nvSpPr>
          <p:spPr bwMode="auto">
            <a:xfrm flipV="1">
              <a:off x="4633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5" name="Line 1528"/>
            <p:cNvSpPr>
              <a:spLocks noChangeShapeType="1"/>
            </p:cNvSpPr>
            <p:nvPr/>
          </p:nvSpPr>
          <p:spPr bwMode="auto">
            <a:xfrm flipV="1">
              <a:off x="4640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6" name="Line 1529"/>
            <p:cNvSpPr>
              <a:spLocks noChangeShapeType="1"/>
            </p:cNvSpPr>
            <p:nvPr/>
          </p:nvSpPr>
          <p:spPr bwMode="auto">
            <a:xfrm flipV="1">
              <a:off x="4647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7" name="Line 1530"/>
            <p:cNvSpPr>
              <a:spLocks noChangeShapeType="1"/>
            </p:cNvSpPr>
            <p:nvPr/>
          </p:nvSpPr>
          <p:spPr bwMode="auto">
            <a:xfrm flipV="1">
              <a:off x="4654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8" name="Line 1531"/>
            <p:cNvSpPr>
              <a:spLocks noChangeShapeType="1"/>
            </p:cNvSpPr>
            <p:nvPr/>
          </p:nvSpPr>
          <p:spPr bwMode="auto">
            <a:xfrm flipV="1">
              <a:off x="4661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09" name="Line 1532"/>
            <p:cNvSpPr>
              <a:spLocks noChangeShapeType="1"/>
            </p:cNvSpPr>
            <p:nvPr/>
          </p:nvSpPr>
          <p:spPr bwMode="auto">
            <a:xfrm flipV="1">
              <a:off x="4672" y="1956"/>
              <a:ext cx="1" cy="5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0" name="Line 1533"/>
            <p:cNvSpPr>
              <a:spLocks noChangeShapeType="1"/>
            </p:cNvSpPr>
            <p:nvPr/>
          </p:nvSpPr>
          <p:spPr bwMode="auto">
            <a:xfrm flipV="1">
              <a:off x="4679" y="2158"/>
              <a:ext cx="1" cy="3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1" name="Line 1534"/>
            <p:cNvSpPr>
              <a:spLocks noChangeShapeType="1"/>
            </p:cNvSpPr>
            <p:nvPr/>
          </p:nvSpPr>
          <p:spPr bwMode="auto">
            <a:xfrm flipV="1">
              <a:off x="4689" y="1477"/>
              <a:ext cx="1" cy="10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2" name="Line 1535"/>
            <p:cNvSpPr>
              <a:spLocks noChangeShapeType="1"/>
            </p:cNvSpPr>
            <p:nvPr/>
          </p:nvSpPr>
          <p:spPr bwMode="auto">
            <a:xfrm flipV="1">
              <a:off x="4696" y="1822"/>
              <a:ext cx="1" cy="6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3" name="Line 1536"/>
            <p:cNvSpPr>
              <a:spLocks noChangeShapeType="1"/>
            </p:cNvSpPr>
            <p:nvPr/>
          </p:nvSpPr>
          <p:spPr bwMode="auto">
            <a:xfrm flipV="1">
              <a:off x="4706" y="2011"/>
              <a:ext cx="1" cy="48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4" name="Line 1537"/>
            <p:cNvSpPr>
              <a:spLocks noChangeShapeType="1"/>
            </p:cNvSpPr>
            <p:nvPr/>
          </p:nvSpPr>
          <p:spPr bwMode="auto">
            <a:xfrm flipV="1">
              <a:off x="4713" y="2294"/>
              <a:ext cx="1" cy="1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5" name="Line 1538"/>
            <p:cNvSpPr>
              <a:spLocks noChangeShapeType="1"/>
            </p:cNvSpPr>
            <p:nvPr/>
          </p:nvSpPr>
          <p:spPr bwMode="auto">
            <a:xfrm flipV="1">
              <a:off x="4720" y="2329"/>
              <a:ext cx="1" cy="16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6" name="Line 1539"/>
            <p:cNvSpPr>
              <a:spLocks noChangeShapeType="1"/>
            </p:cNvSpPr>
            <p:nvPr/>
          </p:nvSpPr>
          <p:spPr bwMode="auto">
            <a:xfrm flipV="1">
              <a:off x="4731" y="2387"/>
              <a:ext cx="1" cy="1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7" name="Line 1540"/>
            <p:cNvSpPr>
              <a:spLocks noChangeShapeType="1"/>
            </p:cNvSpPr>
            <p:nvPr/>
          </p:nvSpPr>
          <p:spPr bwMode="auto">
            <a:xfrm flipV="1">
              <a:off x="4738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8" name="Line 1541"/>
            <p:cNvSpPr>
              <a:spLocks noChangeShapeType="1"/>
            </p:cNvSpPr>
            <p:nvPr/>
          </p:nvSpPr>
          <p:spPr bwMode="auto">
            <a:xfrm flipV="1">
              <a:off x="4748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19" name="Line 1542"/>
            <p:cNvSpPr>
              <a:spLocks noChangeShapeType="1"/>
            </p:cNvSpPr>
            <p:nvPr/>
          </p:nvSpPr>
          <p:spPr bwMode="auto">
            <a:xfrm flipV="1">
              <a:off x="4758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0" name="Line 1543"/>
            <p:cNvSpPr>
              <a:spLocks noChangeShapeType="1"/>
            </p:cNvSpPr>
            <p:nvPr/>
          </p:nvSpPr>
          <p:spPr bwMode="auto">
            <a:xfrm flipV="1">
              <a:off x="4772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1" name="Line 1544"/>
            <p:cNvSpPr>
              <a:spLocks noChangeShapeType="1"/>
            </p:cNvSpPr>
            <p:nvPr/>
          </p:nvSpPr>
          <p:spPr bwMode="auto">
            <a:xfrm flipV="1">
              <a:off x="4783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2" name="Line 1545"/>
            <p:cNvSpPr>
              <a:spLocks noChangeShapeType="1"/>
            </p:cNvSpPr>
            <p:nvPr/>
          </p:nvSpPr>
          <p:spPr bwMode="auto">
            <a:xfrm flipV="1">
              <a:off x="4790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3" name="Line 1546"/>
            <p:cNvSpPr>
              <a:spLocks noChangeShapeType="1"/>
            </p:cNvSpPr>
            <p:nvPr/>
          </p:nvSpPr>
          <p:spPr bwMode="auto">
            <a:xfrm flipV="1">
              <a:off x="4803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4" name="Line 1547"/>
            <p:cNvSpPr>
              <a:spLocks noChangeShapeType="1"/>
            </p:cNvSpPr>
            <p:nvPr/>
          </p:nvSpPr>
          <p:spPr bwMode="auto">
            <a:xfrm flipV="1">
              <a:off x="4810" y="2437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5" name="Line 1548"/>
            <p:cNvSpPr>
              <a:spLocks noChangeShapeType="1"/>
            </p:cNvSpPr>
            <p:nvPr/>
          </p:nvSpPr>
          <p:spPr bwMode="auto">
            <a:xfrm flipV="1">
              <a:off x="4817" y="2450"/>
              <a:ext cx="1" cy="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6" name="Line 1549"/>
            <p:cNvSpPr>
              <a:spLocks noChangeShapeType="1"/>
            </p:cNvSpPr>
            <p:nvPr/>
          </p:nvSpPr>
          <p:spPr bwMode="auto">
            <a:xfrm flipV="1">
              <a:off x="4824" y="2437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7" name="Line 1550"/>
            <p:cNvSpPr>
              <a:spLocks noChangeShapeType="1"/>
            </p:cNvSpPr>
            <p:nvPr/>
          </p:nvSpPr>
          <p:spPr bwMode="auto">
            <a:xfrm flipV="1">
              <a:off x="4831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8" name="Line 1551"/>
            <p:cNvSpPr>
              <a:spLocks noChangeShapeType="1"/>
            </p:cNvSpPr>
            <p:nvPr/>
          </p:nvSpPr>
          <p:spPr bwMode="auto">
            <a:xfrm flipV="1">
              <a:off x="4838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29" name="Line 1552"/>
            <p:cNvSpPr>
              <a:spLocks noChangeShapeType="1"/>
            </p:cNvSpPr>
            <p:nvPr/>
          </p:nvSpPr>
          <p:spPr bwMode="auto">
            <a:xfrm flipV="1">
              <a:off x="4845" y="2450"/>
              <a:ext cx="1" cy="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0" name="Line 1553"/>
            <p:cNvSpPr>
              <a:spLocks noChangeShapeType="1"/>
            </p:cNvSpPr>
            <p:nvPr/>
          </p:nvSpPr>
          <p:spPr bwMode="auto">
            <a:xfrm flipV="1">
              <a:off x="485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1" name="Line 1554"/>
            <p:cNvSpPr>
              <a:spLocks noChangeShapeType="1"/>
            </p:cNvSpPr>
            <p:nvPr/>
          </p:nvSpPr>
          <p:spPr bwMode="auto">
            <a:xfrm flipV="1">
              <a:off x="4862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2" name="Line 1555"/>
            <p:cNvSpPr>
              <a:spLocks noChangeShapeType="1"/>
            </p:cNvSpPr>
            <p:nvPr/>
          </p:nvSpPr>
          <p:spPr bwMode="auto">
            <a:xfrm flipV="1">
              <a:off x="4869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3" name="Line 1556"/>
            <p:cNvSpPr>
              <a:spLocks noChangeShapeType="1"/>
            </p:cNvSpPr>
            <p:nvPr/>
          </p:nvSpPr>
          <p:spPr bwMode="auto">
            <a:xfrm flipV="1">
              <a:off x="4876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4" name="Line 1557"/>
            <p:cNvSpPr>
              <a:spLocks noChangeShapeType="1"/>
            </p:cNvSpPr>
            <p:nvPr/>
          </p:nvSpPr>
          <p:spPr bwMode="auto">
            <a:xfrm flipV="1">
              <a:off x="4883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5" name="Line 1558"/>
            <p:cNvSpPr>
              <a:spLocks noChangeShapeType="1"/>
            </p:cNvSpPr>
            <p:nvPr/>
          </p:nvSpPr>
          <p:spPr bwMode="auto">
            <a:xfrm flipV="1">
              <a:off x="4890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6" name="Line 1559"/>
            <p:cNvSpPr>
              <a:spLocks noChangeShapeType="1"/>
            </p:cNvSpPr>
            <p:nvPr/>
          </p:nvSpPr>
          <p:spPr bwMode="auto">
            <a:xfrm flipV="1">
              <a:off x="4897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7" name="Line 1560"/>
            <p:cNvSpPr>
              <a:spLocks noChangeShapeType="1"/>
            </p:cNvSpPr>
            <p:nvPr/>
          </p:nvSpPr>
          <p:spPr bwMode="auto">
            <a:xfrm flipV="1">
              <a:off x="4907" y="2387"/>
              <a:ext cx="1" cy="1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8" name="Line 1561"/>
            <p:cNvSpPr>
              <a:spLocks noChangeShapeType="1"/>
            </p:cNvSpPr>
            <p:nvPr/>
          </p:nvSpPr>
          <p:spPr bwMode="auto">
            <a:xfrm flipV="1">
              <a:off x="4914" y="2172"/>
              <a:ext cx="1" cy="3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39" name="Line 1562"/>
            <p:cNvSpPr>
              <a:spLocks noChangeShapeType="1"/>
            </p:cNvSpPr>
            <p:nvPr/>
          </p:nvSpPr>
          <p:spPr bwMode="auto">
            <a:xfrm flipV="1">
              <a:off x="4921" y="2308"/>
              <a:ext cx="1" cy="18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0" name="Line 1563"/>
            <p:cNvSpPr>
              <a:spLocks noChangeShapeType="1"/>
            </p:cNvSpPr>
            <p:nvPr/>
          </p:nvSpPr>
          <p:spPr bwMode="auto">
            <a:xfrm flipV="1">
              <a:off x="4931" y="1915"/>
              <a:ext cx="1" cy="57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1" name="Line 1564"/>
            <p:cNvSpPr>
              <a:spLocks noChangeShapeType="1"/>
            </p:cNvSpPr>
            <p:nvPr/>
          </p:nvSpPr>
          <p:spPr bwMode="auto">
            <a:xfrm flipV="1">
              <a:off x="4938" y="2138"/>
              <a:ext cx="1" cy="35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2" name="Line 1565"/>
            <p:cNvSpPr>
              <a:spLocks noChangeShapeType="1"/>
            </p:cNvSpPr>
            <p:nvPr/>
          </p:nvSpPr>
          <p:spPr bwMode="auto">
            <a:xfrm flipV="1">
              <a:off x="4949" y="2189"/>
              <a:ext cx="1" cy="30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3" name="Line 1566"/>
            <p:cNvSpPr>
              <a:spLocks noChangeShapeType="1"/>
            </p:cNvSpPr>
            <p:nvPr/>
          </p:nvSpPr>
          <p:spPr bwMode="auto">
            <a:xfrm flipV="1">
              <a:off x="4959" y="2374"/>
              <a:ext cx="1" cy="1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4" name="Line 1567"/>
            <p:cNvSpPr>
              <a:spLocks noChangeShapeType="1"/>
            </p:cNvSpPr>
            <p:nvPr/>
          </p:nvSpPr>
          <p:spPr bwMode="auto">
            <a:xfrm flipV="1">
              <a:off x="4966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5" name="Line 1568"/>
            <p:cNvSpPr>
              <a:spLocks noChangeShapeType="1"/>
            </p:cNvSpPr>
            <p:nvPr/>
          </p:nvSpPr>
          <p:spPr bwMode="auto">
            <a:xfrm flipV="1">
              <a:off x="4973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6" name="Line 1569"/>
            <p:cNvSpPr>
              <a:spLocks noChangeShapeType="1"/>
            </p:cNvSpPr>
            <p:nvPr/>
          </p:nvSpPr>
          <p:spPr bwMode="auto">
            <a:xfrm flipV="1">
              <a:off x="4983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7" name="Line 1570"/>
            <p:cNvSpPr>
              <a:spLocks noChangeShapeType="1"/>
            </p:cNvSpPr>
            <p:nvPr/>
          </p:nvSpPr>
          <p:spPr bwMode="auto">
            <a:xfrm flipV="1">
              <a:off x="4994" y="2421"/>
              <a:ext cx="1" cy="7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8" name="Line 1571"/>
            <p:cNvSpPr>
              <a:spLocks noChangeShapeType="1"/>
            </p:cNvSpPr>
            <p:nvPr/>
          </p:nvSpPr>
          <p:spPr bwMode="auto">
            <a:xfrm flipV="1">
              <a:off x="5001" y="2404"/>
              <a:ext cx="1" cy="8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49" name="Line 1572"/>
            <p:cNvSpPr>
              <a:spLocks noChangeShapeType="1"/>
            </p:cNvSpPr>
            <p:nvPr/>
          </p:nvSpPr>
          <p:spPr bwMode="auto">
            <a:xfrm flipV="1">
              <a:off x="5011" y="2428"/>
              <a:ext cx="1" cy="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0" name="Line 1573"/>
            <p:cNvSpPr>
              <a:spLocks noChangeShapeType="1"/>
            </p:cNvSpPr>
            <p:nvPr/>
          </p:nvSpPr>
          <p:spPr bwMode="auto">
            <a:xfrm flipV="1">
              <a:off x="5018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1" name="Line 1574"/>
            <p:cNvSpPr>
              <a:spLocks noChangeShapeType="1"/>
            </p:cNvSpPr>
            <p:nvPr/>
          </p:nvSpPr>
          <p:spPr bwMode="auto">
            <a:xfrm flipV="1">
              <a:off x="5035" y="2339"/>
              <a:ext cx="1" cy="15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2" name="Line 1575"/>
            <p:cNvSpPr>
              <a:spLocks noChangeShapeType="1"/>
            </p:cNvSpPr>
            <p:nvPr/>
          </p:nvSpPr>
          <p:spPr bwMode="auto">
            <a:xfrm flipV="1">
              <a:off x="5039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3" name="Line 1576"/>
            <p:cNvSpPr>
              <a:spLocks noChangeShapeType="1"/>
            </p:cNvSpPr>
            <p:nvPr/>
          </p:nvSpPr>
          <p:spPr bwMode="auto">
            <a:xfrm flipV="1">
              <a:off x="5053" y="1340"/>
              <a:ext cx="1" cy="115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4" name="Line 1577"/>
            <p:cNvSpPr>
              <a:spLocks noChangeShapeType="1"/>
            </p:cNvSpPr>
            <p:nvPr/>
          </p:nvSpPr>
          <p:spPr bwMode="auto">
            <a:xfrm flipV="1">
              <a:off x="5063" y="1860"/>
              <a:ext cx="1" cy="6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5" name="Line 1578"/>
            <p:cNvSpPr>
              <a:spLocks noChangeShapeType="1"/>
            </p:cNvSpPr>
            <p:nvPr/>
          </p:nvSpPr>
          <p:spPr bwMode="auto">
            <a:xfrm flipV="1">
              <a:off x="5070" y="1610"/>
              <a:ext cx="1" cy="8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6" name="Line 1579"/>
            <p:cNvSpPr>
              <a:spLocks noChangeShapeType="1"/>
            </p:cNvSpPr>
            <p:nvPr/>
          </p:nvSpPr>
          <p:spPr bwMode="auto">
            <a:xfrm flipV="1">
              <a:off x="5080" y="2024"/>
              <a:ext cx="1" cy="46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7" name="Line 1580"/>
            <p:cNvSpPr>
              <a:spLocks noChangeShapeType="1"/>
            </p:cNvSpPr>
            <p:nvPr/>
          </p:nvSpPr>
          <p:spPr bwMode="auto">
            <a:xfrm flipV="1">
              <a:off x="5087" y="2195"/>
              <a:ext cx="1" cy="29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8" name="Line 1581"/>
            <p:cNvSpPr>
              <a:spLocks noChangeShapeType="1"/>
            </p:cNvSpPr>
            <p:nvPr/>
          </p:nvSpPr>
          <p:spPr bwMode="auto">
            <a:xfrm flipV="1">
              <a:off x="5091" y="2250"/>
              <a:ext cx="1" cy="24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59" name="Line 1582"/>
            <p:cNvSpPr>
              <a:spLocks noChangeShapeType="1"/>
            </p:cNvSpPr>
            <p:nvPr/>
          </p:nvSpPr>
          <p:spPr bwMode="auto">
            <a:xfrm flipV="1">
              <a:off x="5101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0" name="Line 1583"/>
            <p:cNvSpPr>
              <a:spLocks noChangeShapeType="1"/>
            </p:cNvSpPr>
            <p:nvPr/>
          </p:nvSpPr>
          <p:spPr bwMode="auto">
            <a:xfrm flipV="1">
              <a:off x="5112" y="2414"/>
              <a:ext cx="1" cy="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1" name="Line 1584"/>
            <p:cNvSpPr>
              <a:spLocks noChangeShapeType="1"/>
            </p:cNvSpPr>
            <p:nvPr/>
          </p:nvSpPr>
          <p:spPr bwMode="auto">
            <a:xfrm flipV="1">
              <a:off x="5119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2" name="Line 1585"/>
            <p:cNvSpPr>
              <a:spLocks noChangeShapeType="1"/>
            </p:cNvSpPr>
            <p:nvPr/>
          </p:nvSpPr>
          <p:spPr bwMode="auto">
            <a:xfrm flipV="1">
              <a:off x="5126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3" name="Line 1586"/>
            <p:cNvSpPr>
              <a:spLocks noChangeShapeType="1"/>
            </p:cNvSpPr>
            <p:nvPr/>
          </p:nvSpPr>
          <p:spPr bwMode="auto">
            <a:xfrm flipV="1">
              <a:off x="5132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4" name="Line 1587"/>
            <p:cNvSpPr>
              <a:spLocks noChangeShapeType="1"/>
            </p:cNvSpPr>
            <p:nvPr/>
          </p:nvSpPr>
          <p:spPr bwMode="auto">
            <a:xfrm flipV="1">
              <a:off x="5143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5" name="Line 1588"/>
            <p:cNvSpPr>
              <a:spLocks noChangeShapeType="1"/>
            </p:cNvSpPr>
            <p:nvPr/>
          </p:nvSpPr>
          <p:spPr bwMode="auto">
            <a:xfrm flipV="1">
              <a:off x="5153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6" name="Line 1589"/>
            <p:cNvSpPr>
              <a:spLocks noChangeShapeType="1"/>
            </p:cNvSpPr>
            <p:nvPr/>
          </p:nvSpPr>
          <p:spPr bwMode="auto">
            <a:xfrm flipV="1">
              <a:off x="5160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7" name="Line 1590"/>
            <p:cNvSpPr>
              <a:spLocks noChangeShapeType="1"/>
            </p:cNvSpPr>
            <p:nvPr/>
          </p:nvSpPr>
          <p:spPr bwMode="auto">
            <a:xfrm flipV="1">
              <a:off x="5171" y="2421"/>
              <a:ext cx="1" cy="7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8" name="Line 1591"/>
            <p:cNvSpPr>
              <a:spLocks noChangeShapeType="1"/>
            </p:cNvSpPr>
            <p:nvPr/>
          </p:nvSpPr>
          <p:spPr bwMode="auto">
            <a:xfrm flipV="1">
              <a:off x="5178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69" name="Line 1592"/>
            <p:cNvSpPr>
              <a:spLocks noChangeShapeType="1"/>
            </p:cNvSpPr>
            <p:nvPr/>
          </p:nvSpPr>
          <p:spPr bwMode="auto">
            <a:xfrm flipV="1">
              <a:off x="5185" y="2442"/>
              <a:ext cx="1" cy="4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0" name="Line 1593"/>
            <p:cNvSpPr>
              <a:spLocks noChangeShapeType="1"/>
            </p:cNvSpPr>
            <p:nvPr/>
          </p:nvSpPr>
          <p:spPr bwMode="auto">
            <a:xfrm flipV="1">
              <a:off x="5191" y="2450"/>
              <a:ext cx="1" cy="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1" name="Line 1594"/>
            <p:cNvSpPr>
              <a:spLocks noChangeShapeType="1"/>
            </p:cNvSpPr>
            <p:nvPr/>
          </p:nvSpPr>
          <p:spPr bwMode="auto">
            <a:xfrm flipV="1">
              <a:off x="5202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2" name="Line 1595"/>
            <p:cNvSpPr>
              <a:spLocks noChangeShapeType="1"/>
            </p:cNvSpPr>
            <p:nvPr/>
          </p:nvSpPr>
          <p:spPr bwMode="auto">
            <a:xfrm flipV="1">
              <a:off x="5209" y="2445"/>
              <a:ext cx="1" cy="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3" name="Line 1596"/>
            <p:cNvSpPr>
              <a:spLocks noChangeShapeType="1"/>
            </p:cNvSpPr>
            <p:nvPr/>
          </p:nvSpPr>
          <p:spPr bwMode="auto">
            <a:xfrm flipV="1">
              <a:off x="5219" y="2451"/>
              <a:ext cx="1" cy="4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4" name="Line 1597"/>
            <p:cNvSpPr>
              <a:spLocks noChangeShapeType="1"/>
            </p:cNvSpPr>
            <p:nvPr/>
          </p:nvSpPr>
          <p:spPr bwMode="auto">
            <a:xfrm flipV="1">
              <a:off x="5226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5" name="Line 1598"/>
            <p:cNvSpPr>
              <a:spLocks noChangeShapeType="1"/>
            </p:cNvSpPr>
            <p:nvPr/>
          </p:nvSpPr>
          <p:spPr bwMode="auto">
            <a:xfrm flipV="1">
              <a:off x="5233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6" name="Line 1599"/>
            <p:cNvSpPr>
              <a:spLocks noChangeShapeType="1"/>
            </p:cNvSpPr>
            <p:nvPr/>
          </p:nvSpPr>
          <p:spPr bwMode="auto">
            <a:xfrm flipV="1">
              <a:off x="5244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7" name="Line 1600"/>
            <p:cNvSpPr>
              <a:spLocks noChangeShapeType="1"/>
            </p:cNvSpPr>
            <p:nvPr/>
          </p:nvSpPr>
          <p:spPr bwMode="auto">
            <a:xfrm flipV="1">
              <a:off x="5254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8" name="Line 1601"/>
            <p:cNvSpPr>
              <a:spLocks noChangeShapeType="1"/>
            </p:cNvSpPr>
            <p:nvPr/>
          </p:nvSpPr>
          <p:spPr bwMode="auto">
            <a:xfrm flipV="1">
              <a:off x="5261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79" name="Line 1602"/>
            <p:cNvSpPr>
              <a:spLocks noChangeShapeType="1"/>
            </p:cNvSpPr>
            <p:nvPr/>
          </p:nvSpPr>
          <p:spPr bwMode="auto">
            <a:xfrm flipV="1">
              <a:off x="5271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0" name="Line 1603"/>
            <p:cNvSpPr>
              <a:spLocks noChangeShapeType="1"/>
            </p:cNvSpPr>
            <p:nvPr/>
          </p:nvSpPr>
          <p:spPr bwMode="auto">
            <a:xfrm flipV="1">
              <a:off x="5282" y="2349"/>
              <a:ext cx="1" cy="1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1" name="Line 1604"/>
            <p:cNvSpPr>
              <a:spLocks noChangeShapeType="1"/>
            </p:cNvSpPr>
            <p:nvPr/>
          </p:nvSpPr>
          <p:spPr bwMode="auto">
            <a:xfrm flipV="1">
              <a:off x="5289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2" name="Line 1605"/>
            <p:cNvSpPr>
              <a:spLocks noChangeShapeType="1"/>
            </p:cNvSpPr>
            <p:nvPr/>
          </p:nvSpPr>
          <p:spPr bwMode="auto">
            <a:xfrm flipV="1">
              <a:off x="5296" y="2042"/>
              <a:ext cx="1" cy="4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3" name="Line 1606"/>
            <p:cNvSpPr>
              <a:spLocks noChangeShapeType="1"/>
            </p:cNvSpPr>
            <p:nvPr/>
          </p:nvSpPr>
          <p:spPr bwMode="auto">
            <a:xfrm flipV="1">
              <a:off x="5306" y="2127"/>
              <a:ext cx="1" cy="36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4" name="Line 1607"/>
            <p:cNvSpPr>
              <a:spLocks noChangeShapeType="1"/>
            </p:cNvSpPr>
            <p:nvPr/>
          </p:nvSpPr>
          <p:spPr bwMode="auto">
            <a:xfrm flipV="1">
              <a:off x="5316" y="1987"/>
              <a:ext cx="1" cy="5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5" name="Line 1608"/>
            <p:cNvSpPr>
              <a:spLocks noChangeShapeType="1"/>
            </p:cNvSpPr>
            <p:nvPr/>
          </p:nvSpPr>
          <p:spPr bwMode="auto">
            <a:xfrm flipV="1">
              <a:off x="5323" y="2240"/>
              <a:ext cx="1" cy="25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6" name="Line 1609"/>
            <p:cNvSpPr>
              <a:spLocks noChangeShapeType="1"/>
            </p:cNvSpPr>
            <p:nvPr/>
          </p:nvSpPr>
          <p:spPr bwMode="auto">
            <a:xfrm flipV="1">
              <a:off x="5334" y="2298"/>
              <a:ext cx="1" cy="19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7" name="Line 1610"/>
            <p:cNvSpPr>
              <a:spLocks noChangeShapeType="1"/>
            </p:cNvSpPr>
            <p:nvPr/>
          </p:nvSpPr>
          <p:spPr bwMode="auto">
            <a:xfrm flipV="1">
              <a:off x="5344" y="2428"/>
              <a:ext cx="1" cy="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8" name="Line 1611"/>
            <p:cNvSpPr>
              <a:spLocks noChangeShapeType="1"/>
            </p:cNvSpPr>
            <p:nvPr/>
          </p:nvSpPr>
          <p:spPr bwMode="auto">
            <a:xfrm flipV="1">
              <a:off x="5351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89" name="Line 1612"/>
            <p:cNvSpPr>
              <a:spLocks noChangeShapeType="1"/>
            </p:cNvSpPr>
            <p:nvPr/>
          </p:nvSpPr>
          <p:spPr bwMode="auto">
            <a:xfrm flipV="1">
              <a:off x="5362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90" name="Line 1613"/>
            <p:cNvSpPr>
              <a:spLocks noChangeShapeType="1"/>
            </p:cNvSpPr>
            <p:nvPr/>
          </p:nvSpPr>
          <p:spPr bwMode="auto">
            <a:xfrm flipV="1">
              <a:off x="5368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1991" name="Rectangle 1614"/>
            <p:cNvSpPr>
              <a:spLocks noChangeArrowheads="1"/>
            </p:cNvSpPr>
            <p:nvPr/>
          </p:nvSpPr>
          <p:spPr bwMode="auto">
            <a:xfrm>
              <a:off x="4975" y="1282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992" name="Rectangle 1615"/>
            <p:cNvSpPr>
              <a:spLocks noChangeArrowheads="1"/>
            </p:cNvSpPr>
            <p:nvPr/>
          </p:nvSpPr>
          <p:spPr bwMode="auto">
            <a:xfrm>
              <a:off x="4975" y="1286"/>
              <a:ext cx="17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1075,8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993" name="Rectangle 1616"/>
            <p:cNvSpPr>
              <a:spLocks noChangeArrowheads="1"/>
            </p:cNvSpPr>
            <p:nvPr/>
          </p:nvSpPr>
          <p:spPr bwMode="auto">
            <a:xfrm>
              <a:off x="4611" y="1419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994" name="Rectangle 1617"/>
            <p:cNvSpPr>
              <a:spLocks noChangeArrowheads="1"/>
            </p:cNvSpPr>
            <p:nvPr/>
          </p:nvSpPr>
          <p:spPr bwMode="auto">
            <a:xfrm>
              <a:off x="4611" y="1423"/>
              <a:ext cx="176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1033,9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995" name="Rectangle 1618"/>
            <p:cNvSpPr>
              <a:spLocks noChangeArrowheads="1"/>
            </p:cNvSpPr>
            <p:nvPr/>
          </p:nvSpPr>
          <p:spPr bwMode="auto">
            <a:xfrm>
              <a:off x="4241" y="1552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996" name="Rectangle 1619"/>
            <p:cNvSpPr>
              <a:spLocks noChangeArrowheads="1"/>
            </p:cNvSpPr>
            <p:nvPr/>
          </p:nvSpPr>
          <p:spPr bwMode="auto">
            <a:xfrm>
              <a:off x="4241" y="1556"/>
              <a:ext cx="14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989,8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997" name="Rectangle 1620"/>
            <p:cNvSpPr>
              <a:spLocks noChangeArrowheads="1"/>
            </p:cNvSpPr>
            <p:nvPr/>
          </p:nvSpPr>
          <p:spPr bwMode="auto">
            <a:xfrm>
              <a:off x="5065" y="1552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1998" name="Rectangle 1621"/>
            <p:cNvSpPr>
              <a:spLocks noChangeArrowheads="1"/>
            </p:cNvSpPr>
            <p:nvPr/>
          </p:nvSpPr>
          <p:spPr bwMode="auto">
            <a:xfrm>
              <a:off x="5065" y="1556"/>
              <a:ext cx="17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1077,9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1999" name="Line 1622"/>
            <p:cNvSpPr>
              <a:spLocks noChangeShapeType="1"/>
            </p:cNvSpPr>
            <p:nvPr/>
          </p:nvSpPr>
          <p:spPr bwMode="auto">
            <a:xfrm flipV="1">
              <a:off x="5070" y="1600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00" name="Rectangle 1623"/>
            <p:cNvSpPr>
              <a:spLocks noChangeArrowheads="1"/>
            </p:cNvSpPr>
            <p:nvPr/>
          </p:nvSpPr>
          <p:spPr bwMode="auto">
            <a:xfrm>
              <a:off x="3873" y="1750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01" name="Rectangle 1624"/>
            <p:cNvSpPr>
              <a:spLocks noChangeArrowheads="1"/>
            </p:cNvSpPr>
            <p:nvPr/>
          </p:nvSpPr>
          <p:spPr bwMode="auto">
            <a:xfrm>
              <a:off x="3873" y="1753"/>
              <a:ext cx="143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947,8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02" name="Rectangle 1625"/>
            <p:cNvSpPr>
              <a:spLocks noChangeArrowheads="1"/>
            </p:cNvSpPr>
            <p:nvPr/>
          </p:nvSpPr>
          <p:spPr bwMode="auto">
            <a:xfrm>
              <a:off x="4864" y="1818"/>
              <a:ext cx="16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03" name="Rectangle 1626"/>
            <p:cNvSpPr>
              <a:spLocks noChangeArrowheads="1"/>
            </p:cNvSpPr>
            <p:nvPr/>
          </p:nvSpPr>
          <p:spPr bwMode="auto">
            <a:xfrm>
              <a:off x="4864" y="1822"/>
              <a:ext cx="17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1061,8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04" name="Line 1627"/>
            <p:cNvSpPr>
              <a:spLocks noChangeShapeType="1"/>
            </p:cNvSpPr>
            <p:nvPr/>
          </p:nvSpPr>
          <p:spPr bwMode="auto">
            <a:xfrm flipV="1">
              <a:off x="4931" y="1819"/>
              <a:ext cx="11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05" name="Rectangle 1628"/>
            <p:cNvSpPr>
              <a:spLocks noChangeArrowheads="1"/>
            </p:cNvSpPr>
            <p:nvPr/>
          </p:nvSpPr>
          <p:spPr bwMode="auto">
            <a:xfrm>
              <a:off x="4321" y="1805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06" name="Rectangle 1629"/>
            <p:cNvSpPr>
              <a:spLocks noChangeArrowheads="1"/>
            </p:cNvSpPr>
            <p:nvPr/>
          </p:nvSpPr>
          <p:spPr bwMode="auto">
            <a:xfrm>
              <a:off x="4321" y="1809"/>
              <a:ext cx="14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991,8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07" name="Line 1630"/>
            <p:cNvSpPr>
              <a:spLocks noChangeShapeType="1"/>
            </p:cNvSpPr>
            <p:nvPr/>
          </p:nvSpPr>
          <p:spPr bwMode="auto">
            <a:xfrm flipV="1">
              <a:off x="4325" y="1853"/>
              <a:ext cx="62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08" name="Rectangle 1631"/>
            <p:cNvSpPr>
              <a:spLocks noChangeArrowheads="1"/>
            </p:cNvSpPr>
            <p:nvPr/>
          </p:nvSpPr>
          <p:spPr bwMode="auto">
            <a:xfrm>
              <a:off x="3492" y="1870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09" name="Rectangle 1632"/>
            <p:cNvSpPr>
              <a:spLocks noChangeArrowheads="1"/>
            </p:cNvSpPr>
            <p:nvPr/>
          </p:nvSpPr>
          <p:spPr bwMode="auto">
            <a:xfrm>
              <a:off x="3492" y="1874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903,9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10" name="Rectangle 1633"/>
            <p:cNvSpPr>
              <a:spLocks noChangeArrowheads="1"/>
            </p:cNvSpPr>
            <p:nvPr/>
          </p:nvSpPr>
          <p:spPr bwMode="auto">
            <a:xfrm>
              <a:off x="4116" y="1877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11" name="Rectangle 1634"/>
            <p:cNvSpPr>
              <a:spLocks noChangeArrowheads="1"/>
            </p:cNvSpPr>
            <p:nvPr/>
          </p:nvSpPr>
          <p:spPr bwMode="auto">
            <a:xfrm>
              <a:off x="4116" y="1881"/>
              <a:ext cx="14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975,8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12" name="Rectangle 1635"/>
            <p:cNvSpPr>
              <a:spLocks noChangeArrowheads="1"/>
            </p:cNvSpPr>
            <p:nvPr/>
          </p:nvSpPr>
          <p:spPr bwMode="auto">
            <a:xfrm>
              <a:off x="4469" y="1891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13" name="Rectangle 1636"/>
            <p:cNvSpPr>
              <a:spLocks noChangeArrowheads="1"/>
            </p:cNvSpPr>
            <p:nvPr/>
          </p:nvSpPr>
          <p:spPr bwMode="auto">
            <a:xfrm>
              <a:off x="4469" y="1895"/>
              <a:ext cx="17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1017,7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14" name="Rectangle 1637"/>
            <p:cNvSpPr>
              <a:spLocks noChangeArrowheads="1"/>
            </p:cNvSpPr>
            <p:nvPr/>
          </p:nvSpPr>
          <p:spPr bwMode="auto">
            <a:xfrm>
              <a:off x="5239" y="1929"/>
              <a:ext cx="16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15" name="Rectangle 1638"/>
            <p:cNvSpPr>
              <a:spLocks noChangeArrowheads="1"/>
            </p:cNvSpPr>
            <p:nvPr/>
          </p:nvSpPr>
          <p:spPr bwMode="auto">
            <a:xfrm>
              <a:off x="5239" y="1933"/>
              <a:ext cx="17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1105,9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16" name="Rectangle 1639"/>
            <p:cNvSpPr>
              <a:spLocks noChangeArrowheads="1"/>
            </p:cNvSpPr>
            <p:nvPr/>
          </p:nvSpPr>
          <p:spPr bwMode="auto">
            <a:xfrm>
              <a:off x="4701" y="1952"/>
              <a:ext cx="16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17" name="Rectangle 1640"/>
            <p:cNvSpPr>
              <a:spLocks noChangeArrowheads="1"/>
            </p:cNvSpPr>
            <p:nvPr/>
          </p:nvSpPr>
          <p:spPr bwMode="auto">
            <a:xfrm>
              <a:off x="4701" y="1956"/>
              <a:ext cx="17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1035,9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18" name="Line 1641"/>
            <p:cNvSpPr>
              <a:spLocks noChangeShapeType="1"/>
            </p:cNvSpPr>
            <p:nvPr/>
          </p:nvSpPr>
          <p:spPr bwMode="auto">
            <a:xfrm flipV="1">
              <a:off x="4706" y="2000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19" name="Rectangle 1642"/>
            <p:cNvSpPr>
              <a:spLocks noChangeArrowheads="1"/>
            </p:cNvSpPr>
            <p:nvPr/>
          </p:nvSpPr>
          <p:spPr bwMode="auto">
            <a:xfrm>
              <a:off x="3732" y="1980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20" name="Rectangle 1643"/>
            <p:cNvSpPr>
              <a:spLocks noChangeArrowheads="1"/>
            </p:cNvSpPr>
            <p:nvPr/>
          </p:nvSpPr>
          <p:spPr bwMode="auto">
            <a:xfrm>
              <a:off x="3732" y="1984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931,7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21" name="Rectangle 1644"/>
            <p:cNvSpPr>
              <a:spLocks noChangeArrowheads="1"/>
            </p:cNvSpPr>
            <p:nvPr/>
          </p:nvSpPr>
          <p:spPr bwMode="auto">
            <a:xfrm>
              <a:off x="3953" y="2045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22" name="Rectangle 1645"/>
            <p:cNvSpPr>
              <a:spLocks noChangeArrowheads="1"/>
            </p:cNvSpPr>
            <p:nvPr/>
          </p:nvSpPr>
          <p:spPr bwMode="auto">
            <a:xfrm>
              <a:off x="3953" y="2049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949,8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23" name="Line 1646"/>
            <p:cNvSpPr>
              <a:spLocks noChangeShapeType="1"/>
            </p:cNvSpPr>
            <p:nvPr/>
          </p:nvSpPr>
          <p:spPr bwMode="auto">
            <a:xfrm flipV="1">
              <a:off x="3957" y="2093"/>
              <a:ext cx="62" cy="6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24" name="Rectangle 1647"/>
            <p:cNvSpPr>
              <a:spLocks noChangeArrowheads="1"/>
            </p:cNvSpPr>
            <p:nvPr/>
          </p:nvSpPr>
          <p:spPr bwMode="auto">
            <a:xfrm>
              <a:off x="4036" y="2113"/>
              <a:ext cx="13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25" name="Rectangle 1648"/>
            <p:cNvSpPr>
              <a:spLocks noChangeArrowheads="1"/>
            </p:cNvSpPr>
            <p:nvPr/>
          </p:nvSpPr>
          <p:spPr bwMode="auto">
            <a:xfrm>
              <a:off x="4036" y="2117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973,8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26" name="Line 1649"/>
            <p:cNvSpPr>
              <a:spLocks noChangeShapeType="1"/>
            </p:cNvSpPr>
            <p:nvPr/>
          </p:nvSpPr>
          <p:spPr bwMode="auto">
            <a:xfrm flipH="1" flipV="1">
              <a:off x="4102" y="2161"/>
              <a:ext cx="6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27" name="Rectangle 1650"/>
            <p:cNvSpPr>
              <a:spLocks noChangeArrowheads="1"/>
            </p:cNvSpPr>
            <p:nvPr/>
          </p:nvSpPr>
          <p:spPr bwMode="auto">
            <a:xfrm>
              <a:off x="4764" y="2113"/>
              <a:ext cx="16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28" name="Rectangle 1651"/>
            <p:cNvSpPr>
              <a:spLocks noChangeArrowheads="1"/>
            </p:cNvSpPr>
            <p:nvPr/>
          </p:nvSpPr>
          <p:spPr bwMode="auto">
            <a:xfrm>
              <a:off x="4764" y="2117"/>
              <a:ext cx="17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1059,9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29" name="Line 1652"/>
            <p:cNvSpPr>
              <a:spLocks noChangeShapeType="1"/>
            </p:cNvSpPr>
            <p:nvPr/>
          </p:nvSpPr>
          <p:spPr bwMode="auto">
            <a:xfrm flipH="1" flipV="1">
              <a:off x="4842" y="2161"/>
              <a:ext cx="72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30" name="Rectangle 1653"/>
            <p:cNvSpPr>
              <a:spLocks noChangeArrowheads="1"/>
            </p:cNvSpPr>
            <p:nvPr/>
          </p:nvSpPr>
          <p:spPr bwMode="auto">
            <a:xfrm>
              <a:off x="3578" y="2127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31" name="Rectangle 1654"/>
            <p:cNvSpPr>
              <a:spLocks noChangeArrowheads="1"/>
            </p:cNvSpPr>
            <p:nvPr/>
          </p:nvSpPr>
          <p:spPr bwMode="auto">
            <a:xfrm>
              <a:off x="3578" y="2131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905,8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32" name="Line 1655"/>
            <p:cNvSpPr>
              <a:spLocks noChangeShapeType="1"/>
            </p:cNvSpPr>
            <p:nvPr/>
          </p:nvSpPr>
          <p:spPr bwMode="auto">
            <a:xfrm flipV="1">
              <a:off x="3582" y="2185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33" name="Rectangle 1656"/>
            <p:cNvSpPr>
              <a:spLocks noChangeArrowheads="1"/>
            </p:cNvSpPr>
            <p:nvPr/>
          </p:nvSpPr>
          <p:spPr bwMode="auto">
            <a:xfrm>
              <a:off x="4347" y="2251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34" name="Rectangle 1657"/>
            <p:cNvSpPr>
              <a:spLocks noChangeArrowheads="1"/>
            </p:cNvSpPr>
            <p:nvPr/>
          </p:nvSpPr>
          <p:spPr bwMode="auto">
            <a:xfrm>
              <a:off x="4347" y="2255"/>
              <a:ext cx="143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993,9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35" name="Line 1658"/>
            <p:cNvSpPr>
              <a:spLocks noChangeShapeType="1"/>
            </p:cNvSpPr>
            <p:nvPr/>
          </p:nvSpPr>
          <p:spPr bwMode="auto">
            <a:xfrm flipV="1">
              <a:off x="4342" y="2339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36" name="Rectangle 1659"/>
            <p:cNvSpPr>
              <a:spLocks noChangeArrowheads="1"/>
            </p:cNvSpPr>
            <p:nvPr/>
          </p:nvSpPr>
          <p:spPr bwMode="auto">
            <a:xfrm>
              <a:off x="3589" y="2343"/>
              <a:ext cx="13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037" name="Rectangle 1660"/>
            <p:cNvSpPr>
              <a:spLocks noChangeArrowheads="1"/>
            </p:cNvSpPr>
            <p:nvPr/>
          </p:nvSpPr>
          <p:spPr bwMode="auto">
            <a:xfrm>
              <a:off x="3589" y="2347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907,8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038" name="Line 1661"/>
            <p:cNvSpPr>
              <a:spLocks noChangeShapeType="1"/>
            </p:cNvSpPr>
            <p:nvPr/>
          </p:nvSpPr>
          <p:spPr bwMode="auto">
            <a:xfrm flipV="1">
              <a:off x="3593" y="2391"/>
              <a:ext cx="62" cy="6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39" name="Line 1662"/>
            <p:cNvSpPr>
              <a:spLocks noChangeShapeType="1"/>
            </p:cNvSpPr>
            <p:nvPr/>
          </p:nvSpPr>
          <p:spPr bwMode="auto">
            <a:xfrm flipH="1" flipV="1">
              <a:off x="4068" y="2428"/>
              <a:ext cx="10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grpSp>
          <p:nvGrpSpPr>
            <p:cNvPr id="22040" name="Group 1676"/>
            <p:cNvGrpSpPr>
              <a:grpSpLocks/>
            </p:cNvGrpSpPr>
            <p:nvPr/>
          </p:nvGrpSpPr>
          <p:grpSpPr bwMode="auto">
            <a:xfrm>
              <a:off x="3849" y="1618"/>
              <a:ext cx="201" cy="134"/>
              <a:chOff x="3849" y="1618"/>
              <a:chExt cx="201" cy="134"/>
            </a:xfrm>
          </p:grpSpPr>
          <p:grpSp>
            <p:nvGrpSpPr>
              <p:cNvPr id="22716" name="Group 1673"/>
              <p:cNvGrpSpPr>
                <a:grpSpLocks/>
              </p:cNvGrpSpPr>
              <p:nvPr/>
            </p:nvGrpSpPr>
            <p:grpSpPr bwMode="auto">
              <a:xfrm>
                <a:off x="3849" y="1718"/>
                <a:ext cx="201" cy="34"/>
                <a:chOff x="3849" y="1718"/>
                <a:chExt cx="201" cy="34"/>
              </a:xfrm>
            </p:grpSpPr>
            <p:sp>
              <p:nvSpPr>
                <p:cNvPr id="22719" name="Line 1670"/>
                <p:cNvSpPr>
                  <a:spLocks noChangeShapeType="1"/>
                </p:cNvSpPr>
                <p:nvPr/>
              </p:nvSpPr>
              <p:spPr bwMode="auto">
                <a:xfrm>
                  <a:off x="3849" y="1718"/>
                  <a:ext cx="200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20" name="Line 1671"/>
                <p:cNvSpPr>
                  <a:spLocks noChangeShapeType="1"/>
                </p:cNvSpPr>
                <p:nvPr/>
              </p:nvSpPr>
              <p:spPr bwMode="auto">
                <a:xfrm>
                  <a:off x="3849" y="1718"/>
                  <a:ext cx="1" cy="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21" name="Line 1672"/>
                <p:cNvSpPr>
                  <a:spLocks noChangeShapeType="1"/>
                </p:cNvSpPr>
                <p:nvPr/>
              </p:nvSpPr>
              <p:spPr bwMode="auto">
                <a:xfrm>
                  <a:off x="4049" y="1718"/>
                  <a:ext cx="1" cy="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717" name="Rectangle 1674"/>
              <p:cNvSpPr>
                <a:spLocks noChangeArrowheads="1"/>
              </p:cNvSpPr>
              <p:nvPr/>
            </p:nvSpPr>
            <p:spPr bwMode="auto">
              <a:xfrm>
                <a:off x="3882" y="1618"/>
                <a:ext cx="14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718" name="Rectangle 1675"/>
              <p:cNvSpPr>
                <a:spLocks noChangeArrowheads="1"/>
              </p:cNvSpPr>
              <p:nvPr/>
            </p:nvSpPr>
            <p:spPr bwMode="auto">
              <a:xfrm>
                <a:off x="3923" y="1642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A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041" name="Group 1683"/>
            <p:cNvGrpSpPr>
              <a:grpSpLocks/>
            </p:cNvGrpSpPr>
            <p:nvPr/>
          </p:nvGrpSpPr>
          <p:grpSpPr bwMode="auto">
            <a:xfrm>
              <a:off x="4216" y="1419"/>
              <a:ext cx="200" cy="133"/>
              <a:chOff x="4216" y="1419"/>
              <a:chExt cx="200" cy="133"/>
            </a:xfrm>
          </p:grpSpPr>
          <p:grpSp>
            <p:nvGrpSpPr>
              <p:cNvPr id="22710" name="Group 1680"/>
              <p:cNvGrpSpPr>
                <a:grpSpLocks/>
              </p:cNvGrpSpPr>
              <p:nvPr/>
            </p:nvGrpSpPr>
            <p:grpSpPr bwMode="auto">
              <a:xfrm>
                <a:off x="4216" y="1518"/>
                <a:ext cx="200" cy="34"/>
                <a:chOff x="4216" y="1518"/>
                <a:chExt cx="200" cy="34"/>
              </a:xfrm>
            </p:grpSpPr>
            <p:sp>
              <p:nvSpPr>
                <p:cNvPr id="22713" name="Line 1677"/>
                <p:cNvSpPr>
                  <a:spLocks noChangeShapeType="1"/>
                </p:cNvSpPr>
                <p:nvPr/>
              </p:nvSpPr>
              <p:spPr bwMode="auto">
                <a:xfrm>
                  <a:off x="4216" y="1518"/>
                  <a:ext cx="199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14" name="Line 1678"/>
                <p:cNvSpPr>
                  <a:spLocks noChangeShapeType="1"/>
                </p:cNvSpPr>
                <p:nvPr/>
              </p:nvSpPr>
              <p:spPr bwMode="auto">
                <a:xfrm>
                  <a:off x="4216" y="1518"/>
                  <a:ext cx="1" cy="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15" name="Line 1679"/>
                <p:cNvSpPr>
                  <a:spLocks noChangeShapeType="1"/>
                </p:cNvSpPr>
                <p:nvPr/>
              </p:nvSpPr>
              <p:spPr bwMode="auto">
                <a:xfrm>
                  <a:off x="4415" y="1518"/>
                  <a:ext cx="1" cy="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711" name="Rectangle 1681"/>
              <p:cNvSpPr>
                <a:spLocks noChangeArrowheads="1"/>
              </p:cNvSpPr>
              <p:nvPr/>
            </p:nvSpPr>
            <p:spPr bwMode="auto">
              <a:xfrm>
                <a:off x="4249" y="1419"/>
                <a:ext cx="141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712" name="Rectangle 1682"/>
              <p:cNvSpPr>
                <a:spLocks noChangeArrowheads="1"/>
              </p:cNvSpPr>
              <p:nvPr/>
            </p:nvSpPr>
            <p:spPr bwMode="auto">
              <a:xfrm>
                <a:off x="4289" y="1442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A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042" name="Group 1690"/>
            <p:cNvGrpSpPr>
              <a:grpSpLocks/>
            </p:cNvGrpSpPr>
            <p:nvPr/>
          </p:nvGrpSpPr>
          <p:grpSpPr bwMode="auto">
            <a:xfrm>
              <a:off x="4582" y="1285"/>
              <a:ext cx="201" cy="134"/>
              <a:chOff x="4582" y="1285"/>
              <a:chExt cx="201" cy="134"/>
            </a:xfrm>
          </p:grpSpPr>
          <p:grpSp>
            <p:nvGrpSpPr>
              <p:cNvPr id="22704" name="Group 1687"/>
              <p:cNvGrpSpPr>
                <a:grpSpLocks/>
              </p:cNvGrpSpPr>
              <p:nvPr/>
            </p:nvGrpSpPr>
            <p:grpSpPr bwMode="auto">
              <a:xfrm>
                <a:off x="4582" y="1385"/>
                <a:ext cx="201" cy="34"/>
                <a:chOff x="4582" y="1385"/>
                <a:chExt cx="201" cy="34"/>
              </a:xfrm>
            </p:grpSpPr>
            <p:sp>
              <p:nvSpPr>
                <p:cNvPr id="22707" name="Line 1684"/>
                <p:cNvSpPr>
                  <a:spLocks noChangeShapeType="1"/>
                </p:cNvSpPr>
                <p:nvPr/>
              </p:nvSpPr>
              <p:spPr bwMode="auto">
                <a:xfrm>
                  <a:off x="4582" y="1385"/>
                  <a:ext cx="200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08" name="Line 1685"/>
                <p:cNvSpPr>
                  <a:spLocks noChangeShapeType="1"/>
                </p:cNvSpPr>
                <p:nvPr/>
              </p:nvSpPr>
              <p:spPr bwMode="auto">
                <a:xfrm>
                  <a:off x="4582" y="1385"/>
                  <a:ext cx="1" cy="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09" name="Line 1686"/>
                <p:cNvSpPr>
                  <a:spLocks noChangeShapeType="1"/>
                </p:cNvSpPr>
                <p:nvPr/>
              </p:nvSpPr>
              <p:spPr bwMode="auto">
                <a:xfrm>
                  <a:off x="4782" y="1385"/>
                  <a:ext cx="1" cy="3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705" name="Rectangle 1688"/>
              <p:cNvSpPr>
                <a:spLocks noChangeArrowheads="1"/>
              </p:cNvSpPr>
              <p:nvPr/>
            </p:nvSpPr>
            <p:spPr bwMode="auto">
              <a:xfrm>
                <a:off x="4615" y="1285"/>
                <a:ext cx="14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706" name="Rectangle 1689"/>
              <p:cNvSpPr>
                <a:spLocks noChangeArrowheads="1"/>
              </p:cNvSpPr>
              <p:nvPr/>
            </p:nvSpPr>
            <p:spPr bwMode="auto">
              <a:xfrm>
                <a:off x="4656" y="1309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A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043" name="Group 1704"/>
            <p:cNvGrpSpPr>
              <a:grpSpLocks/>
            </p:cNvGrpSpPr>
            <p:nvPr/>
          </p:nvGrpSpPr>
          <p:grpSpPr bwMode="auto">
            <a:xfrm>
              <a:off x="4082" y="1752"/>
              <a:ext cx="201" cy="133"/>
              <a:chOff x="4082" y="1752"/>
              <a:chExt cx="201" cy="133"/>
            </a:xfrm>
          </p:grpSpPr>
          <p:grpSp>
            <p:nvGrpSpPr>
              <p:cNvPr id="22698" name="Group 1701"/>
              <p:cNvGrpSpPr>
                <a:grpSpLocks/>
              </p:cNvGrpSpPr>
              <p:nvPr/>
            </p:nvGrpSpPr>
            <p:grpSpPr bwMode="auto">
              <a:xfrm>
                <a:off x="4082" y="1852"/>
                <a:ext cx="201" cy="33"/>
                <a:chOff x="4082" y="1852"/>
                <a:chExt cx="201" cy="33"/>
              </a:xfrm>
            </p:grpSpPr>
            <p:sp>
              <p:nvSpPr>
                <p:cNvPr id="22701" name="Line 1698"/>
                <p:cNvSpPr>
                  <a:spLocks noChangeShapeType="1"/>
                </p:cNvSpPr>
                <p:nvPr/>
              </p:nvSpPr>
              <p:spPr bwMode="auto">
                <a:xfrm>
                  <a:off x="4082" y="1852"/>
                  <a:ext cx="200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02" name="Line 1699"/>
                <p:cNvSpPr>
                  <a:spLocks noChangeShapeType="1"/>
                </p:cNvSpPr>
                <p:nvPr/>
              </p:nvSpPr>
              <p:spPr bwMode="auto">
                <a:xfrm>
                  <a:off x="4082" y="1852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703" name="Line 1700"/>
                <p:cNvSpPr>
                  <a:spLocks noChangeShapeType="1"/>
                </p:cNvSpPr>
                <p:nvPr/>
              </p:nvSpPr>
              <p:spPr bwMode="auto">
                <a:xfrm>
                  <a:off x="4282" y="1852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699" name="Rectangle 1702"/>
              <p:cNvSpPr>
                <a:spLocks noChangeArrowheads="1"/>
              </p:cNvSpPr>
              <p:nvPr/>
            </p:nvSpPr>
            <p:spPr bwMode="auto">
              <a:xfrm>
                <a:off x="4116" y="1752"/>
                <a:ext cx="140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700" name="Rectangle 1703"/>
              <p:cNvSpPr>
                <a:spLocks noChangeArrowheads="1"/>
              </p:cNvSpPr>
              <p:nvPr/>
            </p:nvSpPr>
            <p:spPr bwMode="auto">
              <a:xfrm>
                <a:off x="4156" y="1775"/>
                <a:ext cx="48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B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044" name="Group 1718"/>
            <p:cNvGrpSpPr>
              <a:grpSpLocks/>
            </p:cNvGrpSpPr>
            <p:nvPr/>
          </p:nvGrpSpPr>
          <p:grpSpPr bwMode="auto">
            <a:xfrm>
              <a:off x="4449" y="1785"/>
              <a:ext cx="201" cy="133"/>
              <a:chOff x="4449" y="1785"/>
              <a:chExt cx="201" cy="133"/>
            </a:xfrm>
          </p:grpSpPr>
          <p:grpSp>
            <p:nvGrpSpPr>
              <p:cNvPr id="22692" name="Group 1715"/>
              <p:cNvGrpSpPr>
                <a:grpSpLocks/>
              </p:cNvGrpSpPr>
              <p:nvPr/>
            </p:nvGrpSpPr>
            <p:grpSpPr bwMode="auto">
              <a:xfrm>
                <a:off x="4449" y="1885"/>
                <a:ext cx="201" cy="33"/>
                <a:chOff x="4449" y="1885"/>
                <a:chExt cx="201" cy="33"/>
              </a:xfrm>
            </p:grpSpPr>
            <p:sp>
              <p:nvSpPr>
                <p:cNvPr id="22695" name="Line 1712"/>
                <p:cNvSpPr>
                  <a:spLocks noChangeShapeType="1"/>
                </p:cNvSpPr>
                <p:nvPr/>
              </p:nvSpPr>
              <p:spPr bwMode="auto">
                <a:xfrm>
                  <a:off x="4449" y="1885"/>
                  <a:ext cx="200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96" name="Line 1713"/>
                <p:cNvSpPr>
                  <a:spLocks noChangeShapeType="1"/>
                </p:cNvSpPr>
                <p:nvPr/>
              </p:nvSpPr>
              <p:spPr bwMode="auto">
                <a:xfrm>
                  <a:off x="4449" y="1885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97" name="Line 1714"/>
                <p:cNvSpPr>
                  <a:spLocks noChangeShapeType="1"/>
                </p:cNvSpPr>
                <p:nvPr/>
              </p:nvSpPr>
              <p:spPr bwMode="auto">
                <a:xfrm>
                  <a:off x="4649" y="1885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693" name="Rectangle 1716"/>
              <p:cNvSpPr>
                <a:spLocks noChangeArrowheads="1"/>
              </p:cNvSpPr>
              <p:nvPr/>
            </p:nvSpPr>
            <p:spPr bwMode="auto">
              <a:xfrm>
                <a:off x="4482" y="1785"/>
                <a:ext cx="14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94" name="Rectangle 1717"/>
              <p:cNvSpPr>
                <a:spLocks noChangeArrowheads="1"/>
              </p:cNvSpPr>
              <p:nvPr/>
            </p:nvSpPr>
            <p:spPr bwMode="auto">
              <a:xfrm>
                <a:off x="4522" y="1808"/>
                <a:ext cx="48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B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045" name="Group 1725"/>
            <p:cNvGrpSpPr>
              <a:grpSpLocks/>
            </p:cNvGrpSpPr>
            <p:nvPr/>
          </p:nvGrpSpPr>
          <p:grpSpPr bwMode="auto">
            <a:xfrm>
              <a:off x="4815" y="1685"/>
              <a:ext cx="201" cy="133"/>
              <a:chOff x="4815" y="1685"/>
              <a:chExt cx="201" cy="133"/>
            </a:xfrm>
          </p:grpSpPr>
          <p:grpSp>
            <p:nvGrpSpPr>
              <p:cNvPr id="22686" name="Group 1722"/>
              <p:cNvGrpSpPr>
                <a:grpSpLocks/>
              </p:cNvGrpSpPr>
              <p:nvPr/>
            </p:nvGrpSpPr>
            <p:grpSpPr bwMode="auto">
              <a:xfrm>
                <a:off x="4815" y="1785"/>
                <a:ext cx="201" cy="33"/>
                <a:chOff x="4815" y="1785"/>
                <a:chExt cx="201" cy="33"/>
              </a:xfrm>
            </p:grpSpPr>
            <p:sp>
              <p:nvSpPr>
                <p:cNvPr id="22689" name="Line 1719"/>
                <p:cNvSpPr>
                  <a:spLocks noChangeShapeType="1"/>
                </p:cNvSpPr>
                <p:nvPr/>
              </p:nvSpPr>
              <p:spPr bwMode="auto">
                <a:xfrm>
                  <a:off x="4815" y="1785"/>
                  <a:ext cx="200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90" name="Line 1720"/>
                <p:cNvSpPr>
                  <a:spLocks noChangeShapeType="1"/>
                </p:cNvSpPr>
                <p:nvPr/>
              </p:nvSpPr>
              <p:spPr bwMode="auto">
                <a:xfrm>
                  <a:off x="4815" y="1785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91" name="Line 1721"/>
                <p:cNvSpPr>
                  <a:spLocks noChangeShapeType="1"/>
                </p:cNvSpPr>
                <p:nvPr/>
              </p:nvSpPr>
              <p:spPr bwMode="auto">
                <a:xfrm>
                  <a:off x="5015" y="1785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687" name="Rectangle 1723"/>
              <p:cNvSpPr>
                <a:spLocks noChangeArrowheads="1"/>
              </p:cNvSpPr>
              <p:nvPr/>
            </p:nvSpPr>
            <p:spPr bwMode="auto">
              <a:xfrm>
                <a:off x="4849" y="1685"/>
                <a:ext cx="140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88" name="Rectangle 1724"/>
              <p:cNvSpPr>
                <a:spLocks noChangeArrowheads="1"/>
              </p:cNvSpPr>
              <p:nvPr/>
            </p:nvSpPr>
            <p:spPr bwMode="auto">
              <a:xfrm>
                <a:off x="4889" y="1708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B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046" name="Group 1732"/>
            <p:cNvGrpSpPr>
              <a:grpSpLocks/>
            </p:cNvGrpSpPr>
            <p:nvPr/>
          </p:nvGrpSpPr>
          <p:grpSpPr bwMode="auto">
            <a:xfrm>
              <a:off x="5215" y="1785"/>
              <a:ext cx="201" cy="133"/>
              <a:chOff x="5215" y="1785"/>
              <a:chExt cx="201" cy="133"/>
            </a:xfrm>
          </p:grpSpPr>
          <p:grpSp>
            <p:nvGrpSpPr>
              <p:cNvPr id="22680" name="Group 1729"/>
              <p:cNvGrpSpPr>
                <a:grpSpLocks/>
              </p:cNvGrpSpPr>
              <p:nvPr/>
            </p:nvGrpSpPr>
            <p:grpSpPr bwMode="auto">
              <a:xfrm>
                <a:off x="5215" y="1885"/>
                <a:ext cx="201" cy="33"/>
                <a:chOff x="5215" y="1885"/>
                <a:chExt cx="201" cy="33"/>
              </a:xfrm>
            </p:grpSpPr>
            <p:sp>
              <p:nvSpPr>
                <p:cNvPr id="22683" name="Line 1726"/>
                <p:cNvSpPr>
                  <a:spLocks noChangeShapeType="1"/>
                </p:cNvSpPr>
                <p:nvPr/>
              </p:nvSpPr>
              <p:spPr bwMode="auto">
                <a:xfrm>
                  <a:off x="5215" y="1885"/>
                  <a:ext cx="200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84" name="Line 1727"/>
                <p:cNvSpPr>
                  <a:spLocks noChangeShapeType="1"/>
                </p:cNvSpPr>
                <p:nvPr/>
              </p:nvSpPr>
              <p:spPr bwMode="auto">
                <a:xfrm>
                  <a:off x="5215" y="1885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85" name="Line 1728"/>
                <p:cNvSpPr>
                  <a:spLocks noChangeShapeType="1"/>
                </p:cNvSpPr>
                <p:nvPr/>
              </p:nvSpPr>
              <p:spPr bwMode="auto">
                <a:xfrm>
                  <a:off x="5415" y="1885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681" name="Rectangle 1730"/>
              <p:cNvSpPr>
                <a:spLocks noChangeArrowheads="1"/>
              </p:cNvSpPr>
              <p:nvPr/>
            </p:nvSpPr>
            <p:spPr bwMode="auto">
              <a:xfrm>
                <a:off x="5248" y="1785"/>
                <a:ext cx="14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82" name="Rectangle 1731"/>
              <p:cNvSpPr>
                <a:spLocks noChangeArrowheads="1"/>
              </p:cNvSpPr>
              <p:nvPr/>
            </p:nvSpPr>
            <p:spPr bwMode="auto">
              <a:xfrm>
                <a:off x="5289" y="1808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B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sp>
          <p:nvSpPr>
            <p:cNvPr id="22047" name="Line 1733"/>
            <p:cNvSpPr>
              <a:spLocks noChangeShapeType="1"/>
            </p:cNvSpPr>
            <p:nvPr/>
          </p:nvSpPr>
          <p:spPr bwMode="auto">
            <a:xfrm>
              <a:off x="3433" y="2496"/>
              <a:ext cx="193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48" name="Line 1734"/>
            <p:cNvSpPr>
              <a:spLocks noChangeShapeType="1"/>
            </p:cNvSpPr>
            <p:nvPr/>
          </p:nvSpPr>
          <p:spPr bwMode="auto">
            <a:xfrm>
              <a:off x="343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49" name="Line 1735"/>
            <p:cNvSpPr>
              <a:spLocks noChangeShapeType="1"/>
            </p:cNvSpPr>
            <p:nvPr/>
          </p:nvSpPr>
          <p:spPr bwMode="auto">
            <a:xfrm>
              <a:off x="3610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0" name="Line 1736"/>
            <p:cNvSpPr>
              <a:spLocks noChangeShapeType="1"/>
            </p:cNvSpPr>
            <p:nvPr/>
          </p:nvSpPr>
          <p:spPr bwMode="auto">
            <a:xfrm>
              <a:off x="369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1" name="Line 1737"/>
            <p:cNvSpPr>
              <a:spLocks noChangeShapeType="1"/>
            </p:cNvSpPr>
            <p:nvPr/>
          </p:nvSpPr>
          <p:spPr bwMode="auto">
            <a:xfrm>
              <a:off x="378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2" name="Line 1738"/>
            <p:cNvSpPr>
              <a:spLocks noChangeShapeType="1"/>
            </p:cNvSpPr>
            <p:nvPr/>
          </p:nvSpPr>
          <p:spPr bwMode="auto">
            <a:xfrm>
              <a:off x="3870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3" name="Line 1739"/>
            <p:cNvSpPr>
              <a:spLocks noChangeShapeType="1"/>
            </p:cNvSpPr>
            <p:nvPr/>
          </p:nvSpPr>
          <p:spPr bwMode="auto">
            <a:xfrm>
              <a:off x="4043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4" name="Line 1740"/>
            <p:cNvSpPr>
              <a:spLocks noChangeShapeType="1"/>
            </p:cNvSpPr>
            <p:nvPr/>
          </p:nvSpPr>
          <p:spPr bwMode="auto">
            <a:xfrm>
              <a:off x="413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5" name="Line 1741"/>
            <p:cNvSpPr>
              <a:spLocks noChangeShapeType="1"/>
            </p:cNvSpPr>
            <p:nvPr/>
          </p:nvSpPr>
          <p:spPr bwMode="auto">
            <a:xfrm>
              <a:off x="4220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6" name="Line 1742"/>
            <p:cNvSpPr>
              <a:spLocks noChangeShapeType="1"/>
            </p:cNvSpPr>
            <p:nvPr/>
          </p:nvSpPr>
          <p:spPr bwMode="auto">
            <a:xfrm>
              <a:off x="430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7" name="Line 1743"/>
            <p:cNvSpPr>
              <a:spLocks noChangeShapeType="1"/>
            </p:cNvSpPr>
            <p:nvPr/>
          </p:nvSpPr>
          <p:spPr bwMode="auto">
            <a:xfrm>
              <a:off x="448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8" name="Line 1744"/>
            <p:cNvSpPr>
              <a:spLocks noChangeShapeType="1"/>
            </p:cNvSpPr>
            <p:nvPr/>
          </p:nvSpPr>
          <p:spPr bwMode="auto">
            <a:xfrm>
              <a:off x="456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59" name="Line 1745"/>
            <p:cNvSpPr>
              <a:spLocks noChangeShapeType="1"/>
            </p:cNvSpPr>
            <p:nvPr/>
          </p:nvSpPr>
          <p:spPr bwMode="auto">
            <a:xfrm>
              <a:off x="465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0" name="Line 1746"/>
            <p:cNvSpPr>
              <a:spLocks noChangeShapeType="1"/>
            </p:cNvSpPr>
            <p:nvPr/>
          </p:nvSpPr>
          <p:spPr bwMode="auto">
            <a:xfrm>
              <a:off x="474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1" name="Line 1747"/>
            <p:cNvSpPr>
              <a:spLocks noChangeShapeType="1"/>
            </p:cNvSpPr>
            <p:nvPr/>
          </p:nvSpPr>
          <p:spPr bwMode="auto">
            <a:xfrm>
              <a:off x="4917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2" name="Line 1748"/>
            <p:cNvSpPr>
              <a:spLocks noChangeShapeType="1"/>
            </p:cNvSpPr>
            <p:nvPr/>
          </p:nvSpPr>
          <p:spPr bwMode="auto">
            <a:xfrm>
              <a:off x="5004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3" name="Line 1749"/>
            <p:cNvSpPr>
              <a:spLocks noChangeShapeType="1"/>
            </p:cNvSpPr>
            <p:nvPr/>
          </p:nvSpPr>
          <p:spPr bwMode="auto">
            <a:xfrm>
              <a:off x="509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4" name="Line 1750"/>
            <p:cNvSpPr>
              <a:spLocks noChangeShapeType="1"/>
            </p:cNvSpPr>
            <p:nvPr/>
          </p:nvSpPr>
          <p:spPr bwMode="auto">
            <a:xfrm>
              <a:off x="5178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5" name="Line 1751"/>
            <p:cNvSpPr>
              <a:spLocks noChangeShapeType="1"/>
            </p:cNvSpPr>
            <p:nvPr/>
          </p:nvSpPr>
          <p:spPr bwMode="auto">
            <a:xfrm>
              <a:off x="5351" y="2496"/>
              <a:ext cx="1" cy="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6" name="Line 1752"/>
            <p:cNvSpPr>
              <a:spLocks noChangeShapeType="1"/>
            </p:cNvSpPr>
            <p:nvPr/>
          </p:nvSpPr>
          <p:spPr bwMode="auto">
            <a:xfrm>
              <a:off x="345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7" name="Line 1753"/>
            <p:cNvSpPr>
              <a:spLocks noChangeShapeType="1"/>
            </p:cNvSpPr>
            <p:nvPr/>
          </p:nvSpPr>
          <p:spPr bwMode="auto">
            <a:xfrm>
              <a:off x="347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8" name="Line 1754"/>
            <p:cNvSpPr>
              <a:spLocks noChangeShapeType="1"/>
            </p:cNvSpPr>
            <p:nvPr/>
          </p:nvSpPr>
          <p:spPr bwMode="auto">
            <a:xfrm>
              <a:off x="348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69" name="Line 1755"/>
            <p:cNvSpPr>
              <a:spLocks noChangeShapeType="1"/>
            </p:cNvSpPr>
            <p:nvPr/>
          </p:nvSpPr>
          <p:spPr bwMode="auto">
            <a:xfrm>
              <a:off x="350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0" name="Line 1756"/>
            <p:cNvSpPr>
              <a:spLocks noChangeShapeType="1"/>
            </p:cNvSpPr>
            <p:nvPr/>
          </p:nvSpPr>
          <p:spPr bwMode="auto">
            <a:xfrm>
              <a:off x="354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1" name="Line 1757"/>
            <p:cNvSpPr>
              <a:spLocks noChangeShapeType="1"/>
            </p:cNvSpPr>
            <p:nvPr/>
          </p:nvSpPr>
          <p:spPr bwMode="auto">
            <a:xfrm>
              <a:off x="355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2" name="Line 1758"/>
            <p:cNvSpPr>
              <a:spLocks noChangeShapeType="1"/>
            </p:cNvSpPr>
            <p:nvPr/>
          </p:nvSpPr>
          <p:spPr bwMode="auto">
            <a:xfrm>
              <a:off x="357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3" name="Line 1759"/>
            <p:cNvSpPr>
              <a:spLocks noChangeShapeType="1"/>
            </p:cNvSpPr>
            <p:nvPr/>
          </p:nvSpPr>
          <p:spPr bwMode="auto">
            <a:xfrm>
              <a:off x="359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4" name="Line 1760"/>
            <p:cNvSpPr>
              <a:spLocks noChangeShapeType="1"/>
            </p:cNvSpPr>
            <p:nvPr/>
          </p:nvSpPr>
          <p:spPr bwMode="auto">
            <a:xfrm>
              <a:off x="362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5" name="Line 1761"/>
            <p:cNvSpPr>
              <a:spLocks noChangeShapeType="1"/>
            </p:cNvSpPr>
            <p:nvPr/>
          </p:nvSpPr>
          <p:spPr bwMode="auto">
            <a:xfrm>
              <a:off x="364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6" name="Line 1762"/>
            <p:cNvSpPr>
              <a:spLocks noChangeShapeType="1"/>
            </p:cNvSpPr>
            <p:nvPr/>
          </p:nvSpPr>
          <p:spPr bwMode="auto">
            <a:xfrm>
              <a:off x="366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7" name="Line 1763"/>
            <p:cNvSpPr>
              <a:spLocks noChangeShapeType="1"/>
            </p:cNvSpPr>
            <p:nvPr/>
          </p:nvSpPr>
          <p:spPr bwMode="auto">
            <a:xfrm>
              <a:off x="368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8" name="Line 1764"/>
            <p:cNvSpPr>
              <a:spLocks noChangeShapeType="1"/>
            </p:cNvSpPr>
            <p:nvPr/>
          </p:nvSpPr>
          <p:spPr bwMode="auto">
            <a:xfrm>
              <a:off x="371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79" name="Line 1765"/>
            <p:cNvSpPr>
              <a:spLocks noChangeShapeType="1"/>
            </p:cNvSpPr>
            <p:nvPr/>
          </p:nvSpPr>
          <p:spPr bwMode="auto">
            <a:xfrm>
              <a:off x="373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0" name="Line 1766"/>
            <p:cNvSpPr>
              <a:spLocks noChangeShapeType="1"/>
            </p:cNvSpPr>
            <p:nvPr/>
          </p:nvSpPr>
          <p:spPr bwMode="auto">
            <a:xfrm>
              <a:off x="374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1" name="Line 1767"/>
            <p:cNvSpPr>
              <a:spLocks noChangeShapeType="1"/>
            </p:cNvSpPr>
            <p:nvPr/>
          </p:nvSpPr>
          <p:spPr bwMode="auto">
            <a:xfrm>
              <a:off x="376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2" name="Line 1768"/>
            <p:cNvSpPr>
              <a:spLocks noChangeShapeType="1"/>
            </p:cNvSpPr>
            <p:nvPr/>
          </p:nvSpPr>
          <p:spPr bwMode="auto">
            <a:xfrm>
              <a:off x="380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3" name="Line 1769"/>
            <p:cNvSpPr>
              <a:spLocks noChangeShapeType="1"/>
            </p:cNvSpPr>
            <p:nvPr/>
          </p:nvSpPr>
          <p:spPr bwMode="auto">
            <a:xfrm>
              <a:off x="381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4" name="Line 1770"/>
            <p:cNvSpPr>
              <a:spLocks noChangeShapeType="1"/>
            </p:cNvSpPr>
            <p:nvPr/>
          </p:nvSpPr>
          <p:spPr bwMode="auto">
            <a:xfrm>
              <a:off x="383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5" name="Line 1771"/>
            <p:cNvSpPr>
              <a:spLocks noChangeShapeType="1"/>
            </p:cNvSpPr>
            <p:nvPr/>
          </p:nvSpPr>
          <p:spPr bwMode="auto">
            <a:xfrm>
              <a:off x="385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6" name="Line 1772"/>
            <p:cNvSpPr>
              <a:spLocks noChangeShapeType="1"/>
            </p:cNvSpPr>
            <p:nvPr/>
          </p:nvSpPr>
          <p:spPr bwMode="auto">
            <a:xfrm>
              <a:off x="388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7" name="Line 1773"/>
            <p:cNvSpPr>
              <a:spLocks noChangeShapeType="1"/>
            </p:cNvSpPr>
            <p:nvPr/>
          </p:nvSpPr>
          <p:spPr bwMode="auto">
            <a:xfrm>
              <a:off x="390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8" name="Line 1774"/>
            <p:cNvSpPr>
              <a:spLocks noChangeShapeType="1"/>
            </p:cNvSpPr>
            <p:nvPr/>
          </p:nvSpPr>
          <p:spPr bwMode="auto">
            <a:xfrm>
              <a:off x="392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89" name="Line 1775"/>
            <p:cNvSpPr>
              <a:spLocks noChangeShapeType="1"/>
            </p:cNvSpPr>
            <p:nvPr/>
          </p:nvSpPr>
          <p:spPr bwMode="auto">
            <a:xfrm>
              <a:off x="393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0" name="Line 1776"/>
            <p:cNvSpPr>
              <a:spLocks noChangeShapeType="1"/>
            </p:cNvSpPr>
            <p:nvPr/>
          </p:nvSpPr>
          <p:spPr bwMode="auto">
            <a:xfrm>
              <a:off x="397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1" name="Line 1777"/>
            <p:cNvSpPr>
              <a:spLocks noChangeShapeType="1"/>
            </p:cNvSpPr>
            <p:nvPr/>
          </p:nvSpPr>
          <p:spPr bwMode="auto">
            <a:xfrm>
              <a:off x="399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2" name="Line 1778"/>
            <p:cNvSpPr>
              <a:spLocks noChangeShapeType="1"/>
            </p:cNvSpPr>
            <p:nvPr/>
          </p:nvSpPr>
          <p:spPr bwMode="auto">
            <a:xfrm>
              <a:off x="400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3" name="Line 1779"/>
            <p:cNvSpPr>
              <a:spLocks noChangeShapeType="1"/>
            </p:cNvSpPr>
            <p:nvPr/>
          </p:nvSpPr>
          <p:spPr bwMode="auto">
            <a:xfrm>
              <a:off x="402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4" name="Line 1780"/>
            <p:cNvSpPr>
              <a:spLocks noChangeShapeType="1"/>
            </p:cNvSpPr>
            <p:nvPr/>
          </p:nvSpPr>
          <p:spPr bwMode="auto">
            <a:xfrm>
              <a:off x="406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5" name="Line 1781"/>
            <p:cNvSpPr>
              <a:spLocks noChangeShapeType="1"/>
            </p:cNvSpPr>
            <p:nvPr/>
          </p:nvSpPr>
          <p:spPr bwMode="auto">
            <a:xfrm>
              <a:off x="408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6" name="Line 1782"/>
            <p:cNvSpPr>
              <a:spLocks noChangeShapeType="1"/>
            </p:cNvSpPr>
            <p:nvPr/>
          </p:nvSpPr>
          <p:spPr bwMode="auto">
            <a:xfrm>
              <a:off x="409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7" name="Line 1783"/>
            <p:cNvSpPr>
              <a:spLocks noChangeShapeType="1"/>
            </p:cNvSpPr>
            <p:nvPr/>
          </p:nvSpPr>
          <p:spPr bwMode="auto">
            <a:xfrm>
              <a:off x="411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8" name="Line 1784"/>
            <p:cNvSpPr>
              <a:spLocks noChangeShapeType="1"/>
            </p:cNvSpPr>
            <p:nvPr/>
          </p:nvSpPr>
          <p:spPr bwMode="auto">
            <a:xfrm>
              <a:off x="415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099" name="Line 1785"/>
            <p:cNvSpPr>
              <a:spLocks noChangeShapeType="1"/>
            </p:cNvSpPr>
            <p:nvPr/>
          </p:nvSpPr>
          <p:spPr bwMode="auto">
            <a:xfrm>
              <a:off x="416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0" name="Line 1786"/>
            <p:cNvSpPr>
              <a:spLocks noChangeShapeType="1"/>
            </p:cNvSpPr>
            <p:nvPr/>
          </p:nvSpPr>
          <p:spPr bwMode="auto">
            <a:xfrm>
              <a:off x="418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1" name="Line 1787"/>
            <p:cNvSpPr>
              <a:spLocks noChangeShapeType="1"/>
            </p:cNvSpPr>
            <p:nvPr/>
          </p:nvSpPr>
          <p:spPr bwMode="auto">
            <a:xfrm>
              <a:off x="420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2" name="Line 1788"/>
            <p:cNvSpPr>
              <a:spLocks noChangeShapeType="1"/>
            </p:cNvSpPr>
            <p:nvPr/>
          </p:nvSpPr>
          <p:spPr bwMode="auto">
            <a:xfrm>
              <a:off x="423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3" name="Line 1789"/>
            <p:cNvSpPr>
              <a:spLocks noChangeShapeType="1"/>
            </p:cNvSpPr>
            <p:nvPr/>
          </p:nvSpPr>
          <p:spPr bwMode="auto">
            <a:xfrm>
              <a:off x="425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4" name="Line 1790"/>
            <p:cNvSpPr>
              <a:spLocks noChangeShapeType="1"/>
            </p:cNvSpPr>
            <p:nvPr/>
          </p:nvSpPr>
          <p:spPr bwMode="auto">
            <a:xfrm>
              <a:off x="427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5" name="Line 1791"/>
            <p:cNvSpPr>
              <a:spLocks noChangeShapeType="1"/>
            </p:cNvSpPr>
            <p:nvPr/>
          </p:nvSpPr>
          <p:spPr bwMode="auto">
            <a:xfrm>
              <a:off x="429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6" name="Line 1792"/>
            <p:cNvSpPr>
              <a:spLocks noChangeShapeType="1"/>
            </p:cNvSpPr>
            <p:nvPr/>
          </p:nvSpPr>
          <p:spPr bwMode="auto">
            <a:xfrm>
              <a:off x="432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7" name="Line 1793"/>
            <p:cNvSpPr>
              <a:spLocks noChangeShapeType="1"/>
            </p:cNvSpPr>
            <p:nvPr/>
          </p:nvSpPr>
          <p:spPr bwMode="auto">
            <a:xfrm>
              <a:off x="434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8" name="Line 1794"/>
            <p:cNvSpPr>
              <a:spLocks noChangeShapeType="1"/>
            </p:cNvSpPr>
            <p:nvPr/>
          </p:nvSpPr>
          <p:spPr bwMode="auto">
            <a:xfrm>
              <a:off x="435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09" name="Line 1795"/>
            <p:cNvSpPr>
              <a:spLocks noChangeShapeType="1"/>
            </p:cNvSpPr>
            <p:nvPr/>
          </p:nvSpPr>
          <p:spPr bwMode="auto">
            <a:xfrm>
              <a:off x="437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0" name="Line 1796"/>
            <p:cNvSpPr>
              <a:spLocks noChangeShapeType="1"/>
            </p:cNvSpPr>
            <p:nvPr/>
          </p:nvSpPr>
          <p:spPr bwMode="auto">
            <a:xfrm>
              <a:off x="441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1" name="Line 1797"/>
            <p:cNvSpPr>
              <a:spLocks noChangeShapeType="1"/>
            </p:cNvSpPr>
            <p:nvPr/>
          </p:nvSpPr>
          <p:spPr bwMode="auto">
            <a:xfrm>
              <a:off x="442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2" name="Line 1798"/>
            <p:cNvSpPr>
              <a:spLocks noChangeShapeType="1"/>
            </p:cNvSpPr>
            <p:nvPr/>
          </p:nvSpPr>
          <p:spPr bwMode="auto">
            <a:xfrm>
              <a:off x="444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3" name="Line 1799"/>
            <p:cNvSpPr>
              <a:spLocks noChangeShapeType="1"/>
            </p:cNvSpPr>
            <p:nvPr/>
          </p:nvSpPr>
          <p:spPr bwMode="auto">
            <a:xfrm>
              <a:off x="446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4" name="Line 1800"/>
            <p:cNvSpPr>
              <a:spLocks noChangeShapeType="1"/>
            </p:cNvSpPr>
            <p:nvPr/>
          </p:nvSpPr>
          <p:spPr bwMode="auto">
            <a:xfrm>
              <a:off x="449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5" name="Line 1801"/>
            <p:cNvSpPr>
              <a:spLocks noChangeShapeType="1"/>
            </p:cNvSpPr>
            <p:nvPr/>
          </p:nvSpPr>
          <p:spPr bwMode="auto">
            <a:xfrm>
              <a:off x="451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6" name="Line 1802"/>
            <p:cNvSpPr>
              <a:spLocks noChangeShapeType="1"/>
            </p:cNvSpPr>
            <p:nvPr/>
          </p:nvSpPr>
          <p:spPr bwMode="auto">
            <a:xfrm>
              <a:off x="453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7" name="Line 1803"/>
            <p:cNvSpPr>
              <a:spLocks noChangeShapeType="1"/>
            </p:cNvSpPr>
            <p:nvPr/>
          </p:nvSpPr>
          <p:spPr bwMode="auto">
            <a:xfrm>
              <a:off x="455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8" name="Line 1804"/>
            <p:cNvSpPr>
              <a:spLocks noChangeShapeType="1"/>
            </p:cNvSpPr>
            <p:nvPr/>
          </p:nvSpPr>
          <p:spPr bwMode="auto">
            <a:xfrm>
              <a:off x="458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19" name="Line 1805"/>
            <p:cNvSpPr>
              <a:spLocks noChangeShapeType="1"/>
            </p:cNvSpPr>
            <p:nvPr/>
          </p:nvSpPr>
          <p:spPr bwMode="auto">
            <a:xfrm>
              <a:off x="460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0" name="Line 1806"/>
            <p:cNvSpPr>
              <a:spLocks noChangeShapeType="1"/>
            </p:cNvSpPr>
            <p:nvPr/>
          </p:nvSpPr>
          <p:spPr bwMode="auto">
            <a:xfrm>
              <a:off x="462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1" name="Line 1807"/>
            <p:cNvSpPr>
              <a:spLocks noChangeShapeType="1"/>
            </p:cNvSpPr>
            <p:nvPr/>
          </p:nvSpPr>
          <p:spPr bwMode="auto">
            <a:xfrm>
              <a:off x="463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2" name="Line 1808"/>
            <p:cNvSpPr>
              <a:spLocks noChangeShapeType="1"/>
            </p:cNvSpPr>
            <p:nvPr/>
          </p:nvSpPr>
          <p:spPr bwMode="auto">
            <a:xfrm>
              <a:off x="467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3" name="Line 1809"/>
            <p:cNvSpPr>
              <a:spLocks noChangeShapeType="1"/>
            </p:cNvSpPr>
            <p:nvPr/>
          </p:nvSpPr>
          <p:spPr bwMode="auto">
            <a:xfrm>
              <a:off x="468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4" name="Line 1810"/>
            <p:cNvSpPr>
              <a:spLocks noChangeShapeType="1"/>
            </p:cNvSpPr>
            <p:nvPr/>
          </p:nvSpPr>
          <p:spPr bwMode="auto">
            <a:xfrm>
              <a:off x="470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5" name="Line 1811"/>
            <p:cNvSpPr>
              <a:spLocks noChangeShapeType="1"/>
            </p:cNvSpPr>
            <p:nvPr/>
          </p:nvSpPr>
          <p:spPr bwMode="auto">
            <a:xfrm>
              <a:off x="472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6" name="Line 1812"/>
            <p:cNvSpPr>
              <a:spLocks noChangeShapeType="1"/>
            </p:cNvSpPr>
            <p:nvPr/>
          </p:nvSpPr>
          <p:spPr bwMode="auto">
            <a:xfrm>
              <a:off x="475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7" name="Line 1813"/>
            <p:cNvSpPr>
              <a:spLocks noChangeShapeType="1"/>
            </p:cNvSpPr>
            <p:nvPr/>
          </p:nvSpPr>
          <p:spPr bwMode="auto">
            <a:xfrm>
              <a:off x="477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8" name="Line 1814"/>
            <p:cNvSpPr>
              <a:spLocks noChangeShapeType="1"/>
            </p:cNvSpPr>
            <p:nvPr/>
          </p:nvSpPr>
          <p:spPr bwMode="auto">
            <a:xfrm>
              <a:off x="479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29" name="Line 1815"/>
            <p:cNvSpPr>
              <a:spLocks noChangeShapeType="1"/>
            </p:cNvSpPr>
            <p:nvPr/>
          </p:nvSpPr>
          <p:spPr bwMode="auto">
            <a:xfrm>
              <a:off x="481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0" name="Line 1816"/>
            <p:cNvSpPr>
              <a:spLocks noChangeShapeType="1"/>
            </p:cNvSpPr>
            <p:nvPr/>
          </p:nvSpPr>
          <p:spPr bwMode="auto">
            <a:xfrm>
              <a:off x="484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1" name="Line 1817"/>
            <p:cNvSpPr>
              <a:spLocks noChangeShapeType="1"/>
            </p:cNvSpPr>
            <p:nvPr/>
          </p:nvSpPr>
          <p:spPr bwMode="auto">
            <a:xfrm>
              <a:off x="486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2" name="Line 1818"/>
            <p:cNvSpPr>
              <a:spLocks noChangeShapeType="1"/>
            </p:cNvSpPr>
            <p:nvPr/>
          </p:nvSpPr>
          <p:spPr bwMode="auto">
            <a:xfrm>
              <a:off x="488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3" name="Line 1819"/>
            <p:cNvSpPr>
              <a:spLocks noChangeShapeType="1"/>
            </p:cNvSpPr>
            <p:nvPr/>
          </p:nvSpPr>
          <p:spPr bwMode="auto">
            <a:xfrm>
              <a:off x="489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4" name="Line 1820"/>
            <p:cNvSpPr>
              <a:spLocks noChangeShapeType="1"/>
            </p:cNvSpPr>
            <p:nvPr/>
          </p:nvSpPr>
          <p:spPr bwMode="auto">
            <a:xfrm>
              <a:off x="493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5" name="Line 1821"/>
            <p:cNvSpPr>
              <a:spLocks noChangeShapeType="1"/>
            </p:cNvSpPr>
            <p:nvPr/>
          </p:nvSpPr>
          <p:spPr bwMode="auto">
            <a:xfrm>
              <a:off x="495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6" name="Line 1822"/>
            <p:cNvSpPr>
              <a:spLocks noChangeShapeType="1"/>
            </p:cNvSpPr>
            <p:nvPr/>
          </p:nvSpPr>
          <p:spPr bwMode="auto">
            <a:xfrm>
              <a:off x="496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7" name="Line 1823"/>
            <p:cNvSpPr>
              <a:spLocks noChangeShapeType="1"/>
            </p:cNvSpPr>
            <p:nvPr/>
          </p:nvSpPr>
          <p:spPr bwMode="auto">
            <a:xfrm>
              <a:off x="498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8" name="Line 1824"/>
            <p:cNvSpPr>
              <a:spLocks noChangeShapeType="1"/>
            </p:cNvSpPr>
            <p:nvPr/>
          </p:nvSpPr>
          <p:spPr bwMode="auto">
            <a:xfrm>
              <a:off x="5021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39" name="Line 1825"/>
            <p:cNvSpPr>
              <a:spLocks noChangeShapeType="1"/>
            </p:cNvSpPr>
            <p:nvPr/>
          </p:nvSpPr>
          <p:spPr bwMode="auto">
            <a:xfrm>
              <a:off x="503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0" name="Line 1826"/>
            <p:cNvSpPr>
              <a:spLocks noChangeShapeType="1"/>
            </p:cNvSpPr>
            <p:nvPr/>
          </p:nvSpPr>
          <p:spPr bwMode="auto">
            <a:xfrm>
              <a:off x="505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1" name="Line 1827"/>
            <p:cNvSpPr>
              <a:spLocks noChangeShapeType="1"/>
            </p:cNvSpPr>
            <p:nvPr/>
          </p:nvSpPr>
          <p:spPr bwMode="auto">
            <a:xfrm>
              <a:off x="507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2" name="Line 1828"/>
            <p:cNvSpPr>
              <a:spLocks noChangeShapeType="1"/>
            </p:cNvSpPr>
            <p:nvPr/>
          </p:nvSpPr>
          <p:spPr bwMode="auto">
            <a:xfrm>
              <a:off x="510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3" name="Line 1829"/>
            <p:cNvSpPr>
              <a:spLocks noChangeShapeType="1"/>
            </p:cNvSpPr>
            <p:nvPr/>
          </p:nvSpPr>
          <p:spPr bwMode="auto">
            <a:xfrm>
              <a:off x="512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4" name="Line 1830"/>
            <p:cNvSpPr>
              <a:spLocks noChangeShapeType="1"/>
            </p:cNvSpPr>
            <p:nvPr/>
          </p:nvSpPr>
          <p:spPr bwMode="auto">
            <a:xfrm>
              <a:off x="5143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5" name="Line 1831"/>
            <p:cNvSpPr>
              <a:spLocks noChangeShapeType="1"/>
            </p:cNvSpPr>
            <p:nvPr/>
          </p:nvSpPr>
          <p:spPr bwMode="auto">
            <a:xfrm>
              <a:off x="516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6" name="Line 1832"/>
            <p:cNvSpPr>
              <a:spLocks noChangeShapeType="1"/>
            </p:cNvSpPr>
            <p:nvPr/>
          </p:nvSpPr>
          <p:spPr bwMode="auto">
            <a:xfrm>
              <a:off x="5195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7" name="Line 1833"/>
            <p:cNvSpPr>
              <a:spLocks noChangeShapeType="1"/>
            </p:cNvSpPr>
            <p:nvPr/>
          </p:nvSpPr>
          <p:spPr bwMode="auto">
            <a:xfrm>
              <a:off x="521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8" name="Line 1834"/>
            <p:cNvSpPr>
              <a:spLocks noChangeShapeType="1"/>
            </p:cNvSpPr>
            <p:nvPr/>
          </p:nvSpPr>
          <p:spPr bwMode="auto">
            <a:xfrm>
              <a:off x="5230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49" name="Line 1835"/>
            <p:cNvSpPr>
              <a:spLocks noChangeShapeType="1"/>
            </p:cNvSpPr>
            <p:nvPr/>
          </p:nvSpPr>
          <p:spPr bwMode="auto">
            <a:xfrm>
              <a:off x="5247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0" name="Line 1836"/>
            <p:cNvSpPr>
              <a:spLocks noChangeShapeType="1"/>
            </p:cNvSpPr>
            <p:nvPr/>
          </p:nvSpPr>
          <p:spPr bwMode="auto">
            <a:xfrm>
              <a:off x="5282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1" name="Line 1837"/>
            <p:cNvSpPr>
              <a:spLocks noChangeShapeType="1"/>
            </p:cNvSpPr>
            <p:nvPr/>
          </p:nvSpPr>
          <p:spPr bwMode="auto">
            <a:xfrm>
              <a:off x="5299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2" name="Line 1838"/>
            <p:cNvSpPr>
              <a:spLocks noChangeShapeType="1"/>
            </p:cNvSpPr>
            <p:nvPr/>
          </p:nvSpPr>
          <p:spPr bwMode="auto">
            <a:xfrm>
              <a:off x="5316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3" name="Line 1839"/>
            <p:cNvSpPr>
              <a:spLocks noChangeShapeType="1"/>
            </p:cNvSpPr>
            <p:nvPr/>
          </p:nvSpPr>
          <p:spPr bwMode="auto">
            <a:xfrm>
              <a:off x="5334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4" name="Line 1840"/>
            <p:cNvSpPr>
              <a:spLocks noChangeShapeType="1"/>
            </p:cNvSpPr>
            <p:nvPr/>
          </p:nvSpPr>
          <p:spPr bwMode="auto">
            <a:xfrm>
              <a:off x="5368" y="2496"/>
              <a:ext cx="1" cy="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5" name="Line 1841"/>
            <p:cNvSpPr>
              <a:spLocks noChangeShapeType="1"/>
            </p:cNvSpPr>
            <p:nvPr/>
          </p:nvSpPr>
          <p:spPr bwMode="auto">
            <a:xfrm>
              <a:off x="3523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6" name="Rectangle 1842"/>
            <p:cNvSpPr>
              <a:spLocks noChangeArrowheads="1"/>
            </p:cNvSpPr>
            <p:nvPr/>
          </p:nvSpPr>
          <p:spPr bwMode="auto">
            <a:xfrm>
              <a:off x="3477" y="2528"/>
              <a:ext cx="92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157" name="Rectangle 1843"/>
            <p:cNvSpPr>
              <a:spLocks noChangeArrowheads="1"/>
            </p:cNvSpPr>
            <p:nvPr/>
          </p:nvSpPr>
          <p:spPr bwMode="auto">
            <a:xfrm>
              <a:off x="3477" y="2532"/>
              <a:ext cx="9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158" name="Line 1844"/>
            <p:cNvSpPr>
              <a:spLocks noChangeShapeType="1"/>
            </p:cNvSpPr>
            <p:nvPr/>
          </p:nvSpPr>
          <p:spPr bwMode="auto">
            <a:xfrm>
              <a:off x="3957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59" name="Rectangle 1845"/>
            <p:cNvSpPr>
              <a:spLocks noChangeArrowheads="1"/>
            </p:cNvSpPr>
            <p:nvPr/>
          </p:nvSpPr>
          <p:spPr bwMode="auto">
            <a:xfrm>
              <a:off x="3910" y="2528"/>
              <a:ext cx="92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160" name="Rectangle 1846"/>
            <p:cNvSpPr>
              <a:spLocks noChangeArrowheads="1"/>
            </p:cNvSpPr>
            <p:nvPr/>
          </p:nvSpPr>
          <p:spPr bwMode="auto">
            <a:xfrm>
              <a:off x="3910" y="2532"/>
              <a:ext cx="9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950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161" name="Line 1847"/>
            <p:cNvSpPr>
              <a:spLocks noChangeShapeType="1"/>
            </p:cNvSpPr>
            <p:nvPr/>
          </p:nvSpPr>
          <p:spPr bwMode="auto">
            <a:xfrm>
              <a:off x="4394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62" name="Rectangle 1848"/>
            <p:cNvSpPr>
              <a:spLocks noChangeArrowheads="1"/>
            </p:cNvSpPr>
            <p:nvPr/>
          </p:nvSpPr>
          <p:spPr bwMode="auto">
            <a:xfrm>
              <a:off x="4335" y="2528"/>
              <a:ext cx="12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163" name="Rectangle 1849"/>
            <p:cNvSpPr>
              <a:spLocks noChangeArrowheads="1"/>
            </p:cNvSpPr>
            <p:nvPr/>
          </p:nvSpPr>
          <p:spPr bwMode="auto">
            <a:xfrm>
              <a:off x="4335" y="2532"/>
              <a:ext cx="12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164" name="Line 1850"/>
            <p:cNvSpPr>
              <a:spLocks noChangeShapeType="1"/>
            </p:cNvSpPr>
            <p:nvPr/>
          </p:nvSpPr>
          <p:spPr bwMode="auto">
            <a:xfrm>
              <a:off x="4828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65" name="Rectangle 1851"/>
            <p:cNvSpPr>
              <a:spLocks noChangeArrowheads="1"/>
            </p:cNvSpPr>
            <p:nvPr/>
          </p:nvSpPr>
          <p:spPr bwMode="auto">
            <a:xfrm>
              <a:off x="4769" y="2528"/>
              <a:ext cx="12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166" name="Rectangle 1852"/>
            <p:cNvSpPr>
              <a:spLocks noChangeArrowheads="1"/>
            </p:cNvSpPr>
            <p:nvPr/>
          </p:nvSpPr>
          <p:spPr bwMode="auto">
            <a:xfrm>
              <a:off x="4769" y="2532"/>
              <a:ext cx="12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1050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167" name="Line 1853"/>
            <p:cNvSpPr>
              <a:spLocks noChangeShapeType="1"/>
            </p:cNvSpPr>
            <p:nvPr/>
          </p:nvSpPr>
          <p:spPr bwMode="auto">
            <a:xfrm>
              <a:off x="5264" y="2496"/>
              <a:ext cx="1" cy="3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68" name="Rectangle 1854"/>
            <p:cNvSpPr>
              <a:spLocks noChangeArrowheads="1"/>
            </p:cNvSpPr>
            <p:nvPr/>
          </p:nvSpPr>
          <p:spPr bwMode="auto">
            <a:xfrm>
              <a:off x="5205" y="2528"/>
              <a:ext cx="12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169" name="Rectangle 1855"/>
            <p:cNvSpPr>
              <a:spLocks noChangeArrowheads="1"/>
            </p:cNvSpPr>
            <p:nvPr/>
          </p:nvSpPr>
          <p:spPr bwMode="auto">
            <a:xfrm>
              <a:off x="5205" y="2532"/>
              <a:ext cx="12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1100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170" name="Rectangle 1856"/>
            <p:cNvSpPr>
              <a:spLocks noChangeArrowheads="1"/>
            </p:cNvSpPr>
            <p:nvPr/>
          </p:nvSpPr>
          <p:spPr bwMode="auto">
            <a:xfrm>
              <a:off x="4352" y="2593"/>
              <a:ext cx="9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171" name="Line 1858"/>
            <p:cNvSpPr>
              <a:spLocks noChangeShapeType="1"/>
            </p:cNvSpPr>
            <p:nvPr/>
          </p:nvSpPr>
          <p:spPr bwMode="auto">
            <a:xfrm flipV="1">
              <a:off x="3433" y="1344"/>
              <a:ext cx="1" cy="11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2" name="Line 1859"/>
            <p:cNvSpPr>
              <a:spLocks noChangeShapeType="1"/>
            </p:cNvSpPr>
            <p:nvPr/>
          </p:nvSpPr>
          <p:spPr bwMode="auto">
            <a:xfrm flipH="1">
              <a:off x="3412" y="247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3" name="Line 1860"/>
            <p:cNvSpPr>
              <a:spLocks noChangeShapeType="1"/>
            </p:cNvSpPr>
            <p:nvPr/>
          </p:nvSpPr>
          <p:spPr bwMode="auto">
            <a:xfrm flipH="1">
              <a:off x="3412" y="244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4" name="Line 1861"/>
            <p:cNvSpPr>
              <a:spLocks noChangeShapeType="1"/>
            </p:cNvSpPr>
            <p:nvPr/>
          </p:nvSpPr>
          <p:spPr bwMode="auto">
            <a:xfrm flipH="1">
              <a:off x="3412" y="2425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5" name="Line 1862"/>
            <p:cNvSpPr>
              <a:spLocks noChangeShapeType="1"/>
            </p:cNvSpPr>
            <p:nvPr/>
          </p:nvSpPr>
          <p:spPr bwMode="auto">
            <a:xfrm flipH="1">
              <a:off x="3412" y="240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6" name="Line 1863"/>
            <p:cNvSpPr>
              <a:spLocks noChangeShapeType="1"/>
            </p:cNvSpPr>
            <p:nvPr/>
          </p:nvSpPr>
          <p:spPr bwMode="auto">
            <a:xfrm flipH="1">
              <a:off x="3412" y="235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7" name="Line 1864"/>
            <p:cNvSpPr>
              <a:spLocks noChangeShapeType="1"/>
            </p:cNvSpPr>
            <p:nvPr/>
          </p:nvSpPr>
          <p:spPr bwMode="auto">
            <a:xfrm flipH="1">
              <a:off x="3412" y="233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8" name="Line 1865"/>
            <p:cNvSpPr>
              <a:spLocks noChangeShapeType="1"/>
            </p:cNvSpPr>
            <p:nvPr/>
          </p:nvSpPr>
          <p:spPr bwMode="auto">
            <a:xfrm flipH="1">
              <a:off x="3412" y="2312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79" name="Line 1866"/>
            <p:cNvSpPr>
              <a:spLocks noChangeShapeType="1"/>
            </p:cNvSpPr>
            <p:nvPr/>
          </p:nvSpPr>
          <p:spPr bwMode="auto">
            <a:xfrm flipH="1">
              <a:off x="3412" y="228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0" name="Line 1867"/>
            <p:cNvSpPr>
              <a:spLocks noChangeShapeType="1"/>
            </p:cNvSpPr>
            <p:nvPr/>
          </p:nvSpPr>
          <p:spPr bwMode="auto">
            <a:xfrm flipH="1">
              <a:off x="3412" y="224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1" name="Line 1868"/>
            <p:cNvSpPr>
              <a:spLocks noChangeShapeType="1"/>
            </p:cNvSpPr>
            <p:nvPr/>
          </p:nvSpPr>
          <p:spPr bwMode="auto">
            <a:xfrm flipH="1">
              <a:off x="3412" y="2219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2" name="Line 1869"/>
            <p:cNvSpPr>
              <a:spLocks noChangeShapeType="1"/>
            </p:cNvSpPr>
            <p:nvPr/>
          </p:nvSpPr>
          <p:spPr bwMode="auto">
            <a:xfrm flipH="1">
              <a:off x="3412" y="2195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3" name="Line 1870"/>
            <p:cNvSpPr>
              <a:spLocks noChangeShapeType="1"/>
            </p:cNvSpPr>
            <p:nvPr/>
          </p:nvSpPr>
          <p:spPr bwMode="auto">
            <a:xfrm flipH="1">
              <a:off x="3412" y="2172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4" name="Line 1871"/>
            <p:cNvSpPr>
              <a:spLocks noChangeShapeType="1"/>
            </p:cNvSpPr>
            <p:nvPr/>
          </p:nvSpPr>
          <p:spPr bwMode="auto">
            <a:xfrm flipH="1">
              <a:off x="3412" y="212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5" name="Line 1872"/>
            <p:cNvSpPr>
              <a:spLocks noChangeShapeType="1"/>
            </p:cNvSpPr>
            <p:nvPr/>
          </p:nvSpPr>
          <p:spPr bwMode="auto">
            <a:xfrm flipH="1">
              <a:off x="3412" y="210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6" name="Line 1873"/>
            <p:cNvSpPr>
              <a:spLocks noChangeShapeType="1"/>
            </p:cNvSpPr>
            <p:nvPr/>
          </p:nvSpPr>
          <p:spPr bwMode="auto">
            <a:xfrm flipH="1">
              <a:off x="3412" y="208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7" name="Line 1874"/>
            <p:cNvSpPr>
              <a:spLocks noChangeShapeType="1"/>
            </p:cNvSpPr>
            <p:nvPr/>
          </p:nvSpPr>
          <p:spPr bwMode="auto">
            <a:xfrm flipH="1">
              <a:off x="3412" y="205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8" name="Line 1875"/>
            <p:cNvSpPr>
              <a:spLocks noChangeShapeType="1"/>
            </p:cNvSpPr>
            <p:nvPr/>
          </p:nvSpPr>
          <p:spPr bwMode="auto">
            <a:xfrm flipH="1">
              <a:off x="3412" y="2011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89" name="Line 1876"/>
            <p:cNvSpPr>
              <a:spLocks noChangeShapeType="1"/>
            </p:cNvSpPr>
            <p:nvPr/>
          </p:nvSpPr>
          <p:spPr bwMode="auto">
            <a:xfrm flipH="1">
              <a:off x="3412" y="1990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0" name="Line 1877"/>
            <p:cNvSpPr>
              <a:spLocks noChangeShapeType="1"/>
            </p:cNvSpPr>
            <p:nvPr/>
          </p:nvSpPr>
          <p:spPr bwMode="auto">
            <a:xfrm flipH="1">
              <a:off x="3412" y="196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1" name="Line 1878"/>
            <p:cNvSpPr>
              <a:spLocks noChangeShapeType="1"/>
            </p:cNvSpPr>
            <p:nvPr/>
          </p:nvSpPr>
          <p:spPr bwMode="auto">
            <a:xfrm flipH="1">
              <a:off x="3412" y="194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2" name="Line 1879"/>
            <p:cNvSpPr>
              <a:spLocks noChangeShapeType="1"/>
            </p:cNvSpPr>
            <p:nvPr/>
          </p:nvSpPr>
          <p:spPr bwMode="auto">
            <a:xfrm flipH="1">
              <a:off x="3412" y="189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3" name="Line 1880"/>
            <p:cNvSpPr>
              <a:spLocks noChangeShapeType="1"/>
            </p:cNvSpPr>
            <p:nvPr/>
          </p:nvSpPr>
          <p:spPr bwMode="auto">
            <a:xfrm flipH="1">
              <a:off x="3412" y="187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4" name="Line 1881"/>
            <p:cNvSpPr>
              <a:spLocks noChangeShapeType="1"/>
            </p:cNvSpPr>
            <p:nvPr/>
          </p:nvSpPr>
          <p:spPr bwMode="auto">
            <a:xfrm flipH="1">
              <a:off x="3412" y="1850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5" name="Line 1882"/>
            <p:cNvSpPr>
              <a:spLocks noChangeShapeType="1"/>
            </p:cNvSpPr>
            <p:nvPr/>
          </p:nvSpPr>
          <p:spPr bwMode="auto">
            <a:xfrm flipH="1">
              <a:off x="3412" y="1829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6" name="Line 1883"/>
            <p:cNvSpPr>
              <a:spLocks noChangeShapeType="1"/>
            </p:cNvSpPr>
            <p:nvPr/>
          </p:nvSpPr>
          <p:spPr bwMode="auto">
            <a:xfrm flipH="1">
              <a:off x="3412" y="1781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7" name="Line 1884"/>
            <p:cNvSpPr>
              <a:spLocks noChangeShapeType="1"/>
            </p:cNvSpPr>
            <p:nvPr/>
          </p:nvSpPr>
          <p:spPr bwMode="auto">
            <a:xfrm flipH="1">
              <a:off x="3412" y="175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8" name="Line 1885"/>
            <p:cNvSpPr>
              <a:spLocks noChangeShapeType="1"/>
            </p:cNvSpPr>
            <p:nvPr/>
          </p:nvSpPr>
          <p:spPr bwMode="auto">
            <a:xfrm flipH="1">
              <a:off x="3412" y="173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199" name="Line 1886"/>
            <p:cNvSpPr>
              <a:spLocks noChangeShapeType="1"/>
            </p:cNvSpPr>
            <p:nvPr/>
          </p:nvSpPr>
          <p:spPr bwMode="auto">
            <a:xfrm flipH="1">
              <a:off x="3412" y="1713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0" name="Line 1887"/>
            <p:cNvSpPr>
              <a:spLocks noChangeShapeType="1"/>
            </p:cNvSpPr>
            <p:nvPr/>
          </p:nvSpPr>
          <p:spPr bwMode="auto">
            <a:xfrm flipH="1">
              <a:off x="3412" y="166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1" name="Line 1888"/>
            <p:cNvSpPr>
              <a:spLocks noChangeShapeType="1"/>
            </p:cNvSpPr>
            <p:nvPr/>
          </p:nvSpPr>
          <p:spPr bwMode="auto">
            <a:xfrm flipH="1">
              <a:off x="3412" y="164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2" name="Line 1889"/>
            <p:cNvSpPr>
              <a:spLocks noChangeShapeType="1"/>
            </p:cNvSpPr>
            <p:nvPr/>
          </p:nvSpPr>
          <p:spPr bwMode="auto">
            <a:xfrm flipH="1">
              <a:off x="3412" y="1620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3" name="Line 1890"/>
            <p:cNvSpPr>
              <a:spLocks noChangeShapeType="1"/>
            </p:cNvSpPr>
            <p:nvPr/>
          </p:nvSpPr>
          <p:spPr bwMode="auto">
            <a:xfrm flipH="1">
              <a:off x="3412" y="159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4" name="Line 1891"/>
            <p:cNvSpPr>
              <a:spLocks noChangeShapeType="1"/>
            </p:cNvSpPr>
            <p:nvPr/>
          </p:nvSpPr>
          <p:spPr bwMode="auto">
            <a:xfrm flipH="1">
              <a:off x="3412" y="1552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5" name="Line 1892"/>
            <p:cNvSpPr>
              <a:spLocks noChangeShapeType="1"/>
            </p:cNvSpPr>
            <p:nvPr/>
          </p:nvSpPr>
          <p:spPr bwMode="auto">
            <a:xfrm flipH="1">
              <a:off x="3412" y="1528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6" name="Line 1893"/>
            <p:cNvSpPr>
              <a:spLocks noChangeShapeType="1"/>
            </p:cNvSpPr>
            <p:nvPr/>
          </p:nvSpPr>
          <p:spPr bwMode="auto">
            <a:xfrm flipH="1">
              <a:off x="3412" y="150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7" name="Line 1894"/>
            <p:cNvSpPr>
              <a:spLocks noChangeShapeType="1"/>
            </p:cNvSpPr>
            <p:nvPr/>
          </p:nvSpPr>
          <p:spPr bwMode="auto">
            <a:xfrm flipH="1">
              <a:off x="3412" y="1484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8" name="Line 1895"/>
            <p:cNvSpPr>
              <a:spLocks noChangeShapeType="1"/>
            </p:cNvSpPr>
            <p:nvPr/>
          </p:nvSpPr>
          <p:spPr bwMode="auto">
            <a:xfrm flipH="1">
              <a:off x="3412" y="1436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09" name="Line 1896"/>
            <p:cNvSpPr>
              <a:spLocks noChangeShapeType="1"/>
            </p:cNvSpPr>
            <p:nvPr/>
          </p:nvSpPr>
          <p:spPr bwMode="auto">
            <a:xfrm flipH="1">
              <a:off x="3412" y="1415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10" name="Line 1897"/>
            <p:cNvSpPr>
              <a:spLocks noChangeShapeType="1"/>
            </p:cNvSpPr>
            <p:nvPr/>
          </p:nvSpPr>
          <p:spPr bwMode="auto">
            <a:xfrm flipH="1">
              <a:off x="3412" y="1391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11" name="Line 1898"/>
            <p:cNvSpPr>
              <a:spLocks noChangeShapeType="1"/>
            </p:cNvSpPr>
            <p:nvPr/>
          </p:nvSpPr>
          <p:spPr bwMode="auto">
            <a:xfrm flipH="1">
              <a:off x="3412" y="1367"/>
              <a:ext cx="2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12" name="Line 1899"/>
            <p:cNvSpPr>
              <a:spLocks noChangeShapeType="1"/>
            </p:cNvSpPr>
            <p:nvPr/>
          </p:nvSpPr>
          <p:spPr bwMode="auto">
            <a:xfrm flipH="1">
              <a:off x="3402" y="2493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13" name="Rectangle 1900"/>
            <p:cNvSpPr>
              <a:spLocks noChangeArrowheads="1"/>
            </p:cNvSpPr>
            <p:nvPr/>
          </p:nvSpPr>
          <p:spPr bwMode="auto">
            <a:xfrm>
              <a:off x="3357" y="2466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14" name="Rectangle 1901"/>
            <p:cNvSpPr>
              <a:spLocks noChangeArrowheads="1"/>
            </p:cNvSpPr>
            <p:nvPr/>
          </p:nvSpPr>
          <p:spPr bwMode="auto">
            <a:xfrm>
              <a:off x="3357" y="2470"/>
              <a:ext cx="3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15" name="Line 1902"/>
            <p:cNvSpPr>
              <a:spLocks noChangeShapeType="1"/>
            </p:cNvSpPr>
            <p:nvPr/>
          </p:nvSpPr>
          <p:spPr bwMode="auto">
            <a:xfrm flipH="1">
              <a:off x="3402" y="2380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16" name="Rectangle 1903"/>
            <p:cNvSpPr>
              <a:spLocks noChangeArrowheads="1"/>
            </p:cNvSpPr>
            <p:nvPr/>
          </p:nvSpPr>
          <p:spPr bwMode="auto">
            <a:xfrm>
              <a:off x="3333" y="2353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17" name="Rectangle 1904"/>
            <p:cNvSpPr>
              <a:spLocks noChangeArrowheads="1"/>
            </p:cNvSpPr>
            <p:nvPr/>
          </p:nvSpPr>
          <p:spPr bwMode="auto">
            <a:xfrm>
              <a:off x="3333" y="2357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18" name="Line 1905"/>
            <p:cNvSpPr>
              <a:spLocks noChangeShapeType="1"/>
            </p:cNvSpPr>
            <p:nvPr/>
          </p:nvSpPr>
          <p:spPr bwMode="auto">
            <a:xfrm flipH="1">
              <a:off x="3402" y="2264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19" name="Rectangle 1906"/>
            <p:cNvSpPr>
              <a:spLocks noChangeArrowheads="1"/>
            </p:cNvSpPr>
            <p:nvPr/>
          </p:nvSpPr>
          <p:spPr bwMode="auto">
            <a:xfrm>
              <a:off x="3333" y="2237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20" name="Rectangle 1907"/>
            <p:cNvSpPr>
              <a:spLocks noChangeArrowheads="1"/>
            </p:cNvSpPr>
            <p:nvPr/>
          </p:nvSpPr>
          <p:spPr bwMode="auto">
            <a:xfrm>
              <a:off x="3333" y="2241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20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21" name="Line 1908"/>
            <p:cNvSpPr>
              <a:spLocks noChangeShapeType="1"/>
            </p:cNvSpPr>
            <p:nvPr/>
          </p:nvSpPr>
          <p:spPr bwMode="auto">
            <a:xfrm flipH="1">
              <a:off x="3402" y="2151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22" name="Rectangle 1909"/>
            <p:cNvSpPr>
              <a:spLocks noChangeArrowheads="1"/>
            </p:cNvSpPr>
            <p:nvPr/>
          </p:nvSpPr>
          <p:spPr bwMode="auto">
            <a:xfrm>
              <a:off x="3333" y="2124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23" name="Rectangle 1910"/>
            <p:cNvSpPr>
              <a:spLocks noChangeArrowheads="1"/>
            </p:cNvSpPr>
            <p:nvPr/>
          </p:nvSpPr>
          <p:spPr bwMode="auto">
            <a:xfrm>
              <a:off x="3333" y="2128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30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24" name="Line 1911"/>
            <p:cNvSpPr>
              <a:spLocks noChangeShapeType="1"/>
            </p:cNvSpPr>
            <p:nvPr/>
          </p:nvSpPr>
          <p:spPr bwMode="auto">
            <a:xfrm flipH="1">
              <a:off x="3402" y="2035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25" name="Rectangle 1912"/>
            <p:cNvSpPr>
              <a:spLocks noChangeArrowheads="1"/>
            </p:cNvSpPr>
            <p:nvPr/>
          </p:nvSpPr>
          <p:spPr bwMode="auto">
            <a:xfrm>
              <a:off x="3333" y="2007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26" name="Rectangle 1913"/>
            <p:cNvSpPr>
              <a:spLocks noChangeArrowheads="1"/>
            </p:cNvSpPr>
            <p:nvPr/>
          </p:nvSpPr>
          <p:spPr bwMode="auto">
            <a:xfrm>
              <a:off x="3333" y="2011"/>
              <a:ext cx="6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40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27" name="Line 1914"/>
            <p:cNvSpPr>
              <a:spLocks noChangeShapeType="1"/>
            </p:cNvSpPr>
            <p:nvPr/>
          </p:nvSpPr>
          <p:spPr bwMode="auto">
            <a:xfrm flipH="1">
              <a:off x="3402" y="1918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28" name="Rectangle 1915"/>
            <p:cNvSpPr>
              <a:spLocks noChangeArrowheads="1"/>
            </p:cNvSpPr>
            <p:nvPr/>
          </p:nvSpPr>
          <p:spPr bwMode="auto">
            <a:xfrm>
              <a:off x="3333" y="1891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29" name="Rectangle 1916"/>
            <p:cNvSpPr>
              <a:spLocks noChangeArrowheads="1"/>
            </p:cNvSpPr>
            <p:nvPr/>
          </p:nvSpPr>
          <p:spPr bwMode="auto">
            <a:xfrm>
              <a:off x="3333" y="1895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50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30" name="Line 1917"/>
            <p:cNvSpPr>
              <a:spLocks noChangeShapeType="1"/>
            </p:cNvSpPr>
            <p:nvPr/>
          </p:nvSpPr>
          <p:spPr bwMode="auto">
            <a:xfrm flipH="1">
              <a:off x="3402" y="1805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31" name="Rectangle 1918"/>
            <p:cNvSpPr>
              <a:spLocks noChangeArrowheads="1"/>
            </p:cNvSpPr>
            <p:nvPr/>
          </p:nvSpPr>
          <p:spPr bwMode="auto">
            <a:xfrm>
              <a:off x="3333" y="1778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32" name="Rectangle 1919"/>
            <p:cNvSpPr>
              <a:spLocks noChangeArrowheads="1"/>
            </p:cNvSpPr>
            <p:nvPr/>
          </p:nvSpPr>
          <p:spPr bwMode="auto">
            <a:xfrm>
              <a:off x="3333" y="1782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60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33" name="Line 1920"/>
            <p:cNvSpPr>
              <a:spLocks noChangeShapeType="1"/>
            </p:cNvSpPr>
            <p:nvPr/>
          </p:nvSpPr>
          <p:spPr bwMode="auto">
            <a:xfrm flipH="1">
              <a:off x="3402" y="1689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34" name="Rectangle 1921"/>
            <p:cNvSpPr>
              <a:spLocks noChangeArrowheads="1"/>
            </p:cNvSpPr>
            <p:nvPr/>
          </p:nvSpPr>
          <p:spPr bwMode="auto">
            <a:xfrm>
              <a:off x="3333" y="1661"/>
              <a:ext cx="61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35" name="Rectangle 1922"/>
            <p:cNvSpPr>
              <a:spLocks noChangeArrowheads="1"/>
            </p:cNvSpPr>
            <p:nvPr/>
          </p:nvSpPr>
          <p:spPr bwMode="auto">
            <a:xfrm>
              <a:off x="3333" y="1667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70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36" name="Line 1923"/>
            <p:cNvSpPr>
              <a:spLocks noChangeShapeType="1"/>
            </p:cNvSpPr>
            <p:nvPr/>
          </p:nvSpPr>
          <p:spPr bwMode="auto">
            <a:xfrm flipH="1">
              <a:off x="3402" y="1576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37" name="Rectangle 1924"/>
            <p:cNvSpPr>
              <a:spLocks noChangeArrowheads="1"/>
            </p:cNvSpPr>
            <p:nvPr/>
          </p:nvSpPr>
          <p:spPr bwMode="auto">
            <a:xfrm>
              <a:off x="3333" y="1549"/>
              <a:ext cx="6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38" name="Rectangle 1925"/>
            <p:cNvSpPr>
              <a:spLocks noChangeArrowheads="1"/>
            </p:cNvSpPr>
            <p:nvPr/>
          </p:nvSpPr>
          <p:spPr bwMode="auto">
            <a:xfrm>
              <a:off x="3333" y="1553"/>
              <a:ext cx="6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80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39" name="Line 1926"/>
            <p:cNvSpPr>
              <a:spLocks noChangeShapeType="1"/>
            </p:cNvSpPr>
            <p:nvPr/>
          </p:nvSpPr>
          <p:spPr bwMode="auto">
            <a:xfrm flipH="1">
              <a:off x="3402" y="1459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40" name="Rectangle 1927"/>
            <p:cNvSpPr>
              <a:spLocks noChangeArrowheads="1"/>
            </p:cNvSpPr>
            <p:nvPr/>
          </p:nvSpPr>
          <p:spPr bwMode="auto">
            <a:xfrm>
              <a:off x="3333" y="1432"/>
              <a:ext cx="61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41" name="Rectangle 1928"/>
            <p:cNvSpPr>
              <a:spLocks noChangeArrowheads="1"/>
            </p:cNvSpPr>
            <p:nvPr/>
          </p:nvSpPr>
          <p:spPr bwMode="auto">
            <a:xfrm>
              <a:off x="3333" y="1437"/>
              <a:ext cx="6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42" name="Line 1929"/>
            <p:cNvSpPr>
              <a:spLocks noChangeShapeType="1"/>
            </p:cNvSpPr>
            <p:nvPr/>
          </p:nvSpPr>
          <p:spPr bwMode="auto">
            <a:xfrm flipH="1">
              <a:off x="3402" y="1344"/>
              <a:ext cx="31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43" name="Rectangle 1930"/>
            <p:cNvSpPr>
              <a:spLocks noChangeArrowheads="1"/>
            </p:cNvSpPr>
            <p:nvPr/>
          </p:nvSpPr>
          <p:spPr bwMode="auto">
            <a:xfrm>
              <a:off x="3308" y="1316"/>
              <a:ext cx="93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244" name="Rectangle 1931"/>
            <p:cNvSpPr>
              <a:spLocks noChangeArrowheads="1"/>
            </p:cNvSpPr>
            <p:nvPr/>
          </p:nvSpPr>
          <p:spPr bwMode="auto">
            <a:xfrm>
              <a:off x="3308" y="1320"/>
              <a:ext cx="9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100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45" name="Rectangle 1932"/>
            <p:cNvSpPr>
              <a:spLocks noChangeArrowheads="1"/>
            </p:cNvSpPr>
            <p:nvPr/>
          </p:nvSpPr>
          <p:spPr bwMode="auto">
            <a:xfrm rot="-5400000">
              <a:off x="2955" y="1778"/>
              <a:ext cx="604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Relative Abundance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246" name="Line 1933"/>
            <p:cNvSpPr>
              <a:spLocks noChangeShapeType="1"/>
            </p:cNvSpPr>
            <p:nvPr/>
          </p:nvSpPr>
          <p:spPr bwMode="auto">
            <a:xfrm flipV="1">
              <a:off x="3437" y="2253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47" name="Line 1934"/>
            <p:cNvSpPr>
              <a:spLocks noChangeShapeType="1"/>
            </p:cNvSpPr>
            <p:nvPr/>
          </p:nvSpPr>
          <p:spPr bwMode="auto">
            <a:xfrm flipV="1">
              <a:off x="3447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48" name="Line 1935"/>
            <p:cNvSpPr>
              <a:spLocks noChangeShapeType="1"/>
            </p:cNvSpPr>
            <p:nvPr/>
          </p:nvSpPr>
          <p:spPr bwMode="auto">
            <a:xfrm flipV="1">
              <a:off x="3454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49" name="Line 1936"/>
            <p:cNvSpPr>
              <a:spLocks noChangeShapeType="1"/>
            </p:cNvSpPr>
            <p:nvPr/>
          </p:nvSpPr>
          <p:spPr bwMode="auto">
            <a:xfrm flipV="1">
              <a:off x="3464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0" name="Line 1937"/>
            <p:cNvSpPr>
              <a:spLocks noChangeShapeType="1"/>
            </p:cNvSpPr>
            <p:nvPr/>
          </p:nvSpPr>
          <p:spPr bwMode="auto">
            <a:xfrm flipV="1">
              <a:off x="3475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1" name="Line 1938"/>
            <p:cNvSpPr>
              <a:spLocks noChangeShapeType="1"/>
            </p:cNvSpPr>
            <p:nvPr/>
          </p:nvSpPr>
          <p:spPr bwMode="auto">
            <a:xfrm flipV="1">
              <a:off x="3485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2" name="Line 1939"/>
            <p:cNvSpPr>
              <a:spLocks noChangeShapeType="1"/>
            </p:cNvSpPr>
            <p:nvPr/>
          </p:nvSpPr>
          <p:spPr bwMode="auto">
            <a:xfrm flipV="1">
              <a:off x="3492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3" name="Line 1940"/>
            <p:cNvSpPr>
              <a:spLocks noChangeShapeType="1"/>
            </p:cNvSpPr>
            <p:nvPr/>
          </p:nvSpPr>
          <p:spPr bwMode="auto">
            <a:xfrm flipV="1">
              <a:off x="3499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4" name="Line 1941"/>
            <p:cNvSpPr>
              <a:spLocks noChangeShapeType="1"/>
            </p:cNvSpPr>
            <p:nvPr/>
          </p:nvSpPr>
          <p:spPr bwMode="auto">
            <a:xfrm flipV="1">
              <a:off x="3510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5" name="Line 1942"/>
            <p:cNvSpPr>
              <a:spLocks noChangeShapeType="1"/>
            </p:cNvSpPr>
            <p:nvPr/>
          </p:nvSpPr>
          <p:spPr bwMode="auto">
            <a:xfrm flipV="1">
              <a:off x="3517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6" name="Line 1943"/>
            <p:cNvSpPr>
              <a:spLocks noChangeShapeType="1"/>
            </p:cNvSpPr>
            <p:nvPr/>
          </p:nvSpPr>
          <p:spPr bwMode="auto">
            <a:xfrm flipV="1">
              <a:off x="3523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7" name="Line 1944"/>
            <p:cNvSpPr>
              <a:spLocks noChangeShapeType="1"/>
            </p:cNvSpPr>
            <p:nvPr/>
          </p:nvSpPr>
          <p:spPr bwMode="auto">
            <a:xfrm flipV="1">
              <a:off x="3537" y="2326"/>
              <a:ext cx="1" cy="16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8" name="Line 1945"/>
            <p:cNvSpPr>
              <a:spLocks noChangeShapeType="1"/>
            </p:cNvSpPr>
            <p:nvPr/>
          </p:nvSpPr>
          <p:spPr bwMode="auto">
            <a:xfrm flipV="1">
              <a:off x="3548" y="2356"/>
              <a:ext cx="1" cy="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59" name="Line 1946"/>
            <p:cNvSpPr>
              <a:spLocks noChangeShapeType="1"/>
            </p:cNvSpPr>
            <p:nvPr/>
          </p:nvSpPr>
          <p:spPr bwMode="auto">
            <a:xfrm flipV="1">
              <a:off x="3558" y="1929"/>
              <a:ext cx="1" cy="56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0" name="Line 1947"/>
            <p:cNvSpPr>
              <a:spLocks noChangeShapeType="1"/>
            </p:cNvSpPr>
            <p:nvPr/>
          </p:nvSpPr>
          <p:spPr bwMode="auto">
            <a:xfrm flipV="1">
              <a:off x="3565" y="2185"/>
              <a:ext cx="1" cy="30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1" name="Line 1948"/>
            <p:cNvSpPr>
              <a:spLocks noChangeShapeType="1"/>
            </p:cNvSpPr>
            <p:nvPr/>
          </p:nvSpPr>
          <p:spPr bwMode="auto">
            <a:xfrm flipV="1">
              <a:off x="3572" y="2202"/>
              <a:ext cx="1" cy="29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2" name="Line 1949"/>
            <p:cNvSpPr>
              <a:spLocks noChangeShapeType="1"/>
            </p:cNvSpPr>
            <p:nvPr/>
          </p:nvSpPr>
          <p:spPr bwMode="auto">
            <a:xfrm flipV="1">
              <a:off x="3582" y="2292"/>
              <a:ext cx="1" cy="20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3" name="Line 1950"/>
            <p:cNvSpPr>
              <a:spLocks noChangeShapeType="1"/>
            </p:cNvSpPr>
            <p:nvPr/>
          </p:nvSpPr>
          <p:spPr bwMode="auto">
            <a:xfrm flipV="1">
              <a:off x="3593" y="2401"/>
              <a:ext cx="1" cy="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4" name="Line 1951"/>
            <p:cNvSpPr>
              <a:spLocks noChangeShapeType="1"/>
            </p:cNvSpPr>
            <p:nvPr/>
          </p:nvSpPr>
          <p:spPr bwMode="auto">
            <a:xfrm flipV="1">
              <a:off x="3600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5" name="Line 1952"/>
            <p:cNvSpPr>
              <a:spLocks noChangeShapeType="1"/>
            </p:cNvSpPr>
            <p:nvPr/>
          </p:nvSpPr>
          <p:spPr bwMode="auto">
            <a:xfrm flipV="1">
              <a:off x="3607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6" name="Line 1953"/>
            <p:cNvSpPr>
              <a:spLocks noChangeShapeType="1"/>
            </p:cNvSpPr>
            <p:nvPr/>
          </p:nvSpPr>
          <p:spPr bwMode="auto">
            <a:xfrm flipV="1">
              <a:off x="3614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7" name="Line 1954"/>
            <p:cNvSpPr>
              <a:spLocks noChangeShapeType="1"/>
            </p:cNvSpPr>
            <p:nvPr/>
          </p:nvSpPr>
          <p:spPr bwMode="auto">
            <a:xfrm flipV="1">
              <a:off x="3621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8" name="Line 1955"/>
            <p:cNvSpPr>
              <a:spLocks noChangeShapeType="1"/>
            </p:cNvSpPr>
            <p:nvPr/>
          </p:nvSpPr>
          <p:spPr bwMode="auto">
            <a:xfrm flipV="1">
              <a:off x="3631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69" name="Line 1956"/>
            <p:cNvSpPr>
              <a:spLocks noChangeShapeType="1"/>
            </p:cNvSpPr>
            <p:nvPr/>
          </p:nvSpPr>
          <p:spPr bwMode="auto">
            <a:xfrm flipV="1">
              <a:off x="3638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0" name="Line 1957"/>
            <p:cNvSpPr>
              <a:spLocks noChangeShapeType="1"/>
            </p:cNvSpPr>
            <p:nvPr/>
          </p:nvSpPr>
          <p:spPr bwMode="auto">
            <a:xfrm flipV="1">
              <a:off x="3652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1" name="Line 1958"/>
            <p:cNvSpPr>
              <a:spLocks noChangeShapeType="1"/>
            </p:cNvSpPr>
            <p:nvPr/>
          </p:nvSpPr>
          <p:spPr bwMode="auto">
            <a:xfrm flipV="1">
              <a:off x="3659" y="2487"/>
              <a:ext cx="1" cy="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2" name="Line 1959"/>
            <p:cNvSpPr>
              <a:spLocks noChangeShapeType="1"/>
            </p:cNvSpPr>
            <p:nvPr/>
          </p:nvSpPr>
          <p:spPr bwMode="auto">
            <a:xfrm flipV="1">
              <a:off x="3669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3" name="Line 1960"/>
            <p:cNvSpPr>
              <a:spLocks noChangeShapeType="1"/>
            </p:cNvSpPr>
            <p:nvPr/>
          </p:nvSpPr>
          <p:spPr bwMode="auto">
            <a:xfrm flipV="1">
              <a:off x="3676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4" name="Line 1961"/>
            <p:cNvSpPr>
              <a:spLocks noChangeShapeType="1"/>
            </p:cNvSpPr>
            <p:nvPr/>
          </p:nvSpPr>
          <p:spPr bwMode="auto">
            <a:xfrm flipV="1">
              <a:off x="3687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5" name="Line 1962"/>
            <p:cNvSpPr>
              <a:spLocks noChangeShapeType="1"/>
            </p:cNvSpPr>
            <p:nvPr/>
          </p:nvSpPr>
          <p:spPr bwMode="auto">
            <a:xfrm flipV="1">
              <a:off x="3694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6" name="Line 1963"/>
            <p:cNvSpPr>
              <a:spLocks noChangeShapeType="1"/>
            </p:cNvSpPr>
            <p:nvPr/>
          </p:nvSpPr>
          <p:spPr bwMode="auto">
            <a:xfrm flipV="1">
              <a:off x="3704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7" name="Line 1964"/>
            <p:cNvSpPr>
              <a:spLocks noChangeShapeType="1"/>
            </p:cNvSpPr>
            <p:nvPr/>
          </p:nvSpPr>
          <p:spPr bwMode="auto">
            <a:xfrm flipV="1">
              <a:off x="3718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8" name="Line 1965"/>
            <p:cNvSpPr>
              <a:spLocks noChangeShapeType="1"/>
            </p:cNvSpPr>
            <p:nvPr/>
          </p:nvSpPr>
          <p:spPr bwMode="auto">
            <a:xfrm flipV="1">
              <a:off x="3725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79" name="Line 1966"/>
            <p:cNvSpPr>
              <a:spLocks noChangeShapeType="1"/>
            </p:cNvSpPr>
            <p:nvPr/>
          </p:nvSpPr>
          <p:spPr bwMode="auto">
            <a:xfrm flipV="1">
              <a:off x="3735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0" name="Line 1967"/>
            <p:cNvSpPr>
              <a:spLocks noChangeShapeType="1"/>
            </p:cNvSpPr>
            <p:nvPr/>
          </p:nvSpPr>
          <p:spPr bwMode="auto">
            <a:xfrm flipV="1">
              <a:off x="3746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1" name="Line 1968"/>
            <p:cNvSpPr>
              <a:spLocks noChangeShapeType="1"/>
            </p:cNvSpPr>
            <p:nvPr/>
          </p:nvSpPr>
          <p:spPr bwMode="auto">
            <a:xfrm flipV="1">
              <a:off x="3756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2" name="Line 1969"/>
            <p:cNvSpPr>
              <a:spLocks noChangeShapeType="1"/>
            </p:cNvSpPr>
            <p:nvPr/>
          </p:nvSpPr>
          <p:spPr bwMode="auto">
            <a:xfrm flipV="1">
              <a:off x="3763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3" name="Line 1970"/>
            <p:cNvSpPr>
              <a:spLocks noChangeShapeType="1"/>
            </p:cNvSpPr>
            <p:nvPr/>
          </p:nvSpPr>
          <p:spPr bwMode="auto">
            <a:xfrm flipV="1">
              <a:off x="3773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4" name="Line 1971"/>
            <p:cNvSpPr>
              <a:spLocks noChangeShapeType="1"/>
            </p:cNvSpPr>
            <p:nvPr/>
          </p:nvSpPr>
          <p:spPr bwMode="auto">
            <a:xfrm flipV="1">
              <a:off x="3784" y="2301"/>
              <a:ext cx="1" cy="19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5" name="Line 1972"/>
            <p:cNvSpPr>
              <a:spLocks noChangeShapeType="1"/>
            </p:cNvSpPr>
            <p:nvPr/>
          </p:nvSpPr>
          <p:spPr bwMode="auto">
            <a:xfrm flipV="1">
              <a:off x="3791" y="2308"/>
              <a:ext cx="1" cy="18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6" name="Line 1973"/>
            <p:cNvSpPr>
              <a:spLocks noChangeShapeType="1"/>
            </p:cNvSpPr>
            <p:nvPr/>
          </p:nvSpPr>
          <p:spPr bwMode="auto">
            <a:xfrm flipV="1">
              <a:off x="3798" y="2038"/>
              <a:ext cx="1" cy="45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7" name="Line 1974"/>
            <p:cNvSpPr>
              <a:spLocks noChangeShapeType="1"/>
            </p:cNvSpPr>
            <p:nvPr/>
          </p:nvSpPr>
          <p:spPr bwMode="auto">
            <a:xfrm flipV="1">
              <a:off x="3807" y="2329"/>
              <a:ext cx="1" cy="16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8" name="Line 1975"/>
            <p:cNvSpPr>
              <a:spLocks noChangeShapeType="1"/>
            </p:cNvSpPr>
            <p:nvPr/>
          </p:nvSpPr>
          <p:spPr bwMode="auto">
            <a:xfrm flipV="1">
              <a:off x="3814" y="2257"/>
              <a:ext cx="1" cy="23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89" name="Line 1976"/>
            <p:cNvSpPr>
              <a:spLocks noChangeShapeType="1"/>
            </p:cNvSpPr>
            <p:nvPr/>
          </p:nvSpPr>
          <p:spPr bwMode="auto">
            <a:xfrm flipV="1">
              <a:off x="3821" y="2356"/>
              <a:ext cx="1" cy="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0" name="Line 1977"/>
            <p:cNvSpPr>
              <a:spLocks noChangeShapeType="1"/>
            </p:cNvSpPr>
            <p:nvPr/>
          </p:nvSpPr>
          <p:spPr bwMode="auto">
            <a:xfrm flipV="1">
              <a:off x="3832" y="2428"/>
              <a:ext cx="1" cy="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1" name="Line 1978"/>
            <p:cNvSpPr>
              <a:spLocks noChangeShapeType="1"/>
            </p:cNvSpPr>
            <p:nvPr/>
          </p:nvSpPr>
          <p:spPr bwMode="auto">
            <a:xfrm flipV="1">
              <a:off x="3839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2" name="Line 1979"/>
            <p:cNvSpPr>
              <a:spLocks noChangeShapeType="1"/>
            </p:cNvSpPr>
            <p:nvPr/>
          </p:nvSpPr>
          <p:spPr bwMode="auto">
            <a:xfrm flipV="1">
              <a:off x="384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3" name="Line 1980"/>
            <p:cNvSpPr>
              <a:spLocks noChangeShapeType="1"/>
            </p:cNvSpPr>
            <p:nvPr/>
          </p:nvSpPr>
          <p:spPr bwMode="auto">
            <a:xfrm flipV="1">
              <a:off x="3856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4" name="Line 1981"/>
            <p:cNvSpPr>
              <a:spLocks noChangeShapeType="1"/>
            </p:cNvSpPr>
            <p:nvPr/>
          </p:nvSpPr>
          <p:spPr bwMode="auto">
            <a:xfrm flipV="1">
              <a:off x="3863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5" name="Line 1982"/>
            <p:cNvSpPr>
              <a:spLocks noChangeShapeType="1"/>
            </p:cNvSpPr>
            <p:nvPr/>
          </p:nvSpPr>
          <p:spPr bwMode="auto">
            <a:xfrm flipV="1">
              <a:off x="3870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6" name="Line 1983"/>
            <p:cNvSpPr>
              <a:spLocks noChangeShapeType="1"/>
            </p:cNvSpPr>
            <p:nvPr/>
          </p:nvSpPr>
          <p:spPr bwMode="auto">
            <a:xfrm flipV="1">
              <a:off x="3880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7" name="Line 1984"/>
            <p:cNvSpPr>
              <a:spLocks noChangeShapeType="1"/>
            </p:cNvSpPr>
            <p:nvPr/>
          </p:nvSpPr>
          <p:spPr bwMode="auto">
            <a:xfrm flipV="1">
              <a:off x="3887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8" name="Line 1985"/>
            <p:cNvSpPr>
              <a:spLocks noChangeShapeType="1"/>
            </p:cNvSpPr>
            <p:nvPr/>
          </p:nvSpPr>
          <p:spPr bwMode="auto">
            <a:xfrm flipV="1">
              <a:off x="3901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299" name="Line 1986"/>
            <p:cNvSpPr>
              <a:spLocks noChangeShapeType="1"/>
            </p:cNvSpPr>
            <p:nvPr/>
          </p:nvSpPr>
          <p:spPr bwMode="auto">
            <a:xfrm flipV="1">
              <a:off x="3912" y="2411"/>
              <a:ext cx="1" cy="8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0" name="Line 1987"/>
            <p:cNvSpPr>
              <a:spLocks noChangeShapeType="1"/>
            </p:cNvSpPr>
            <p:nvPr/>
          </p:nvSpPr>
          <p:spPr bwMode="auto">
            <a:xfrm flipV="1">
              <a:off x="3922" y="2076"/>
              <a:ext cx="1" cy="4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1" name="Line 1988"/>
            <p:cNvSpPr>
              <a:spLocks noChangeShapeType="1"/>
            </p:cNvSpPr>
            <p:nvPr/>
          </p:nvSpPr>
          <p:spPr bwMode="auto">
            <a:xfrm flipV="1">
              <a:off x="3929" y="2216"/>
              <a:ext cx="1" cy="27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2" name="Line 1989"/>
            <p:cNvSpPr>
              <a:spLocks noChangeShapeType="1"/>
            </p:cNvSpPr>
            <p:nvPr/>
          </p:nvSpPr>
          <p:spPr bwMode="auto">
            <a:xfrm flipV="1">
              <a:off x="3939" y="1809"/>
              <a:ext cx="1" cy="68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3" name="Line 1990"/>
            <p:cNvSpPr>
              <a:spLocks noChangeShapeType="1"/>
            </p:cNvSpPr>
            <p:nvPr/>
          </p:nvSpPr>
          <p:spPr bwMode="auto">
            <a:xfrm flipV="1">
              <a:off x="3946" y="2230"/>
              <a:ext cx="1" cy="26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4" name="Line 1991"/>
            <p:cNvSpPr>
              <a:spLocks noChangeShapeType="1"/>
            </p:cNvSpPr>
            <p:nvPr/>
          </p:nvSpPr>
          <p:spPr bwMode="auto">
            <a:xfrm flipV="1">
              <a:off x="3957" y="2103"/>
              <a:ext cx="1" cy="3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5" name="Line 1992"/>
            <p:cNvSpPr>
              <a:spLocks noChangeShapeType="1"/>
            </p:cNvSpPr>
            <p:nvPr/>
          </p:nvSpPr>
          <p:spPr bwMode="auto">
            <a:xfrm flipV="1">
              <a:off x="3967" y="2363"/>
              <a:ext cx="1" cy="13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6" name="Line 1993"/>
            <p:cNvSpPr>
              <a:spLocks noChangeShapeType="1"/>
            </p:cNvSpPr>
            <p:nvPr/>
          </p:nvSpPr>
          <p:spPr bwMode="auto">
            <a:xfrm flipV="1">
              <a:off x="3974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7" name="Line 1994"/>
            <p:cNvSpPr>
              <a:spLocks noChangeShapeType="1"/>
            </p:cNvSpPr>
            <p:nvPr/>
          </p:nvSpPr>
          <p:spPr bwMode="auto">
            <a:xfrm flipV="1">
              <a:off x="3984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8" name="Line 1995"/>
            <p:cNvSpPr>
              <a:spLocks noChangeShapeType="1"/>
            </p:cNvSpPr>
            <p:nvPr/>
          </p:nvSpPr>
          <p:spPr bwMode="auto">
            <a:xfrm flipV="1">
              <a:off x="3995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09" name="Line 1996"/>
            <p:cNvSpPr>
              <a:spLocks noChangeShapeType="1"/>
            </p:cNvSpPr>
            <p:nvPr/>
          </p:nvSpPr>
          <p:spPr bwMode="auto">
            <a:xfrm flipV="1">
              <a:off x="4002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0" name="Line 1997"/>
            <p:cNvSpPr>
              <a:spLocks noChangeShapeType="1"/>
            </p:cNvSpPr>
            <p:nvPr/>
          </p:nvSpPr>
          <p:spPr bwMode="auto">
            <a:xfrm flipV="1">
              <a:off x="4009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1" name="Line 1998"/>
            <p:cNvSpPr>
              <a:spLocks noChangeShapeType="1"/>
            </p:cNvSpPr>
            <p:nvPr/>
          </p:nvSpPr>
          <p:spPr bwMode="auto">
            <a:xfrm flipV="1">
              <a:off x="401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2" name="Line 1999"/>
            <p:cNvSpPr>
              <a:spLocks noChangeShapeType="1"/>
            </p:cNvSpPr>
            <p:nvPr/>
          </p:nvSpPr>
          <p:spPr bwMode="auto">
            <a:xfrm flipV="1">
              <a:off x="4026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3" name="Line 2000"/>
            <p:cNvSpPr>
              <a:spLocks noChangeShapeType="1"/>
            </p:cNvSpPr>
            <p:nvPr/>
          </p:nvSpPr>
          <p:spPr bwMode="auto">
            <a:xfrm flipV="1">
              <a:off x="4040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4" name="Line 2001"/>
            <p:cNvSpPr>
              <a:spLocks noChangeShapeType="1"/>
            </p:cNvSpPr>
            <p:nvPr/>
          </p:nvSpPr>
          <p:spPr bwMode="auto">
            <a:xfrm flipV="1">
              <a:off x="4047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5" name="Line 2002"/>
            <p:cNvSpPr>
              <a:spLocks noChangeShapeType="1"/>
            </p:cNvSpPr>
            <p:nvPr/>
          </p:nvSpPr>
          <p:spPr bwMode="auto">
            <a:xfrm flipV="1">
              <a:off x="4057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6" name="Line 2003"/>
            <p:cNvSpPr>
              <a:spLocks noChangeShapeType="1"/>
            </p:cNvSpPr>
            <p:nvPr/>
          </p:nvSpPr>
          <p:spPr bwMode="auto">
            <a:xfrm flipV="1">
              <a:off x="4064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7" name="Line 2004"/>
            <p:cNvSpPr>
              <a:spLocks noChangeShapeType="1"/>
            </p:cNvSpPr>
            <p:nvPr/>
          </p:nvSpPr>
          <p:spPr bwMode="auto">
            <a:xfrm flipV="1">
              <a:off x="4075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8" name="Line 2005"/>
            <p:cNvSpPr>
              <a:spLocks noChangeShapeType="1"/>
            </p:cNvSpPr>
            <p:nvPr/>
          </p:nvSpPr>
          <p:spPr bwMode="auto">
            <a:xfrm flipV="1">
              <a:off x="4078" y="2439"/>
              <a:ext cx="1" cy="5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19" name="Line 2006"/>
            <p:cNvSpPr>
              <a:spLocks noChangeShapeType="1"/>
            </p:cNvSpPr>
            <p:nvPr/>
          </p:nvSpPr>
          <p:spPr bwMode="auto">
            <a:xfrm flipV="1">
              <a:off x="4085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0" name="Line 2007"/>
            <p:cNvSpPr>
              <a:spLocks noChangeShapeType="1"/>
            </p:cNvSpPr>
            <p:nvPr/>
          </p:nvSpPr>
          <p:spPr bwMode="auto">
            <a:xfrm flipV="1">
              <a:off x="4092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1" name="Line 2008"/>
            <p:cNvSpPr>
              <a:spLocks noChangeShapeType="1"/>
            </p:cNvSpPr>
            <p:nvPr/>
          </p:nvSpPr>
          <p:spPr bwMode="auto">
            <a:xfrm flipV="1">
              <a:off x="410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2" name="Line 2009"/>
            <p:cNvSpPr>
              <a:spLocks noChangeShapeType="1"/>
            </p:cNvSpPr>
            <p:nvPr/>
          </p:nvSpPr>
          <p:spPr bwMode="auto">
            <a:xfrm flipV="1">
              <a:off x="4113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3" name="Line 2010"/>
            <p:cNvSpPr>
              <a:spLocks noChangeShapeType="1"/>
            </p:cNvSpPr>
            <p:nvPr/>
          </p:nvSpPr>
          <p:spPr bwMode="auto">
            <a:xfrm flipV="1">
              <a:off x="4123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4" name="Line 2011"/>
            <p:cNvSpPr>
              <a:spLocks noChangeShapeType="1"/>
            </p:cNvSpPr>
            <p:nvPr/>
          </p:nvSpPr>
          <p:spPr bwMode="auto">
            <a:xfrm flipV="1">
              <a:off x="4127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5" name="Line 2012"/>
            <p:cNvSpPr>
              <a:spLocks noChangeShapeType="1"/>
            </p:cNvSpPr>
            <p:nvPr/>
          </p:nvSpPr>
          <p:spPr bwMode="auto">
            <a:xfrm flipV="1">
              <a:off x="4134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6" name="Line 2013"/>
            <p:cNvSpPr>
              <a:spLocks noChangeShapeType="1"/>
            </p:cNvSpPr>
            <p:nvPr/>
          </p:nvSpPr>
          <p:spPr bwMode="auto">
            <a:xfrm flipV="1">
              <a:off x="4148" y="2391"/>
              <a:ext cx="1" cy="10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7" name="Line 2014"/>
            <p:cNvSpPr>
              <a:spLocks noChangeShapeType="1"/>
            </p:cNvSpPr>
            <p:nvPr/>
          </p:nvSpPr>
          <p:spPr bwMode="auto">
            <a:xfrm flipV="1">
              <a:off x="4158" y="2421"/>
              <a:ext cx="1" cy="7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8" name="Line 2015"/>
            <p:cNvSpPr>
              <a:spLocks noChangeShapeType="1"/>
            </p:cNvSpPr>
            <p:nvPr/>
          </p:nvSpPr>
          <p:spPr bwMode="auto">
            <a:xfrm flipV="1">
              <a:off x="4165" y="2172"/>
              <a:ext cx="1" cy="3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29" name="Line 2016"/>
            <p:cNvSpPr>
              <a:spLocks noChangeShapeType="1"/>
            </p:cNvSpPr>
            <p:nvPr/>
          </p:nvSpPr>
          <p:spPr bwMode="auto">
            <a:xfrm flipV="1">
              <a:off x="4172" y="2257"/>
              <a:ext cx="1" cy="23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0" name="Line 2017"/>
            <p:cNvSpPr>
              <a:spLocks noChangeShapeType="1"/>
            </p:cNvSpPr>
            <p:nvPr/>
          </p:nvSpPr>
          <p:spPr bwMode="auto">
            <a:xfrm flipV="1">
              <a:off x="4182" y="1936"/>
              <a:ext cx="1" cy="55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1" name="Line 2018"/>
            <p:cNvSpPr>
              <a:spLocks noChangeShapeType="1"/>
            </p:cNvSpPr>
            <p:nvPr/>
          </p:nvSpPr>
          <p:spPr bwMode="auto">
            <a:xfrm flipV="1">
              <a:off x="4193" y="2246"/>
              <a:ext cx="1" cy="24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2" name="Line 2019"/>
            <p:cNvSpPr>
              <a:spLocks noChangeShapeType="1"/>
            </p:cNvSpPr>
            <p:nvPr/>
          </p:nvSpPr>
          <p:spPr bwMode="auto">
            <a:xfrm flipV="1">
              <a:off x="4203" y="2374"/>
              <a:ext cx="1" cy="1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3" name="Line 2020"/>
            <p:cNvSpPr>
              <a:spLocks noChangeShapeType="1"/>
            </p:cNvSpPr>
            <p:nvPr/>
          </p:nvSpPr>
          <p:spPr bwMode="auto">
            <a:xfrm flipV="1">
              <a:off x="4210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4" name="Line 2021"/>
            <p:cNvSpPr>
              <a:spLocks noChangeShapeType="1"/>
            </p:cNvSpPr>
            <p:nvPr/>
          </p:nvSpPr>
          <p:spPr bwMode="auto">
            <a:xfrm flipV="1">
              <a:off x="4217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5" name="Line 2022"/>
            <p:cNvSpPr>
              <a:spLocks noChangeShapeType="1"/>
            </p:cNvSpPr>
            <p:nvPr/>
          </p:nvSpPr>
          <p:spPr bwMode="auto">
            <a:xfrm flipV="1">
              <a:off x="4224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6" name="Line 2023"/>
            <p:cNvSpPr>
              <a:spLocks noChangeShapeType="1"/>
            </p:cNvSpPr>
            <p:nvPr/>
          </p:nvSpPr>
          <p:spPr bwMode="auto">
            <a:xfrm flipV="1">
              <a:off x="4238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7" name="Line 2024"/>
            <p:cNvSpPr>
              <a:spLocks noChangeShapeType="1"/>
            </p:cNvSpPr>
            <p:nvPr/>
          </p:nvSpPr>
          <p:spPr bwMode="auto">
            <a:xfrm flipV="1">
              <a:off x="4245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8" name="Line 2025"/>
            <p:cNvSpPr>
              <a:spLocks noChangeShapeType="1"/>
            </p:cNvSpPr>
            <p:nvPr/>
          </p:nvSpPr>
          <p:spPr bwMode="auto">
            <a:xfrm flipV="1">
              <a:off x="4255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39" name="Line 2026"/>
            <p:cNvSpPr>
              <a:spLocks noChangeShapeType="1"/>
            </p:cNvSpPr>
            <p:nvPr/>
          </p:nvSpPr>
          <p:spPr bwMode="auto">
            <a:xfrm flipV="1">
              <a:off x="4262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0" name="Line 2027"/>
            <p:cNvSpPr>
              <a:spLocks noChangeShapeType="1"/>
            </p:cNvSpPr>
            <p:nvPr/>
          </p:nvSpPr>
          <p:spPr bwMode="auto">
            <a:xfrm flipV="1">
              <a:off x="426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1" name="Line 2028"/>
            <p:cNvSpPr>
              <a:spLocks noChangeShapeType="1"/>
            </p:cNvSpPr>
            <p:nvPr/>
          </p:nvSpPr>
          <p:spPr bwMode="auto">
            <a:xfrm flipV="1">
              <a:off x="4272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2" name="Line 2029"/>
            <p:cNvSpPr>
              <a:spLocks noChangeShapeType="1"/>
            </p:cNvSpPr>
            <p:nvPr/>
          </p:nvSpPr>
          <p:spPr bwMode="auto">
            <a:xfrm flipV="1">
              <a:off x="4279" y="2487"/>
              <a:ext cx="1" cy="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3" name="Line 2030"/>
            <p:cNvSpPr>
              <a:spLocks noChangeShapeType="1"/>
            </p:cNvSpPr>
            <p:nvPr/>
          </p:nvSpPr>
          <p:spPr bwMode="auto">
            <a:xfrm flipV="1">
              <a:off x="4286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4" name="Line 2031"/>
            <p:cNvSpPr>
              <a:spLocks noChangeShapeType="1"/>
            </p:cNvSpPr>
            <p:nvPr/>
          </p:nvSpPr>
          <p:spPr bwMode="auto">
            <a:xfrm flipV="1">
              <a:off x="4293" y="2322"/>
              <a:ext cx="1" cy="1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5" name="Line 2032"/>
            <p:cNvSpPr>
              <a:spLocks noChangeShapeType="1"/>
            </p:cNvSpPr>
            <p:nvPr/>
          </p:nvSpPr>
          <p:spPr bwMode="auto">
            <a:xfrm flipV="1">
              <a:off x="4300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6" name="Line 2033"/>
            <p:cNvSpPr>
              <a:spLocks noChangeShapeType="1"/>
            </p:cNvSpPr>
            <p:nvPr/>
          </p:nvSpPr>
          <p:spPr bwMode="auto">
            <a:xfrm flipV="1">
              <a:off x="4307" y="1610"/>
              <a:ext cx="1" cy="8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7" name="Line 2034"/>
            <p:cNvSpPr>
              <a:spLocks noChangeShapeType="1"/>
            </p:cNvSpPr>
            <p:nvPr/>
          </p:nvSpPr>
          <p:spPr bwMode="auto">
            <a:xfrm flipV="1">
              <a:off x="4314" y="2062"/>
              <a:ext cx="1" cy="4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8" name="Line 2035"/>
            <p:cNvSpPr>
              <a:spLocks noChangeShapeType="1"/>
            </p:cNvSpPr>
            <p:nvPr/>
          </p:nvSpPr>
          <p:spPr bwMode="auto">
            <a:xfrm flipV="1">
              <a:off x="4325" y="1863"/>
              <a:ext cx="1" cy="63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49" name="Line 2036"/>
            <p:cNvSpPr>
              <a:spLocks noChangeShapeType="1"/>
            </p:cNvSpPr>
            <p:nvPr/>
          </p:nvSpPr>
          <p:spPr bwMode="auto">
            <a:xfrm flipV="1">
              <a:off x="4335" y="2233"/>
              <a:ext cx="1" cy="2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0" name="Line 2037"/>
            <p:cNvSpPr>
              <a:spLocks noChangeShapeType="1"/>
            </p:cNvSpPr>
            <p:nvPr/>
          </p:nvSpPr>
          <p:spPr bwMode="auto">
            <a:xfrm flipV="1">
              <a:off x="4342" y="2349"/>
              <a:ext cx="1" cy="1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1" name="Line 2038"/>
            <p:cNvSpPr>
              <a:spLocks noChangeShapeType="1"/>
            </p:cNvSpPr>
            <p:nvPr/>
          </p:nvSpPr>
          <p:spPr bwMode="auto">
            <a:xfrm flipV="1">
              <a:off x="4349" y="2380"/>
              <a:ext cx="1" cy="1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2" name="Line 2039"/>
            <p:cNvSpPr>
              <a:spLocks noChangeShapeType="1"/>
            </p:cNvSpPr>
            <p:nvPr/>
          </p:nvSpPr>
          <p:spPr bwMode="auto">
            <a:xfrm flipV="1">
              <a:off x="4352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3" name="Line 2040"/>
            <p:cNvSpPr>
              <a:spLocks noChangeShapeType="1"/>
            </p:cNvSpPr>
            <p:nvPr/>
          </p:nvSpPr>
          <p:spPr bwMode="auto">
            <a:xfrm flipV="1">
              <a:off x="4359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4" name="Line 2041"/>
            <p:cNvSpPr>
              <a:spLocks noChangeShapeType="1"/>
            </p:cNvSpPr>
            <p:nvPr/>
          </p:nvSpPr>
          <p:spPr bwMode="auto">
            <a:xfrm flipV="1">
              <a:off x="4370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5" name="Line 2042"/>
            <p:cNvSpPr>
              <a:spLocks noChangeShapeType="1"/>
            </p:cNvSpPr>
            <p:nvPr/>
          </p:nvSpPr>
          <p:spPr bwMode="auto">
            <a:xfrm flipV="1">
              <a:off x="4380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6" name="Line 2043"/>
            <p:cNvSpPr>
              <a:spLocks noChangeShapeType="1"/>
            </p:cNvSpPr>
            <p:nvPr/>
          </p:nvSpPr>
          <p:spPr bwMode="auto">
            <a:xfrm flipV="1">
              <a:off x="4387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7" name="Line 2044"/>
            <p:cNvSpPr>
              <a:spLocks noChangeShapeType="1"/>
            </p:cNvSpPr>
            <p:nvPr/>
          </p:nvSpPr>
          <p:spPr bwMode="auto">
            <a:xfrm flipV="1">
              <a:off x="4397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8" name="Line 2045"/>
            <p:cNvSpPr>
              <a:spLocks noChangeShapeType="1"/>
            </p:cNvSpPr>
            <p:nvPr/>
          </p:nvSpPr>
          <p:spPr bwMode="auto">
            <a:xfrm flipV="1">
              <a:off x="4404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59" name="Line 2046"/>
            <p:cNvSpPr>
              <a:spLocks noChangeShapeType="1"/>
            </p:cNvSpPr>
            <p:nvPr/>
          </p:nvSpPr>
          <p:spPr bwMode="auto">
            <a:xfrm flipV="1">
              <a:off x="4411" y="2487"/>
              <a:ext cx="1" cy="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0" name="Line 2047"/>
            <p:cNvSpPr>
              <a:spLocks noChangeShapeType="1"/>
            </p:cNvSpPr>
            <p:nvPr/>
          </p:nvSpPr>
          <p:spPr bwMode="auto">
            <a:xfrm flipV="1">
              <a:off x="4422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1" name="Line 2048"/>
            <p:cNvSpPr>
              <a:spLocks noChangeShapeType="1"/>
            </p:cNvSpPr>
            <p:nvPr/>
          </p:nvSpPr>
          <p:spPr bwMode="auto">
            <a:xfrm flipV="1">
              <a:off x="4429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2" name="Line 2049"/>
            <p:cNvSpPr>
              <a:spLocks noChangeShapeType="1"/>
            </p:cNvSpPr>
            <p:nvPr/>
          </p:nvSpPr>
          <p:spPr bwMode="auto">
            <a:xfrm flipV="1">
              <a:off x="4439" y="2451"/>
              <a:ext cx="1" cy="4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3" name="Line 2050"/>
            <p:cNvSpPr>
              <a:spLocks noChangeShapeType="1"/>
            </p:cNvSpPr>
            <p:nvPr/>
          </p:nvSpPr>
          <p:spPr bwMode="auto">
            <a:xfrm flipV="1">
              <a:off x="4449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4" name="Line 2051"/>
            <p:cNvSpPr>
              <a:spLocks noChangeShapeType="1"/>
            </p:cNvSpPr>
            <p:nvPr/>
          </p:nvSpPr>
          <p:spPr bwMode="auto">
            <a:xfrm flipV="1">
              <a:off x="4460" y="2426"/>
              <a:ext cx="1" cy="5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5" name="Line 2052"/>
            <p:cNvSpPr>
              <a:spLocks noChangeShapeType="1"/>
            </p:cNvSpPr>
            <p:nvPr/>
          </p:nvSpPr>
          <p:spPr bwMode="auto">
            <a:xfrm flipV="1">
              <a:off x="4470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6" name="Line 2053"/>
            <p:cNvSpPr>
              <a:spLocks noChangeShapeType="1"/>
            </p:cNvSpPr>
            <p:nvPr/>
          </p:nvSpPr>
          <p:spPr bwMode="auto">
            <a:xfrm flipV="1">
              <a:off x="4481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7" name="Line 2054"/>
            <p:cNvSpPr>
              <a:spLocks noChangeShapeType="1"/>
            </p:cNvSpPr>
            <p:nvPr/>
          </p:nvSpPr>
          <p:spPr bwMode="auto">
            <a:xfrm flipV="1">
              <a:off x="4491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8" name="Line 2055"/>
            <p:cNvSpPr>
              <a:spLocks noChangeShapeType="1"/>
            </p:cNvSpPr>
            <p:nvPr/>
          </p:nvSpPr>
          <p:spPr bwMode="auto">
            <a:xfrm flipV="1">
              <a:off x="4498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69" name="Line 2056"/>
            <p:cNvSpPr>
              <a:spLocks noChangeShapeType="1"/>
            </p:cNvSpPr>
            <p:nvPr/>
          </p:nvSpPr>
          <p:spPr bwMode="auto">
            <a:xfrm flipV="1">
              <a:off x="4508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0" name="Line 2057"/>
            <p:cNvSpPr>
              <a:spLocks noChangeShapeType="1"/>
            </p:cNvSpPr>
            <p:nvPr/>
          </p:nvSpPr>
          <p:spPr bwMode="auto">
            <a:xfrm flipV="1">
              <a:off x="4515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1" name="Line 2058"/>
            <p:cNvSpPr>
              <a:spLocks noChangeShapeType="1"/>
            </p:cNvSpPr>
            <p:nvPr/>
          </p:nvSpPr>
          <p:spPr bwMode="auto">
            <a:xfrm flipV="1">
              <a:off x="4526" y="2391"/>
              <a:ext cx="1" cy="10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2" name="Line 2059"/>
            <p:cNvSpPr>
              <a:spLocks noChangeShapeType="1"/>
            </p:cNvSpPr>
            <p:nvPr/>
          </p:nvSpPr>
          <p:spPr bwMode="auto">
            <a:xfrm flipV="1">
              <a:off x="4533" y="2387"/>
              <a:ext cx="1" cy="1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3" name="Line 2060"/>
            <p:cNvSpPr>
              <a:spLocks noChangeShapeType="1"/>
            </p:cNvSpPr>
            <p:nvPr/>
          </p:nvSpPr>
          <p:spPr bwMode="auto">
            <a:xfrm flipV="1">
              <a:off x="4540" y="2418"/>
              <a:ext cx="1" cy="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4" name="Line 2061"/>
            <p:cNvSpPr>
              <a:spLocks noChangeShapeType="1"/>
            </p:cNvSpPr>
            <p:nvPr/>
          </p:nvSpPr>
          <p:spPr bwMode="auto">
            <a:xfrm flipV="1">
              <a:off x="4547" y="1949"/>
              <a:ext cx="1" cy="5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5" name="Line 2062"/>
            <p:cNvSpPr>
              <a:spLocks noChangeShapeType="1"/>
            </p:cNvSpPr>
            <p:nvPr/>
          </p:nvSpPr>
          <p:spPr bwMode="auto">
            <a:xfrm flipV="1">
              <a:off x="4557" y="2120"/>
              <a:ext cx="1" cy="37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6" name="Line 2063"/>
            <p:cNvSpPr>
              <a:spLocks noChangeShapeType="1"/>
            </p:cNvSpPr>
            <p:nvPr/>
          </p:nvSpPr>
          <p:spPr bwMode="auto">
            <a:xfrm flipV="1">
              <a:off x="4567" y="2103"/>
              <a:ext cx="1" cy="39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7" name="Line 2064"/>
            <p:cNvSpPr>
              <a:spLocks noChangeShapeType="1"/>
            </p:cNvSpPr>
            <p:nvPr/>
          </p:nvSpPr>
          <p:spPr bwMode="auto">
            <a:xfrm flipV="1">
              <a:off x="4574" y="2202"/>
              <a:ext cx="1" cy="29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8" name="Line 2065"/>
            <p:cNvSpPr>
              <a:spLocks noChangeShapeType="1"/>
            </p:cNvSpPr>
            <p:nvPr/>
          </p:nvSpPr>
          <p:spPr bwMode="auto">
            <a:xfrm flipV="1">
              <a:off x="4585" y="2397"/>
              <a:ext cx="1" cy="9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79" name="Line 2066"/>
            <p:cNvSpPr>
              <a:spLocks noChangeShapeType="1"/>
            </p:cNvSpPr>
            <p:nvPr/>
          </p:nvSpPr>
          <p:spPr bwMode="auto">
            <a:xfrm flipV="1">
              <a:off x="4595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0" name="Line 2067"/>
            <p:cNvSpPr>
              <a:spLocks noChangeShapeType="1"/>
            </p:cNvSpPr>
            <p:nvPr/>
          </p:nvSpPr>
          <p:spPr bwMode="auto">
            <a:xfrm flipV="1">
              <a:off x="4606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1" name="Line 2068"/>
            <p:cNvSpPr>
              <a:spLocks noChangeShapeType="1"/>
            </p:cNvSpPr>
            <p:nvPr/>
          </p:nvSpPr>
          <p:spPr bwMode="auto">
            <a:xfrm flipV="1">
              <a:off x="4616" y="2439"/>
              <a:ext cx="1" cy="5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2" name="Line 2069"/>
            <p:cNvSpPr>
              <a:spLocks noChangeShapeType="1"/>
            </p:cNvSpPr>
            <p:nvPr/>
          </p:nvSpPr>
          <p:spPr bwMode="auto">
            <a:xfrm flipV="1">
              <a:off x="4623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3" name="Line 2070"/>
            <p:cNvSpPr>
              <a:spLocks noChangeShapeType="1"/>
            </p:cNvSpPr>
            <p:nvPr/>
          </p:nvSpPr>
          <p:spPr bwMode="auto">
            <a:xfrm flipV="1">
              <a:off x="4633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4" name="Line 2071"/>
            <p:cNvSpPr>
              <a:spLocks noChangeShapeType="1"/>
            </p:cNvSpPr>
            <p:nvPr/>
          </p:nvSpPr>
          <p:spPr bwMode="auto">
            <a:xfrm flipV="1">
              <a:off x="4640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5" name="Line 2072"/>
            <p:cNvSpPr>
              <a:spLocks noChangeShapeType="1"/>
            </p:cNvSpPr>
            <p:nvPr/>
          </p:nvSpPr>
          <p:spPr bwMode="auto">
            <a:xfrm flipV="1">
              <a:off x="4647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6" name="Line 2073"/>
            <p:cNvSpPr>
              <a:spLocks noChangeShapeType="1"/>
            </p:cNvSpPr>
            <p:nvPr/>
          </p:nvSpPr>
          <p:spPr bwMode="auto">
            <a:xfrm flipV="1">
              <a:off x="4654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7" name="Line 2074"/>
            <p:cNvSpPr>
              <a:spLocks noChangeShapeType="1"/>
            </p:cNvSpPr>
            <p:nvPr/>
          </p:nvSpPr>
          <p:spPr bwMode="auto">
            <a:xfrm flipV="1">
              <a:off x="4661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8" name="Line 2075"/>
            <p:cNvSpPr>
              <a:spLocks noChangeShapeType="1"/>
            </p:cNvSpPr>
            <p:nvPr/>
          </p:nvSpPr>
          <p:spPr bwMode="auto">
            <a:xfrm flipV="1">
              <a:off x="4672" y="1956"/>
              <a:ext cx="1" cy="5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89" name="Line 2076"/>
            <p:cNvSpPr>
              <a:spLocks noChangeShapeType="1"/>
            </p:cNvSpPr>
            <p:nvPr/>
          </p:nvSpPr>
          <p:spPr bwMode="auto">
            <a:xfrm flipV="1">
              <a:off x="4679" y="2158"/>
              <a:ext cx="1" cy="3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0" name="Line 2077"/>
            <p:cNvSpPr>
              <a:spLocks noChangeShapeType="1"/>
            </p:cNvSpPr>
            <p:nvPr/>
          </p:nvSpPr>
          <p:spPr bwMode="auto">
            <a:xfrm flipV="1">
              <a:off x="4689" y="1477"/>
              <a:ext cx="1" cy="10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1" name="Line 2078"/>
            <p:cNvSpPr>
              <a:spLocks noChangeShapeType="1"/>
            </p:cNvSpPr>
            <p:nvPr/>
          </p:nvSpPr>
          <p:spPr bwMode="auto">
            <a:xfrm flipV="1">
              <a:off x="4696" y="1822"/>
              <a:ext cx="1" cy="6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2" name="Line 2079"/>
            <p:cNvSpPr>
              <a:spLocks noChangeShapeType="1"/>
            </p:cNvSpPr>
            <p:nvPr/>
          </p:nvSpPr>
          <p:spPr bwMode="auto">
            <a:xfrm flipV="1">
              <a:off x="4706" y="2011"/>
              <a:ext cx="1" cy="48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3" name="Line 2080"/>
            <p:cNvSpPr>
              <a:spLocks noChangeShapeType="1"/>
            </p:cNvSpPr>
            <p:nvPr/>
          </p:nvSpPr>
          <p:spPr bwMode="auto">
            <a:xfrm flipV="1">
              <a:off x="4713" y="2294"/>
              <a:ext cx="1" cy="19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4" name="Line 2081"/>
            <p:cNvSpPr>
              <a:spLocks noChangeShapeType="1"/>
            </p:cNvSpPr>
            <p:nvPr/>
          </p:nvSpPr>
          <p:spPr bwMode="auto">
            <a:xfrm flipV="1">
              <a:off x="4720" y="2329"/>
              <a:ext cx="1" cy="16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5" name="Line 2082"/>
            <p:cNvSpPr>
              <a:spLocks noChangeShapeType="1"/>
            </p:cNvSpPr>
            <p:nvPr/>
          </p:nvSpPr>
          <p:spPr bwMode="auto">
            <a:xfrm flipV="1">
              <a:off x="4731" y="2387"/>
              <a:ext cx="1" cy="1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6" name="Line 2083"/>
            <p:cNvSpPr>
              <a:spLocks noChangeShapeType="1"/>
            </p:cNvSpPr>
            <p:nvPr/>
          </p:nvSpPr>
          <p:spPr bwMode="auto">
            <a:xfrm flipV="1">
              <a:off x="4738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7" name="Line 2084"/>
            <p:cNvSpPr>
              <a:spLocks noChangeShapeType="1"/>
            </p:cNvSpPr>
            <p:nvPr/>
          </p:nvSpPr>
          <p:spPr bwMode="auto">
            <a:xfrm flipV="1">
              <a:off x="4748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8" name="Line 2085"/>
            <p:cNvSpPr>
              <a:spLocks noChangeShapeType="1"/>
            </p:cNvSpPr>
            <p:nvPr/>
          </p:nvSpPr>
          <p:spPr bwMode="auto">
            <a:xfrm flipV="1">
              <a:off x="4758" y="2452"/>
              <a:ext cx="1" cy="4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399" name="Line 2086"/>
            <p:cNvSpPr>
              <a:spLocks noChangeShapeType="1"/>
            </p:cNvSpPr>
            <p:nvPr/>
          </p:nvSpPr>
          <p:spPr bwMode="auto">
            <a:xfrm flipV="1">
              <a:off x="4772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0" name="Line 2087"/>
            <p:cNvSpPr>
              <a:spLocks noChangeShapeType="1"/>
            </p:cNvSpPr>
            <p:nvPr/>
          </p:nvSpPr>
          <p:spPr bwMode="auto">
            <a:xfrm flipV="1">
              <a:off x="4783" y="2462"/>
              <a:ext cx="1" cy="3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1" name="Line 2088"/>
            <p:cNvSpPr>
              <a:spLocks noChangeShapeType="1"/>
            </p:cNvSpPr>
            <p:nvPr/>
          </p:nvSpPr>
          <p:spPr bwMode="auto">
            <a:xfrm flipV="1">
              <a:off x="4790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2" name="Line 2089"/>
            <p:cNvSpPr>
              <a:spLocks noChangeShapeType="1"/>
            </p:cNvSpPr>
            <p:nvPr/>
          </p:nvSpPr>
          <p:spPr bwMode="auto">
            <a:xfrm flipV="1">
              <a:off x="4803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3" name="Line 2090"/>
            <p:cNvSpPr>
              <a:spLocks noChangeShapeType="1"/>
            </p:cNvSpPr>
            <p:nvPr/>
          </p:nvSpPr>
          <p:spPr bwMode="auto">
            <a:xfrm flipV="1">
              <a:off x="4810" y="2437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4" name="Line 2091"/>
            <p:cNvSpPr>
              <a:spLocks noChangeShapeType="1"/>
            </p:cNvSpPr>
            <p:nvPr/>
          </p:nvSpPr>
          <p:spPr bwMode="auto">
            <a:xfrm flipV="1">
              <a:off x="4817" y="2450"/>
              <a:ext cx="1" cy="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5" name="Line 2092"/>
            <p:cNvSpPr>
              <a:spLocks noChangeShapeType="1"/>
            </p:cNvSpPr>
            <p:nvPr/>
          </p:nvSpPr>
          <p:spPr bwMode="auto">
            <a:xfrm flipV="1">
              <a:off x="4824" y="2437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6" name="Line 2093"/>
            <p:cNvSpPr>
              <a:spLocks noChangeShapeType="1"/>
            </p:cNvSpPr>
            <p:nvPr/>
          </p:nvSpPr>
          <p:spPr bwMode="auto">
            <a:xfrm flipV="1">
              <a:off x="4831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7" name="Line 2094"/>
            <p:cNvSpPr>
              <a:spLocks noChangeShapeType="1"/>
            </p:cNvSpPr>
            <p:nvPr/>
          </p:nvSpPr>
          <p:spPr bwMode="auto">
            <a:xfrm flipV="1">
              <a:off x="4838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8" name="Line 2095"/>
            <p:cNvSpPr>
              <a:spLocks noChangeShapeType="1"/>
            </p:cNvSpPr>
            <p:nvPr/>
          </p:nvSpPr>
          <p:spPr bwMode="auto">
            <a:xfrm flipV="1">
              <a:off x="4845" y="2450"/>
              <a:ext cx="1" cy="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09" name="Line 2096"/>
            <p:cNvSpPr>
              <a:spLocks noChangeShapeType="1"/>
            </p:cNvSpPr>
            <p:nvPr/>
          </p:nvSpPr>
          <p:spPr bwMode="auto">
            <a:xfrm flipV="1">
              <a:off x="4856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0" name="Line 2097"/>
            <p:cNvSpPr>
              <a:spLocks noChangeShapeType="1"/>
            </p:cNvSpPr>
            <p:nvPr/>
          </p:nvSpPr>
          <p:spPr bwMode="auto">
            <a:xfrm flipV="1">
              <a:off x="4862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1" name="Line 2098"/>
            <p:cNvSpPr>
              <a:spLocks noChangeShapeType="1"/>
            </p:cNvSpPr>
            <p:nvPr/>
          </p:nvSpPr>
          <p:spPr bwMode="auto">
            <a:xfrm flipV="1">
              <a:off x="4869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2" name="Line 2099"/>
            <p:cNvSpPr>
              <a:spLocks noChangeShapeType="1"/>
            </p:cNvSpPr>
            <p:nvPr/>
          </p:nvSpPr>
          <p:spPr bwMode="auto">
            <a:xfrm flipV="1">
              <a:off x="4876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3" name="Line 2100"/>
            <p:cNvSpPr>
              <a:spLocks noChangeShapeType="1"/>
            </p:cNvSpPr>
            <p:nvPr/>
          </p:nvSpPr>
          <p:spPr bwMode="auto">
            <a:xfrm flipV="1">
              <a:off x="4883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4" name="Line 2101"/>
            <p:cNvSpPr>
              <a:spLocks noChangeShapeType="1"/>
            </p:cNvSpPr>
            <p:nvPr/>
          </p:nvSpPr>
          <p:spPr bwMode="auto">
            <a:xfrm flipV="1">
              <a:off x="4890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5" name="Line 2102"/>
            <p:cNvSpPr>
              <a:spLocks noChangeShapeType="1"/>
            </p:cNvSpPr>
            <p:nvPr/>
          </p:nvSpPr>
          <p:spPr bwMode="auto">
            <a:xfrm flipV="1">
              <a:off x="4897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6" name="Line 2103"/>
            <p:cNvSpPr>
              <a:spLocks noChangeShapeType="1"/>
            </p:cNvSpPr>
            <p:nvPr/>
          </p:nvSpPr>
          <p:spPr bwMode="auto">
            <a:xfrm flipV="1">
              <a:off x="4907" y="2387"/>
              <a:ext cx="1" cy="1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7" name="Line 2104"/>
            <p:cNvSpPr>
              <a:spLocks noChangeShapeType="1"/>
            </p:cNvSpPr>
            <p:nvPr/>
          </p:nvSpPr>
          <p:spPr bwMode="auto">
            <a:xfrm flipV="1">
              <a:off x="4914" y="2172"/>
              <a:ext cx="1" cy="32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8" name="Line 2105"/>
            <p:cNvSpPr>
              <a:spLocks noChangeShapeType="1"/>
            </p:cNvSpPr>
            <p:nvPr/>
          </p:nvSpPr>
          <p:spPr bwMode="auto">
            <a:xfrm flipV="1">
              <a:off x="4921" y="2308"/>
              <a:ext cx="1" cy="18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19" name="Line 2106"/>
            <p:cNvSpPr>
              <a:spLocks noChangeShapeType="1"/>
            </p:cNvSpPr>
            <p:nvPr/>
          </p:nvSpPr>
          <p:spPr bwMode="auto">
            <a:xfrm flipV="1">
              <a:off x="4931" y="1915"/>
              <a:ext cx="1" cy="57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0" name="Line 2107"/>
            <p:cNvSpPr>
              <a:spLocks noChangeShapeType="1"/>
            </p:cNvSpPr>
            <p:nvPr/>
          </p:nvSpPr>
          <p:spPr bwMode="auto">
            <a:xfrm flipV="1">
              <a:off x="4938" y="2138"/>
              <a:ext cx="1" cy="35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1" name="Line 2108"/>
            <p:cNvSpPr>
              <a:spLocks noChangeShapeType="1"/>
            </p:cNvSpPr>
            <p:nvPr/>
          </p:nvSpPr>
          <p:spPr bwMode="auto">
            <a:xfrm flipV="1">
              <a:off x="4949" y="2189"/>
              <a:ext cx="1" cy="30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2" name="Line 2109"/>
            <p:cNvSpPr>
              <a:spLocks noChangeShapeType="1"/>
            </p:cNvSpPr>
            <p:nvPr/>
          </p:nvSpPr>
          <p:spPr bwMode="auto">
            <a:xfrm flipV="1">
              <a:off x="4959" y="2374"/>
              <a:ext cx="1" cy="11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3" name="Line 2110"/>
            <p:cNvSpPr>
              <a:spLocks noChangeShapeType="1"/>
            </p:cNvSpPr>
            <p:nvPr/>
          </p:nvSpPr>
          <p:spPr bwMode="auto">
            <a:xfrm flipV="1">
              <a:off x="4966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4" name="Line 2111"/>
            <p:cNvSpPr>
              <a:spLocks noChangeShapeType="1"/>
            </p:cNvSpPr>
            <p:nvPr/>
          </p:nvSpPr>
          <p:spPr bwMode="auto">
            <a:xfrm flipV="1">
              <a:off x="4973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5" name="Line 2112"/>
            <p:cNvSpPr>
              <a:spLocks noChangeShapeType="1"/>
            </p:cNvSpPr>
            <p:nvPr/>
          </p:nvSpPr>
          <p:spPr bwMode="auto">
            <a:xfrm flipV="1">
              <a:off x="4983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6" name="Line 2113"/>
            <p:cNvSpPr>
              <a:spLocks noChangeShapeType="1"/>
            </p:cNvSpPr>
            <p:nvPr/>
          </p:nvSpPr>
          <p:spPr bwMode="auto">
            <a:xfrm flipV="1">
              <a:off x="4994" y="2421"/>
              <a:ext cx="1" cy="7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7" name="Line 2114"/>
            <p:cNvSpPr>
              <a:spLocks noChangeShapeType="1"/>
            </p:cNvSpPr>
            <p:nvPr/>
          </p:nvSpPr>
          <p:spPr bwMode="auto">
            <a:xfrm flipV="1">
              <a:off x="5001" y="2404"/>
              <a:ext cx="1" cy="8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8" name="Line 2115"/>
            <p:cNvSpPr>
              <a:spLocks noChangeShapeType="1"/>
            </p:cNvSpPr>
            <p:nvPr/>
          </p:nvSpPr>
          <p:spPr bwMode="auto">
            <a:xfrm flipV="1">
              <a:off x="5011" y="2428"/>
              <a:ext cx="1" cy="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29" name="Line 2116"/>
            <p:cNvSpPr>
              <a:spLocks noChangeShapeType="1"/>
            </p:cNvSpPr>
            <p:nvPr/>
          </p:nvSpPr>
          <p:spPr bwMode="auto">
            <a:xfrm flipV="1">
              <a:off x="5018" y="2466"/>
              <a:ext cx="1" cy="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0" name="Line 2117"/>
            <p:cNvSpPr>
              <a:spLocks noChangeShapeType="1"/>
            </p:cNvSpPr>
            <p:nvPr/>
          </p:nvSpPr>
          <p:spPr bwMode="auto">
            <a:xfrm flipV="1">
              <a:off x="5035" y="2339"/>
              <a:ext cx="1" cy="15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1" name="Line 2118"/>
            <p:cNvSpPr>
              <a:spLocks noChangeShapeType="1"/>
            </p:cNvSpPr>
            <p:nvPr/>
          </p:nvSpPr>
          <p:spPr bwMode="auto">
            <a:xfrm flipV="1">
              <a:off x="5039" y="2469"/>
              <a:ext cx="1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2" name="Line 2119"/>
            <p:cNvSpPr>
              <a:spLocks noChangeShapeType="1"/>
            </p:cNvSpPr>
            <p:nvPr/>
          </p:nvSpPr>
          <p:spPr bwMode="auto">
            <a:xfrm flipV="1">
              <a:off x="5053" y="1340"/>
              <a:ext cx="1" cy="115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3" name="Line 2120"/>
            <p:cNvSpPr>
              <a:spLocks noChangeShapeType="1"/>
            </p:cNvSpPr>
            <p:nvPr/>
          </p:nvSpPr>
          <p:spPr bwMode="auto">
            <a:xfrm flipV="1">
              <a:off x="5063" y="1860"/>
              <a:ext cx="1" cy="6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4" name="Line 2121"/>
            <p:cNvSpPr>
              <a:spLocks noChangeShapeType="1"/>
            </p:cNvSpPr>
            <p:nvPr/>
          </p:nvSpPr>
          <p:spPr bwMode="auto">
            <a:xfrm flipV="1">
              <a:off x="5070" y="1610"/>
              <a:ext cx="1" cy="8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5" name="Line 2122"/>
            <p:cNvSpPr>
              <a:spLocks noChangeShapeType="1"/>
            </p:cNvSpPr>
            <p:nvPr/>
          </p:nvSpPr>
          <p:spPr bwMode="auto">
            <a:xfrm flipV="1">
              <a:off x="5080" y="2024"/>
              <a:ext cx="1" cy="46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6" name="Line 2123"/>
            <p:cNvSpPr>
              <a:spLocks noChangeShapeType="1"/>
            </p:cNvSpPr>
            <p:nvPr/>
          </p:nvSpPr>
          <p:spPr bwMode="auto">
            <a:xfrm flipV="1">
              <a:off x="5087" y="2195"/>
              <a:ext cx="1" cy="29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7" name="Line 2124"/>
            <p:cNvSpPr>
              <a:spLocks noChangeShapeType="1"/>
            </p:cNvSpPr>
            <p:nvPr/>
          </p:nvSpPr>
          <p:spPr bwMode="auto">
            <a:xfrm flipV="1">
              <a:off x="5091" y="2250"/>
              <a:ext cx="1" cy="24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8" name="Line 2125"/>
            <p:cNvSpPr>
              <a:spLocks noChangeShapeType="1"/>
            </p:cNvSpPr>
            <p:nvPr/>
          </p:nvSpPr>
          <p:spPr bwMode="auto">
            <a:xfrm flipV="1">
              <a:off x="5101" y="2333"/>
              <a:ext cx="1" cy="16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39" name="Line 2126"/>
            <p:cNvSpPr>
              <a:spLocks noChangeShapeType="1"/>
            </p:cNvSpPr>
            <p:nvPr/>
          </p:nvSpPr>
          <p:spPr bwMode="auto">
            <a:xfrm flipV="1">
              <a:off x="5112" y="2414"/>
              <a:ext cx="1" cy="7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0" name="Line 2127"/>
            <p:cNvSpPr>
              <a:spLocks noChangeShapeType="1"/>
            </p:cNvSpPr>
            <p:nvPr/>
          </p:nvSpPr>
          <p:spPr bwMode="auto">
            <a:xfrm flipV="1">
              <a:off x="5119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1" name="Line 2128"/>
            <p:cNvSpPr>
              <a:spLocks noChangeShapeType="1"/>
            </p:cNvSpPr>
            <p:nvPr/>
          </p:nvSpPr>
          <p:spPr bwMode="auto">
            <a:xfrm flipV="1">
              <a:off x="5126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2" name="Line 2129"/>
            <p:cNvSpPr>
              <a:spLocks noChangeShapeType="1"/>
            </p:cNvSpPr>
            <p:nvPr/>
          </p:nvSpPr>
          <p:spPr bwMode="auto">
            <a:xfrm flipV="1">
              <a:off x="5132" y="2473"/>
              <a:ext cx="1" cy="2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3" name="Line 2130"/>
            <p:cNvSpPr>
              <a:spLocks noChangeShapeType="1"/>
            </p:cNvSpPr>
            <p:nvPr/>
          </p:nvSpPr>
          <p:spPr bwMode="auto">
            <a:xfrm flipV="1">
              <a:off x="5143" y="247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4" name="Line 2131"/>
            <p:cNvSpPr>
              <a:spLocks noChangeShapeType="1"/>
            </p:cNvSpPr>
            <p:nvPr/>
          </p:nvSpPr>
          <p:spPr bwMode="auto">
            <a:xfrm flipV="1">
              <a:off x="5153" y="2448"/>
              <a:ext cx="1" cy="4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5" name="Line 2132"/>
            <p:cNvSpPr>
              <a:spLocks noChangeShapeType="1"/>
            </p:cNvSpPr>
            <p:nvPr/>
          </p:nvSpPr>
          <p:spPr bwMode="auto">
            <a:xfrm flipV="1">
              <a:off x="5160" y="2483"/>
              <a:ext cx="1" cy="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6" name="Line 2133"/>
            <p:cNvSpPr>
              <a:spLocks noChangeShapeType="1"/>
            </p:cNvSpPr>
            <p:nvPr/>
          </p:nvSpPr>
          <p:spPr bwMode="auto">
            <a:xfrm flipV="1">
              <a:off x="5171" y="2421"/>
              <a:ext cx="1" cy="7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7" name="Line 2134"/>
            <p:cNvSpPr>
              <a:spLocks noChangeShapeType="1"/>
            </p:cNvSpPr>
            <p:nvPr/>
          </p:nvSpPr>
          <p:spPr bwMode="auto">
            <a:xfrm flipV="1">
              <a:off x="5178" y="2480"/>
              <a:ext cx="1" cy="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8" name="Line 2135"/>
            <p:cNvSpPr>
              <a:spLocks noChangeShapeType="1"/>
            </p:cNvSpPr>
            <p:nvPr/>
          </p:nvSpPr>
          <p:spPr bwMode="auto">
            <a:xfrm flipV="1">
              <a:off x="5185" y="2442"/>
              <a:ext cx="1" cy="4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49" name="Line 2136"/>
            <p:cNvSpPr>
              <a:spLocks noChangeShapeType="1"/>
            </p:cNvSpPr>
            <p:nvPr/>
          </p:nvSpPr>
          <p:spPr bwMode="auto">
            <a:xfrm flipV="1">
              <a:off x="5191" y="2450"/>
              <a:ext cx="1" cy="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0" name="Line 2137"/>
            <p:cNvSpPr>
              <a:spLocks noChangeShapeType="1"/>
            </p:cNvSpPr>
            <p:nvPr/>
          </p:nvSpPr>
          <p:spPr bwMode="auto">
            <a:xfrm flipV="1">
              <a:off x="5202" y="2425"/>
              <a:ext cx="1" cy="6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1" name="Line 2138"/>
            <p:cNvSpPr>
              <a:spLocks noChangeShapeType="1"/>
            </p:cNvSpPr>
            <p:nvPr/>
          </p:nvSpPr>
          <p:spPr bwMode="auto">
            <a:xfrm flipV="1">
              <a:off x="5209" y="2445"/>
              <a:ext cx="1" cy="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2" name="Line 2139"/>
            <p:cNvSpPr>
              <a:spLocks noChangeShapeType="1"/>
            </p:cNvSpPr>
            <p:nvPr/>
          </p:nvSpPr>
          <p:spPr bwMode="auto">
            <a:xfrm flipV="1">
              <a:off x="5219" y="2451"/>
              <a:ext cx="1" cy="4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3" name="Line 2140"/>
            <p:cNvSpPr>
              <a:spLocks noChangeShapeType="1"/>
            </p:cNvSpPr>
            <p:nvPr/>
          </p:nvSpPr>
          <p:spPr bwMode="auto">
            <a:xfrm flipV="1">
              <a:off x="5226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4" name="Line 2141"/>
            <p:cNvSpPr>
              <a:spLocks noChangeShapeType="1"/>
            </p:cNvSpPr>
            <p:nvPr/>
          </p:nvSpPr>
          <p:spPr bwMode="auto">
            <a:xfrm flipV="1">
              <a:off x="5233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5" name="Line 2142"/>
            <p:cNvSpPr>
              <a:spLocks noChangeShapeType="1"/>
            </p:cNvSpPr>
            <p:nvPr/>
          </p:nvSpPr>
          <p:spPr bwMode="auto">
            <a:xfrm flipV="1">
              <a:off x="5244" y="2455"/>
              <a:ext cx="1" cy="3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6" name="Line 2143"/>
            <p:cNvSpPr>
              <a:spLocks noChangeShapeType="1"/>
            </p:cNvSpPr>
            <p:nvPr/>
          </p:nvSpPr>
          <p:spPr bwMode="auto">
            <a:xfrm flipV="1">
              <a:off x="5254" y="2435"/>
              <a:ext cx="1" cy="5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7" name="Line 2144"/>
            <p:cNvSpPr>
              <a:spLocks noChangeShapeType="1"/>
            </p:cNvSpPr>
            <p:nvPr/>
          </p:nvSpPr>
          <p:spPr bwMode="auto">
            <a:xfrm flipV="1">
              <a:off x="5261" y="2459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8" name="Line 2145"/>
            <p:cNvSpPr>
              <a:spLocks noChangeShapeType="1"/>
            </p:cNvSpPr>
            <p:nvPr/>
          </p:nvSpPr>
          <p:spPr bwMode="auto">
            <a:xfrm flipV="1">
              <a:off x="5271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59" name="Line 2146"/>
            <p:cNvSpPr>
              <a:spLocks noChangeShapeType="1"/>
            </p:cNvSpPr>
            <p:nvPr/>
          </p:nvSpPr>
          <p:spPr bwMode="auto">
            <a:xfrm flipV="1">
              <a:off x="5282" y="2349"/>
              <a:ext cx="1" cy="1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0" name="Line 2147"/>
            <p:cNvSpPr>
              <a:spLocks noChangeShapeType="1"/>
            </p:cNvSpPr>
            <p:nvPr/>
          </p:nvSpPr>
          <p:spPr bwMode="auto">
            <a:xfrm flipV="1">
              <a:off x="5289" y="2432"/>
              <a:ext cx="1" cy="6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1" name="Line 2148"/>
            <p:cNvSpPr>
              <a:spLocks noChangeShapeType="1"/>
            </p:cNvSpPr>
            <p:nvPr/>
          </p:nvSpPr>
          <p:spPr bwMode="auto">
            <a:xfrm flipV="1">
              <a:off x="5296" y="2042"/>
              <a:ext cx="1" cy="4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2" name="Line 2149"/>
            <p:cNvSpPr>
              <a:spLocks noChangeShapeType="1"/>
            </p:cNvSpPr>
            <p:nvPr/>
          </p:nvSpPr>
          <p:spPr bwMode="auto">
            <a:xfrm flipV="1">
              <a:off x="5306" y="2127"/>
              <a:ext cx="1" cy="36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3" name="Line 2150"/>
            <p:cNvSpPr>
              <a:spLocks noChangeShapeType="1"/>
            </p:cNvSpPr>
            <p:nvPr/>
          </p:nvSpPr>
          <p:spPr bwMode="auto">
            <a:xfrm flipV="1">
              <a:off x="5316" y="1987"/>
              <a:ext cx="1" cy="5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4" name="Line 2151"/>
            <p:cNvSpPr>
              <a:spLocks noChangeShapeType="1"/>
            </p:cNvSpPr>
            <p:nvPr/>
          </p:nvSpPr>
          <p:spPr bwMode="auto">
            <a:xfrm flipV="1">
              <a:off x="5323" y="2240"/>
              <a:ext cx="1" cy="25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5" name="Line 2152"/>
            <p:cNvSpPr>
              <a:spLocks noChangeShapeType="1"/>
            </p:cNvSpPr>
            <p:nvPr/>
          </p:nvSpPr>
          <p:spPr bwMode="auto">
            <a:xfrm flipV="1">
              <a:off x="5334" y="2298"/>
              <a:ext cx="1" cy="19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6" name="Line 2153"/>
            <p:cNvSpPr>
              <a:spLocks noChangeShapeType="1"/>
            </p:cNvSpPr>
            <p:nvPr/>
          </p:nvSpPr>
          <p:spPr bwMode="auto">
            <a:xfrm flipV="1">
              <a:off x="5344" y="2428"/>
              <a:ext cx="1" cy="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7" name="Line 2154"/>
            <p:cNvSpPr>
              <a:spLocks noChangeShapeType="1"/>
            </p:cNvSpPr>
            <p:nvPr/>
          </p:nvSpPr>
          <p:spPr bwMode="auto">
            <a:xfrm flipV="1">
              <a:off x="5351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8" name="Line 2155"/>
            <p:cNvSpPr>
              <a:spLocks noChangeShapeType="1"/>
            </p:cNvSpPr>
            <p:nvPr/>
          </p:nvSpPr>
          <p:spPr bwMode="auto">
            <a:xfrm flipV="1">
              <a:off x="5362" y="2445"/>
              <a:ext cx="1" cy="48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69" name="Line 2156"/>
            <p:cNvSpPr>
              <a:spLocks noChangeShapeType="1"/>
            </p:cNvSpPr>
            <p:nvPr/>
          </p:nvSpPr>
          <p:spPr bwMode="auto">
            <a:xfrm flipV="1">
              <a:off x="5368" y="2442"/>
              <a:ext cx="1" cy="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70" name="Rectangle 2157"/>
            <p:cNvSpPr>
              <a:spLocks noChangeArrowheads="1"/>
            </p:cNvSpPr>
            <p:nvPr/>
          </p:nvSpPr>
          <p:spPr bwMode="auto">
            <a:xfrm>
              <a:off x="4975" y="1282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71" name="Rectangle 2158"/>
            <p:cNvSpPr>
              <a:spLocks noChangeArrowheads="1"/>
            </p:cNvSpPr>
            <p:nvPr/>
          </p:nvSpPr>
          <p:spPr bwMode="auto">
            <a:xfrm>
              <a:off x="4975" y="1286"/>
              <a:ext cx="17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1075,8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72" name="Rectangle 2159"/>
            <p:cNvSpPr>
              <a:spLocks noChangeArrowheads="1"/>
            </p:cNvSpPr>
            <p:nvPr/>
          </p:nvSpPr>
          <p:spPr bwMode="auto">
            <a:xfrm>
              <a:off x="4611" y="1419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73" name="Rectangle 2160"/>
            <p:cNvSpPr>
              <a:spLocks noChangeArrowheads="1"/>
            </p:cNvSpPr>
            <p:nvPr/>
          </p:nvSpPr>
          <p:spPr bwMode="auto">
            <a:xfrm>
              <a:off x="4611" y="1423"/>
              <a:ext cx="17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1033,9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74" name="Rectangle 2161"/>
            <p:cNvSpPr>
              <a:spLocks noChangeArrowheads="1"/>
            </p:cNvSpPr>
            <p:nvPr/>
          </p:nvSpPr>
          <p:spPr bwMode="auto">
            <a:xfrm>
              <a:off x="4241" y="1552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75" name="Rectangle 2162"/>
            <p:cNvSpPr>
              <a:spLocks noChangeArrowheads="1"/>
            </p:cNvSpPr>
            <p:nvPr/>
          </p:nvSpPr>
          <p:spPr bwMode="auto">
            <a:xfrm>
              <a:off x="4241" y="1556"/>
              <a:ext cx="14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989,8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76" name="Rectangle 2163"/>
            <p:cNvSpPr>
              <a:spLocks noChangeArrowheads="1"/>
            </p:cNvSpPr>
            <p:nvPr/>
          </p:nvSpPr>
          <p:spPr bwMode="auto">
            <a:xfrm>
              <a:off x="5065" y="1552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77" name="Rectangle 2164"/>
            <p:cNvSpPr>
              <a:spLocks noChangeArrowheads="1"/>
            </p:cNvSpPr>
            <p:nvPr/>
          </p:nvSpPr>
          <p:spPr bwMode="auto">
            <a:xfrm>
              <a:off x="5065" y="1556"/>
              <a:ext cx="176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1077,9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78" name="Line 2165"/>
            <p:cNvSpPr>
              <a:spLocks noChangeShapeType="1"/>
            </p:cNvSpPr>
            <p:nvPr/>
          </p:nvSpPr>
          <p:spPr bwMode="auto">
            <a:xfrm flipV="1">
              <a:off x="5070" y="1600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79" name="Rectangle 2166"/>
            <p:cNvSpPr>
              <a:spLocks noChangeArrowheads="1"/>
            </p:cNvSpPr>
            <p:nvPr/>
          </p:nvSpPr>
          <p:spPr bwMode="auto">
            <a:xfrm>
              <a:off x="3873" y="1750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80" name="Rectangle 2167"/>
            <p:cNvSpPr>
              <a:spLocks noChangeArrowheads="1"/>
            </p:cNvSpPr>
            <p:nvPr/>
          </p:nvSpPr>
          <p:spPr bwMode="auto">
            <a:xfrm>
              <a:off x="3873" y="1753"/>
              <a:ext cx="14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947,8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81" name="Rectangle 2168"/>
            <p:cNvSpPr>
              <a:spLocks noChangeArrowheads="1"/>
            </p:cNvSpPr>
            <p:nvPr/>
          </p:nvSpPr>
          <p:spPr bwMode="auto">
            <a:xfrm>
              <a:off x="4864" y="1818"/>
              <a:ext cx="16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82" name="Rectangle 2169"/>
            <p:cNvSpPr>
              <a:spLocks noChangeArrowheads="1"/>
            </p:cNvSpPr>
            <p:nvPr/>
          </p:nvSpPr>
          <p:spPr bwMode="auto">
            <a:xfrm>
              <a:off x="4864" y="1822"/>
              <a:ext cx="17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1061,8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83" name="Line 2170"/>
            <p:cNvSpPr>
              <a:spLocks noChangeShapeType="1"/>
            </p:cNvSpPr>
            <p:nvPr/>
          </p:nvSpPr>
          <p:spPr bwMode="auto">
            <a:xfrm flipV="1">
              <a:off x="4931" y="1819"/>
              <a:ext cx="11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84" name="Rectangle 2171"/>
            <p:cNvSpPr>
              <a:spLocks noChangeArrowheads="1"/>
            </p:cNvSpPr>
            <p:nvPr/>
          </p:nvSpPr>
          <p:spPr bwMode="auto">
            <a:xfrm>
              <a:off x="4321" y="1805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85" name="Rectangle 2172"/>
            <p:cNvSpPr>
              <a:spLocks noChangeArrowheads="1"/>
            </p:cNvSpPr>
            <p:nvPr/>
          </p:nvSpPr>
          <p:spPr bwMode="auto">
            <a:xfrm>
              <a:off x="4321" y="1809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991,8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86" name="Line 2173"/>
            <p:cNvSpPr>
              <a:spLocks noChangeShapeType="1"/>
            </p:cNvSpPr>
            <p:nvPr/>
          </p:nvSpPr>
          <p:spPr bwMode="auto">
            <a:xfrm flipV="1">
              <a:off x="4325" y="1853"/>
              <a:ext cx="62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87" name="Rectangle 2174"/>
            <p:cNvSpPr>
              <a:spLocks noChangeArrowheads="1"/>
            </p:cNvSpPr>
            <p:nvPr/>
          </p:nvSpPr>
          <p:spPr bwMode="auto">
            <a:xfrm>
              <a:off x="3492" y="1870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88" name="Rectangle 2175"/>
            <p:cNvSpPr>
              <a:spLocks noChangeArrowheads="1"/>
            </p:cNvSpPr>
            <p:nvPr/>
          </p:nvSpPr>
          <p:spPr bwMode="auto">
            <a:xfrm>
              <a:off x="3492" y="1874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903,9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89" name="Rectangle 2176"/>
            <p:cNvSpPr>
              <a:spLocks noChangeArrowheads="1"/>
            </p:cNvSpPr>
            <p:nvPr/>
          </p:nvSpPr>
          <p:spPr bwMode="auto">
            <a:xfrm>
              <a:off x="4116" y="1877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90" name="Rectangle 2177"/>
            <p:cNvSpPr>
              <a:spLocks noChangeArrowheads="1"/>
            </p:cNvSpPr>
            <p:nvPr/>
          </p:nvSpPr>
          <p:spPr bwMode="auto">
            <a:xfrm>
              <a:off x="4116" y="1881"/>
              <a:ext cx="144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975,8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91" name="Rectangle 2178"/>
            <p:cNvSpPr>
              <a:spLocks noChangeArrowheads="1"/>
            </p:cNvSpPr>
            <p:nvPr/>
          </p:nvSpPr>
          <p:spPr bwMode="auto">
            <a:xfrm>
              <a:off x="4469" y="1891"/>
              <a:ext cx="16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92" name="Rectangle 2179"/>
            <p:cNvSpPr>
              <a:spLocks noChangeArrowheads="1"/>
            </p:cNvSpPr>
            <p:nvPr/>
          </p:nvSpPr>
          <p:spPr bwMode="auto">
            <a:xfrm>
              <a:off x="4469" y="1895"/>
              <a:ext cx="17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1017,7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93" name="Rectangle 2180"/>
            <p:cNvSpPr>
              <a:spLocks noChangeArrowheads="1"/>
            </p:cNvSpPr>
            <p:nvPr/>
          </p:nvSpPr>
          <p:spPr bwMode="auto">
            <a:xfrm>
              <a:off x="5239" y="1929"/>
              <a:ext cx="16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94" name="Rectangle 2181"/>
            <p:cNvSpPr>
              <a:spLocks noChangeArrowheads="1"/>
            </p:cNvSpPr>
            <p:nvPr/>
          </p:nvSpPr>
          <p:spPr bwMode="auto">
            <a:xfrm>
              <a:off x="5239" y="1933"/>
              <a:ext cx="17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1105,9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95" name="Rectangle 2182"/>
            <p:cNvSpPr>
              <a:spLocks noChangeArrowheads="1"/>
            </p:cNvSpPr>
            <p:nvPr/>
          </p:nvSpPr>
          <p:spPr bwMode="auto">
            <a:xfrm>
              <a:off x="4701" y="1952"/>
              <a:ext cx="16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96" name="Rectangle 2183"/>
            <p:cNvSpPr>
              <a:spLocks noChangeArrowheads="1"/>
            </p:cNvSpPr>
            <p:nvPr/>
          </p:nvSpPr>
          <p:spPr bwMode="auto">
            <a:xfrm>
              <a:off x="4701" y="1956"/>
              <a:ext cx="17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1035,9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497" name="Line 2184"/>
            <p:cNvSpPr>
              <a:spLocks noChangeShapeType="1"/>
            </p:cNvSpPr>
            <p:nvPr/>
          </p:nvSpPr>
          <p:spPr bwMode="auto">
            <a:xfrm flipV="1">
              <a:off x="4706" y="2000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498" name="Rectangle 2185"/>
            <p:cNvSpPr>
              <a:spLocks noChangeArrowheads="1"/>
            </p:cNvSpPr>
            <p:nvPr/>
          </p:nvSpPr>
          <p:spPr bwMode="auto">
            <a:xfrm>
              <a:off x="3732" y="1980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499" name="Rectangle 2186"/>
            <p:cNvSpPr>
              <a:spLocks noChangeArrowheads="1"/>
            </p:cNvSpPr>
            <p:nvPr/>
          </p:nvSpPr>
          <p:spPr bwMode="auto">
            <a:xfrm>
              <a:off x="3732" y="1984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931,7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00" name="Rectangle 2187"/>
            <p:cNvSpPr>
              <a:spLocks noChangeArrowheads="1"/>
            </p:cNvSpPr>
            <p:nvPr/>
          </p:nvSpPr>
          <p:spPr bwMode="auto">
            <a:xfrm>
              <a:off x="3953" y="2045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01" name="Rectangle 2188"/>
            <p:cNvSpPr>
              <a:spLocks noChangeArrowheads="1"/>
            </p:cNvSpPr>
            <p:nvPr/>
          </p:nvSpPr>
          <p:spPr bwMode="auto">
            <a:xfrm>
              <a:off x="3953" y="2049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949,8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02" name="Line 2189"/>
            <p:cNvSpPr>
              <a:spLocks noChangeShapeType="1"/>
            </p:cNvSpPr>
            <p:nvPr/>
          </p:nvSpPr>
          <p:spPr bwMode="auto">
            <a:xfrm flipV="1">
              <a:off x="3957" y="2093"/>
              <a:ext cx="62" cy="6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03" name="Rectangle 2190"/>
            <p:cNvSpPr>
              <a:spLocks noChangeArrowheads="1"/>
            </p:cNvSpPr>
            <p:nvPr/>
          </p:nvSpPr>
          <p:spPr bwMode="auto">
            <a:xfrm>
              <a:off x="4036" y="2113"/>
              <a:ext cx="13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04" name="Rectangle 2191"/>
            <p:cNvSpPr>
              <a:spLocks noChangeArrowheads="1"/>
            </p:cNvSpPr>
            <p:nvPr/>
          </p:nvSpPr>
          <p:spPr bwMode="auto">
            <a:xfrm>
              <a:off x="4036" y="2117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973,8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05" name="Line 2192"/>
            <p:cNvSpPr>
              <a:spLocks noChangeShapeType="1"/>
            </p:cNvSpPr>
            <p:nvPr/>
          </p:nvSpPr>
          <p:spPr bwMode="auto">
            <a:xfrm flipH="1" flipV="1">
              <a:off x="4102" y="2161"/>
              <a:ext cx="6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06" name="Rectangle 2193"/>
            <p:cNvSpPr>
              <a:spLocks noChangeArrowheads="1"/>
            </p:cNvSpPr>
            <p:nvPr/>
          </p:nvSpPr>
          <p:spPr bwMode="auto">
            <a:xfrm>
              <a:off x="4764" y="2113"/>
              <a:ext cx="16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07" name="Rectangle 2194"/>
            <p:cNvSpPr>
              <a:spLocks noChangeArrowheads="1"/>
            </p:cNvSpPr>
            <p:nvPr/>
          </p:nvSpPr>
          <p:spPr bwMode="auto">
            <a:xfrm>
              <a:off x="4764" y="2117"/>
              <a:ext cx="17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1059,9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08" name="Line 2195"/>
            <p:cNvSpPr>
              <a:spLocks noChangeShapeType="1"/>
            </p:cNvSpPr>
            <p:nvPr/>
          </p:nvSpPr>
          <p:spPr bwMode="auto">
            <a:xfrm flipH="1" flipV="1">
              <a:off x="4842" y="2161"/>
              <a:ext cx="72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09" name="Rectangle 2196"/>
            <p:cNvSpPr>
              <a:spLocks noChangeArrowheads="1"/>
            </p:cNvSpPr>
            <p:nvPr/>
          </p:nvSpPr>
          <p:spPr bwMode="auto">
            <a:xfrm>
              <a:off x="3578" y="2127"/>
              <a:ext cx="13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10" name="Rectangle 2197"/>
            <p:cNvSpPr>
              <a:spLocks noChangeArrowheads="1"/>
            </p:cNvSpPr>
            <p:nvPr/>
          </p:nvSpPr>
          <p:spPr bwMode="auto">
            <a:xfrm>
              <a:off x="3578" y="2131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905,8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11" name="Line 2198"/>
            <p:cNvSpPr>
              <a:spLocks noChangeShapeType="1"/>
            </p:cNvSpPr>
            <p:nvPr/>
          </p:nvSpPr>
          <p:spPr bwMode="auto">
            <a:xfrm flipV="1">
              <a:off x="3582" y="2185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12" name="Rectangle 2199"/>
            <p:cNvSpPr>
              <a:spLocks noChangeArrowheads="1"/>
            </p:cNvSpPr>
            <p:nvPr/>
          </p:nvSpPr>
          <p:spPr bwMode="auto">
            <a:xfrm>
              <a:off x="4347" y="2251"/>
              <a:ext cx="13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13" name="Rectangle 2200"/>
            <p:cNvSpPr>
              <a:spLocks noChangeArrowheads="1"/>
            </p:cNvSpPr>
            <p:nvPr/>
          </p:nvSpPr>
          <p:spPr bwMode="auto">
            <a:xfrm>
              <a:off x="4347" y="2255"/>
              <a:ext cx="143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 dirty="0">
                  <a:solidFill>
                    <a:srgbClr val="000000"/>
                  </a:solidFill>
                  <a:latin typeface="Arial" charset="0"/>
                </a:rPr>
                <a:t>993,9</a:t>
              </a:r>
              <a:endParaRPr lang="pl-PL" altLang="pl-PL" sz="1800" dirty="0">
                <a:latin typeface="Arial" charset="0"/>
              </a:endParaRPr>
            </a:p>
          </p:txBody>
        </p:sp>
        <p:sp>
          <p:nvSpPr>
            <p:cNvPr id="22514" name="Line 2201"/>
            <p:cNvSpPr>
              <a:spLocks noChangeShapeType="1"/>
            </p:cNvSpPr>
            <p:nvPr/>
          </p:nvSpPr>
          <p:spPr bwMode="auto">
            <a:xfrm flipV="1">
              <a:off x="4342" y="2339"/>
              <a:ext cx="73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15" name="Rectangle 2202"/>
            <p:cNvSpPr>
              <a:spLocks noChangeArrowheads="1"/>
            </p:cNvSpPr>
            <p:nvPr/>
          </p:nvSpPr>
          <p:spPr bwMode="auto">
            <a:xfrm>
              <a:off x="3589" y="2343"/>
              <a:ext cx="13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16" name="Rectangle 2203"/>
            <p:cNvSpPr>
              <a:spLocks noChangeArrowheads="1"/>
            </p:cNvSpPr>
            <p:nvPr/>
          </p:nvSpPr>
          <p:spPr bwMode="auto">
            <a:xfrm>
              <a:off x="3589" y="2347"/>
              <a:ext cx="14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700">
                  <a:solidFill>
                    <a:srgbClr val="000000"/>
                  </a:solidFill>
                  <a:latin typeface="Arial" charset="0"/>
                </a:rPr>
                <a:t>907,8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17" name="Line 2204"/>
            <p:cNvSpPr>
              <a:spLocks noChangeShapeType="1"/>
            </p:cNvSpPr>
            <p:nvPr/>
          </p:nvSpPr>
          <p:spPr bwMode="auto">
            <a:xfrm flipV="1">
              <a:off x="3593" y="2391"/>
              <a:ext cx="62" cy="6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18" name="Line 2205"/>
            <p:cNvSpPr>
              <a:spLocks noChangeShapeType="1"/>
            </p:cNvSpPr>
            <p:nvPr/>
          </p:nvSpPr>
          <p:spPr bwMode="auto">
            <a:xfrm flipH="1" flipV="1">
              <a:off x="4068" y="2428"/>
              <a:ext cx="10" cy="7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grpSp>
          <p:nvGrpSpPr>
            <p:cNvPr id="22519" name="Group 2347"/>
            <p:cNvGrpSpPr>
              <a:grpSpLocks/>
            </p:cNvGrpSpPr>
            <p:nvPr/>
          </p:nvGrpSpPr>
          <p:grpSpPr bwMode="auto">
            <a:xfrm>
              <a:off x="3483" y="1752"/>
              <a:ext cx="200" cy="133"/>
              <a:chOff x="3483" y="1752"/>
              <a:chExt cx="200" cy="133"/>
            </a:xfrm>
          </p:grpSpPr>
          <p:grpSp>
            <p:nvGrpSpPr>
              <p:cNvPr id="22659" name="Group 1669"/>
              <p:cNvGrpSpPr>
                <a:grpSpLocks/>
              </p:cNvGrpSpPr>
              <p:nvPr/>
            </p:nvGrpSpPr>
            <p:grpSpPr bwMode="auto">
              <a:xfrm>
                <a:off x="3483" y="1752"/>
                <a:ext cx="200" cy="133"/>
                <a:chOff x="3483" y="1752"/>
                <a:chExt cx="200" cy="133"/>
              </a:xfrm>
            </p:grpSpPr>
            <p:grpSp>
              <p:nvGrpSpPr>
                <p:cNvPr id="22674" name="Group 1666"/>
                <p:cNvGrpSpPr>
                  <a:grpSpLocks/>
                </p:cNvGrpSpPr>
                <p:nvPr/>
              </p:nvGrpSpPr>
              <p:grpSpPr bwMode="auto">
                <a:xfrm>
                  <a:off x="3483" y="1852"/>
                  <a:ext cx="200" cy="33"/>
                  <a:chOff x="3483" y="1852"/>
                  <a:chExt cx="200" cy="33"/>
                </a:xfrm>
              </p:grpSpPr>
              <p:sp>
                <p:nvSpPr>
                  <p:cNvPr id="22677" name="Line 1663"/>
                  <p:cNvSpPr>
                    <a:spLocks noChangeShapeType="1"/>
                  </p:cNvSpPr>
                  <p:nvPr/>
                </p:nvSpPr>
                <p:spPr bwMode="auto">
                  <a:xfrm>
                    <a:off x="3483" y="1852"/>
                    <a:ext cx="199" cy="1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22678" name="Line 1664"/>
                  <p:cNvSpPr>
                    <a:spLocks noChangeShapeType="1"/>
                  </p:cNvSpPr>
                  <p:nvPr/>
                </p:nvSpPr>
                <p:spPr bwMode="auto">
                  <a:xfrm>
                    <a:off x="3483" y="1852"/>
                    <a:ext cx="1" cy="33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22679" name="Line 1665"/>
                  <p:cNvSpPr>
                    <a:spLocks noChangeShapeType="1"/>
                  </p:cNvSpPr>
                  <p:nvPr/>
                </p:nvSpPr>
                <p:spPr bwMode="auto">
                  <a:xfrm>
                    <a:off x="3682" y="1852"/>
                    <a:ext cx="1" cy="33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675" name="Rectangle 1667"/>
                <p:cNvSpPr>
                  <a:spLocks noChangeArrowheads="1"/>
                </p:cNvSpPr>
                <p:nvPr/>
              </p:nvSpPr>
              <p:spPr bwMode="auto">
                <a:xfrm>
                  <a:off x="3516" y="1752"/>
                  <a:ext cx="141" cy="1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l-PL" altLang="pl-PL" sz="1800">
                    <a:latin typeface="Arial" charset="0"/>
                  </a:endParaRPr>
                </a:p>
              </p:txBody>
            </p:sp>
            <p:sp>
              <p:nvSpPr>
                <p:cNvPr id="22676" name="Rectangle 1668"/>
                <p:cNvSpPr>
                  <a:spLocks noChangeArrowheads="1"/>
                </p:cNvSpPr>
                <p:nvPr/>
              </p:nvSpPr>
              <p:spPr bwMode="auto">
                <a:xfrm>
                  <a:off x="3556" y="1775"/>
                  <a:ext cx="47" cy="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l-PL" altLang="pl-PL" sz="800" b="1">
                      <a:solidFill>
                        <a:srgbClr val="000000"/>
                      </a:solidFill>
                      <a:latin typeface="Arial" charset="0"/>
                    </a:rPr>
                    <a:t>A</a:t>
                  </a:r>
                  <a:endParaRPr lang="pl-PL" altLang="pl-PL" sz="1800">
                    <a:latin typeface="Arial" charset="0"/>
                  </a:endParaRPr>
                </a:p>
              </p:txBody>
            </p:sp>
          </p:grpSp>
          <p:grpSp>
            <p:nvGrpSpPr>
              <p:cNvPr id="22660" name="Group 2209"/>
              <p:cNvGrpSpPr>
                <a:grpSpLocks/>
              </p:cNvGrpSpPr>
              <p:nvPr/>
            </p:nvGrpSpPr>
            <p:grpSpPr bwMode="auto">
              <a:xfrm>
                <a:off x="3483" y="1852"/>
                <a:ext cx="200" cy="33"/>
                <a:chOff x="3483" y="1852"/>
                <a:chExt cx="200" cy="33"/>
              </a:xfrm>
            </p:grpSpPr>
            <p:sp>
              <p:nvSpPr>
                <p:cNvPr id="22671" name="Line 2206"/>
                <p:cNvSpPr>
                  <a:spLocks noChangeShapeType="1"/>
                </p:cNvSpPr>
                <p:nvPr/>
              </p:nvSpPr>
              <p:spPr bwMode="auto">
                <a:xfrm>
                  <a:off x="3483" y="1852"/>
                  <a:ext cx="199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72" name="Line 2207"/>
                <p:cNvSpPr>
                  <a:spLocks noChangeShapeType="1"/>
                </p:cNvSpPr>
                <p:nvPr/>
              </p:nvSpPr>
              <p:spPr bwMode="auto">
                <a:xfrm>
                  <a:off x="3483" y="1852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73" name="Line 2208"/>
                <p:cNvSpPr>
                  <a:spLocks noChangeShapeType="1"/>
                </p:cNvSpPr>
                <p:nvPr/>
              </p:nvSpPr>
              <p:spPr bwMode="auto">
                <a:xfrm>
                  <a:off x="3682" y="1852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661" name="Rectangle 2210"/>
              <p:cNvSpPr>
                <a:spLocks noChangeArrowheads="1"/>
              </p:cNvSpPr>
              <p:nvPr/>
            </p:nvSpPr>
            <p:spPr bwMode="auto">
              <a:xfrm>
                <a:off x="3516" y="1752"/>
                <a:ext cx="141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62" name="Rectangle 2211"/>
              <p:cNvSpPr>
                <a:spLocks noChangeArrowheads="1"/>
              </p:cNvSpPr>
              <p:nvPr/>
            </p:nvSpPr>
            <p:spPr bwMode="auto">
              <a:xfrm>
                <a:off x="3556" y="1775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A</a:t>
                </a: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63" name="Line 2212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9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64" name="Line 2213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65" name="Line 2214"/>
              <p:cNvSpPr>
                <a:spLocks noChangeShapeType="1"/>
              </p:cNvSpPr>
              <p:nvPr/>
            </p:nvSpPr>
            <p:spPr bwMode="auto">
              <a:xfrm>
                <a:off x="3682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66" name="Line 2215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9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67" name="Line 2216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68" name="Line 2217"/>
              <p:cNvSpPr>
                <a:spLocks noChangeShapeType="1"/>
              </p:cNvSpPr>
              <p:nvPr/>
            </p:nvSpPr>
            <p:spPr bwMode="auto">
              <a:xfrm>
                <a:off x="3682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69" name="Rectangle 2218"/>
              <p:cNvSpPr>
                <a:spLocks noChangeArrowheads="1"/>
              </p:cNvSpPr>
              <p:nvPr/>
            </p:nvSpPr>
            <p:spPr bwMode="auto">
              <a:xfrm>
                <a:off x="3516" y="1752"/>
                <a:ext cx="141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70" name="Rectangle 2219"/>
              <p:cNvSpPr>
                <a:spLocks noChangeArrowheads="1"/>
              </p:cNvSpPr>
              <p:nvPr/>
            </p:nvSpPr>
            <p:spPr bwMode="auto">
              <a:xfrm>
                <a:off x="3556" y="1775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A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520" name="Group 2223"/>
            <p:cNvGrpSpPr>
              <a:grpSpLocks/>
            </p:cNvGrpSpPr>
            <p:nvPr/>
          </p:nvGrpSpPr>
          <p:grpSpPr bwMode="auto">
            <a:xfrm>
              <a:off x="3849" y="1718"/>
              <a:ext cx="201" cy="34"/>
              <a:chOff x="3849" y="1718"/>
              <a:chExt cx="201" cy="34"/>
            </a:xfrm>
          </p:grpSpPr>
          <p:sp>
            <p:nvSpPr>
              <p:cNvPr id="22656" name="Line 2220"/>
              <p:cNvSpPr>
                <a:spLocks noChangeShapeType="1"/>
              </p:cNvSpPr>
              <p:nvPr/>
            </p:nvSpPr>
            <p:spPr bwMode="auto">
              <a:xfrm>
                <a:off x="3849" y="1718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57" name="Line 2221"/>
              <p:cNvSpPr>
                <a:spLocks noChangeShapeType="1"/>
              </p:cNvSpPr>
              <p:nvPr/>
            </p:nvSpPr>
            <p:spPr bwMode="auto">
              <a:xfrm>
                <a:off x="3849" y="1718"/>
                <a:ext cx="1" cy="3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58" name="Line 2222"/>
              <p:cNvSpPr>
                <a:spLocks noChangeShapeType="1"/>
              </p:cNvSpPr>
              <p:nvPr/>
            </p:nvSpPr>
            <p:spPr bwMode="auto">
              <a:xfrm>
                <a:off x="4049" y="1718"/>
                <a:ext cx="1" cy="3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521" name="Rectangle 2224"/>
            <p:cNvSpPr>
              <a:spLocks noChangeArrowheads="1"/>
            </p:cNvSpPr>
            <p:nvPr/>
          </p:nvSpPr>
          <p:spPr bwMode="auto">
            <a:xfrm>
              <a:off x="3882" y="1618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22" name="Rectangle 2225"/>
            <p:cNvSpPr>
              <a:spLocks noChangeArrowheads="1"/>
            </p:cNvSpPr>
            <p:nvPr/>
          </p:nvSpPr>
          <p:spPr bwMode="auto">
            <a:xfrm>
              <a:off x="3923" y="1642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23" name="Line 2226"/>
            <p:cNvSpPr>
              <a:spLocks noChangeShapeType="1"/>
            </p:cNvSpPr>
            <p:nvPr/>
          </p:nvSpPr>
          <p:spPr bwMode="auto">
            <a:xfrm>
              <a:off x="3849" y="1718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24" name="Line 2227"/>
            <p:cNvSpPr>
              <a:spLocks noChangeShapeType="1"/>
            </p:cNvSpPr>
            <p:nvPr/>
          </p:nvSpPr>
          <p:spPr bwMode="auto">
            <a:xfrm>
              <a:off x="3849" y="17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25" name="Line 2228"/>
            <p:cNvSpPr>
              <a:spLocks noChangeShapeType="1"/>
            </p:cNvSpPr>
            <p:nvPr/>
          </p:nvSpPr>
          <p:spPr bwMode="auto">
            <a:xfrm>
              <a:off x="4049" y="17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26" name="Line 2229"/>
            <p:cNvSpPr>
              <a:spLocks noChangeShapeType="1"/>
            </p:cNvSpPr>
            <p:nvPr/>
          </p:nvSpPr>
          <p:spPr bwMode="auto">
            <a:xfrm>
              <a:off x="3849" y="1718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27" name="Line 2230"/>
            <p:cNvSpPr>
              <a:spLocks noChangeShapeType="1"/>
            </p:cNvSpPr>
            <p:nvPr/>
          </p:nvSpPr>
          <p:spPr bwMode="auto">
            <a:xfrm>
              <a:off x="3849" y="17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28" name="Line 2231"/>
            <p:cNvSpPr>
              <a:spLocks noChangeShapeType="1"/>
            </p:cNvSpPr>
            <p:nvPr/>
          </p:nvSpPr>
          <p:spPr bwMode="auto">
            <a:xfrm>
              <a:off x="4049" y="17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29" name="Rectangle 2232"/>
            <p:cNvSpPr>
              <a:spLocks noChangeArrowheads="1"/>
            </p:cNvSpPr>
            <p:nvPr/>
          </p:nvSpPr>
          <p:spPr bwMode="auto">
            <a:xfrm>
              <a:off x="3882" y="1618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30" name="Rectangle 2233"/>
            <p:cNvSpPr>
              <a:spLocks noChangeArrowheads="1"/>
            </p:cNvSpPr>
            <p:nvPr/>
          </p:nvSpPr>
          <p:spPr bwMode="auto">
            <a:xfrm>
              <a:off x="3923" y="1642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grpSp>
          <p:nvGrpSpPr>
            <p:cNvPr id="22531" name="Group 2237"/>
            <p:cNvGrpSpPr>
              <a:grpSpLocks/>
            </p:cNvGrpSpPr>
            <p:nvPr/>
          </p:nvGrpSpPr>
          <p:grpSpPr bwMode="auto">
            <a:xfrm>
              <a:off x="4216" y="1518"/>
              <a:ext cx="200" cy="34"/>
              <a:chOff x="4216" y="1518"/>
              <a:chExt cx="200" cy="34"/>
            </a:xfrm>
          </p:grpSpPr>
          <p:sp>
            <p:nvSpPr>
              <p:cNvPr id="22653" name="Line 2234"/>
              <p:cNvSpPr>
                <a:spLocks noChangeShapeType="1"/>
              </p:cNvSpPr>
              <p:nvPr/>
            </p:nvSpPr>
            <p:spPr bwMode="auto">
              <a:xfrm>
                <a:off x="4216" y="1518"/>
                <a:ext cx="19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54" name="Line 2235"/>
              <p:cNvSpPr>
                <a:spLocks noChangeShapeType="1"/>
              </p:cNvSpPr>
              <p:nvPr/>
            </p:nvSpPr>
            <p:spPr bwMode="auto">
              <a:xfrm>
                <a:off x="4216" y="1518"/>
                <a:ext cx="1" cy="3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55" name="Line 2236"/>
              <p:cNvSpPr>
                <a:spLocks noChangeShapeType="1"/>
              </p:cNvSpPr>
              <p:nvPr/>
            </p:nvSpPr>
            <p:spPr bwMode="auto">
              <a:xfrm>
                <a:off x="4415" y="1518"/>
                <a:ext cx="1" cy="3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532" name="Rectangle 2238"/>
            <p:cNvSpPr>
              <a:spLocks noChangeArrowheads="1"/>
            </p:cNvSpPr>
            <p:nvPr/>
          </p:nvSpPr>
          <p:spPr bwMode="auto">
            <a:xfrm>
              <a:off x="4249" y="1419"/>
              <a:ext cx="14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33" name="Rectangle 2239"/>
            <p:cNvSpPr>
              <a:spLocks noChangeArrowheads="1"/>
            </p:cNvSpPr>
            <p:nvPr/>
          </p:nvSpPr>
          <p:spPr bwMode="auto">
            <a:xfrm>
              <a:off x="4289" y="1442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34" name="Line 2240"/>
            <p:cNvSpPr>
              <a:spLocks noChangeShapeType="1"/>
            </p:cNvSpPr>
            <p:nvPr/>
          </p:nvSpPr>
          <p:spPr bwMode="auto">
            <a:xfrm>
              <a:off x="4216" y="1518"/>
              <a:ext cx="19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35" name="Line 2241"/>
            <p:cNvSpPr>
              <a:spLocks noChangeShapeType="1"/>
            </p:cNvSpPr>
            <p:nvPr/>
          </p:nvSpPr>
          <p:spPr bwMode="auto">
            <a:xfrm>
              <a:off x="4216" y="15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36" name="Line 2242"/>
            <p:cNvSpPr>
              <a:spLocks noChangeShapeType="1"/>
            </p:cNvSpPr>
            <p:nvPr/>
          </p:nvSpPr>
          <p:spPr bwMode="auto">
            <a:xfrm>
              <a:off x="4415" y="15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37" name="Line 2243"/>
            <p:cNvSpPr>
              <a:spLocks noChangeShapeType="1"/>
            </p:cNvSpPr>
            <p:nvPr/>
          </p:nvSpPr>
          <p:spPr bwMode="auto">
            <a:xfrm>
              <a:off x="4216" y="1518"/>
              <a:ext cx="19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38" name="Line 2244"/>
            <p:cNvSpPr>
              <a:spLocks noChangeShapeType="1"/>
            </p:cNvSpPr>
            <p:nvPr/>
          </p:nvSpPr>
          <p:spPr bwMode="auto">
            <a:xfrm>
              <a:off x="4216" y="15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39" name="Line 2245"/>
            <p:cNvSpPr>
              <a:spLocks noChangeShapeType="1"/>
            </p:cNvSpPr>
            <p:nvPr/>
          </p:nvSpPr>
          <p:spPr bwMode="auto">
            <a:xfrm>
              <a:off x="4415" y="1518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40" name="Rectangle 2246"/>
            <p:cNvSpPr>
              <a:spLocks noChangeArrowheads="1"/>
            </p:cNvSpPr>
            <p:nvPr/>
          </p:nvSpPr>
          <p:spPr bwMode="auto">
            <a:xfrm>
              <a:off x="4249" y="1419"/>
              <a:ext cx="141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41" name="Rectangle 2247"/>
            <p:cNvSpPr>
              <a:spLocks noChangeArrowheads="1"/>
            </p:cNvSpPr>
            <p:nvPr/>
          </p:nvSpPr>
          <p:spPr bwMode="auto">
            <a:xfrm>
              <a:off x="4289" y="1442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grpSp>
          <p:nvGrpSpPr>
            <p:cNvPr id="22542" name="Group 2251"/>
            <p:cNvGrpSpPr>
              <a:grpSpLocks/>
            </p:cNvGrpSpPr>
            <p:nvPr/>
          </p:nvGrpSpPr>
          <p:grpSpPr bwMode="auto">
            <a:xfrm>
              <a:off x="4582" y="1385"/>
              <a:ext cx="201" cy="34"/>
              <a:chOff x="4582" y="1385"/>
              <a:chExt cx="201" cy="34"/>
            </a:xfrm>
          </p:grpSpPr>
          <p:sp>
            <p:nvSpPr>
              <p:cNvPr id="22650" name="Line 2248"/>
              <p:cNvSpPr>
                <a:spLocks noChangeShapeType="1"/>
              </p:cNvSpPr>
              <p:nvPr/>
            </p:nvSpPr>
            <p:spPr bwMode="auto">
              <a:xfrm>
                <a:off x="4582" y="1385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51" name="Line 2249"/>
              <p:cNvSpPr>
                <a:spLocks noChangeShapeType="1"/>
              </p:cNvSpPr>
              <p:nvPr/>
            </p:nvSpPr>
            <p:spPr bwMode="auto">
              <a:xfrm>
                <a:off x="4582" y="1385"/>
                <a:ext cx="1" cy="3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52" name="Line 2250"/>
              <p:cNvSpPr>
                <a:spLocks noChangeShapeType="1"/>
              </p:cNvSpPr>
              <p:nvPr/>
            </p:nvSpPr>
            <p:spPr bwMode="auto">
              <a:xfrm>
                <a:off x="4782" y="1385"/>
                <a:ext cx="1" cy="3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543" name="Rectangle 2252"/>
            <p:cNvSpPr>
              <a:spLocks noChangeArrowheads="1"/>
            </p:cNvSpPr>
            <p:nvPr/>
          </p:nvSpPr>
          <p:spPr bwMode="auto">
            <a:xfrm>
              <a:off x="4615" y="1285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44" name="Rectangle 2253"/>
            <p:cNvSpPr>
              <a:spLocks noChangeArrowheads="1"/>
            </p:cNvSpPr>
            <p:nvPr/>
          </p:nvSpPr>
          <p:spPr bwMode="auto">
            <a:xfrm>
              <a:off x="4656" y="1309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45" name="Line 2254"/>
            <p:cNvSpPr>
              <a:spLocks noChangeShapeType="1"/>
            </p:cNvSpPr>
            <p:nvPr/>
          </p:nvSpPr>
          <p:spPr bwMode="auto">
            <a:xfrm>
              <a:off x="4582" y="1385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46" name="Line 2255"/>
            <p:cNvSpPr>
              <a:spLocks noChangeShapeType="1"/>
            </p:cNvSpPr>
            <p:nvPr/>
          </p:nvSpPr>
          <p:spPr bwMode="auto">
            <a:xfrm>
              <a:off x="4582" y="1385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47" name="Line 2256"/>
            <p:cNvSpPr>
              <a:spLocks noChangeShapeType="1"/>
            </p:cNvSpPr>
            <p:nvPr/>
          </p:nvSpPr>
          <p:spPr bwMode="auto">
            <a:xfrm>
              <a:off x="4782" y="1385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48" name="Line 2257"/>
            <p:cNvSpPr>
              <a:spLocks noChangeShapeType="1"/>
            </p:cNvSpPr>
            <p:nvPr/>
          </p:nvSpPr>
          <p:spPr bwMode="auto">
            <a:xfrm>
              <a:off x="4582" y="1385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49" name="Line 2258"/>
            <p:cNvSpPr>
              <a:spLocks noChangeShapeType="1"/>
            </p:cNvSpPr>
            <p:nvPr/>
          </p:nvSpPr>
          <p:spPr bwMode="auto">
            <a:xfrm>
              <a:off x="4582" y="1385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50" name="Line 2259"/>
            <p:cNvSpPr>
              <a:spLocks noChangeShapeType="1"/>
            </p:cNvSpPr>
            <p:nvPr/>
          </p:nvSpPr>
          <p:spPr bwMode="auto">
            <a:xfrm>
              <a:off x="4782" y="1385"/>
              <a:ext cx="1" cy="3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51" name="Rectangle 2260"/>
            <p:cNvSpPr>
              <a:spLocks noChangeArrowheads="1"/>
            </p:cNvSpPr>
            <p:nvPr/>
          </p:nvSpPr>
          <p:spPr bwMode="auto">
            <a:xfrm>
              <a:off x="4615" y="1285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52" name="Rectangle 2261"/>
            <p:cNvSpPr>
              <a:spLocks noChangeArrowheads="1"/>
            </p:cNvSpPr>
            <p:nvPr/>
          </p:nvSpPr>
          <p:spPr bwMode="auto">
            <a:xfrm>
              <a:off x="4656" y="1309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grpSp>
          <p:nvGrpSpPr>
            <p:cNvPr id="22553" name="Group 2265"/>
            <p:cNvGrpSpPr>
              <a:grpSpLocks/>
            </p:cNvGrpSpPr>
            <p:nvPr/>
          </p:nvGrpSpPr>
          <p:grpSpPr bwMode="auto">
            <a:xfrm>
              <a:off x="4949" y="1252"/>
              <a:ext cx="200" cy="33"/>
              <a:chOff x="4949" y="1252"/>
              <a:chExt cx="200" cy="33"/>
            </a:xfrm>
          </p:grpSpPr>
          <p:sp>
            <p:nvSpPr>
              <p:cNvPr id="22647" name="Line 2262"/>
              <p:cNvSpPr>
                <a:spLocks noChangeShapeType="1"/>
              </p:cNvSpPr>
              <p:nvPr/>
            </p:nvSpPr>
            <p:spPr bwMode="auto">
              <a:xfrm>
                <a:off x="4949" y="1252"/>
                <a:ext cx="19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48" name="Line 2263"/>
              <p:cNvSpPr>
                <a:spLocks noChangeShapeType="1"/>
              </p:cNvSpPr>
              <p:nvPr/>
            </p:nvSpPr>
            <p:spPr bwMode="auto">
              <a:xfrm>
                <a:off x="4949" y="12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49" name="Line 2264"/>
              <p:cNvSpPr>
                <a:spLocks noChangeShapeType="1"/>
              </p:cNvSpPr>
              <p:nvPr/>
            </p:nvSpPr>
            <p:spPr bwMode="auto">
              <a:xfrm>
                <a:off x="5148" y="12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554" name="Rectangle 2267"/>
            <p:cNvSpPr>
              <a:spLocks noChangeArrowheads="1"/>
            </p:cNvSpPr>
            <p:nvPr/>
          </p:nvSpPr>
          <p:spPr bwMode="auto">
            <a:xfrm>
              <a:off x="5022" y="1175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55" name="Line 2268"/>
            <p:cNvSpPr>
              <a:spLocks noChangeShapeType="1"/>
            </p:cNvSpPr>
            <p:nvPr/>
          </p:nvSpPr>
          <p:spPr bwMode="auto">
            <a:xfrm>
              <a:off x="4949" y="1252"/>
              <a:ext cx="19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56" name="Line 2269"/>
            <p:cNvSpPr>
              <a:spLocks noChangeShapeType="1"/>
            </p:cNvSpPr>
            <p:nvPr/>
          </p:nvSpPr>
          <p:spPr bwMode="auto">
            <a:xfrm>
              <a:off x="4949" y="12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57" name="Line 2270"/>
            <p:cNvSpPr>
              <a:spLocks noChangeShapeType="1"/>
            </p:cNvSpPr>
            <p:nvPr/>
          </p:nvSpPr>
          <p:spPr bwMode="auto">
            <a:xfrm>
              <a:off x="5148" y="12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58" name="Line 2271"/>
            <p:cNvSpPr>
              <a:spLocks noChangeShapeType="1"/>
            </p:cNvSpPr>
            <p:nvPr/>
          </p:nvSpPr>
          <p:spPr bwMode="auto">
            <a:xfrm>
              <a:off x="4949" y="1252"/>
              <a:ext cx="19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59" name="Line 2272"/>
            <p:cNvSpPr>
              <a:spLocks noChangeShapeType="1"/>
            </p:cNvSpPr>
            <p:nvPr/>
          </p:nvSpPr>
          <p:spPr bwMode="auto">
            <a:xfrm>
              <a:off x="4949" y="12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60" name="Line 2273"/>
            <p:cNvSpPr>
              <a:spLocks noChangeShapeType="1"/>
            </p:cNvSpPr>
            <p:nvPr/>
          </p:nvSpPr>
          <p:spPr bwMode="auto">
            <a:xfrm>
              <a:off x="5148" y="12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61" name="Rectangle 2275"/>
            <p:cNvSpPr>
              <a:spLocks noChangeArrowheads="1"/>
            </p:cNvSpPr>
            <p:nvPr/>
          </p:nvSpPr>
          <p:spPr bwMode="auto">
            <a:xfrm>
              <a:off x="5022" y="1175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pl-PL" altLang="pl-PL" sz="1800">
                <a:latin typeface="Arial" charset="0"/>
              </a:endParaRPr>
            </a:p>
          </p:txBody>
        </p:sp>
        <p:grpSp>
          <p:nvGrpSpPr>
            <p:cNvPr id="22562" name="Group 2279"/>
            <p:cNvGrpSpPr>
              <a:grpSpLocks/>
            </p:cNvGrpSpPr>
            <p:nvPr/>
          </p:nvGrpSpPr>
          <p:grpSpPr bwMode="auto">
            <a:xfrm>
              <a:off x="4082" y="1852"/>
              <a:ext cx="201" cy="33"/>
              <a:chOff x="4082" y="1852"/>
              <a:chExt cx="201" cy="33"/>
            </a:xfrm>
          </p:grpSpPr>
          <p:sp>
            <p:nvSpPr>
              <p:cNvPr id="22644" name="Line 2276"/>
              <p:cNvSpPr>
                <a:spLocks noChangeShapeType="1"/>
              </p:cNvSpPr>
              <p:nvPr/>
            </p:nvSpPr>
            <p:spPr bwMode="auto">
              <a:xfrm>
                <a:off x="4082" y="1852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45" name="Line 2277"/>
              <p:cNvSpPr>
                <a:spLocks noChangeShapeType="1"/>
              </p:cNvSpPr>
              <p:nvPr/>
            </p:nvSpPr>
            <p:spPr bwMode="auto">
              <a:xfrm>
                <a:off x="4082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46" name="Line 2278"/>
              <p:cNvSpPr>
                <a:spLocks noChangeShapeType="1"/>
              </p:cNvSpPr>
              <p:nvPr/>
            </p:nvSpPr>
            <p:spPr bwMode="auto">
              <a:xfrm>
                <a:off x="4282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563" name="Rectangle 2280"/>
            <p:cNvSpPr>
              <a:spLocks noChangeArrowheads="1"/>
            </p:cNvSpPr>
            <p:nvPr/>
          </p:nvSpPr>
          <p:spPr bwMode="auto">
            <a:xfrm>
              <a:off x="4116" y="1752"/>
              <a:ext cx="14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64" name="Rectangle 2281"/>
            <p:cNvSpPr>
              <a:spLocks noChangeArrowheads="1"/>
            </p:cNvSpPr>
            <p:nvPr/>
          </p:nvSpPr>
          <p:spPr bwMode="auto">
            <a:xfrm>
              <a:off x="4156" y="1775"/>
              <a:ext cx="4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65" name="Line 2282"/>
            <p:cNvSpPr>
              <a:spLocks noChangeShapeType="1"/>
            </p:cNvSpPr>
            <p:nvPr/>
          </p:nvSpPr>
          <p:spPr bwMode="auto">
            <a:xfrm>
              <a:off x="4082" y="1852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66" name="Line 2283"/>
            <p:cNvSpPr>
              <a:spLocks noChangeShapeType="1"/>
            </p:cNvSpPr>
            <p:nvPr/>
          </p:nvSpPr>
          <p:spPr bwMode="auto">
            <a:xfrm>
              <a:off x="4082" y="18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67" name="Line 2284"/>
            <p:cNvSpPr>
              <a:spLocks noChangeShapeType="1"/>
            </p:cNvSpPr>
            <p:nvPr/>
          </p:nvSpPr>
          <p:spPr bwMode="auto">
            <a:xfrm>
              <a:off x="4282" y="18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68" name="Line 2285"/>
            <p:cNvSpPr>
              <a:spLocks noChangeShapeType="1"/>
            </p:cNvSpPr>
            <p:nvPr/>
          </p:nvSpPr>
          <p:spPr bwMode="auto">
            <a:xfrm>
              <a:off x="4082" y="1852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69" name="Line 2286"/>
            <p:cNvSpPr>
              <a:spLocks noChangeShapeType="1"/>
            </p:cNvSpPr>
            <p:nvPr/>
          </p:nvSpPr>
          <p:spPr bwMode="auto">
            <a:xfrm>
              <a:off x="4082" y="18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70" name="Line 2287"/>
            <p:cNvSpPr>
              <a:spLocks noChangeShapeType="1"/>
            </p:cNvSpPr>
            <p:nvPr/>
          </p:nvSpPr>
          <p:spPr bwMode="auto">
            <a:xfrm>
              <a:off x="4282" y="1852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71" name="Rectangle 2288"/>
            <p:cNvSpPr>
              <a:spLocks noChangeArrowheads="1"/>
            </p:cNvSpPr>
            <p:nvPr/>
          </p:nvSpPr>
          <p:spPr bwMode="auto">
            <a:xfrm>
              <a:off x="4116" y="1752"/>
              <a:ext cx="140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72" name="Rectangle 2289"/>
            <p:cNvSpPr>
              <a:spLocks noChangeArrowheads="1"/>
            </p:cNvSpPr>
            <p:nvPr/>
          </p:nvSpPr>
          <p:spPr bwMode="auto">
            <a:xfrm>
              <a:off x="4156" y="1775"/>
              <a:ext cx="4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73" name="Rectangle 2294"/>
            <p:cNvSpPr>
              <a:spLocks noChangeArrowheads="1"/>
            </p:cNvSpPr>
            <p:nvPr/>
          </p:nvSpPr>
          <p:spPr bwMode="auto">
            <a:xfrm>
              <a:off x="3782" y="1918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74" name="Line 2297"/>
            <p:cNvSpPr>
              <a:spLocks noChangeShapeType="1"/>
            </p:cNvSpPr>
            <p:nvPr/>
          </p:nvSpPr>
          <p:spPr bwMode="auto">
            <a:xfrm>
              <a:off x="3749" y="2018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75" name="Line 2298"/>
            <p:cNvSpPr>
              <a:spLocks noChangeShapeType="1"/>
            </p:cNvSpPr>
            <p:nvPr/>
          </p:nvSpPr>
          <p:spPr bwMode="auto">
            <a:xfrm>
              <a:off x="3949" y="2018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76" name="Line 2300"/>
            <p:cNvSpPr>
              <a:spLocks noChangeShapeType="1"/>
            </p:cNvSpPr>
            <p:nvPr/>
          </p:nvSpPr>
          <p:spPr bwMode="auto">
            <a:xfrm>
              <a:off x="3749" y="2018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77" name="Line 2301"/>
            <p:cNvSpPr>
              <a:spLocks noChangeShapeType="1"/>
            </p:cNvSpPr>
            <p:nvPr/>
          </p:nvSpPr>
          <p:spPr bwMode="auto">
            <a:xfrm>
              <a:off x="3949" y="2018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grpSp>
          <p:nvGrpSpPr>
            <p:cNvPr id="22578" name="Group 2307"/>
            <p:cNvGrpSpPr>
              <a:grpSpLocks/>
            </p:cNvGrpSpPr>
            <p:nvPr/>
          </p:nvGrpSpPr>
          <p:grpSpPr bwMode="auto">
            <a:xfrm>
              <a:off x="4449" y="1885"/>
              <a:ext cx="201" cy="33"/>
              <a:chOff x="4449" y="1885"/>
              <a:chExt cx="201" cy="33"/>
            </a:xfrm>
          </p:grpSpPr>
          <p:sp>
            <p:nvSpPr>
              <p:cNvPr id="22641" name="Line 2304"/>
              <p:cNvSpPr>
                <a:spLocks noChangeShapeType="1"/>
              </p:cNvSpPr>
              <p:nvPr/>
            </p:nvSpPr>
            <p:spPr bwMode="auto">
              <a:xfrm>
                <a:off x="4449" y="1885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42" name="Line 2305"/>
              <p:cNvSpPr>
                <a:spLocks noChangeShapeType="1"/>
              </p:cNvSpPr>
              <p:nvPr/>
            </p:nvSpPr>
            <p:spPr bwMode="auto">
              <a:xfrm>
                <a:off x="4449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43" name="Line 2306"/>
              <p:cNvSpPr>
                <a:spLocks noChangeShapeType="1"/>
              </p:cNvSpPr>
              <p:nvPr/>
            </p:nvSpPr>
            <p:spPr bwMode="auto">
              <a:xfrm>
                <a:off x="4649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579" name="Rectangle 2308"/>
            <p:cNvSpPr>
              <a:spLocks noChangeArrowheads="1"/>
            </p:cNvSpPr>
            <p:nvPr/>
          </p:nvSpPr>
          <p:spPr bwMode="auto">
            <a:xfrm>
              <a:off x="4482" y="1785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80" name="Rectangle 2309"/>
            <p:cNvSpPr>
              <a:spLocks noChangeArrowheads="1"/>
            </p:cNvSpPr>
            <p:nvPr/>
          </p:nvSpPr>
          <p:spPr bwMode="auto">
            <a:xfrm>
              <a:off x="4522" y="1808"/>
              <a:ext cx="4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81" name="Line 2310"/>
            <p:cNvSpPr>
              <a:spLocks noChangeShapeType="1"/>
            </p:cNvSpPr>
            <p:nvPr/>
          </p:nvSpPr>
          <p:spPr bwMode="auto">
            <a:xfrm>
              <a:off x="4449" y="1885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82" name="Line 2311"/>
            <p:cNvSpPr>
              <a:spLocks noChangeShapeType="1"/>
            </p:cNvSpPr>
            <p:nvPr/>
          </p:nvSpPr>
          <p:spPr bwMode="auto">
            <a:xfrm>
              <a:off x="4449" y="18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83" name="Line 2312"/>
            <p:cNvSpPr>
              <a:spLocks noChangeShapeType="1"/>
            </p:cNvSpPr>
            <p:nvPr/>
          </p:nvSpPr>
          <p:spPr bwMode="auto">
            <a:xfrm>
              <a:off x="4649" y="18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84" name="Line 2313"/>
            <p:cNvSpPr>
              <a:spLocks noChangeShapeType="1"/>
            </p:cNvSpPr>
            <p:nvPr/>
          </p:nvSpPr>
          <p:spPr bwMode="auto">
            <a:xfrm>
              <a:off x="4449" y="1885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85" name="Line 2314"/>
            <p:cNvSpPr>
              <a:spLocks noChangeShapeType="1"/>
            </p:cNvSpPr>
            <p:nvPr/>
          </p:nvSpPr>
          <p:spPr bwMode="auto">
            <a:xfrm>
              <a:off x="4449" y="18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86" name="Line 2315"/>
            <p:cNvSpPr>
              <a:spLocks noChangeShapeType="1"/>
            </p:cNvSpPr>
            <p:nvPr/>
          </p:nvSpPr>
          <p:spPr bwMode="auto">
            <a:xfrm>
              <a:off x="4649" y="18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87" name="Rectangle 2316"/>
            <p:cNvSpPr>
              <a:spLocks noChangeArrowheads="1"/>
            </p:cNvSpPr>
            <p:nvPr/>
          </p:nvSpPr>
          <p:spPr bwMode="auto">
            <a:xfrm>
              <a:off x="4482" y="1785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88" name="Rectangle 2317"/>
            <p:cNvSpPr>
              <a:spLocks noChangeArrowheads="1"/>
            </p:cNvSpPr>
            <p:nvPr/>
          </p:nvSpPr>
          <p:spPr bwMode="auto">
            <a:xfrm>
              <a:off x="4522" y="1808"/>
              <a:ext cx="4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  <p:grpSp>
          <p:nvGrpSpPr>
            <p:cNvPr id="22589" name="Group 2321"/>
            <p:cNvGrpSpPr>
              <a:grpSpLocks/>
            </p:cNvGrpSpPr>
            <p:nvPr/>
          </p:nvGrpSpPr>
          <p:grpSpPr bwMode="auto">
            <a:xfrm>
              <a:off x="4815" y="1785"/>
              <a:ext cx="201" cy="33"/>
              <a:chOff x="4815" y="1785"/>
              <a:chExt cx="201" cy="33"/>
            </a:xfrm>
          </p:grpSpPr>
          <p:sp>
            <p:nvSpPr>
              <p:cNvPr id="22638" name="Line 2318"/>
              <p:cNvSpPr>
                <a:spLocks noChangeShapeType="1"/>
              </p:cNvSpPr>
              <p:nvPr/>
            </p:nvSpPr>
            <p:spPr bwMode="auto">
              <a:xfrm>
                <a:off x="4815" y="1785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39" name="Line 2319"/>
              <p:cNvSpPr>
                <a:spLocks noChangeShapeType="1"/>
              </p:cNvSpPr>
              <p:nvPr/>
            </p:nvSpPr>
            <p:spPr bwMode="auto">
              <a:xfrm>
                <a:off x="4815" y="17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40" name="Line 2320"/>
              <p:cNvSpPr>
                <a:spLocks noChangeShapeType="1"/>
              </p:cNvSpPr>
              <p:nvPr/>
            </p:nvSpPr>
            <p:spPr bwMode="auto">
              <a:xfrm>
                <a:off x="5015" y="17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590" name="Rectangle 2322"/>
            <p:cNvSpPr>
              <a:spLocks noChangeArrowheads="1"/>
            </p:cNvSpPr>
            <p:nvPr/>
          </p:nvSpPr>
          <p:spPr bwMode="auto">
            <a:xfrm>
              <a:off x="4849" y="1685"/>
              <a:ext cx="14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91" name="Rectangle 2323"/>
            <p:cNvSpPr>
              <a:spLocks noChangeArrowheads="1"/>
            </p:cNvSpPr>
            <p:nvPr/>
          </p:nvSpPr>
          <p:spPr bwMode="auto">
            <a:xfrm>
              <a:off x="4889" y="1708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  <p:sp>
          <p:nvSpPr>
            <p:cNvPr id="22592" name="Line 2324"/>
            <p:cNvSpPr>
              <a:spLocks noChangeShapeType="1"/>
            </p:cNvSpPr>
            <p:nvPr/>
          </p:nvSpPr>
          <p:spPr bwMode="auto">
            <a:xfrm>
              <a:off x="4815" y="1785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93" name="Line 2325"/>
            <p:cNvSpPr>
              <a:spLocks noChangeShapeType="1"/>
            </p:cNvSpPr>
            <p:nvPr/>
          </p:nvSpPr>
          <p:spPr bwMode="auto">
            <a:xfrm>
              <a:off x="4815" y="17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94" name="Line 2326"/>
            <p:cNvSpPr>
              <a:spLocks noChangeShapeType="1"/>
            </p:cNvSpPr>
            <p:nvPr/>
          </p:nvSpPr>
          <p:spPr bwMode="auto">
            <a:xfrm>
              <a:off x="5015" y="17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95" name="Line 2327"/>
            <p:cNvSpPr>
              <a:spLocks noChangeShapeType="1"/>
            </p:cNvSpPr>
            <p:nvPr/>
          </p:nvSpPr>
          <p:spPr bwMode="auto">
            <a:xfrm>
              <a:off x="4815" y="1785"/>
              <a:ext cx="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96" name="Line 2328"/>
            <p:cNvSpPr>
              <a:spLocks noChangeShapeType="1"/>
            </p:cNvSpPr>
            <p:nvPr/>
          </p:nvSpPr>
          <p:spPr bwMode="auto">
            <a:xfrm>
              <a:off x="4815" y="17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97" name="Line 2329"/>
            <p:cNvSpPr>
              <a:spLocks noChangeShapeType="1"/>
            </p:cNvSpPr>
            <p:nvPr/>
          </p:nvSpPr>
          <p:spPr bwMode="auto">
            <a:xfrm>
              <a:off x="5015" y="1785"/>
              <a:ext cx="1" cy="3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2598" name="Rectangle 2330"/>
            <p:cNvSpPr>
              <a:spLocks noChangeArrowheads="1"/>
            </p:cNvSpPr>
            <p:nvPr/>
          </p:nvSpPr>
          <p:spPr bwMode="auto">
            <a:xfrm>
              <a:off x="4849" y="1685"/>
              <a:ext cx="140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599" name="Rectangle 2331"/>
            <p:cNvSpPr>
              <a:spLocks noChangeArrowheads="1"/>
            </p:cNvSpPr>
            <p:nvPr/>
          </p:nvSpPr>
          <p:spPr bwMode="auto">
            <a:xfrm>
              <a:off x="4889" y="1708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  <p:grpSp>
          <p:nvGrpSpPr>
            <p:cNvPr id="22600" name="Group 2335"/>
            <p:cNvGrpSpPr>
              <a:grpSpLocks/>
            </p:cNvGrpSpPr>
            <p:nvPr/>
          </p:nvGrpSpPr>
          <p:grpSpPr bwMode="auto">
            <a:xfrm>
              <a:off x="5215" y="1885"/>
              <a:ext cx="201" cy="33"/>
              <a:chOff x="5215" y="1885"/>
              <a:chExt cx="201" cy="33"/>
            </a:xfrm>
          </p:grpSpPr>
          <p:sp>
            <p:nvSpPr>
              <p:cNvPr id="22635" name="Line 2332"/>
              <p:cNvSpPr>
                <a:spLocks noChangeShapeType="1"/>
              </p:cNvSpPr>
              <p:nvPr/>
            </p:nvSpPr>
            <p:spPr bwMode="auto">
              <a:xfrm>
                <a:off x="5215" y="1885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36" name="Line 2333"/>
              <p:cNvSpPr>
                <a:spLocks noChangeShapeType="1"/>
              </p:cNvSpPr>
              <p:nvPr/>
            </p:nvSpPr>
            <p:spPr bwMode="auto">
              <a:xfrm>
                <a:off x="5215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37" name="Line 2334"/>
              <p:cNvSpPr>
                <a:spLocks noChangeShapeType="1"/>
              </p:cNvSpPr>
              <p:nvPr/>
            </p:nvSpPr>
            <p:spPr bwMode="auto">
              <a:xfrm>
                <a:off x="5415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</p:grpSp>
        <p:sp>
          <p:nvSpPr>
            <p:cNvPr id="22601" name="Rectangle 2336"/>
            <p:cNvSpPr>
              <a:spLocks noChangeArrowheads="1"/>
            </p:cNvSpPr>
            <p:nvPr/>
          </p:nvSpPr>
          <p:spPr bwMode="auto">
            <a:xfrm>
              <a:off x="5248" y="1785"/>
              <a:ext cx="141" cy="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latin typeface="Arial" charset="0"/>
              </a:endParaRPr>
            </a:p>
          </p:txBody>
        </p:sp>
        <p:sp>
          <p:nvSpPr>
            <p:cNvPr id="22602" name="Rectangle 2337"/>
            <p:cNvSpPr>
              <a:spLocks noChangeArrowheads="1"/>
            </p:cNvSpPr>
            <p:nvPr/>
          </p:nvSpPr>
          <p:spPr bwMode="auto">
            <a:xfrm>
              <a:off x="5289" y="1808"/>
              <a:ext cx="4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  <p:grpSp>
          <p:nvGrpSpPr>
            <p:cNvPr id="22603" name="Group 2346"/>
            <p:cNvGrpSpPr>
              <a:grpSpLocks/>
            </p:cNvGrpSpPr>
            <p:nvPr/>
          </p:nvGrpSpPr>
          <p:grpSpPr bwMode="auto">
            <a:xfrm>
              <a:off x="5215" y="1785"/>
              <a:ext cx="201" cy="133"/>
              <a:chOff x="5215" y="1785"/>
              <a:chExt cx="201" cy="133"/>
            </a:xfrm>
          </p:grpSpPr>
          <p:sp>
            <p:nvSpPr>
              <p:cNvPr id="22627" name="Line 2338"/>
              <p:cNvSpPr>
                <a:spLocks noChangeShapeType="1"/>
              </p:cNvSpPr>
              <p:nvPr/>
            </p:nvSpPr>
            <p:spPr bwMode="auto">
              <a:xfrm>
                <a:off x="5215" y="1885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28" name="Line 2339"/>
              <p:cNvSpPr>
                <a:spLocks noChangeShapeType="1"/>
              </p:cNvSpPr>
              <p:nvPr/>
            </p:nvSpPr>
            <p:spPr bwMode="auto">
              <a:xfrm>
                <a:off x="5215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29" name="Line 2340"/>
              <p:cNvSpPr>
                <a:spLocks noChangeShapeType="1"/>
              </p:cNvSpPr>
              <p:nvPr/>
            </p:nvSpPr>
            <p:spPr bwMode="auto">
              <a:xfrm>
                <a:off x="5415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30" name="Line 2341"/>
              <p:cNvSpPr>
                <a:spLocks noChangeShapeType="1"/>
              </p:cNvSpPr>
              <p:nvPr/>
            </p:nvSpPr>
            <p:spPr bwMode="auto">
              <a:xfrm>
                <a:off x="5215" y="1885"/>
                <a:ext cx="200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31" name="Line 2342"/>
              <p:cNvSpPr>
                <a:spLocks noChangeShapeType="1"/>
              </p:cNvSpPr>
              <p:nvPr/>
            </p:nvSpPr>
            <p:spPr bwMode="auto">
              <a:xfrm>
                <a:off x="5215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32" name="Line 2343"/>
              <p:cNvSpPr>
                <a:spLocks noChangeShapeType="1"/>
              </p:cNvSpPr>
              <p:nvPr/>
            </p:nvSpPr>
            <p:spPr bwMode="auto">
              <a:xfrm>
                <a:off x="5415" y="1885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33" name="Rectangle 2344"/>
              <p:cNvSpPr>
                <a:spLocks noChangeArrowheads="1"/>
              </p:cNvSpPr>
              <p:nvPr/>
            </p:nvSpPr>
            <p:spPr bwMode="auto">
              <a:xfrm>
                <a:off x="5248" y="1785"/>
                <a:ext cx="141" cy="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34" name="Rectangle 2345"/>
              <p:cNvSpPr>
                <a:spLocks noChangeArrowheads="1"/>
              </p:cNvSpPr>
              <p:nvPr/>
            </p:nvSpPr>
            <p:spPr bwMode="auto">
              <a:xfrm>
                <a:off x="5289" y="1808"/>
                <a:ext cx="47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l-PL" altLang="pl-PL" sz="800" b="1">
                    <a:solidFill>
                      <a:srgbClr val="000000"/>
                    </a:solidFill>
                    <a:latin typeface="Arial" charset="0"/>
                  </a:rPr>
                  <a:t>B</a:t>
                </a:r>
                <a:endParaRPr lang="pl-PL" altLang="pl-PL" sz="1800">
                  <a:latin typeface="Arial" charset="0"/>
                </a:endParaRPr>
              </a:p>
            </p:txBody>
          </p:sp>
        </p:grpSp>
        <p:grpSp>
          <p:nvGrpSpPr>
            <p:cNvPr id="22604" name="Group 2348"/>
            <p:cNvGrpSpPr>
              <a:grpSpLocks/>
            </p:cNvGrpSpPr>
            <p:nvPr/>
          </p:nvGrpSpPr>
          <p:grpSpPr bwMode="auto">
            <a:xfrm>
              <a:off x="3696" y="1872"/>
              <a:ext cx="200" cy="204"/>
              <a:chOff x="3483" y="1752"/>
              <a:chExt cx="200" cy="204"/>
            </a:xfrm>
          </p:grpSpPr>
          <p:grpSp>
            <p:nvGrpSpPr>
              <p:cNvPr id="22606" name="Group 2349"/>
              <p:cNvGrpSpPr>
                <a:grpSpLocks/>
              </p:cNvGrpSpPr>
              <p:nvPr/>
            </p:nvGrpSpPr>
            <p:grpSpPr bwMode="auto">
              <a:xfrm>
                <a:off x="3483" y="1752"/>
                <a:ext cx="200" cy="204"/>
                <a:chOff x="3483" y="1752"/>
                <a:chExt cx="200" cy="204"/>
              </a:xfrm>
            </p:grpSpPr>
            <p:grpSp>
              <p:nvGrpSpPr>
                <p:cNvPr id="22621" name="Group 2350"/>
                <p:cNvGrpSpPr>
                  <a:grpSpLocks/>
                </p:cNvGrpSpPr>
                <p:nvPr/>
              </p:nvGrpSpPr>
              <p:grpSpPr bwMode="auto">
                <a:xfrm>
                  <a:off x="3483" y="1852"/>
                  <a:ext cx="200" cy="33"/>
                  <a:chOff x="3483" y="1852"/>
                  <a:chExt cx="200" cy="33"/>
                </a:xfrm>
              </p:grpSpPr>
              <p:sp>
                <p:nvSpPr>
                  <p:cNvPr id="22624" name="Line 2351"/>
                  <p:cNvSpPr>
                    <a:spLocks noChangeShapeType="1"/>
                  </p:cNvSpPr>
                  <p:nvPr/>
                </p:nvSpPr>
                <p:spPr bwMode="auto">
                  <a:xfrm>
                    <a:off x="3483" y="1852"/>
                    <a:ext cx="199" cy="1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22625" name="Line 2352"/>
                  <p:cNvSpPr>
                    <a:spLocks noChangeShapeType="1"/>
                  </p:cNvSpPr>
                  <p:nvPr/>
                </p:nvSpPr>
                <p:spPr bwMode="auto">
                  <a:xfrm>
                    <a:off x="3483" y="1852"/>
                    <a:ext cx="1" cy="33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l-PL"/>
                  </a:p>
                </p:txBody>
              </p:sp>
              <p:sp>
                <p:nvSpPr>
                  <p:cNvPr id="22626" name="Line 2353"/>
                  <p:cNvSpPr>
                    <a:spLocks noChangeShapeType="1"/>
                  </p:cNvSpPr>
                  <p:nvPr/>
                </p:nvSpPr>
                <p:spPr bwMode="auto">
                  <a:xfrm>
                    <a:off x="3682" y="1852"/>
                    <a:ext cx="1" cy="33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622" name="Rectangle 2354"/>
                <p:cNvSpPr>
                  <a:spLocks noChangeArrowheads="1"/>
                </p:cNvSpPr>
                <p:nvPr/>
              </p:nvSpPr>
              <p:spPr bwMode="auto">
                <a:xfrm>
                  <a:off x="3516" y="1752"/>
                  <a:ext cx="141" cy="1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l-PL" altLang="pl-PL" sz="1800">
                    <a:latin typeface="Arial" charset="0"/>
                  </a:endParaRPr>
                </a:p>
              </p:txBody>
            </p:sp>
            <p:sp>
              <p:nvSpPr>
                <p:cNvPr id="22623" name="Rectangle 2355"/>
                <p:cNvSpPr>
                  <a:spLocks noChangeArrowheads="1"/>
                </p:cNvSpPr>
                <p:nvPr/>
              </p:nvSpPr>
              <p:spPr bwMode="auto">
                <a:xfrm>
                  <a:off x="3556" y="1775"/>
                  <a:ext cx="0" cy="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l-PL" altLang="pl-PL" sz="1800">
                    <a:latin typeface="Arial" charset="0"/>
                  </a:endParaRPr>
                </a:p>
              </p:txBody>
            </p:sp>
          </p:grpSp>
          <p:grpSp>
            <p:nvGrpSpPr>
              <p:cNvPr id="22607" name="Group 2356"/>
              <p:cNvGrpSpPr>
                <a:grpSpLocks/>
              </p:cNvGrpSpPr>
              <p:nvPr/>
            </p:nvGrpSpPr>
            <p:grpSpPr bwMode="auto">
              <a:xfrm>
                <a:off x="3483" y="1852"/>
                <a:ext cx="200" cy="33"/>
                <a:chOff x="3483" y="1852"/>
                <a:chExt cx="200" cy="33"/>
              </a:xfrm>
            </p:grpSpPr>
            <p:sp>
              <p:nvSpPr>
                <p:cNvPr id="22618" name="Line 2357"/>
                <p:cNvSpPr>
                  <a:spLocks noChangeShapeType="1"/>
                </p:cNvSpPr>
                <p:nvPr/>
              </p:nvSpPr>
              <p:spPr bwMode="auto">
                <a:xfrm>
                  <a:off x="3483" y="1852"/>
                  <a:ext cx="199" cy="1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19" name="Line 2358"/>
                <p:cNvSpPr>
                  <a:spLocks noChangeShapeType="1"/>
                </p:cNvSpPr>
                <p:nvPr/>
              </p:nvSpPr>
              <p:spPr bwMode="auto">
                <a:xfrm>
                  <a:off x="3483" y="1852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  <p:sp>
              <p:nvSpPr>
                <p:cNvPr id="22620" name="Line 2359"/>
                <p:cNvSpPr>
                  <a:spLocks noChangeShapeType="1"/>
                </p:cNvSpPr>
                <p:nvPr/>
              </p:nvSpPr>
              <p:spPr bwMode="auto">
                <a:xfrm>
                  <a:off x="3682" y="1852"/>
                  <a:ext cx="1" cy="3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l-PL"/>
                </a:p>
              </p:txBody>
            </p:sp>
          </p:grpSp>
          <p:sp>
            <p:nvSpPr>
              <p:cNvPr id="22608" name="Rectangle 2360"/>
              <p:cNvSpPr>
                <a:spLocks noChangeArrowheads="1"/>
              </p:cNvSpPr>
              <p:nvPr/>
            </p:nvSpPr>
            <p:spPr bwMode="auto">
              <a:xfrm>
                <a:off x="3516" y="1752"/>
                <a:ext cx="141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09" name="Rectangle 2361"/>
              <p:cNvSpPr>
                <a:spLocks noChangeArrowheads="1"/>
              </p:cNvSpPr>
              <p:nvPr/>
            </p:nvSpPr>
            <p:spPr bwMode="auto">
              <a:xfrm>
                <a:off x="3556" y="1775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10" name="Line 2362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9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11" name="Line 2363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12" name="Line 2364"/>
              <p:cNvSpPr>
                <a:spLocks noChangeShapeType="1"/>
              </p:cNvSpPr>
              <p:nvPr/>
            </p:nvSpPr>
            <p:spPr bwMode="auto">
              <a:xfrm>
                <a:off x="3682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13" name="Line 2365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9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14" name="Line 2366"/>
              <p:cNvSpPr>
                <a:spLocks noChangeShapeType="1"/>
              </p:cNvSpPr>
              <p:nvPr/>
            </p:nvSpPr>
            <p:spPr bwMode="auto">
              <a:xfrm>
                <a:off x="3483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15" name="Line 2367"/>
              <p:cNvSpPr>
                <a:spLocks noChangeShapeType="1"/>
              </p:cNvSpPr>
              <p:nvPr/>
            </p:nvSpPr>
            <p:spPr bwMode="auto">
              <a:xfrm>
                <a:off x="3682" y="1852"/>
                <a:ext cx="1" cy="33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22616" name="Rectangle 2368"/>
              <p:cNvSpPr>
                <a:spLocks noChangeArrowheads="1"/>
              </p:cNvSpPr>
              <p:nvPr/>
            </p:nvSpPr>
            <p:spPr bwMode="auto">
              <a:xfrm>
                <a:off x="3516" y="1752"/>
                <a:ext cx="141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  <p:sp>
            <p:nvSpPr>
              <p:cNvPr id="22617" name="Rectangle 2369"/>
              <p:cNvSpPr>
                <a:spLocks noChangeArrowheads="1"/>
              </p:cNvSpPr>
              <p:nvPr/>
            </p:nvSpPr>
            <p:spPr bwMode="auto">
              <a:xfrm>
                <a:off x="3556" y="1775"/>
                <a:ext cx="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l-PL" altLang="pl-PL" sz="1800">
                  <a:latin typeface="Arial" charset="0"/>
                </a:endParaRPr>
              </a:p>
            </p:txBody>
          </p:sp>
        </p:grpSp>
        <p:sp>
          <p:nvSpPr>
            <p:cNvPr id="22605" name="Rectangle 2370"/>
            <p:cNvSpPr>
              <a:spLocks noChangeArrowheads="1"/>
            </p:cNvSpPr>
            <p:nvPr/>
          </p:nvSpPr>
          <p:spPr bwMode="auto">
            <a:xfrm>
              <a:off x="3744" y="1891"/>
              <a:ext cx="48" cy="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b="1">
                  <a:solidFill>
                    <a:srgbClr val="000000"/>
                  </a:solidFill>
                  <a:latin typeface="Arial" charset="0"/>
                </a:rPr>
                <a:t>B</a:t>
              </a:r>
              <a:endParaRPr lang="pl-PL" altLang="pl-PL" sz="1800">
                <a:latin typeface="Arial" charset="0"/>
              </a:endParaRPr>
            </a:p>
          </p:txBody>
        </p:sp>
      </p:grpSp>
      <p:sp>
        <p:nvSpPr>
          <p:cNvPr id="1224" name="pole tekstowe 1"/>
          <p:cNvSpPr txBox="1">
            <a:spLocks noChangeArrowheads="1"/>
          </p:cNvSpPr>
          <p:nvPr/>
        </p:nvSpPr>
        <p:spPr bwMode="auto">
          <a:xfrm>
            <a:off x="5286673" y="1628800"/>
            <a:ext cx="35229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Random </a:t>
            </a:r>
            <a:r>
              <a:rPr lang="pl-PL" altLang="pl-PL" sz="2000" b="1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Copolyester</a:t>
            </a:r>
            <a:endParaRPr lang="pl-PL" altLang="pl-PL" sz="20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1225" name="pole tekstowe 6"/>
          <p:cNvSpPr txBox="1">
            <a:spLocks noChangeArrowheads="1"/>
          </p:cNvSpPr>
          <p:nvPr/>
        </p:nvSpPr>
        <p:spPr bwMode="auto">
          <a:xfrm>
            <a:off x="904999" y="1628800"/>
            <a:ext cx="32349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Diblock</a:t>
            </a:r>
            <a:r>
              <a:rPr lang="pl-PL" altLang="pl-PL" sz="20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pl-PL" altLang="pl-PL" sz="2000" b="1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Copolyester</a:t>
            </a:r>
            <a:endParaRPr lang="pl-PL" altLang="pl-PL" sz="20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1226" name="Grupa 9"/>
          <p:cNvGrpSpPr>
            <a:grpSpLocks noChangeAspect="1"/>
          </p:cNvGrpSpPr>
          <p:nvPr/>
        </p:nvGrpSpPr>
        <p:grpSpPr bwMode="auto">
          <a:xfrm>
            <a:off x="5798363" y="2238114"/>
            <a:ext cx="1509941" cy="149449"/>
            <a:chOff x="4932040" y="1088533"/>
            <a:chExt cx="2325947" cy="230903"/>
          </a:xfrm>
        </p:grpSpPr>
        <p:grpSp>
          <p:nvGrpSpPr>
            <p:cNvPr id="1227" name="Grupa 10"/>
            <p:cNvGrpSpPr>
              <a:grpSpLocks/>
            </p:cNvGrpSpPr>
            <p:nvPr/>
          </p:nvGrpSpPr>
          <p:grpSpPr bwMode="auto">
            <a:xfrm>
              <a:off x="4932040" y="1088533"/>
              <a:ext cx="2310225" cy="230903"/>
              <a:chOff x="755576" y="1052736"/>
              <a:chExt cx="2310225" cy="230903"/>
            </a:xfrm>
          </p:grpSpPr>
          <p:grpSp>
            <p:nvGrpSpPr>
              <p:cNvPr id="1243" name="Grupa 1242"/>
              <p:cNvGrpSpPr>
                <a:grpSpLocks/>
              </p:cNvGrpSpPr>
              <p:nvPr/>
            </p:nvGrpSpPr>
            <p:grpSpPr bwMode="auto">
              <a:xfrm>
                <a:off x="755576" y="1052736"/>
                <a:ext cx="876672" cy="228600"/>
                <a:chOff x="755576" y="1052736"/>
                <a:chExt cx="876672" cy="228600"/>
              </a:xfrm>
            </p:grpSpPr>
            <p:sp>
              <p:nvSpPr>
                <p:cNvPr id="1254" name="Schemat blokowy: łącznik 1253"/>
                <p:cNvSpPr/>
                <p:nvPr/>
              </p:nvSpPr>
              <p:spPr>
                <a:xfrm>
                  <a:off x="755576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1255" name="Schemat blokowy: łącznik 1254"/>
                <p:cNvSpPr/>
                <p:nvPr/>
              </p:nvSpPr>
              <p:spPr>
                <a:xfrm>
                  <a:off x="971500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1256" name="Schemat blokowy: łącznik 1255"/>
                <p:cNvSpPr/>
                <p:nvPr/>
              </p:nvSpPr>
              <p:spPr>
                <a:xfrm>
                  <a:off x="1174723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sp>
              <p:nvSpPr>
                <p:cNvPr id="1257" name="Schemat blokowy: łącznik 1256"/>
                <p:cNvSpPr/>
                <p:nvPr/>
              </p:nvSpPr>
              <p:spPr>
                <a:xfrm>
                  <a:off x="1403348" y="1052736"/>
                  <a:ext cx="228626" cy="229310"/>
                </a:xfrm>
                <a:prstGeom prst="flowChartConnector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</p:grpSp>
          <p:sp>
            <p:nvSpPr>
              <p:cNvPr id="1244" name="Schemat blokowy: łącznik 1243"/>
              <p:cNvSpPr/>
              <p:nvPr/>
            </p:nvSpPr>
            <p:spPr>
              <a:xfrm>
                <a:off x="761927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5" name="Schemat blokowy: łącznik 1244"/>
              <p:cNvSpPr/>
              <p:nvPr/>
            </p:nvSpPr>
            <p:spPr>
              <a:xfrm>
                <a:off x="977851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6" name="Schemat blokowy: łącznik 1245"/>
              <p:cNvSpPr/>
              <p:nvPr/>
            </p:nvSpPr>
            <p:spPr>
              <a:xfrm>
                <a:off x="1181074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7" name="Schemat blokowy: łącznik 1246"/>
              <p:cNvSpPr/>
              <p:nvPr/>
            </p:nvSpPr>
            <p:spPr>
              <a:xfrm>
                <a:off x="1409699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8" name="Schemat blokowy: łącznik 1247"/>
              <p:cNvSpPr/>
              <p:nvPr/>
            </p:nvSpPr>
            <p:spPr>
              <a:xfrm>
                <a:off x="1666903" y="1052736"/>
                <a:ext cx="228626" cy="229310"/>
              </a:xfrm>
              <a:prstGeom prst="flowChartConnector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9" name="Schemat blokowy: łącznik 1248"/>
              <p:cNvSpPr/>
              <p:nvPr/>
            </p:nvSpPr>
            <p:spPr>
              <a:xfrm>
                <a:off x="1895528" y="1054329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50" name="Schemat blokowy: łącznik 1249"/>
              <p:cNvSpPr/>
              <p:nvPr/>
            </p:nvSpPr>
            <p:spPr>
              <a:xfrm>
                <a:off x="2130505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51" name="Schemat blokowy: łącznik 1250"/>
              <p:cNvSpPr/>
              <p:nvPr/>
            </p:nvSpPr>
            <p:spPr>
              <a:xfrm>
                <a:off x="2359130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52" name="Schemat blokowy: łącznik 1251"/>
              <p:cNvSpPr/>
              <p:nvPr/>
            </p:nvSpPr>
            <p:spPr>
              <a:xfrm>
                <a:off x="2837020" y="1054329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53" name="Schemat blokowy: łącznik 1252"/>
              <p:cNvSpPr/>
              <p:nvPr/>
            </p:nvSpPr>
            <p:spPr>
              <a:xfrm>
                <a:off x="2608395" y="1054329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grpSp>
          <p:nvGrpSpPr>
            <p:cNvPr id="1228" name="Grupa 11"/>
            <p:cNvGrpSpPr>
              <a:grpSpLocks/>
            </p:cNvGrpSpPr>
            <p:nvPr/>
          </p:nvGrpSpPr>
          <p:grpSpPr bwMode="auto">
            <a:xfrm>
              <a:off x="4947762" y="1088533"/>
              <a:ext cx="876672" cy="228600"/>
              <a:chOff x="755576" y="1052736"/>
              <a:chExt cx="876672" cy="228600"/>
            </a:xfrm>
          </p:grpSpPr>
          <p:sp>
            <p:nvSpPr>
              <p:cNvPr id="1239" name="Schemat blokowy: łącznik 1238"/>
              <p:cNvSpPr/>
              <p:nvPr/>
            </p:nvSpPr>
            <p:spPr>
              <a:xfrm>
                <a:off x="755731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0" name="Schemat blokowy: łącznik 1239"/>
              <p:cNvSpPr/>
              <p:nvPr/>
            </p:nvSpPr>
            <p:spPr>
              <a:xfrm>
                <a:off x="971655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1" name="Schemat blokowy: łącznik 1240"/>
              <p:cNvSpPr/>
              <p:nvPr/>
            </p:nvSpPr>
            <p:spPr>
              <a:xfrm>
                <a:off x="1174878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42" name="Schemat blokowy: łącznik 1241"/>
              <p:cNvSpPr/>
              <p:nvPr/>
            </p:nvSpPr>
            <p:spPr>
              <a:xfrm>
                <a:off x="1403503" y="1052736"/>
                <a:ext cx="228626" cy="22931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1229" name="Schemat blokowy: łącznik 1228"/>
            <p:cNvSpPr/>
            <p:nvPr/>
          </p:nvSpPr>
          <p:spPr>
            <a:xfrm>
              <a:off x="4954267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0" name="Schemat blokowy: łącznik 1229"/>
            <p:cNvSpPr/>
            <p:nvPr/>
          </p:nvSpPr>
          <p:spPr>
            <a:xfrm>
              <a:off x="5170192" y="1088533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1" name="Schemat blokowy: łącznik 1230"/>
            <p:cNvSpPr/>
            <p:nvPr/>
          </p:nvSpPr>
          <p:spPr>
            <a:xfrm>
              <a:off x="5373414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2" name="Schemat blokowy: łącznik 1231"/>
            <p:cNvSpPr/>
            <p:nvPr/>
          </p:nvSpPr>
          <p:spPr>
            <a:xfrm>
              <a:off x="5602040" y="1088533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3" name="Schemat blokowy: łącznik 1232"/>
            <p:cNvSpPr/>
            <p:nvPr/>
          </p:nvSpPr>
          <p:spPr>
            <a:xfrm>
              <a:off x="5859244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4" name="Schemat blokowy: łącznik 1233"/>
            <p:cNvSpPr/>
            <p:nvPr/>
          </p:nvSpPr>
          <p:spPr>
            <a:xfrm>
              <a:off x="6087869" y="1090126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5" name="Schemat blokowy: łącznik 1234"/>
            <p:cNvSpPr/>
            <p:nvPr/>
          </p:nvSpPr>
          <p:spPr>
            <a:xfrm>
              <a:off x="6322845" y="1088533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6" name="Schemat blokowy: łącznik 1235"/>
            <p:cNvSpPr/>
            <p:nvPr/>
          </p:nvSpPr>
          <p:spPr>
            <a:xfrm>
              <a:off x="6551471" y="1088533"/>
              <a:ext cx="228626" cy="229310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7" name="Schemat blokowy: łącznik 1236"/>
            <p:cNvSpPr/>
            <p:nvPr/>
          </p:nvSpPr>
          <p:spPr>
            <a:xfrm>
              <a:off x="7029361" y="1090126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38" name="Schemat blokowy: łącznik 1237"/>
            <p:cNvSpPr/>
            <p:nvPr/>
          </p:nvSpPr>
          <p:spPr>
            <a:xfrm>
              <a:off x="6800736" y="1090126"/>
              <a:ext cx="228626" cy="229310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1258" name="Grupa 73"/>
          <p:cNvGrpSpPr>
            <a:grpSpLocks noChangeAspect="1"/>
          </p:cNvGrpSpPr>
          <p:nvPr/>
        </p:nvGrpSpPr>
        <p:grpSpPr bwMode="auto">
          <a:xfrm>
            <a:off x="1081677" y="2238115"/>
            <a:ext cx="1499634" cy="149448"/>
            <a:chOff x="755576" y="1052736"/>
            <a:chExt cx="2310225" cy="230903"/>
          </a:xfrm>
        </p:grpSpPr>
        <p:grpSp>
          <p:nvGrpSpPr>
            <p:cNvPr id="1259" name="Grupa 74"/>
            <p:cNvGrpSpPr>
              <a:grpSpLocks/>
            </p:cNvGrpSpPr>
            <p:nvPr/>
          </p:nvGrpSpPr>
          <p:grpSpPr bwMode="auto">
            <a:xfrm>
              <a:off x="755576" y="1052736"/>
              <a:ext cx="876672" cy="228600"/>
              <a:chOff x="755576" y="1052736"/>
              <a:chExt cx="876672" cy="228600"/>
            </a:xfrm>
          </p:grpSpPr>
          <p:sp>
            <p:nvSpPr>
              <p:cNvPr id="1284" name="Schemat blokowy: łącznik 1283"/>
              <p:cNvSpPr/>
              <p:nvPr/>
            </p:nvSpPr>
            <p:spPr>
              <a:xfrm>
                <a:off x="755576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85" name="Schemat blokowy: łącznik 1284"/>
              <p:cNvSpPr/>
              <p:nvPr/>
            </p:nvSpPr>
            <p:spPr>
              <a:xfrm>
                <a:off x="971515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86" name="Schemat blokowy: łącznik 1285"/>
              <p:cNvSpPr/>
              <p:nvPr/>
            </p:nvSpPr>
            <p:spPr>
              <a:xfrm>
                <a:off x="1174751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1287" name="Schemat blokowy: łącznik 1286"/>
              <p:cNvSpPr/>
              <p:nvPr/>
            </p:nvSpPr>
            <p:spPr>
              <a:xfrm>
                <a:off x="1403392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1260" name="Schemat blokowy: łącznik 1259"/>
            <p:cNvSpPr/>
            <p:nvPr/>
          </p:nvSpPr>
          <p:spPr>
            <a:xfrm>
              <a:off x="761927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61" name="Schemat blokowy: łącznik 1260"/>
            <p:cNvSpPr/>
            <p:nvPr/>
          </p:nvSpPr>
          <p:spPr>
            <a:xfrm>
              <a:off x="977866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62" name="Schemat blokowy: łącznik 1261"/>
            <p:cNvSpPr/>
            <p:nvPr/>
          </p:nvSpPr>
          <p:spPr>
            <a:xfrm>
              <a:off x="1181102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77" name="Schemat blokowy: łącznik 1276"/>
            <p:cNvSpPr/>
            <p:nvPr/>
          </p:nvSpPr>
          <p:spPr>
            <a:xfrm>
              <a:off x="1409743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78" name="Schemat blokowy: łącznik 1277"/>
            <p:cNvSpPr/>
            <p:nvPr/>
          </p:nvSpPr>
          <p:spPr>
            <a:xfrm>
              <a:off x="1666964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79" name="Schemat blokowy: łącznik 1278"/>
            <p:cNvSpPr/>
            <p:nvPr/>
          </p:nvSpPr>
          <p:spPr>
            <a:xfrm>
              <a:off x="1895605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80" name="Schemat blokowy: łącznik 1279"/>
            <p:cNvSpPr/>
            <p:nvPr/>
          </p:nvSpPr>
          <p:spPr>
            <a:xfrm>
              <a:off x="2130597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81" name="Schemat blokowy: łącznik 1280"/>
            <p:cNvSpPr/>
            <p:nvPr/>
          </p:nvSpPr>
          <p:spPr>
            <a:xfrm>
              <a:off x="2359238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82" name="Schemat blokowy: łącznik 1281"/>
            <p:cNvSpPr/>
            <p:nvPr/>
          </p:nvSpPr>
          <p:spPr>
            <a:xfrm>
              <a:off x="2837160" y="1054328"/>
              <a:ext cx="228641" cy="229311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283" name="Schemat blokowy: łącznik 1282"/>
            <p:cNvSpPr/>
            <p:nvPr/>
          </p:nvSpPr>
          <p:spPr>
            <a:xfrm>
              <a:off x="2608519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1288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opolyesters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of </a:t>
            </a:r>
            <a:r>
              <a:rPr lang="el-GR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β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butyrolactone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with </a:t>
            </a:r>
            <a: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l-GR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β</a:t>
            </a:r>
            <a:r>
              <a:rPr lang="pl-PL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etoksymethyl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l-GR" sz="3600" b="1" spc="-55" dirty="0" smtClean="0">
                <a:solidFill>
                  <a:schemeClr val="tx2">
                    <a:lumMod val="75000"/>
                  </a:schemeClr>
                </a:solidFill>
              </a:rPr>
              <a:t>β</a:t>
            </a:r>
            <a:r>
              <a:rPr lang="en-US" sz="36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36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propiolactone</a:t>
            </a:r>
            <a:endParaRPr lang="en-US" sz="36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90" name="Prostokąt 1289"/>
          <p:cNvSpPr/>
          <p:nvPr/>
        </p:nvSpPr>
        <p:spPr>
          <a:xfrm>
            <a:off x="827584" y="4716433"/>
            <a:ext cx="1296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ESI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MS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(+)</a:t>
            </a: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3-HB/EMPL</a:t>
            </a:r>
          </a:p>
        </p:txBody>
      </p:sp>
      <p:sp>
        <p:nvSpPr>
          <p:cNvPr id="1291" name="Prostokąt 1290"/>
          <p:cNvSpPr/>
          <p:nvPr/>
        </p:nvSpPr>
        <p:spPr>
          <a:xfrm>
            <a:off x="5292080" y="4788441"/>
            <a:ext cx="1296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ESI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MS</a:t>
            </a:r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(+)</a:t>
            </a:r>
          </a:p>
          <a:p>
            <a:r>
              <a:rPr lang="pl-PL" sz="1600" b="1" dirty="0" smtClean="0">
                <a:solidFill>
                  <a:schemeClr val="accent1">
                    <a:lumMod val="75000"/>
                  </a:schemeClr>
                </a:solidFill>
              </a:rPr>
              <a:t>3-HB/EMPL</a:t>
            </a:r>
          </a:p>
        </p:txBody>
      </p:sp>
      <p:sp>
        <p:nvSpPr>
          <p:cNvPr id="1311" name="Strzałka w dół 1310"/>
          <p:cNvSpPr/>
          <p:nvPr/>
        </p:nvSpPr>
        <p:spPr>
          <a:xfrm flipV="1">
            <a:off x="6637654" y="4509120"/>
            <a:ext cx="216024" cy="648072"/>
          </a:xfrm>
          <a:prstGeom prst="downArrow">
            <a:avLst/>
          </a:prstGeom>
          <a:gradFill flip="none" rotWithShape="1">
            <a:gsLst>
              <a:gs pos="0">
                <a:srgbClr val="4F81BD"/>
              </a:gs>
              <a:gs pos="40000">
                <a:srgbClr val="4F81BD"/>
              </a:gs>
              <a:gs pos="100000">
                <a:srgbClr val="4F81BD">
                  <a:alpha val="0"/>
                </a:srgb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40000">
                  <a:schemeClr val="accent1">
                    <a:lumMod val="75000"/>
                  </a:schemeClr>
                </a:gs>
                <a:gs pos="100000">
                  <a:schemeClr val="accent1">
                    <a:lumMod val="75000"/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08" name="Strzałka w dół 1307"/>
          <p:cNvSpPr/>
          <p:nvPr/>
        </p:nvSpPr>
        <p:spPr>
          <a:xfrm flipV="1">
            <a:off x="2245166" y="4503085"/>
            <a:ext cx="216024" cy="349450"/>
          </a:xfrm>
          <a:prstGeom prst="downArrow">
            <a:avLst/>
          </a:prstGeom>
          <a:gradFill flip="none" rotWithShape="1">
            <a:gsLst>
              <a:gs pos="0">
                <a:srgbClr val="4F81BD"/>
              </a:gs>
              <a:gs pos="40000">
                <a:srgbClr val="4F81BD"/>
              </a:gs>
              <a:gs pos="100000">
                <a:srgbClr val="4F81BD">
                  <a:alpha val="0"/>
                </a:srgb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40000">
                  <a:schemeClr val="accent1">
                    <a:lumMod val="75000"/>
                  </a:schemeClr>
                </a:gs>
                <a:gs pos="100000">
                  <a:schemeClr val="accent1">
                    <a:lumMod val="75000"/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14" name="Picture 2" descr="C:\Users\leehitka\AppData\Local\Microsoft\Windows\Temporary Internet Files\Content.IE5\RTMAZ3KO\MCj04414670000[1].png"/>
          <p:cNvPicPr>
            <a:picLocks noChangeAspect="1" noChangeArrowheads="1"/>
          </p:cNvPicPr>
          <p:nvPr/>
        </p:nvPicPr>
        <p:blipFill>
          <a:blip r:embed="rId6" cstate="print"/>
          <a:srcRect b="31805"/>
          <a:stretch>
            <a:fillRect/>
          </a:stretch>
        </p:blipFill>
        <p:spPr bwMode="auto">
          <a:xfrm rot="16200000">
            <a:off x="3816261" y="1947404"/>
            <a:ext cx="917110" cy="62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5" name="Picture 2" descr="C:\Users\leehitka\AppData\Local\Microsoft\Windows\Temporary Internet Files\Content.IE5\RTMAZ3KO\MCj04414670000[1].png"/>
          <p:cNvPicPr>
            <a:picLocks noChangeAspect="1" noChangeArrowheads="1"/>
          </p:cNvPicPr>
          <p:nvPr/>
        </p:nvPicPr>
        <p:blipFill>
          <a:blip r:embed="rId6" cstate="print"/>
          <a:srcRect b="31805"/>
          <a:stretch>
            <a:fillRect/>
          </a:stretch>
        </p:blipFill>
        <p:spPr bwMode="auto">
          <a:xfrm rot="16200000">
            <a:off x="8299061" y="1958695"/>
            <a:ext cx="917110" cy="62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973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9"/>
          <p:cNvSpPr>
            <a:spLocks noChangeArrowheads="1"/>
          </p:cNvSpPr>
          <p:nvPr/>
        </p:nvSpPr>
        <p:spPr bwMode="auto">
          <a:xfrm>
            <a:off x="7698234" y="6804223"/>
            <a:ext cx="2047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0000"/>
                </a:solidFill>
                <a:latin typeface="Arial" charset="0"/>
              </a:rPr>
              <a:t>m/z</a:t>
            </a:r>
            <a:endParaRPr lang="pl-PL" altLang="pl-PL" sz="1000">
              <a:latin typeface="Arial" charset="0"/>
            </a:endParaRPr>
          </a:p>
        </p:txBody>
      </p:sp>
      <p:grpSp>
        <p:nvGrpSpPr>
          <p:cNvPr id="25604" name="Group 182"/>
          <p:cNvGrpSpPr>
            <a:grpSpLocks/>
          </p:cNvGrpSpPr>
          <p:nvPr/>
        </p:nvGrpSpPr>
        <p:grpSpPr bwMode="auto">
          <a:xfrm>
            <a:off x="3164656" y="3645024"/>
            <a:ext cx="5511800" cy="3048000"/>
            <a:chOff x="1920" y="2016"/>
            <a:chExt cx="3472" cy="1920"/>
          </a:xfrm>
        </p:grpSpPr>
        <p:sp>
          <p:nvSpPr>
            <p:cNvPr id="25629" name="Line 3"/>
            <p:cNvSpPr>
              <a:spLocks noChangeShapeType="1"/>
            </p:cNvSpPr>
            <p:nvPr/>
          </p:nvSpPr>
          <p:spPr bwMode="auto">
            <a:xfrm>
              <a:off x="2223" y="3795"/>
              <a:ext cx="308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0" name="Line 4"/>
            <p:cNvSpPr>
              <a:spLocks noChangeShapeType="1"/>
            </p:cNvSpPr>
            <p:nvPr/>
          </p:nvSpPr>
          <p:spPr bwMode="auto">
            <a:xfrm>
              <a:off x="2365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1" name="Line 5"/>
            <p:cNvSpPr>
              <a:spLocks noChangeShapeType="1"/>
            </p:cNvSpPr>
            <p:nvPr/>
          </p:nvSpPr>
          <p:spPr bwMode="auto">
            <a:xfrm>
              <a:off x="2449" y="3795"/>
              <a:ext cx="0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2" name="Line 6"/>
            <p:cNvSpPr>
              <a:spLocks noChangeShapeType="1"/>
            </p:cNvSpPr>
            <p:nvPr/>
          </p:nvSpPr>
          <p:spPr bwMode="auto">
            <a:xfrm>
              <a:off x="2526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3" name="Line 7"/>
            <p:cNvSpPr>
              <a:spLocks noChangeShapeType="1"/>
            </p:cNvSpPr>
            <p:nvPr/>
          </p:nvSpPr>
          <p:spPr bwMode="auto">
            <a:xfrm>
              <a:off x="2609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4" name="Line 8"/>
            <p:cNvSpPr>
              <a:spLocks noChangeShapeType="1"/>
            </p:cNvSpPr>
            <p:nvPr/>
          </p:nvSpPr>
          <p:spPr bwMode="auto">
            <a:xfrm>
              <a:off x="2775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5" name="Line 9"/>
            <p:cNvSpPr>
              <a:spLocks noChangeShapeType="1"/>
            </p:cNvSpPr>
            <p:nvPr/>
          </p:nvSpPr>
          <p:spPr bwMode="auto">
            <a:xfrm>
              <a:off x="2859" y="3795"/>
              <a:ext cx="0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6" name="Line 10"/>
            <p:cNvSpPr>
              <a:spLocks noChangeShapeType="1"/>
            </p:cNvSpPr>
            <p:nvPr/>
          </p:nvSpPr>
          <p:spPr bwMode="auto">
            <a:xfrm>
              <a:off x="2941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7" name="Line 11"/>
            <p:cNvSpPr>
              <a:spLocks noChangeShapeType="1"/>
            </p:cNvSpPr>
            <p:nvPr/>
          </p:nvSpPr>
          <p:spPr bwMode="auto">
            <a:xfrm>
              <a:off x="3024" y="3795"/>
              <a:ext cx="0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8" name="Line 12"/>
            <p:cNvSpPr>
              <a:spLocks noChangeShapeType="1"/>
            </p:cNvSpPr>
            <p:nvPr/>
          </p:nvSpPr>
          <p:spPr bwMode="auto">
            <a:xfrm>
              <a:off x="3189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39" name="Line 13"/>
            <p:cNvSpPr>
              <a:spLocks noChangeShapeType="1"/>
            </p:cNvSpPr>
            <p:nvPr/>
          </p:nvSpPr>
          <p:spPr bwMode="auto">
            <a:xfrm>
              <a:off x="3271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0" name="Line 14"/>
            <p:cNvSpPr>
              <a:spLocks noChangeShapeType="1"/>
            </p:cNvSpPr>
            <p:nvPr/>
          </p:nvSpPr>
          <p:spPr bwMode="auto">
            <a:xfrm>
              <a:off x="3354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1" name="Line 15"/>
            <p:cNvSpPr>
              <a:spLocks noChangeShapeType="1"/>
            </p:cNvSpPr>
            <p:nvPr/>
          </p:nvSpPr>
          <p:spPr bwMode="auto">
            <a:xfrm>
              <a:off x="3437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2" name="Line 16"/>
            <p:cNvSpPr>
              <a:spLocks noChangeShapeType="1"/>
            </p:cNvSpPr>
            <p:nvPr/>
          </p:nvSpPr>
          <p:spPr bwMode="auto">
            <a:xfrm>
              <a:off x="3604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3" name="Line 17"/>
            <p:cNvSpPr>
              <a:spLocks noChangeShapeType="1"/>
            </p:cNvSpPr>
            <p:nvPr/>
          </p:nvSpPr>
          <p:spPr bwMode="auto">
            <a:xfrm>
              <a:off x="3681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4" name="Line 18"/>
            <p:cNvSpPr>
              <a:spLocks noChangeShapeType="1"/>
            </p:cNvSpPr>
            <p:nvPr/>
          </p:nvSpPr>
          <p:spPr bwMode="auto">
            <a:xfrm>
              <a:off x="3764" y="3795"/>
              <a:ext cx="0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5" name="Line 19"/>
            <p:cNvSpPr>
              <a:spLocks noChangeShapeType="1"/>
            </p:cNvSpPr>
            <p:nvPr/>
          </p:nvSpPr>
          <p:spPr bwMode="auto">
            <a:xfrm>
              <a:off x="3847" y="3795"/>
              <a:ext cx="0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6" name="Line 20"/>
            <p:cNvSpPr>
              <a:spLocks noChangeShapeType="1"/>
            </p:cNvSpPr>
            <p:nvPr/>
          </p:nvSpPr>
          <p:spPr bwMode="auto">
            <a:xfrm>
              <a:off x="4012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7" name="Line 21"/>
            <p:cNvSpPr>
              <a:spLocks noChangeShapeType="1"/>
            </p:cNvSpPr>
            <p:nvPr/>
          </p:nvSpPr>
          <p:spPr bwMode="auto">
            <a:xfrm>
              <a:off x="4095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8" name="Line 22"/>
            <p:cNvSpPr>
              <a:spLocks noChangeShapeType="1"/>
            </p:cNvSpPr>
            <p:nvPr/>
          </p:nvSpPr>
          <p:spPr bwMode="auto">
            <a:xfrm>
              <a:off x="4178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49" name="Line 23"/>
            <p:cNvSpPr>
              <a:spLocks noChangeShapeType="1"/>
            </p:cNvSpPr>
            <p:nvPr/>
          </p:nvSpPr>
          <p:spPr bwMode="auto">
            <a:xfrm>
              <a:off x="4260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0" name="Line 24"/>
            <p:cNvSpPr>
              <a:spLocks noChangeShapeType="1"/>
            </p:cNvSpPr>
            <p:nvPr/>
          </p:nvSpPr>
          <p:spPr bwMode="auto">
            <a:xfrm>
              <a:off x="4426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1" name="Line 25"/>
            <p:cNvSpPr>
              <a:spLocks noChangeShapeType="1"/>
            </p:cNvSpPr>
            <p:nvPr/>
          </p:nvSpPr>
          <p:spPr bwMode="auto">
            <a:xfrm>
              <a:off x="4510" y="3795"/>
              <a:ext cx="0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2" name="Line 26"/>
            <p:cNvSpPr>
              <a:spLocks noChangeShapeType="1"/>
            </p:cNvSpPr>
            <p:nvPr/>
          </p:nvSpPr>
          <p:spPr bwMode="auto">
            <a:xfrm>
              <a:off x="4593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3" name="Line 27"/>
            <p:cNvSpPr>
              <a:spLocks noChangeShapeType="1"/>
            </p:cNvSpPr>
            <p:nvPr/>
          </p:nvSpPr>
          <p:spPr bwMode="auto">
            <a:xfrm>
              <a:off x="4675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4" name="Line 28"/>
            <p:cNvSpPr>
              <a:spLocks noChangeShapeType="1"/>
            </p:cNvSpPr>
            <p:nvPr/>
          </p:nvSpPr>
          <p:spPr bwMode="auto">
            <a:xfrm>
              <a:off x="4835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5" name="Line 29"/>
            <p:cNvSpPr>
              <a:spLocks noChangeShapeType="1"/>
            </p:cNvSpPr>
            <p:nvPr/>
          </p:nvSpPr>
          <p:spPr bwMode="auto">
            <a:xfrm>
              <a:off x="4918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6" name="Line 30"/>
            <p:cNvSpPr>
              <a:spLocks noChangeShapeType="1"/>
            </p:cNvSpPr>
            <p:nvPr/>
          </p:nvSpPr>
          <p:spPr bwMode="auto">
            <a:xfrm>
              <a:off x="5001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7" name="Line 31"/>
            <p:cNvSpPr>
              <a:spLocks noChangeShapeType="1"/>
            </p:cNvSpPr>
            <p:nvPr/>
          </p:nvSpPr>
          <p:spPr bwMode="auto">
            <a:xfrm>
              <a:off x="5084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8" name="Line 32"/>
            <p:cNvSpPr>
              <a:spLocks noChangeShapeType="1"/>
            </p:cNvSpPr>
            <p:nvPr/>
          </p:nvSpPr>
          <p:spPr bwMode="auto">
            <a:xfrm>
              <a:off x="5249" y="3795"/>
              <a:ext cx="1" cy="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59" name="Line 33"/>
            <p:cNvSpPr>
              <a:spLocks noChangeShapeType="1"/>
            </p:cNvSpPr>
            <p:nvPr/>
          </p:nvSpPr>
          <p:spPr bwMode="auto">
            <a:xfrm>
              <a:off x="2283" y="3795"/>
              <a:ext cx="0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60" name="Rectangle 34"/>
            <p:cNvSpPr>
              <a:spLocks noChangeArrowheads="1"/>
            </p:cNvSpPr>
            <p:nvPr/>
          </p:nvSpPr>
          <p:spPr bwMode="auto">
            <a:xfrm>
              <a:off x="2200" y="3840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300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61" name="Line 35"/>
            <p:cNvSpPr>
              <a:spLocks noChangeShapeType="1"/>
            </p:cNvSpPr>
            <p:nvPr/>
          </p:nvSpPr>
          <p:spPr bwMode="auto">
            <a:xfrm>
              <a:off x="2692" y="3795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62" name="Rectangle 36"/>
            <p:cNvSpPr>
              <a:spLocks noChangeArrowheads="1"/>
            </p:cNvSpPr>
            <p:nvPr/>
          </p:nvSpPr>
          <p:spPr bwMode="auto">
            <a:xfrm>
              <a:off x="2609" y="3840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400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63" name="Line 37"/>
            <p:cNvSpPr>
              <a:spLocks noChangeShapeType="1"/>
            </p:cNvSpPr>
            <p:nvPr/>
          </p:nvSpPr>
          <p:spPr bwMode="auto">
            <a:xfrm>
              <a:off x="3106" y="3795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64" name="Rectangle 38"/>
            <p:cNvSpPr>
              <a:spLocks noChangeArrowheads="1"/>
            </p:cNvSpPr>
            <p:nvPr/>
          </p:nvSpPr>
          <p:spPr bwMode="auto">
            <a:xfrm>
              <a:off x="3024" y="3840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500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65" name="Line 39"/>
            <p:cNvSpPr>
              <a:spLocks noChangeShapeType="1"/>
            </p:cNvSpPr>
            <p:nvPr/>
          </p:nvSpPr>
          <p:spPr bwMode="auto">
            <a:xfrm>
              <a:off x="3521" y="3795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66" name="Rectangle 40"/>
            <p:cNvSpPr>
              <a:spLocks noChangeArrowheads="1"/>
            </p:cNvSpPr>
            <p:nvPr/>
          </p:nvSpPr>
          <p:spPr bwMode="auto">
            <a:xfrm>
              <a:off x="3437" y="3840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600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67" name="Line 41"/>
            <p:cNvSpPr>
              <a:spLocks noChangeShapeType="1"/>
            </p:cNvSpPr>
            <p:nvPr/>
          </p:nvSpPr>
          <p:spPr bwMode="auto">
            <a:xfrm>
              <a:off x="3930" y="3795"/>
              <a:ext cx="0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68" name="Rectangle 42"/>
            <p:cNvSpPr>
              <a:spLocks noChangeArrowheads="1"/>
            </p:cNvSpPr>
            <p:nvPr/>
          </p:nvSpPr>
          <p:spPr bwMode="auto">
            <a:xfrm>
              <a:off x="3847" y="3840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700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69" name="Line 43"/>
            <p:cNvSpPr>
              <a:spLocks noChangeShapeType="1"/>
            </p:cNvSpPr>
            <p:nvPr/>
          </p:nvSpPr>
          <p:spPr bwMode="auto">
            <a:xfrm>
              <a:off x="4343" y="3795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70" name="Rectangle 44"/>
            <p:cNvSpPr>
              <a:spLocks noChangeArrowheads="1"/>
            </p:cNvSpPr>
            <p:nvPr/>
          </p:nvSpPr>
          <p:spPr bwMode="auto">
            <a:xfrm>
              <a:off x="4260" y="3840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800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71" name="Line 45"/>
            <p:cNvSpPr>
              <a:spLocks noChangeShapeType="1"/>
            </p:cNvSpPr>
            <p:nvPr/>
          </p:nvSpPr>
          <p:spPr bwMode="auto">
            <a:xfrm>
              <a:off x="4752" y="3795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72" name="Rectangle 46"/>
            <p:cNvSpPr>
              <a:spLocks noChangeArrowheads="1"/>
            </p:cNvSpPr>
            <p:nvPr/>
          </p:nvSpPr>
          <p:spPr bwMode="auto">
            <a:xfrm>
              <a:off x="4670" y="3840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900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73" name="Line 47"/>
            <p:cNvSpPr>
              <a:spLocks noChangeShapeType="1"/>
            </p:cNvSpPr>
            <p:nvPr/>
          </p:nvSpPr>
          <p:spPr bwMode="auto">
            <a:xfrm>
              <a:off x="5167" y="3795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74" name="Rectangle 48"/>
            <p:cNvSpPr>
              <a:spLocks noChangeArrowheads="1"/>
            </p:cNvSpPr>
            <p:nvPr/>
          </p:nvSpPr>
          <p:spPr bwMode="auto">
            <a:xfrm>
              <a:off x="5062" y="3840"/>
              <a:ext cx="17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1000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675" name="Line 50"/>
            <p:cNvSpPr>
              <a:spLocks noChangeShapeType="1"/>
            </p:cNvSpPr>
            <p:nvPr/>
          </p:nvSpPr>
          <p:spPr bwMode="auto">
            <a:xfrm flipV="1">
              <a:off x="2223" y="2106"/>
              <a:ext cx="0" cy="16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76" name="Line 51"/>
            <p:cNvSpPr>
              <a:spLocks noChangeShapeType="1"/>
            </p:cNvSpPr>
            <p:nvPr/>
          </p:nvSpPr>
          <p:spPr bwMode="auto">
            <a:xfrm flipH="1">
              <a:off x="2189" y="3761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77" name="Line 52"/>
            <p:cNvSpPr>
              <a:spLocks noChangeShapeType="1"/>
            </p:cNvSpPr>
            <p:nvPr/>
          </p:nvSpPr>
          <p:spPr bwMode="auto">
            <a:xfrm flipH="1">
              <a:off x="2189" y="3726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78" name="Line 53"/>
            <p:cNvSpPr>
              <a:spLocks noChangeShapeType="1"/>
            </p:cNvSpPr>
            <p:nvPr/>
          </p:nvSpPr>
          <p:spPr bwMode="auto">
            <a:xfrm flipH="1">
              <a:off x="2189" y="3690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79" name="Line 54"/>
            <p:cNvSpPr>
              <a:spLocks noChangeShapeType="1"/>
            </p:cNvSpPr>
            <p:nvPr/>
          </p:nvSpPr>
          <p:spPr bwMode="auto">
            <a:xfrm flipH="1">
              <a:off x="2189" y="3660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0" name="Line 55"/>
            <p:cNvSpPr>
              <a:spLocks noChangeShapeType="1"/>
            </p:cNvSpPr>
            <p:nvPr/>
          </p:nvSpPr>
          <p:spPr bwMode="auto">
            <a:xfrm flipH="1">
              <a:off x="2189" y="3591"/>
              <a:ext cx="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1" name="Line 56"/>
            <p:cNvSpPr>
              <a:spLocks noChangeShapeType="1"/>
            </p:cNvSpPr>
            <p:nvPr/>
          </p:nvSpPr>
          <p:spPr bwMode="auto">
            <a:xfrm flipH="1">
              <a:off x="2189" y="3555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2" name="Line 57"/>
            <p:cNvSpPr>
              <a:spLocks noChangeShapeType="1"/>
            </p:cNvSpPr>
            <p:nvPr/>
          </p:nvSpPr>
          <p:spPr bwMode="auto">
            <a:xfrm flipH="1">
              <a:off x="2189" y="3526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3" name="Line 58"/>
            <p:cNvSpPr>
              <a:spLocks noChangeShapeType="1"/>
            </p:cNvSpPr>
            <p:nvPr/>
          </p:nvSpPr>
          <p:spPr bwMode="auto">
            <a:xfrm flipH="1">
              <a:off x="2189" y="3490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4" name="Line 59"/>
            <p:cNvSpPr>
              <a:spLocks noChangeShapeType="1"/>
            </p:cNvSpPr>
            <p:nvPr/>
          </p:nvSpPr>
          <p:spPr bwMode="auto">
            <a:xfrm flipH="1">
              <a:off x="2189" y="3425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5" name="Line 60"/>
            <p:cNvSpPr>
              <a:spLocks noChangeShapeType="1"/>
            </p:cNvSpPr>
            <p:nvPr/>
          </p:nvSpPr>
          <p:spPr bwMode="auto">
            <a:xfrm flipH="1">
              <a:off x="2189" y="3389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6" name="Line 61"/>
            <p:cNvSpPr>
              <a:spLocks noChangeShapeType="1"/>
            </p:cNvSpPr>
            <p:nvPr/>
          </p:nvSpPr>
          <p:spPr bwMode="auto">
            <a:xfrm flipH="1">
              <a:off x="2189" y="3355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7" name="Line 62"/>
            <p:cNvSpPr>
              <a:spLocks noChangeShapeType="1"/>
            </p:cNvSpPr>
            <p:nvPr/>
          </p:nvSpPr>
          <p:spPr bwMode="auto">
            <a:xfrm flipH="1">
              <a:off x="2189" y="3320"/>
              <a:ext cx="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8" name="Line 63"/>
            <p:cNvSpPr>
              <a:spLocks noChangeShapeType="1"/>
            </p:cNvSpPr>
            <p:nvPr/>
          </p:nvSpPr>
          <p:spPr bwMode="auto">
            <a:xfrm flipH="1">
              <a:off x="2189" y="3254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89" name="Line 64"/>
            <p:cNvSpPr>
              <a:spLocks noChangeShapeType="1"/>
            </p:cNvSpPr>
            <p:nvPr/>
          </p:nvSpPr>
          <p:spPr bwMode="auto">
            <a:xfrm flipH="1">
              <a:off x="2189" y="3219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0" name="Line 65"/>
            <p:cNvSpPr>
              <a:spLocks noChangeShapeType="1"/>
            </p:cNvSpPr>
            <p:nvPr/>
          </p:nvSpPr>
          <p:spPr bwMode="auto">
            <a:xfrm flipH="1">
              <a:off x="2189" y="3189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1" name="Line 66"/>
            <p:cNvSpPr>
              <a:spLocks noChangeShapeType="1"/>
            </p:cNvSpPr>
            <p:nvPr/>
          </p:nvSpPr>
          <p:spPr bwMode="auto">
            <a:xfrm flipH="1">
              <a:off x="2189" y="3154"/>
              <a:ext cx="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2" name="Line 67"/>
            <p:cNvSpPr>
              <a:spLocks noChangeShapeType="1"/>
            </p:cNvSpPr>
            <p:nvPr/>
          </p:nvSpPr>
          <p:spPr bwMode="auto">
            <a:xfrm flipH="1">
              <a:off x="2189" y="3084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3" name="Line 68"/>
            <p:cNvSpPr>
              <a:spLocks noChangeShapeType="1"/>
            </p:cNvSpPr>
            <p:nvPr/>
          </p:nvSpPr>
          <p:spPr bwMode="auto">
            <a:xfrm flipH="1">
              <a:off x="2189" y="3053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4" name="Line 69"/>
            <p:cNvSpPr>
              <a:spLocks noChangeShapeType="1"/>
            </p:cNvSpPr>
            <p:nvPr/>
          </p:nvSpPr>
          <p:spPr bwMode="auto">
            <a:xfrm flipH="1">
              <a:off x="2189" y="3019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5" name="Line 70"/>
            <p:cNvSpPr>
              <a:spLocks noChangeShapeType="1"/>
            </p:cNvSpPr>
            <p:nvPr/>
          </p:nvSpPr>
          <p:spPr bwMode="auto">
            <a:xfrm flipH="1">
              <a:off x="2189" y="2983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6" name="Line 71"/>
            <p:cNvSpPr>
              <a:spLocks noChangeShapeType="1"/>
            </p:cNvSpPr>
            <p:nvPr/>
          </p:nvSpPr>
          <p:spPr bwMode="auto">
            <a:xfrm flipH="1">
              <a:off x="2189" y="2919"/>
              <a:ext cx="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7" name="Line 72"/>
            <p:cNvSpPr>
              <a:spLocks noChangeShapeType="1"/>
            </p:cNvSpPr>
            <p:nvPr/>
          </p:nvSpPr>
          <p:spPr bwMode="auto">
            <a:xfrm flipH="1">
              <a:off x="2189" y="2883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8" name="Line 73"/>
            <p:cNvSpPr>
              <a:spLocks noChangeShapeType="1"/>
            </p:cNvSpPr>
            <p:nvPr/>
          </p:nvSpPr>
          <p:spPr bwMode="auto">
            <a:xfrm flipH="1">
              <a:off x="2189" y="2848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699" name="Line 74"/>
            <p:cNvSpPr>
              <a:spLocks noChangeShapeType="1"/>
            </p:cNvSpPr>
            <p:nvPr/>
          </p:nvSpPr>
          <p:spPr bwMode="auto">
            <a:xfrm flipH="1">
              <a:off x="2189" y="2818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0" name="Line 75"/>
            <p:cNvSpPr>
              <a:spLocks noChangeShapeType="1"/>
            </p:cNvSpPr>
            <p:nvPr/>
          </p:nvSpPr>
          <p:spPr bwMode="auto">
            <a:xfrm flipH="1">
              <a:off x="2189" y="2748"/>
              <a:ext cx="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1" name="Line 76"/>
            <p:cNvSpPr>
              <a:spLocks noChangeShapeType="1"/>
            </p:cNvSpPr>
            <p:nvPr/>
          </p:nvSpPr>
          <p:spPr bwMode="auto">
            <a:xfrm flipH="1">
              <a:off x="2189" y="2713"/>
              <a:ext cx="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2" name="Line 77"/>
            <p:cNvSpPr>
              <a:spLocks noChangeShapeType="1"/>
            </p:cNvSpPr>
            <p:nvPr/>
          </p:nvSpPr>
          <p:spPr bwMode="auto">
            <a:xfrm flipH="1">
              <a:off x="2189" y="2683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3" name="Line 78"/>
            <p:cNvSpPr>
              <a:spLocks noChangeShapeType="1"/>
            </p:cNvSpPr>
            <p:nvPr/>
          </p:nvSpPr>
          <p:spPr bwMode="auto">
            <a:xfrm flipH="1">
              <a:off x="2189" y="2647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4" name="Line 79"/>
            <p:cNvSpPr>
              <a:spLocks noChangeShapeType="1"/>
            </p:cNvSpPr>
            <p:nvPr/>
          </p:nvSpPr>
          <p:spPr bwMode="auto">
            <a:xfrm flipH="1">
              <a:off x="2189" y="2582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5" name="Line 80"/>
            <p:cNvSpPr>
              <a:spLocks noChangeShapeType="1"/>
            </p:cNvSpPr>
            <p:nvPr/>
          </p:nvSpPr>
          <p:spPr bwMode="auto">
            <a:xfrm flipH="1">
              <a:off x="2189" y="2547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6" name="Line 81"/>
            <p:cNvSpPr>
              <a:spLocks noChangeShapeType="1"/>
            </p:cNvSpPr>
            <p:nvPr/>
          </p:nvSpPr>
          <p:spPr bwMode="auto">
            <a:xfrm flipH="1">
              <a:off x="2189" y="2513"/>
              <a:ext cx="3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7" name="Line 82"/>
            <p:cNvSpPr>
              <a:spLocks noChangeShapeType="1"/>
            </p:cNvSpPr>
            <p:nvPr/>
          </p:nvSpPr>
          <p:spPr bwMode="auto">
            <a:xfrm flipH="1">
              <a:off x="2189" y="2477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8" name="Line 83"/>
            <p:cNvSpPr>
              <a:spLocks noChangeShapeType="1"/>
            </p:cNvSpPr>
            <p:nvPr/>
          </p:nvSpPr>
          <p:spPr bwMode="auto">
            <a:xfrm flipH="1">
              <a:off x="2189" y="2412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09" name="Line 84"/>
            <p:cNvSpPr>
              <a:spLocks noChangeShapeType="1"/>
            </p:cNvSpPr>
            <p:nvPr/>
          </p:nvSpPr>
          <p:spPr bwMode="auto">
            <a:xfrm flipH="1">
              <a:off x="2189" y="2377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0" name="Line 85"/>
            <p:cNvSpPr>
              <a:spLocks noChangeShapeType="1"/>
            </p:cNvSpPr>
            <p:nvPr/>
          </p:nvSpPr>
          <p:spPr bwMode="auto">
            <a:xfrm flipH="1">
              <a:off x="2189" y="2346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1" name="Line 86"/>
            <p:cNvSpPr>
              <a:spLocks noChangeShapeType="1"/>
            </p:cNvSpPr>
            <p:nvPr/>
          </p:nvSpPr>
          <p:spPr bwMode="auto">
            <a:xfrm flipH="1">
              <a:off x="2189" y="2312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2" name="Line 87"/>
            <p:cNvSpPr>
              <a:spLocks noChangeShapeType="1"/>
            </p:cNvSpPr>
            <p:nvPr/>
          </p:nvSpPr>
          <p:spPr bwMode="auto">
            <a:xfrm flipH="1">
              <a:off x="2189" y="2241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3" name="Line 88"/>
            <p:cNvSpPr>
              <a:spLocks noChangeShapeType="1"/>
            </p:cNvSpPr>
            <p:nvPr/>
          </p:nvSpPr>
          <p:spPr bwMode="auto">
            <a:xfrm flipH="1">
              <a:off x="2189" y="2212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4" name="Line 89"/>
            <p:cNvSpPr>
              <a:spLocks noChangeShapeType="1"/>
            </p:cNvSpPr>
            <p:nvPr/>
          </p:nvSpPr>
          <p:spPr bwMode="auto">
            <a:xfrm flipH="1">
              <a:off x="2189" y="2176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5" name="Line 90"/>
            <p:cNvSpPr>
              <a:spLocks noChangeShapeType="1"/>
            </p:cNvSpPr>
            <p:nvPr/>
          </p:nvSpPr>
          <p:spPr bwMode="auto">
            <a:xfrm flipH="1">
              <a:off x="2189" y="2141"/>
              <a:ext cx="3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6" name="Line 91"/>
            <p:cNvSpPr>
              <a:spLocks noChangeShapeType="1"/>
            </p:cNvSpPr>
            <p:nvPr/>
          </p:nvSpPr>
          <p:spPr bwMode="auto">
            <a:xfrm flipH="1">
              <a:off x="2173" y="3791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7" name="Rectangle 92"/>
            <p:cNvSpPr>
              <a:spLocks noChangeArrowheads="1"/>
            </p:cNvSpPr>
            <p:nvPr/>
          </p:nvSpPr>
          <p:spPr bwMode="auto">
            <a:xfrm>
              <a:off x="2096" y="3751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18" name="Line 93"/>
            <p:cNvSpPr>
              <a:spLocks noChangeShapeType="1"/>
            </p:cNvSpPr>
            <p:nvPr/>
          </p:nvSpPr>
          <p:spPr bwMode="auto">
            <a:xfrm flipH="1">
              <a:off x="2173" y="3625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19" name="Rectangle 94"/>
            <p:cNvSpPr>
              <a:spLocks noChangeArrowheads="1"/>
            </p:cNvSpPr>
            <p:nvPr/>
          </p:nvSpPr>
          <p:spPr bwMode="auto">
            <a:xfrm>
              <a:off x="2051" y="3585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20" name="Line 95"/>
            <p:cNvSpPr>
              <a:spLocks noChangeShapeType="1"/>
            </p:cNvSpPr>
            <p:nvPr/>
          </p:nvSpPr>
          <p:spPr bwMode="auto">
            <a:xfrm flipH="1">
              <a:off x="2173" y="3454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21" name="Rectangle 96"/>
            <p:cNvSpPr>
              <a:spLocks noChangeArrowheads="1"/>
            </p:cNvSpPr>
            <p:nvPr/>
          </p:nvSpPr>
          <p:spPr bwMode="auto">
            <a:xfrm>
              <a:off x="2051" y="3413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20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22" name="Line 97"/>
            <p:cNvSpPr>
              <a:spLocks noChangeShapeType="1"/>
            </p:cNvSpPr>
            <p:nvPr/>
          </p:nvSpPr>
          <p:spPr bwMode="auto">
            <a:xfrm flipH="1">
              <a:off x="2173" y="3289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23" name="Rectangle 98"/>
            <p:cNvSpPr>
              <a:spLocks noChangeArrowheads="1"/>
            </p:cNvSpPr>
            <p:nvPr/>
          </p:nvSpPr>
          <p:spPr bwMode="auto">
            <a:xfrm>
              <a:off x="2051" y="3250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30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24" name="Line 99"/>
            <p:cNvSpPr>
              <a:spLocks noChangeShapeType="1"/>
            </p:cNvSpPr>
            <p:nvPr/>
          </p:nvSpPr>
          <p:spPr bwMode="auto">
            <a:xfrm flipH="1">
              <a:off x="2173" y="3119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25" name="Rectangle 100"/>
            <p:cNvSpPr>
              <a:spLocks noChangeArrowheads="1"/>
            </p:cNvSpPr>
            <p:nvPr/>
          </p:nvSpPr>
          <p:spPr bwMode="auto">
            <a:xfrm>
              <a:off x="2051" y="3079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40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26" name="Line 101"/>
            <p:cNvSpPr>
              <a:spLocks noChangeShapeType="1"/>
            </p:cNvSpPr>
            <p:nvPr/>
          </p:nvSpPr>
          <p:spPr bwMode="auto">
            <a:xfrm flipH="1">
              <a:off x="2173" y="2949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27" name="Rectangle 102"/>
            <p:cNvSpPr>
              <a:spLocks noChangeArrowheads="1"/>
            </p:cNvSpPr>
            <p:nvPr/>
          </p:nvSpPr>
          <p:spPr bwMode="auto">
            <a:xfrm>
              <a:off x="2051" y="2908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50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28" name="Line 103"/>
            <p:cNvSpPr>
              <a:spLocks noChangeShapeType="1"/>
            </p:cNvSpPr>
            <p:nvPr/>
          </p:nvSpPr>
          <p:spPr bwMode="auto">
            <a:xfrm flipH="1">
              <a:off x="2173" y="2783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29" name="Rectangle 104"/>
            <p:cNvSpPr>
              <a:spLocks noChangeArrowheads="1"/>
            </p:cNvSpPr>
            <p:nvPr/>
          </p:nvSpPr>
          <p:spPr bwMode="auto">
            <a:xfrm>
              <a:off x="2051" y="2744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60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30" name="Line 105"/>
            <p:cNvSpPr>
              <a:spLocks noChangeShapeType="1"/>
            </p:cNvSpPr>
            <p:nvPr/>
          </p:nvSpPr>
          <p:spPr bwMode="auto">
            <a:xfrm flipH="1">
              <a:off x="2173" y="2613"/>
              <a:ext cx="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31" name="Rectangle 106"/>
            <p:cNvSpPr>
              <a:spLocks noChangeArrowheads="1"/>
            </p:cNvSpPr>
            <p:nvPr/>
          </p:nvSpPr>
          <p:spPr bwMode="auto">
            <a:xfrm>
              <a:off x="2051" y="2573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70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32" name="Line 107"/>
            <p:cNvSpPr>
              <a:spLocks noChangeShapeType="1"/>
            </p:cNvSpPr>
            <p:nvPr/>
          </p:nvSpPr>
          <p:spPr bwMode="auto">
            <a:xfrm flipH="1">
              <a:off x="2173" y="2447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33" name="Rectangle 108"/>
            <p:cNvSpPr>
              <a:spLocks noChangeArrowheads="1"/>
            </p:cNvSpPr>
            <p:nvPr/>
          </p:nvSpPr>
          <p:spPr bwMode="auto">
            <a:xfrm>
              <a:off x="2051" y="2406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80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34" name="Line 109"/>
            <p:cNvSpPr>
              <a:spLocks noChangeShapeType="1"/>
            </p:cNvSpPr>
            <p:nvPr/>
          </p:nvSpPr>
          <p:spPr bwMode="auto">
            <a:xfrm flipH="1">
              <a:off x="2173" y="2277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35" name="Rectangle 110"/>
            <p:cNvSpPr>
              <a:spLocks noChangeArrowheads="1"/>
            </p:cNvSpPr>
            <p:nvPr/>
          </p:nvSpPr>
          <p:spPr bwMode="auto">
            <a:xfrm>
              <a:off x="2051" y="2236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90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36" name="Line 111"/>
            <p:cNvSpPr>
              <a:spLocks noChangeShapeType="1"/>
            </p:cNvSpPr>
            <p:nvPr/>
          </p:nvSpPr>
          <p:spPr bwMode="auto">
            <a:xfrm flipH="1">
              <a:off x="2173" y="2106"/>
              <a:ext cx="5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37" name="Rectangle 112"/>
            <p:cNvSpPr>
              <a:spLocks noChangeArrowheads="1"/>
            </p:cNvSpPr>
            <p:nvPr/>
          </p:nvSpPr>
          <p:spPr bwMode="auto">
            <a:xfrm>
              <a:off x="2007" y="2066"/>
              <a:ext cx="13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100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38" name="Rectangle 113"/>
            <p:cNvSpPr>
              <a:spLocks noChangeArrowheads="1"/>
            </p:cNvSpPr>
            <p:nvPr/>
          </p:nvSpPr>
          <p:spPr bwMode="auto">
            <a:xfrm rot="-5400000">
              <a:off x="1550" y="2797"/>
              <a:ext cx="85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>
                  <a:solidFill>
                    <a:srgbClr val="000000"/>
                  </a:solidFill>
                  <a:latin typeface="Arial" charset="0"/>
                </a:rPr>
                <a:t>Relative Abundance</a:t>
              </a:r>
              <a:endParaRPr lang="pl-PL" altLang="pl-PL" sz="1200">
                <a:latin typeface="Arial" charset="0"/>
              </a:endParaRPr>
            </a:p>
          </p:txBody>
        </p:sp>
        <p:sp>
          <p:nvSpPr>
            <p:cNvPr id="25739" name="Line 114"/>
            <p:cNvSpPr>
              <a:spLocks noChangeShapeType="1"/>
            </p:cNvSpPr>
            <p:nvPr/>
          </p:nvSpPr>
          <p:spPr bwMode="auto">
            <a:xfrm flipV="1">
              <a:off x="2565" y="3775"/>
              <a:ext cx="1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0" name="Line 115"/>
            <p:cNvSpPr>
              <a:spLocks noChangeShapeType="1"/>
            </p:cNvSpPr>
            <p:nvPr/>
          </p:nvSpPr>
          <p:spPr bwMode="auto">
            <a:xfrm flipV="1">
              <a:off x="2808" y="3715"/>
              <a:ext cx="1" cy="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1" name="Line 116"/>
            <p:cNvSpPr>
              <a:spLocks noChangeShapeType="1"/>
            </p:cNvSpPr>
            <p:nvPr/>
          </p:nvSpPr>
          <p:spPr bwMode="auto">
            <a:xfrm flipV="1">
              <a:off x="2914" y="3766"/>
              <a:ext cx="1" cy="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2" name="Line 117"/>
            <p:cNvSpPr>
              <a:spLocks noChangeShapeType="1"/>
            </p:cNvSpPr>
            <p:nvPr/>
          </p:nvSpPr>
          <p:spPr bwMode="auto">
            <a:xfrm flipV="1">
              <a:off x="2918" y="3746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3" name="Line 118"/>
            <p:cNvSpPr>
              <a:spLocks noChangeShapeType="1"/>
            </p:cNvSpPr>
            <p:nvPr/>
          </p:nvSpPr>
          <p:spPr bwMode="auto">
            <a:xfrm flipV="1">
              <a:off x="3101" y="3766"/>
              <a:ext cx="1" cy="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4" name="Line 119"/>
            <p:cNvSpPr>
              <a:spLocks noChangeShapeType="1"/>
            </p:cNvSpPr>
            <p:nvPr/>
          </p:nvSpPr>
          <p:spPr bwMode="auto">
            <a:xfrm flipV="1">
              <a:off x="3161" y="3715"/>
              <a:ext cx="1" cy="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5" name="Line 120"/>
            <p:cNvSpPr>
              <a:spLocks noChangeShapeType="1"/>
            </p:cNvSpPr>
            <p:nvPr/>
          </p:nvSpPr>
          <p:spPr bwMode="auto">
            <a:xfrm flipV="1">
              <a:off x="3167" y="3775"/>
              <a:ext cx="1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6" name="Line 121"/>
            <p:cNvSpPr>
              <a:spLocks noChangeShapeType="1"/>
            </p:cNvSpPr>
            <p:nvPr/>
          </p:nvSpPr>
          <p:spPr bwMode="auto">
            <a:xfrm flipV="1">
              <a:off x="3267" y="3781"/>
              <a:ext cx="1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7" name="Line 122"/>
            <p:cNvSpPr>
              <a:spLocks noChangeShapeType="1"/>
            </p:cNvSpPr>
            <p:nvPr/>
          </p:nvSpPr>
          <p:spPr bwMode="auto">
            <a:xfrm flipV="1">
              <a:off x="3278" y="3746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8" name="Line 123"/>
            <p:cNvSpPr>
              <a:spLocks noChangeShapeType="1"/>
            </p:cNvSpPr>
            <p:nvPr/>
          </p:nvSpPr>
          <p:spPr bwMode="auto">
            <a:xfrm flipV="1">
              <a:off x="3283" y="3706"/>
              <a:ext cx="1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49" name="Line 124"/>
            <p:cNvSpPr>
              <a:spLocks noChangeShapeType="1"/>
            </p:cNvSpPr>
            <p:nvPr/>
          </p:nvSpPr>
          <p:spPr bwMode="auto">
            <a:xfrm flipV="1">
              <a:off x="3344" y="3706"/>
              <a:ext cx="1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0" name="Line 125"/>
            <p:cNvSpPr>
              <a:spLocks noChangeShapeType="1"/>
            </p:cNvSpPr>
            <p:nvPr/>
          </p:nvSpPr>
          <p:spPr bwMode="auto">
            <a:xfrm flipV="1">
              <a:off x="3450" y="3771"/>
              <a:ext cx="0" cy="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1" name="Line 126"/>
            <p:cNvSpPr>
              <a:spLocks noChangeShapeType="1"/>
            </p:cNvSpPr>
            <p:nvPr/>
          </p:nvSpPr>
          <p:spPr bwMode="auto">
            <a:xfrm flipV="1">
              <a:off x="3521" y="3746"/>
              <a:ext cx="1" cy="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2" name="Line 127"/>
            <p:cNvSpPr>
              <a:spLocks noChangeShapeType="1"/>
            </p:cNvSpPr>
            <p:nvPr/>
          </p:nvSpPr>
          <p:spPr bwMode="auto">
            <a:xfrm flipV="1">
              <a:off x="3626" y="3735"/>
              <a:ext cx="1" cy="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3" name="Line 128"/>
            <p:cNvSpPr>
              <a:spLocks noChangeShapeType="1"/>
            </p:cNvSpPr>
            <p:nvPr/>
          </p:nvSpPr>
          <p:spPr bwMode="auto">
            <a:xfrm flipV="1">
              <a:off x="3631" y="3706"/>
              <a:ext cx="1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4" name="Line 129"/>
            <p:cNvSpPr>
              <a:spLocks noChangeShapeType="1"/>
            </p:cNvSpPr>
            <p:nvPr/>
          </p:nvSpPr>
          <p:spPr bwMode="auto">
            <a:xfrm flipV="1">
              <a:off x="3636" y="3280"/>
              <a:ext cx="1" cy="5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5" name="Line 130"/>
            <p:cNvSpPr>
              <a:spLocks noChangeShapeType="1"/>
            </p:cNvSpPr>
            <p:nvPr/>
          </p:nvSpPr>
          <p:spPr bwMode="auto">
            <a:xfrm flipV="1">
              <a:off x="3697" y="3369"/>
              <a:ext cx="1" cy="4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6" name="Line 131"/>
            <p:cNvSpPr>
              <a:spLocks noChangeShapeType="1"/>
            </p:cNvSpPr>
            <p:nvPr/>
          </p:nvSpPr>
          <p:spPr bwMode="auto">
            <a:xfrm flipV="1">
              <a:off x="3814" y="3684"/>
              <a:ext cx="1" cy="10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7" name="Line 132"/>
            <p:cNvSpPr>
              <a:spLocks noChangeShapeType="1"/>
            </p:cNvSpPr>
            <p:nvPr/>
          </p:nvSpPr>
          <p:spPr bwMode="auto">
            <a:xfrm flipV="1">
              <a:off x="3869" y="3775"/>
              <a:ext cx="1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8" name="Line 133"/>
            <p:cNvSpPr>
              <a:spLocks noChangeShapeType="1"/>
            </p:cNvSpPr>
            <p:nvPr/>
          </p:nvSpPr>
          <p:spPr bwMode="auto">
            <a:xfrm flipV="1">
              <a:off x="3985" y="3766"/>
              <a:ext cx="1" cy="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59" name="Line 134"/>
            <p:cNvSpPr>
              <a:spLocks noChangeShapeType="1"/>
            </p:cNvSpPr>
            <p:nvPr/>
          </p:nvSpPr>
          <p:spPr bwMode="auto">
            <a:xfrm flipV="1">
              <a:off x="3990" y="3710"/>
              <a:ext cx="1" cy="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0" name="Line 135"/>
            <p:cNvSpPr>
              <a:spLocks noChangeShapeType="1"/>
            </p:cNvSpPr>
            <p:nvPr/>
          </p:nvSpPr>
          <p:spPr bwMode="auto">
            <a:xfrm flipV="1">
              <a:off x="3996" y="2773"/>
              <a:ext cx="1" cy="10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1" name="Line 136"/>
            <p:cNvSpPr>
              <a:spLocks noChangeShapeType="1"/>
            </p:cNvSpPr>
            <p:nvPr/>
          </p:nvSpPr>
          <p:spPr bwMode="auto">
            <a:xfrm flipV="1">
              <a:off x="4167" y="3728"/>
              <a:ext cx="1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2" name="Line 137"/>
            <p:cNvSpPr>
              <a:spLocks noChangeShapeType="1"/>
            </p:cNvSpPr>
            <p:nvPr/>
          </p:nvSpPr>
          <p:spPr bwMode="auto">
            <a:xfrm flipV="1">
              <a:off x="4233" y="3239"/>
              <a:ext cx="1" cy="5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3" name="Line 138"/>
            <p:cNvSpPr>
              <a:spLocks noChangeShapeType="1"/>
            </p:cNvSpPr>
            <p:nvPr/>
          </p:nvSpPr>
          <p:spPr bwMode="auto">
            <a:xfrm flipV="1">
              <a:off x="4239" y="3771"/>
              <a:ext cx="1" cy="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4" name="Line 139"/>
            <p:cNvSpPr>
              <a:spLocks noChangeShapeType="1"/>
            </p:cNvSpPr>
            <p:nvPr/>
          </p:nvSpPr>
          <p:spPr bwMode="auto">
            <a:xfrm flipV="1">
              <a:off x="4339" y="3715"/>
              <a:ext cx="1" cy="7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5" name="Line 140"/>
            <p:cNvSpPr>
              <a:spLocks noChangeShapeType="1"/>
            </p:cNvSpPr>
            <p:nvPr/>
          </p:nvSpPr>
          <p:spPr bwMode="auto">
            <a:xfrm flipV="1">
              <a:off x="4343" y="3766"/>
              <a:ext cx="1" cy="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6" name="Line 141"/>
            <p:cNvSpPr>
              <a:spLocks noChangeShapeType="1"/>
            </p:cNvSpPr>
            <p:nvPr/>
          </p:nvSpPr>
          <p:spPr bwMode="auto">
            <a:xfrm flipV="1">
              <a:off x="4350" y="2808"/>
              <a:ext cx="1" cy="98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7" name="Line 142"/>
            <p:cNvSpPr>
              <a:spLocks noChangeShapeType="1"/>
            </p:cNvSpPr>
            <p:nvPr/>
          </p:nvSpPr>
          <p:spPr bwMode="auto">
            <a:xfrm flipV="1">
              <a:off x="4587" y="3781"/>
              <a:ext cx="1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8" name="Line 143"/>
            <p:cNvSpPr>
              <a:spLocks noChangeShapeType="1"/>
            </p:cNvSpPr>
            <p:nvPr/>
          </p:nvSpPr>
          <p:spPr bwMode="auto">
            <a:xfrm flipV="1">
              <a:off x="4697" y="3605"/>
              <a:ext cx="1" cy="18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69" name="Line 144"/>
            <p:cNvSpPr>
              <a:spLocks noChangeShapeType="1"/>
            </p:cNvSpPr>
            <p:nvPr/>
          </p:nvSpPr>
          <p:spPr bwMode="auto">
            <a:xfrm flipV="1">
              <a:off x="4703" y="2622"/>
              <a:ext cx="1" cy="11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0" name="Line 145"/>
            <p:cNvSpPr>
              <a:spLocks noChangeShapeType="1"/>
            </p:cNvSpPr>
            <p:nvPr/>
          </p:nvSpPr>
          <p:spPr bwMode="auto">
            <a:xfrm flipV="1">
              <a:off x="4764" y="3645"/>
              <a:ext cx="0" cy="1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1" name="Line 146"/>
            <p:cNvSpPr>
              <a:spLocks noChangeShapeType="1"/>
            </p:cNvSpPr>
            <p:nvPr/>
          </p:nvSpPr>
          <p:spPr bwMode="auto">
            <a:xfrm flipV="1">
              <a:off x="4769" y="3185"/>
              <a:ext cx="1" cy="6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2" name="Line 147"/>
            <p:cNvSpPr>
              <a:spLocks noChangeShapeType="1"/>
            </p:cNvSpPr>
            <p:nvPr/>
          </p:nvSpPr>
          <p:spPr bwMode="auto">
            <a:xfrm flipV="1">
              <a:off x="4879" y="3771"/>
              <a:ext cx="1" cy="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3" name="Line 148"/>
            <p:cNvSpPr>
              <a:spLocks noChangeShapeType="1"/>
            </p:cNvSpPr>
            <p:nvPr/>
          </p:nvSpPr>
          <p:spPr bwMode="auto">
            <a:xfrm flipV="1">
              <a:off x="4951" y="3775"/>
              <a:ext cx="1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4" name="Line 149"/>
            <p:cNvSpPr>
              <a:spLocks noChangeShapeType="1"/>
            </p:cNvSpPr>
            <p:nvPr/>
          </p:nvSpPr>
          <p:spPr bwMode="auto">
            <a:xfrm flipV="1">
              <a:off x="5056" y="2101"/>
              <a:ext cx="1" cy="16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5" name="Line 150"/>
            <p:cNvSpPr>
              <a:spLocks noChangeShapeType="1"/>
            </p:cNvSpPr>
            <p:nvPr/>
          </p:nvSpPr>
          <p:spPr bwMode="auto">
            <a:xfrm flipV="1">
              <a:off x="5062" y="3755"/>
              <a:ext cx="1" cy="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6" name="Line 151"/>
            <p:cNvSpPr>
              <a:spLocks noChangeShapeType="1"/>
            </p:cNvSpPr>
            <p:nvPr/>
          </p:nvSpPr>
          <p:spPr bwMode="auto">
            <a:xfrm flipV="1">
              <a:off x="5112" y="3755"/>
              <a:ext cx="1" cy="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7" name="Line 152"/>
            <p:cNvSpPr>
              <a:spLocks noChangeShapeType="1"/>
            </p:cNvSpPr>
            <p:nvPr/>
          </p:nvSpPr>
          <p:spPr bwMode="auto">
            <a:xfrm flipV="1">
              <a:off x="5300" y="3751"/>
              <a:ext cx="0" cy="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8" name="Line 153"/>
            <p:cNvSpPr>
              <a:spLocks noChangeShapeType="1"/>
            </p:cNvSpPr>
            <p:nvPr/>
          </p:nvSpPr>
          <p:spPr bwMode="auto">
            <a:xfrm flipV="1">
              <a:off x="5305" y="3084"/>
              <a:ext cx="1" cy="7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79" name="Rectangle 154"/>
            <p:cNvSpPr>
              <a:spLocks noChangeArrowheads="1"/>
            </p:cNvSpPr>
            <p:nvPr/>
          </p:nvSpPr>
          <p:spPr bwMode="auto">
            <a:xfrm>
              <a:off x="4941" y="2016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973,2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80" name="Rectangle 155"/>
            <p:cNvSpPr>
              <a:spLocks noChangeArrowheads="1"/>
            </p:cNvSpPr>
            <p:nvPr/>
          </p:nvSpPr>
          <p:spPr bwMode="auto">
            <a:xfrm>
              <a:off x="4587" y="2537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887,2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81" name="Rectangle 156"/>
            <p:cNvSpPr>
              <a:spLocks noChangeArrowheads="1"/>
            </p:cNvSpPr>
            <p:nvPr/>
          </p:nvSpPr>
          <p:spPr bwMode="auto">
            <a:xfrm>
              <a:off x="3880" y="2687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715,2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82" name="Rectangle 157"/>
            <p:cNvSpPr>
              <a:spLocks noChangeArrowheads="1"/>
            </p:cNvSpPr>
            <p:nvPr/>
          </p:nvSpPr>
          <p:spPr bwMode="auto">
            <a:xfrm>
              <a:off x="4234" y="2723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801,2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83" name="Rectangle 158"/>
            <p:cNvSpPr>
              <a:spLocks noChangeArrowheads="1"/>
            </p:cNvSpPr>
            <p:nvPr/>
          </p:nvSpPr>
          <p:spPr bwMode="auto">
            <a:xfrm>
              <a:off x="5150" y="2999"/>
              <a:ext cx="242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1033,3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84" name="Line 159"/>
            <p:cNvSpPr>
              <a:spLocks noChangeShapeType="1"/>
            </p:cNvSpPr>
            <p:nvPr/>
          </p:nvSpPr>
          <p:spPr bwMode="auto">
            <a:xfrm flipH="1" flipV="1">
              <a:off x="5288" y="3068"/>
              <a:ext cx="17" cy="11"/>
            </a:xfrm>
            <a:prstGeom prst="line">
              <a:avLst/>
            </a:prstGeom>
            <a:noFill/>
            <a:ln w="9525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85" name="Rectangle 160"/>
            <p:cNvSpPr>
              <a:spLocks noChangeArrowheads="1"/>
            </p:cNvSpPr>
            <p:nvPr/>
          </p:nvSpPr>
          <p:spPr bwMode="auto">
            <a:xfrm>
              <a:off x="4737" y="3100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chemeClr val="accent2"/>
                  </a:solidFill>
                  <a:latin typeface="Arial" charset="0"/>
                </a:rPr>
                <a:t>903,3</a:t>
              </a:r>
            </a:p>
          </p:txBody>
        </p:sp>
        <p:sp>
          <p:nvSpPr>
            <p:cNvPr id="25786" name="Line 161"/>
            <p:cNvSpPr>
              <a:spLocks noChangeShapeType="1"/>
            </p:cNvSpPr>
            <p:nvPr/>
          </p:nvSpPr>
          <p:spPr bwMode="auto">
            <a:xfrm flipV="1">
              <a:off x="4769" y="3169"/>
              <a:ext cx="51" cy="10"/>
            </a:xfrm>
            <a:prstGeom prst="line">
              <a:avLst/>
            </a:prstGeom>
            <a:noFill/>
            <a:ln w="9525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87" name="Rectangle 162"/>
            <p:cNvSpPr>
              <a:spLocks noChangeArrowheads="1"/>
            </p:cNvSpPr>
            <p:nvPr/>
          </p:nvSpPr>
          <p:spPr bwMode="auto">
            <a:xfrm>
              <a:off x="4118" y="3154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chemeClr val="accent2"/>
                  </a:solidFill>
                  <a:latin typeface="Arial" charset="0"/>
                </a:rPr>
                <a:t>773,2</a:t>
              </a:r>
            </a:p>
          </p:txBody>
        </p:sp>
        <p:sp>
          <p:nvSpPr>
            <p:cNvPr id="25788" name="Rectangle 163"/>
            <p:cNvSpPr>
              <a:spLocks noChangeArrowheads="1"/>
            </p:cNvSpPr>
            <p:nvPr/>
          </p:nvSpPr>
          <p:spPr bwMode="auto">
            <a:xfrm>
              <a:off x="3521" y="3194"/>
              <a:ext cx="199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629,2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89" name="Rectangle 164"/>
            <p:cNvSpPr>
              <a:spLocks noChangeArrowheads="1"/>
            </p:cNvSpPr>
            <p:nvPr/>
          </p:nvSpPr>
          <p:spPr bwMode="auto">
            <a:xfrm>
              <a:off x="3662" y="3284"/>
              <a:ext cx="199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 dirty="0">
                  <a:solidFill>
                    <a:schemeClr val="accent2"/>
                  </a:solidFill>
                  <a:latin typeface="Arial" charset="0"/>
                </a:rPr>
                <a:t>643,2</a:t>
              </a:r>
            </a:p>
          </p:txBody>
        </p:sp>
        <p:sp>
          <p:nvSpPr>
            <p:cNvPr id="25790" name="Line 165"/>
            <p:cNvSpPr>
              <a:spLocks noChangeShapeType="1"/>
            </p:cNvSpPr>
            <p:nvPr/>
          </p:nvSpPr>
          <p:spPr bwMode="auto">
            <a:xfrm flipV="1">
              <a:off x="3697" y="3355"/>
              <a:ext cx="67" cy="10"/>
            </a:xfrm>
            <a:prstGeom prst="line">
              <a:avLst/>
            </a:prstGeom>
            <a:noFill/>
            <a:ln w="9525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91" name="Rectangle 166"/>
            <p:cNvSpPr>
              <a:spLocks noChangeArrowheads="1"/>
            </p:cNvSpPr>
            <p:nvPr/>
          </p:nvSpPr>
          <p:spPr bwMode="auto">
            <a:xfrm>
              <a:off x="3752" y="3596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671,1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92" name="Rectangle 167"/>
            <p:cNvSpPr>
              <a:spLocks noChangeArrowheads="1"/>
            </p:cNvSpPr>
            <p:nvPr/>
          </p:nvSpPr>
          <p:spPr bwMode="auto">
            <a:xfrm>
              <a:off x="4027" y="3640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757,2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93" name="Rectangle 168"/>
            <p:cNvSpPr>
              <a:spLocks noChangeArrowheads="1"/>
            </p:cNvSpPr>
            <p:nvPr/>
          </p:nvSpPr>
          <p:spPr bwMode="auto">
            <a:xfrm>
              <a:off x="3229" y="3620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557,1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94" name="Rectangle 169"/>
            <p:cNvSpPr>
              <a:spLocks noChangeArrowheads="1"/>
            </p:cNvSpPr>
            <p:nvPr/>
          </p:nvSpPr>
          <p:spPr bwMode="auto">
            <a:xfrm>
              <a:off x="2692" y="3631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427,1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95" name="Rectangle 170"/>
            <p:cNvSpPr>
              <a:spLocks noChangeArrowheads="1"/>
            </p:cNvSpPr>
            <p:nvPr/>
          </p:nvSpPr>
          <p:spPr bwMode="auto">
            <a:xfrm>
              <a:off x="2997" y="3631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chemeClr val="accent2"/>
                  </a:solidFill>
                  <a:latin typeface="Arial" charset="0"/>
                </a:rPr>
                <a:t>513,1</a:t>
              </a:r>
            </a:p>
          </p:txBody>
        </p:sp>
        <p:sp>
          <p:nvSpPr>
            <p:cNvPr id="25796" name="Line 171"/>
            <p:cNvSpPr>
              <a:spLocks noChangeShapeType="1"/>
            </p:cNvSpPr>
            <p:nvPr/>
          </p:nvSpPr>
          <p:spPr bwMode="auto">
            <a:xfrm flipH="1" flipV="1">
              <a:off x="3112" y="3700"/>
              <a:ext cx="49" cy="10"/>
            </a:xfrm>
            <a:prstGeom prst="line">
              <a:avLst/>
            </a:prstGeom>
            <a:noFill/>
            <a:ln w="9525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97" name="Rectangle 172"/>
            <p:cNvSpPr>
              <a:spLocks noChangeArrowheads="1"/>
            </p:cNvSpPr>
            <p:nvPr/>
          </p:nvSpPr>
          <p:spPr bwMode="auto">
            <a:xfrm>
              <a:off x="5061" y="3670"/>
              <a:ext cx="19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987,1</a:t>
              </a:r>
              <a:endParaRPr lang="pl-PL" altLang="pl-PL" sz="1000">
                <a:latin typeface="Arial" charset="0"/>
              </a:endParaRPr>
            </a:p>
          </p:txBody>
        </p:sp>
        <p:sp>
          <p:nvSpPr>
            <p:cNvPr id="25798" name="Line 173"/>
            <p:cNvSpPr>
              <a:spLocks noChangeShapeType="1"/>
            </p:cNvSpPr>
            <p:nvPr/>
          </p:nvSpPr>
          <p:spPr bwMode="auto">
            <a:xfrm flipV="1">
              <a:off x="5112" y="3741"/>
              <a:ext cx="65" cy="10"/>
            </a:xfrm>
            <a:prstGeom prst="line">
              <a:avLst/>
            </a:prstGeom>
            <a:noFill/>
            <a:ln w="9525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5799" name="Rectangle 174"/>
            <p:cNvSpPr>
              <a:spLocks noChangeArrowheads="1"/>
            </p:cNvSpPr>
            <p:nvPr/>
          </p:nvSpPr>
          <p:spPr bwMode="auto">
            <a:xfrm>
              <a:off x="2449" y="3690"/>
              <a:ext cx="198" cy="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000">
                  <a:solidFill>
                    <a:srgbClr val="000000"/>
                  </a:solidFill>
                  <a:latin typeface="Arial" charset="0"/>
                </a:rPr>
                <a:t>368,8</a:t>
              </a:r>
              <a:endParaRPr lang="pl-PL" altLang="pl-PL" sz="1000">
                <a:latin typeface="Arial" charset="0"/>
              </a:endParaRPr>
            </a:p>
          </p:txBody>
        </p:sp>
      </p:grpSp>
      <p:pic>
        <p:nvPicPr>
          <p:cNvPr id="25605" name="Picture 17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497" y="1124744"/>
            <a:ext cx="685800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1" name="pole tekstowe 6"/>
          <p:cNvSpPr txBox="1">
            <a:spLocks noChangeArrowheads="1"/>
          </p:cNvSpPr>
          <p:nvPr/>
        </p:nvSpPr>
        <p:spPr bwMode="auto">
          <a:xfrm>
            <a:off x="0" y="5373216"/>
            <a:ext cx="32349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Diblock</a:t>
            </a:r>
            <a:r>
              <a:rPr lang="pl-PL" altLang="pl-PL" sz="20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pl-PL" altLang="pl-PL" sz="2000" b="1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Copolyester</a:t>
            </a:r>
            <a:endParaRPr lang="pl-PL" altLang="pl-PL" sz="20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202" name="Grupa 73"/>
          <p:cNvGrpSpPr>
            <a:grpSpLocks noChangeAspect="1"/>
          </p:cNvGrpSpPr>
          <p:nvPr/>
        </p:nvGrpSpPr>
        <p:grpSpPr bwMode="auto">
          <a:xfrm>
            <a:off x="570657" y="5781784"/>
            <a:ext cx="2082825" cy="207566"/>
            <a:chOff x="755576" y="1052736"/>
            <a:chExt cx="2310225" cy="230903"/>
          </a:xfrm>
        </p:grpSpPr>
        <p:grpSp>
          <p:nvGrpSpPr>
            <p:cNvPr id="203" name="Grupa 74"/>
            <p:cNvGrpSpPr>
              <a:grpSpLocks/>
            </p:cNvGrpSpPr>
            <p:nvPr/>
          </p:nvGrpSpPr>
          <p:grpSpPr bwMode="auto">
            <a:xfrm>
              <a:off x="755576" y="1052736"/>
              <a:ext cx="876672" cy="228600"/>
              <a:chOff x="755576" y="1052736"/>
              <a:chExt cx="876672" cy="228600"/>
            </a:xfrm>
          </p:grpSpPr>
          <p:sp>
            <p:nvSpPr>
              <p:cNvPr id="214" name="Schemat blokowy: łącznik 213"/>
              <p:cNvSpPr/>
              <p:nvPr/>
            </p:nvSpPr>
            <p:spPr>
              <a:xfrm>
                <a:off x="755576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15" name="Schemat blokowy: łącznik 214"/>
              <p:cNvSpPr/>
              <p:nvPr/>
            </p:nvSpPr>
            <p:spPr>
              <a:xfrm>
                <a:off x="971515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16" name="Schemat blokowy: łącznik 215"/>
              <p:cNvSpPr/>
              <p:nvPr/>
            </p:nvSpPr>
            <p:spPr>
              <a:xfrm>
                <a:off x="1174751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17" name="Schemat blokowy: łącznik 216"/>
              <p:cNvSpPr/>
              <p:nvPr/>
            </p:nvSpPr>
            <p:spPr>
              <a:xfrm>
                <a:off x="1403392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204" name="Schemat blokowy: łącznik 203"/>
            <p:cNvSpPr/>
            <p:nvPr/>
          </p:nvSpPr>
          <p:spPr>
            <a:xfrm>
              <a:off x="761927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05" name="Schemat blokowy: łącznik 204"/>
            <p:cNvSpPr/>
            <p:nvPr/>
          </p:nvSpPr>
          <p:spPr>
            <a:xfrm>
              <a:off x="977866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06" name="Schemat blokowy: łącznik 205"/>
            <p:cNvSpPr/>
            <p:nvPr/>
          </p:nvSpPr>
          <p:spPr>
            <a:xfrm>
              <a:off x="1181102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07" name="Schemat blokowy: łącznik 206"/>
            <p:cNvSpPr/>
            <p:nvPr/>
          </p:nvSpPr>
          <p:spPr>
            <a:xfrm>
              <a:off x="1409743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08" name="Schemat blokowy: łącznik 207"/>
            <p:cNvSpPr/>
            <p:nvPr/>
          </p:nvSpPr>
          <p:spPr>
            <a:xfrm>
              <a:off x="1666964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09" name="Schemat blokowy: łącznik 208"/>
            <p:cNvSpPr/>
            <p:nvPr/>
          </p:nvSpPr>
          <p:spPr>
            <a:xfrm>
              <a:off x="1895605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10" name="Schemat blokowy: łącznik 209"/>
            <p:cNvSpPr/>
            <p:nvPr/>
          </p:nvSpPr>
          <p:spPr>
            <a:xfrm>
              <a:off x="2130597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11" name="Schemat blokowy: łącznik 210"/>
            <p:cNvSpPr/>
            <p:nvPr/>
          </p:nvSpPr>
          <p:spPr>
            <a:xfrm>
              <a:off x="2359238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12" name="Schemat blokowy: łącznik 211"/>
            <p:cNvSpPr/>
            <p:nvPr/>
          </p:nvSpPr>
          <p:spPr>
            <a:xfrm>
              <a:off x="2837160" y="1054328"/>
              <a:ext cx="228641" cy="229311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13" name="Schemat blokowy: łącznik 212"/>
            <p:cNvSpPr/>
            <p:nvPr/>
          </p:nvSpPr>
          <p:spPr>
            <a:xfrm>
              <a:off x="2608519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218" name="Prostokąt 217"/>
          <p:cNvSpPr/>
          <p:nvPr/>
        </p:nvSpPr>
        <p:spPr>
          <a:xfrm>
            <a:off x="3779912" y="3933056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ES MS/</a:t>
            </a:r>
            <a:r>
              <a:rPr lang="pl-PL" altLang="pl-PL" b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MS</a:t>
            </a:r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(+) </a:t>
            </a: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[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3-HB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/EMPL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+Na]</a:t>
            </a:r>
            <a:r>
              <a:rPr lang="en-GB" b="1" baseline="30000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pl-PL" b="1" baseline="30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1033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en-US" altLang="pl-PL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19" name="Gwiazda 5-ramienna 218"/>
          <p:cNvSpPr>
            <a:spLocks noChangeAspect="1"/>
          </p:cNvSpPr>
          <p:nvPr/>
        </p:nvSpPr>
        <p:spPr>
          <a:xfrm>
            <a:off x="8482800" y="5026824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0" name="Tytuł 1"/>
          <p:cNvSpPr txBox="1">
            <a:spLocks/>
          </p:cNvSpPr>
          <p:nvPr/>
        </p:nvSpPr>
        <p:spPr>
          <a:xfrm>
            <a:off x="323528" y="274638"/>
            <a:ext cx="5472608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ESI MS/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MS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spectrum </a:t>
            </a:r>
            <a:b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of 3-HB/EMPL</a:t>
            </a:r>
          </a:p>
        </p:txBody>
      </p:sp>
      <p:sp>
        <p:nvSpPr>
          <p:cNvPr id="223" name="Prostokąt zaokrąglony 222"/>
          <p:cNvSpPr/>
          <p:nvPr/>
        </p:nvSpPr>
        <p:spPr>
          <a:xfrm>
            <a:off x="5113339" y="3034235"/>
            <a:ext cx="540000" cy="216024"/>
          </a:xfrm>
          <a:prstGeom prst="roundRect">
            <a:avLst/>
          </a:prstGeom>
          <a:solidFill>
            <a:srgbClr val="BE1818">
              <a:alpha val="2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4" name="Prostokąt zaokrąglony 223"/>
          <p:cNvSpPr/>
          <p:nvPr/>
        </p:nvSpPr>
        <p:spPr>
          <a:xfrm>
            <a:off x="5879719" y="2901794"/>
            <a:ext cx="540000" cy="252000"/>
          </a:xfrm>
          <a:prstGeom prst="roundRect">
            <a:avLst/>
          </a:prstGeom>
          <a:solidFill>
            <a:srgbClr val="BE1818">
              <a:alpha val="2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5" name="Prostokąt zaokrąglony 224"/>
          <p:cNvSpPr/>
          <p:nvPr/>
        </p:nvSpPr>
        <p:spPr>
          <a:xfrm>
            <a:off x="6568971" y="2899236"/>
            <a:ext cx="540000" cy="252000"/>
          </a:xfrm>
          <a:prstGeom prst="roundRect">
            <a:avLst/>
          </a:prstGeom>
          <a:solidFill>
            <a:srgbClr val="BE1818">
              <a:alpha val="2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6" name="Prostokąt zaokrąglony 225"/>
          <p:cNvSpPr/>
          <p:nvPr/>
        </p:nvSpPr>
        <p:spPr>
          <a:xfrm>
            <a:off x="7370076" y="2864511"/>
            <a:ext cx="540000" cy="252000"/>
          </a:xfrm>
          <a:prstGeom prst="roundRect">
            <a:avLst/>
          </a:prstGeom>
          <a:solidFill>
            <a:srgbClr val="BE1818">
              <a:alpha val="2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6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423" y="708992"/>
            <a:ext cx="4710113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2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62771"/>
            <a:ext cx="4824413" cy="293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ytuł 1"/>
          <p:cNvSpPr txBox="1">
            <a:spLocks/>
          </p:cNvSpPr>
          <p:nvPr/>
        </p:nvSpPr>
        <p:spPr>
          <a:xfrm>
            <a:off x="323528" y="274638"/>
            <a:ext cx="5472608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ESI MS/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MS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spectrum </a:t>
            </a:r>
            <a:b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of 3-HB/EMPL</a:t>
            </a:r>
          </a:p>
        </p:txBody>
      </p:sp>
      <p:sp>
        <p:nvSpPr>
          <p:cNvPr id="46" name="pole tekstowe 6"/>
          <p:cNvSpPr txBox="1">
            <a:spLocks noChangeArrowheads="1"/>
          </p:cNvSpPr>
          <p:nvPr/>
        </p:nvSpPr>
        <p:spPr bwMode="auto">
          <a:xfrm>
            <a:off x="184919" y="2020778"/>
            <a:ext cx="32349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Random </a:t>
            </a:r>
            <a:r>
              <a:rPr lang="pl-PL" altLang="pl-PL" sz="2000" b="1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Copolyester</a:t>
            </a:r>
            <a:endParaRPr lang="pl-PL" altLang="pl-PL" sz="20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47" name="Grupa 73"/>
          <p:cNvGrpSpPr>
            <a:grpSpLocks noChangeAspect="1"/>
          </p:cNvGrpSpPr>
          <p:nvPr/>
        </p:nvGrpSpPr>
        <p:grpSpPr bwMode="auto">
          <a:xfrm>
            <a:off x="755576" y="2429346"/>
            <a:ext cx="2082825" cy="207566"/>
            <a:chOff x="755576" y="1052736"/>
            <a:chExt cx="2310225" cy="230903"/>
          </a:xfrm>
          <a:solidFill>
            <a:srgbClr val="4F81BD"/>
          </a:solidFill>
        </p:grpSpPr>
        <p:grpSp>
          <p:nvGrpSpPr>
            <p:cNvPr id="48" name="Grupa 74"/>
            <p:cNvGrpSpPr>
              <a:grpSpLocks/>
            </p:cNvGrpSpPr>
            <p:nvPr/>
          </p:nvGrpSpPr>
          <p:grpSpPr bwMode="auto">
            <a:xfrm>
              <a:off x="755576" y="1052736"/>
              <a:ext cx="876672" cy="228600"/>
              <a:chOff x="755576" y="1052736"/>
              <a:chExt cx="876672" cy="228600"/>
            </a:xfrm>
            <a:grpFill/>
          </p:grpSpPr>
          <p:sp>
            <p:nvSpPr>
              <p:cNvPr id="59" name="Schemat blokowy: łącznik 58"/>
              <p:cNvSpPr/>
              <p:nvPr/>
            </p:nvSpPr>
            <p:spPr>
              <a:xfrm>
                <a:off x="755576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60" name="Schemat blokowy: łącznik 59"/>
              <p:cNvSpPr/>
              <p:nvPr/>
            </p:nvSpPr>
            <p:spPr>
              <a:xfrm>
                <a:off x="971515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61" name="Schemat blokowy: łącznik 60"/>
              <p:cNvSpPr/>
              <p:nvPr/>
            </p:nvSpPr>
            <p:spPr>
              <a:xfrm>
                <a:off x="1174751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62" name="Schemat blokowy: łącznik 61"/>
              <p:cNvSpPr/>
              <p:nvPr/>
            </p:nvSpPr>
            <p:spPr>
              <a:xfrm>
                <a:off x="1403392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49" name="Schemat blokowy: łącznik 48"/>
            <p:cNvSpPr/>
            <p:nvPr/>
          </p:nvSpPr>
          <p:spPr>
            <a:xfrm>
              <a:off x="761927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0" name="Schemat blokowy: łącznik 49"/>
            <p:cNvSpPr/>
            <p:nvPr/>
          </p:nvSpPr>
          <p:spPr>
            <a:xfrm>
              <a:off x="977866" y="1052736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1" name="Schemat blokowy: łącznik 50"/>
            <p:cNvSpPr/>
            <p:nvPr/>
          </p:nvSpPr>
          <p:spPr>
            <a:xfrm>
              <a:off x="1181102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2" name="Schemat blokowy: łącznik 51"/>
            <p:cNvSpPr/>
            <p:nvPr/>
          </p:nvSpPr>
          <p:spPr>
            <a:xfrm>
              <a:off x="1409743" y="1052736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3" name="Schemat blokowy: łącznik 52"/>
            <p:cNvSpPr/>
            <p:nvPr/>
          </p:nvSpPr>
          <p:spPr>
            <a:xfrm>
              <a:off x="1666964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4" name="Schemat blokowy: łącznik 53"/>
            <p:cNvSpPr/>
            <p:nvPr/>
          </p:nvSpPr>
          <p:spPr>
            <a:xfrm>
              <a:off x="1895605" y="1054328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5" name="Schemat blokowy: łącznik 54"/>
            <p:cNvSpPr/>
            <p:nvPr/>
          </p:nvSpPr>
          <p:spPr>
            <a:xfrm>
              <a:off x="2130597" y="1052736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6" name="Schemat blokowy: łącznik 55"/>
            <p:cNvSpPr/>
            <p:nvPr/>
          </p:nvSpPr>
          <p:spPr>
            <a:xfrm>
              <a:off x="2359238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7" name="Schemat blokowy: łącznik 56"/>
            <p:cNvSpPr/>
            <p:nvPr/>
          </p:nvSpPr>
          <p:spPr>
            <a:xfrm>
              <a:off x="2837160" y="1054328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58" name="Schemat blokowy: łącznik 57"/>
            <p:cNvSpPr/>
            <p:nvPr/>
          </p:nvSpPr>
          <p:spPr>
            <a:xfrm>
              <a:off x="2608519" y="1054328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95" name="Prostokąt 94"/>
          <p:cNvSpPr/>
          <p:nvPr/>
        </p:nvSpPr>
        <p:spPr>
          <a:xfrm>
            <a:off x="827584" y="3450803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ES MS/</a:t>
            </a:r>
            <a:r>
              <a:rPr lang="pl-PL" altLang="pl-PL" b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MS</a:t>
            </a:r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(+) </a:t>
            </a: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[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3-HB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/EMPL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+Na]</a:t>
            </a:r>
            <a:r>
              <a:rPr lang="en-GB" b="1" baseline="30000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pl-PL" b="1" baseline="30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1033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en-US" altLang="pl-PL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96" name="Elipsa 95"/>
          <p:cNvSpPr/>
          <p:nvPr/>
        </p:nvSpPr>
        <p:spPr>
          <a:xfrm rot="19435074">
            <a:off x="5712735" y="546400"/>
            <a:ext cx="697843" cy="3553446"/>
          </a:xfrm>
          <a:prstGeom prst="ellipse">
            <a:avLst/>
          </a:prstGeom>
          <a:solidFill>
            <a:schemeClr val="accent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7" name="Elipsa 96"/>
          <p:cNvSpPr/>
          <p:nvPr/>
        </p:nvSpPr>
        <p:spPr>
          <a:xfrm rot="19768935">
            <a:off x="7434258" y="3668726"/>
            <a:ext cx="720000" cy="3341931"/>
          </a:xfrm>
          <a:prstGeom prst="ellipse">
            <a:avLst/>
          </a:prstGeom>
          <a:solidFill>
            <a:schemeClr val="accent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Gwiazda 5-ramienna 24"/>
          <p:cNvSpPr>
            <a:spLocks noChangeAspect="1"/>
          </p:cNvSpPr>
          <p:nvPr/>
        </p:nvSpPr>
        <p:spPr>
          <a:xfrm>
            <a:off x="4951431" y="4410811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954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6" name="Grupa 795"/>
          <p:cNvGrpSpPr/>
          <p:nvPr/>
        </p:nvGrpSpPr>
        <p:grpSpPr>
          <a:xfrm>
            <a:off x="395536" y="1688272"/>
            <a:ext cx="4419624" cy="2302916"/>
            <a:chOff x="4716016" y="1781112"/>
            <a:chExt cx="4017840" cy="2326177"/>
          </a:xfrm>
        </p:grpSpPr>
        <p:sp>
          <p:nvSpPr>
            <p:cNvPr id="23617" name="Line 1027"/>
            <p:cNvSpPr>
              <a:spLocks noChangeShapeType="1"/>
            </p:cNvSpPr>
            <p:nvPr/>
          </p:nvSpPr>
          <p:spPr bwMode="auto">
            <a:xfrm>
              <a:off x="5138774" y="3868899"/>
              <a:ext cx="3446087" cy="105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18" name="Line 1028"/>
            <p:cNvSpPr>
              <a:spLocks noChangeShapeType="1"/>
            </p:cNvSpPr>
            <p:nvPr/>
          </p:nvSpPr>
          <p:spPr bwMode="auto">
            <a:xfrm>
              <a:off x="5298209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19" name="Line 1029"/>
            <p:cNvSpPr>
              <a:spLocks noChangeShapeType="1"/>
            </p:cNvSpPr>
            <p:nvPr/>
          </p:nvSpPr>
          <p:spPr bwMode="auto">
            <a:xfrm>
              <a:off x="5390952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0" name="Line 1030"/>
            <p:cNvSpPr>
              <a:spLocks noChangeShapeType="1"/>
            </p:cNvSpPr>
            <p:nvPr/>
          </p:nvSpPr>
          <p:spPr bwMode="auto">
            <a:xfrm>
              <a:off x="5477443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1" name="Line 1031"/>
            <p:cNvSpPr>
              <a:spLocks noChangeShapeType="1"/>
            </p:cNvSpPr>
            <p:nvPr/>
          </p:nvSpPr>
          <p:spPr bwMode="auto">
            <a:xfrm>
              <a:off x="5570186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2" name="Line 1032"/>
            <p:cNvSpPr>
              <a:spLocks noChangeShapeType="1"/>
            </p:cNvSpPr>
            <p:nvPr/>
          </p:nvSpPr>
          <p:spPr bwMode="auto">
            <a:xfrm>
              <a:off x="5755672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3" name="Line 1033"/>
            <p:cNvSpPr>
              <a:spLocks noChangeShapeType="1"/>
            </p:cNvSpPr>
            <p:nvPr/>
          </p:nvSpPr>
          <p:spPr bwMode="auto">
            <a:xfrm>
              <a:off x="5848416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4" name="Line 1034"/>
            <p:cNvSpPr>
              <a:spLocks noChangeShapeType="1"/>
            </p:cNvSpPr>
            <p:nvPr/>
          </p:nvSpPr>
          <p:spPr bwMode="auto">
            <a:xfrm>
              <a:off x="5940117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5" name="Line 1035"/>
            <p:cNvSpPr>
              <a:spLocks noChangeShapeType="1"/>
            </p:cNvSpPr>
            <p:nvPr/>
          </p:nvSpPr>
          <p:spPr bwMode="auto">
            <a:xfrm>
              <a:off x="6032860" y="3868899"/>
              <a:ext cx="0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6" name="Line 1036"/>
            <p:cNvSpPr>
              <a:spLocks noChangeShapeType="1"/>
            </p:cNvSpPr>
            <p:nvPr/>
          </p:nvSpPr>
          <p:spPr bwMode="auto">
            <a:xfrm>
              <a:off x="6217304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7" name="Line 1037"/>
            <p:cNvSpPr>
              <a:spLocks noChangeShapeType="1"/>
            </p:cNvSpPr>
            <p:nvPr/>
          </p:nvSpPr>
          <p:spPr bwMode="auto">
            <a:xfrm>
              <a:off x="6309005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8" name="Line 1038"/>
            <p:cNvSpPr>
              <a:spLocks noChangeShapeType="1"/>
            </p:cNvSpPr>
            <p:nvPr/>
          </p:nvSpPr>
          <p:spPr bwMode="auto">
            <a:xfrm>
              <a:off x="6401749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29" name="Line 1039"/>
            <p:cNvSpPr>
              <a:spLocks noChangeShapeType="1"/>
            </p:cNvSpPr>
            <p:nvPr/>
          </p:nvSpPr>
          <p:spPr bwMode="auto">
            <a:xfrm>
              <a:off x="6494492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0" name="Line 1040"/>
            <p:cNvSpPr>
              <a:spLocks noChangeShapeType="1"/>
            </p:cNvSpPr>
            <p:nvPr/>
          </p:nvSpPr>
          <p:spPr bwMode="auto">
            <a:xfrm>
              <a:off x="6679978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1" name="Line 1041"/>
            <p:cNvSpPr>
              <a:spLocks noChangeShapeType="1"/>
            </p:cNvSpPr>
            <p:nvPr/>
          </p:nvSpPr>
          <p:spPr bwMode="auto">
            <a:xfrm>
              <a:off x="6766469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2" name="Line 1042"/>
            <p:cNvSpPr>
              <a:spLocks noChangeShapeType="1"/>
            </p:cNvSpPr>
            <p:nvPr/>
          </p:nvSpPr>
          <p:spPr bwMode="auto">
            <a:xfrm>
              <a:off x="6859212" y="3868899"/>
              <a:ext cx="0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3" name="Line 1043"/>
            <p:cNvSpPr>
              <a:spLocks noChangeShapeType="1"/>
            </p:cNvSpPr>
            <p:nvPr/>
          </p:nvSpPr>
          <p:spPr bwMode="auto">
            <a:xfrm>
              <a:off x="6950913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4" name="Line 1044"/>
            <p:cNvSpPr>
              <a:spLocks noChangeShapeType="1"/>
            </p:cNvSpPr>
            <p:nvPr/>
          </p:nvSpPr>
          <p:spPr bwMode="auto">
            <a:xfrm>
              <a:off x="7135358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5" name="Line 1045"/>
            <p:cNvSpPr>
              <a:spLocks noChangeShapeType="1"/>
            </p:cNvSpPr>
            <p:nvPr/>
          </p:nvSpPr>
          <p:spPr bwMode="auto">
            <a:xfrm>
              <a:off x="7228101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6" name="Line 1046"/>
            <p:cNvSpPr>
              <a:spLocks noChangeShapeType="1"/>
            </p:cNvSpPr>
            <p:nvPr/>
          </p:nvSpPr>
          <p:spPr bwMode="auto">
            <a:xfrm>
              <a:off x="7320844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7" name="Line 1047"/>
            <p:cNvSpPr>
              <a:spLocks noChangeShapeType="1"/>
            </p:cNvSpPr>
            <p:nvPr/>
          </p:nvSpPr>
          <p:spPr bwMode="auto">
            <a:xfrm>
              <a:off x="7412545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8" name="Line 1048"/>
            <p:cNvSpPr>
              <a:spLocks noChangeShapeType="1"/>
            </p:cNvSpPr>
            <p:nvPr/>
          </p:nvSpPr>
          <p:spPr bwMode="auto">
            <a:xfrm>
              <a:off x="7598032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39" name="Line 1049"/>
            <p:cNvSpPr>
              <a:spLocks noChangeShapeType="1"/>
            </p:cNvSpPr>
            <p:nvPr/>
          </p:nvSpPr>
          <p:spPr bwMode="auto">
            <a:xfrm>
              <a:off x="7690775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0" name="Line 1050"/>
            <p:cNvSpPr>
              <a:spLocks noChangeShapeType="1"/>
            </p:cNvSpPr>
            <p:nvPr/>
          </p:nvSpPr>
          <p:spPr bwMode="auto">
            <a:xfrm>
              <a:off x="7783518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1" name="Line 1051"/>
            <p:cNvSpPr>
              <a:spLocks noChangeShapeType="1"/>
            </p:cNvSpPr>
            <p:nvPr/>
          </p:nvSpPr>
          <p:spPr bwMode="auto">
            <a:xfrm>
              <a:off x="7875219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2" name="Line 1052"/>
            <p:cNvSpPr>
              <a:spLocks noChangeShapeType="1"/>
            </p:cNvSpPr>
            <p:nvPr/>
          </p:nvSpPr>
          <p:spPr bwMode="auto">
            <a:xfrm>
              <a:off x="8054453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3" name="Line 1053"/>
            <p:cNvSpPr>
              <a:spLocks noChangeShapeType="1"/>
            </p:cNvSpPr>
            <p:nvPr/>
          </p:nvSpPr>
          <p:spPr bwMode="auto">
            <a:xfrm>
              <a:off x="8146154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4" name="Line 1054"/>
            <p:cNvSpPr>
              <a:spLocks noChangeShapeType="1"/>
            </p:cNvSpPr>
            <p:nvPr/>
          </p:nvSpPr>
          <p:spPr bwMode="auto">
            <a:xfrm>
              <a:off x="8238897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5" name="Line 1055"/>
            <p:cNvSpPr>
              <a:spLocks noChangeShapeType="1"/>
            </p:cNvSpPr>
            <p:nvPr/>
          </p:nvSpPr>
          <p:spPr bwMode="auto">
            <a:xfrm>
              <a:off x="8331641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6" name="Line 1056"/>
            <p:cNvSpPr>
              <a:spLocks noChangeShapeType="1"/>
            </p:cNvSpPr>
            <p:nvPr/>
          </p:nvSpPr>
          <p:spPr bwMode="auto">
            <a:xfrm>
              <a:off x="8516085" y="3868899"/>
              <a:ext cx="1042" cy="359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7" name="Line 1057"/>
            <p:cNvSpPr>
              <a:spLocks noChangeShapeType="1"/>
            </p:cNvSpPr>
            <p:nvPr/>
          </p:nvSpPr>
          <p:spPr bwMode="auto">
            <a:xfrm>
              <a:off x="5206508" y="3868899"/>
              <a:ext cx="0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48" name="Rectangle 1058"/>
            <p:cNvSpPr>
              <a:spLocks noChangeArrowheads="1"/>
            </p:cNvSpPr>
            <p:nvPr/>
          </p:nvSpPr>
          <p:spPr bwMode="auto">
            <a:xfrm>
              <a:off x="5113764" y="392177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300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49" name="Line 1059"/>
            <p:cNvSpPr>
              <a:spLocks noChangeShapeType="1"/>
            </p:cNvSpPr>
            <p:nvPr/>
          </p:nvSpPr>
          <p:spPr bwMode="auto">
            <a:xfrm>
              <a:off x="5662929" y="386889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50" name="Rectangle 1060"/>
            <p:cNvSpPr>
              <a:spLocks noChangeArrowheads="1"/>
            </p:cNvSpPr>
            <p:nvPr/>
          </p:nvSpPr>
          <p:spPr bwMode="auto">
            <a:xfrm>
              <a:off x="5570186" y="392177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400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51" name="Line 1061"/>
            <p:cNvSpPr>
              <a:spLocks noChangeShapeType="1"/>
            </p:cNvSpPr>
            <p:nvPr/>
          </p:nvSpPr>
          <p:spPr bwMode="auto">
            <a:xfrm>
              <a:off x="6124561" y="386889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52" name="Rectangle 1062"/>
            <p:cNvSpPr>
              <a:spLocks noChangeArrowheads="1"/>
            </p:cNvSpPr>
            <p:nvPr/>
          </p:nvSpPr>
          <p:spPr bwMode="auto">
            <a:xfrm>
              <a:off x="6032860" y="392177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500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53" name="Line 1063"/>
            <p:cNvSpPr>
              <a:spLocks noChangeShapeType="1"/>
            </p:cNvSpPr>
            <p:nvPr/>
          </p:nvSpPr>
          <p:spPr bwMode="auto">
            <a:xfrm>
              <a:off x="6587235" y="386889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54" name="Rectangle 1064"/>
            <p:cNvSpPr>
              <a:spLocks noChangeArrowheads="1"/>
            </p:cNvSpPr>
            <p:nvPr/>
          </p:nvSpPr>
          <p:spPr bwMode="auto">
            <a:xfrm>
              <a:off x="6494492" y="392177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600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55" name="Line 1065"/>
            <p:cNvSpPr>
              <a:spLocks noChangeShapeType="1"/>
            </p:cNvSpPr>
            <p:nvPr/>
          </p:nvSpPr>
          <p:spPr bwMode="auto">
            <a:xfrm>
              <a:off x="7043657" y="3868899"/>
              <a:ext cx="0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56" name="Rectangle 1066"/>
            <p:cNvSpPr>
              <a:spLocks noChangeArrowheads="1"/>
            </p:cNvSpPr>
            <p:nvPr/>
          </p:nvSpPr>
          <p:spPr bwMode="auto">
            <a:xfrm>
              <a:off x="6951955" y="392177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700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57" name="Line 1067"/>
            <p:cNvSpPr>
              <a:spLocks noChangeShapeType="1"/>
            </p:cNvSpPr>
            <p:nvPr/>
          </p:nvSpPr>
          <p:spPr bwMode="auto">
            <a:xfrm>
              <a:off x="7505288" y="386889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58" name="Rectangle 1068"/>
            <p:cNvSpPr>
              <a:spLocks noChangeArrowheads="1"/>
            </p:cNvSpPr>
            <p:nvPr/>
          </p:nvSpPr>
          <p:spPr bwMode="auto">
            <a:xfrm>
              <a:off x="7413587" y="392177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800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59" name="Line 1069"/>
            <p:cNvSpPr>
              <a:spLocks noChangeShapeType="1"/>
            </p:cNvSpPr>
            <p:nvPr/>
          </p:nvSpPr>
          <p:spPr bwMode="auto">
            <a:xfrm>
              <a:off x="7961710" y="386889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60" name="Rectangle 1070"/>
            <p:cNvSpPr>
              <a:spLocks noChangeArrowheads="1"/>
            </p:cNvSpPr>
            <p:nvPr/>
          </p:nvSpPr>
          <p:spPr bwMode="auto">
            <a:xfrm>
              <a:off x="7868967" y="392177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900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61" name="Line 1071"/>
            <p:cNvSpPr>
              <a:spLocks noChangeShapeType="1"/>
            </p:cNvSpPr>
            <p:nvPr/>
          </p:nvSpPr>
          <p:spPr bwMode="auto">
            <a:xfrm>
              <a:off x="8424384" y="386889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62" name="Rectangle 1072"/>
            <p:cNvSpPr>
              <a:spLocks noChangeArrowheads="1"/>
            </p:cNvSpPr>
            <p:nvPr/>
          </p:nvSpPr>
          <p:spPr bwMode="auto">
            <a:xfrm>
              <a:off x="8307673" y="3921779"/>
              <a:ext cx="230832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1000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63" name="Rectangle 1073"/>
            <p:cNvSpPr>
              <a:spLocks noChangeArrowheads="1"/>
            </p:cNvSpPr>
            <p:nvPr/>
          </p:nvSpPr>
          <p:spPr bwMode="auto">
            <a:xfrm>
              <a:off x="8172206" y="3984178"/>
              <a:ext cx="16511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m/z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664" name="Line 1074"/>
            <p:cNvSpPr>
              <a:spLocks noChangeShapeType="1"/>
            </p:cNvSpPr>
            <p:nvPr/>
          </p:nvSpPr>
          <p:spPr bwMode="auto">
            <a:xfrm flipV="1">
              <a:off x="5138774" y="1914447"/>
              <a:ext cx="1042" cy="19491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65" name="Line 1075"/>
            <p:cNvSpPr>
              <a:spLocks noChangeShapeType="1"/>
            </p:cNvSpPr>
            <p:nvPr/>
          </p:nvSpPr>
          <p:spPr bwMode="auto">
            <a:xfrm flipH="1">
              <a:off x="5101260" y="3828710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66" name="Line 1076"/>
            <p:cNvSpPr>
              <a:spLocks noChangeShapeType="1"/>
            </p:cNvSpPr>
            <p:nvPr/>
          </p:nvSpPr>
          <p:spPr bwMode="auto">
            <a:xfrm flipH="1">
              <a:off x="5101260" y="3788521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67" name="Line 1077"/>
            <p:cNvSpPr>
              <a:spLocks noChangeShapeType="1"/>
            </p:cNvSpPr>
            <p:nvPr/>
          </p:nvSpPr>
          <p:spPr bwMode="auto">
            <a:xfrm flipH="1">
              <a:off x="5101260" y="3747275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68" name="Line 1078"/>
            <p:cNvSpPr>
              <a:spLocks noChangeShapeType="1"/>
            </p:cNvSpPr>
            <p:nvPr/>
          </p:nvSpPr>
          <p:spPr bwMode="auto">
            <a:xfrm flipH="1">
              <a:off x="5101260" y="3712374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69" name="Line 1079"/>
            <p:cNvSpPr>
              <a:spLocks noChangeShapeType="1"/>
            </p:cNvSpPr>
            <p:nvPr/>
          </p:nvSpPr>
          <p:spPr bwMode="auto">
            <a:xfrm flipH="1">
              <a:off x="5101260" y="3631996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0" name="Line 1080"/>
            <p:cNvSpPr>
              <a:spLocks noChangeShapeType="1"/>
            </p:cNvSpPr>
            <p:nvPr/>
          </p:nvSpPr>
          <p:spPr bwMode="auto">
            <a:xfrm flipH="1">
              <a:off x="5101260" y="3590749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1" name="Line 1081"/>
            <p:cNvSpPr>
              <a:spLocks noChangeShapeType="1"/>
            </p:cNvSpPr>
            <p:nvPr/>
          </p:nvSpPr>
          <p:spPr bwMode="auto">
            <a:xfrm flipH="1">
              <a:off x="5101260" y="3556906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2" name="Line 1082"/>
            <p:cNvSpPr>
              <a:spLocks noChangeShapeType="1"/>
            </p:cNvSpPr>
            <p:nvPr/>
          </p:nvSpPr>
          <p:spPr bwMode="auto">
            <a:xfrm flipH="1">
              <a:off x="5101260" y="3515660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3" name="Line 1083"/>
            <p:cNvSpPr>
              <a:spLocks noChangeShapeType="1"/>
            </p:cNvSpPr>
            <p:nvPr/>
          </p:nvSpPr>
          <p:spPr bwMode="auto">
            <a:xfrm flipH="1">
              <a:off x="5101260" y="3440570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4" name="Line 1084"/>
            <p:cNvSpPr>
              <a:spLocks noChangeShapeType="1"/>
            </p:cNvSpPr>
            <p:nvPr/>
          </p:nvSpPr>
          <p:spPr bwMode="auto">
            <a:xfrm flipH="1">
              <a:off x="5101260" y="3399323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5" name="Line 1085"/>
            <p:cNvSpPr>
              <a:spLocks noChangeShapeType="1"/>
            </p:cNvSpPr>
            <p:nvPr/>
          </p:nvSpPr>
          <p:spPr bwMode="auto">
            <a:xfrm flipH="1">
              <a:off x="5101260" y="3359134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6" name="Line 1086"/>
            <p:cNvSpPr>
              <a:spLocks noChangeShapeType="1"/>
            </p:cNvSpPr>
            <p:nvPr/>
          </p:nvSpPr>
          <p:spPr bwMode="auto">
            <a:xfrm flipH="1">
              <a:off x="5101260" y="3318945"/>
              <a:ext cx="375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7" name="Line 1087"/>
            <p:cNvSpPr>
              <a:spLocks noChangeShapeType="1"/>
            </p:cNvSpPr>
            <p:nvPr/>
          </p:nvSpPr>
          <p:spPr bwMode="auto">
            <a:xfrm flipH="1">
              <a:off x="5101260" y="3242798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8" name="Line 1088"/>
            <p:cNvSpPr>
              <a:spLocks noChangeShapeType="1"/>
            </p:cNvSpPr>
            <p:nvPr/>
          </p:nvSpPr>
          <p:spPr bwMode="auto">
            <a:xfrm flipH="1">
              <a:off x="5101260" y="3202609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79" name="Line 1089"/>
            <p:cNvSpPr>
              <a:spLocks noChangeShapeType="1"/>
            </p:cNvSpPr>
            <p:nvPr/>
          </p:nvSpPr>
          <p:spPr bwMode="auto">
            <a:xfrm flipH="1">
              <a:off x="5101260" y="3167708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0" name="Line 1090"/>
            <p:cNvSpPr>
              <a:spLocks noChangeShapeType="1"/>
            </p:cNvSpPr>
            <p:nvPr/>
          </p:nvSpPr>
          <p:spPr bwMode="auto">
            <a:xfrm flipH="1">
              <a:off x="5101260" y="3126461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1" name="Line 1091"/>
            <p:cNvSpPr>
              <a:spLocks noChangeShapeType="1"/>
            </p:cNvSpPr>
            <p:nvPr/>
          </p:nvSpPr>
          <p:spPr bwMode="auto">
            <a:xfrm flipH="1">
              <a:off x="5101260" y="3046083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2" name="Line 1092"/>
            <p:cNvSpPr>
              <a:spLocks noChangeShapeType="1"/>
            </p:cNvSpPr>
            <p:nvPr/>
          </p:nvSpPr>
          <p:spPr bwMode="auto">
            <a:xfrm flipH="1">
              <a:off x="5101260" y="3010125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3" name="Line 1093"/>
            <p:cNvSpPr>
              <a:spLocks noChangeShapeType="1"/>
            </p:cNvSpPr>
            <p:nvPr/>
          </p:nvSpPr>
          <p:spPr bwMode="auto">
            <a:xfrm flipH="1">
              <a:off x="5101260" y="2970994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4" name="Line 1094"/>
            <p:cNvSpPr>
              <a:spLocks noChangeShapeType="1"/>
            </p:cNvSpPr>
            <p:nvPr/>
          </p:nvSpPr>
          <p:spPr bwMode="auto">
            <a:xfrm flipH="1">
              <a:off x="5101260" y="2929747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5" name="Line 1095"/>
            <p:cNvSpPr>
              <a:spLocks noChangeShapeType="1"/>
            </p:cNvSpPr>
            <p:nvPr/>
          </p:nvSpPr>
          <p:spPr bwMode="auto">
            <a:xfrm flipH="1">
              <a:off x="5101260" y="2854657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6" name="Line 1096"/>
            <p:cNvSpPr>
              <a:spLocks noChangeShapeType="1"/>
            </p:cNvSpPr>
            <p:nvPr/>
          </p:nvSpPr>
          <p:spPr bwMode="auto">
            <a:xfrm flipH="1">
              <a:off x="5101260" y="2813411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7" name="Line 1097"/>
            <p:cNvSpPr>
              <a:spLocks noChangeShapeType="1"/>
            </p:cNvSpPr>
            <p:nvPr/>
          </p:nvSpPr>
          <p:spPr bwMode="auto">
            <a:xfrm flipH="1">
              <a:off x="5101260" y="2773222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8" name="Line 1098"/>
            <p:cNvSpPr>
              <a:spLocks noChangeShapeType="1"/>
            </p:cNvSpPr>
            <p:nvPr/>
          </p:nvSpPr>
          <p:spPr bwMode="auto">
            <a:xfrm flipH="1">
              <a:off x="5101260" y="2738321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89" name="Line 1099"/>
            <p:cNvSpPr>
              <a:spLocks noChangeShapeType="1"/>
            </p:cNvSpPr>
            <p:nvPr/>
          </p:nvSpPr>
          <p:spPr bwMode="auto">
            <a:xfrm flipH="1">
              <a:off x="5101260" y="2656885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0" name="Line 1100"/>
            <p:cNvSpPr>
              <a:spLocks noChangeShapeType="1"/>
            </p:cNvSpPr>
            <p:nvPr/>
          </p:nvSpPr>
          <p:spPr bwMode="auto">
            <a:xfrm flipH="1">
              <a:off x="5101260" y="2616696"/>
              <a:ext cx="375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1" name="Line 1101"/>
            <p:cNvSpPr>
              <a:spLocks noChangeShapeType="1"/>
            </p:cNvSpPr>
            <p:nvPr/>
          </p:nvSpPr>
          <p:spPr bwMode="auto">
            <a:xfrm flipH="1">
              <a:off x="5101260" y="2581795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2" name="Line 1102"/>
            <p:cNvSpPr>
              <a:spLocks noChangeShapeType="1"/>
            </p:cNvSpPr>
            <p:nvPr/>
          </p:nvSpPr>
          <p:spPr bwMode="auto">
            <a:xfrm flipH="1">
              <a:off x="5101260" y="2540549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3" name="Line 1103"/>
            <p:cNvSpPr>
              <a:spLocks noChangeShapeType="1"/>
            </p:cNvSpPr>
            <p:nvPr/>
          </p:nvSpPr>
          <p:spPr bwMode="auto">
            <a:xfrm flipH="1">
              <a:off x="5101260" y="2465459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4" name="Line 1104"/>
            <p:cNvSpPr>
              <a:spLocks noChangeShapeType="1"/>
            </p:cNvSpPr>
            <p:nvPr/>
          </p:nvSpPr>
          <p:spPr bwMode="auto">
            <a:xfrm flipH="1">
              <a:off x="5101260" y="2425270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5" name="Line 1105"/>
            <p:cNvSpPr>
              <a:spLocks noChangeShapeType="1"/>
            </p:cNvSpPr>
            <p:nvPr/>
          </p:nvSpPr>
          <p:spPr bwMode="auto">
            <a:xfrm flipH="1">
              <a:off x="5101260" y="2385081"/>
              <a:ext cx="375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6" name="Line 1106"/>
            <p:cNvSpPr>
              <a:spLocks noChangeShapeType="1"/>
            </p:cNvSpPr>
            <p:nvPr/>
          </p:nvSpPr>
          <p:spPr bwMode="auto">
            <a:xfrm flipH="1">
              <a:off x="5101260" y="2343834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7" name="Line 1107"/>
            <p:cNvSpPr>
              <a:spLocks noChangeShapeType="1"/>
            </p:cNvSpPr>
            <p:nvPr/>
          </p:nvSpPr>
          <p:spPr bwMode="auto">
            <a:xfrm flipH="1">
              <a:off x="5101260" y="2268745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8" name="Line 1108"/>
            <p:cNvSpPr>
              <a:spLocks noChangeShapeType="1"/>
            </p:cNvSpPr>
            <p:nvPr/>
          </p:nvSpPr>
          <p:spPr bwMode="auto">
            <a:xfrm flipH="1">
              <a:off x="5101260" y="2228556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699" name="Line 1109"/>
            <p:cNvSpPr>
              <a:spLocks noChangeShapeType="1"/>
            </p:cNvSpPr>
            <p:nvPr/>
          </p:nvSpPr>
          <p:spPr bwMode="auto">
            <a:xfrm flipH="1">
              <a:off x="5101260" y="2192597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0" name="Line 1110"/>
            <p:cNvSpPr>
              <a:spLocks noChangeShapeType="1"/>
            </p:cNvSpPr>
            <p:nvPr/>
          </p:nvSpPr>
          <p:spPr bwMode="auto">
            <a:xfrm flipH="1">
              <a:off x="5101260" y="2153466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1" name="Line 1111"/>
            <p:cNvSpPr>
              <a:spLocks noChangeShapeType="1"/>
            </p:cNvSpPr>
            <p:nvPr/>
          </p:nvSpPr>
          <p:spPr bwMode="auto">
            <a:xfrm flipH="1">
              <a:off x="5101260" y="2070973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2" name="Line 1112"/>
            <p:cNvSpPr>
              <a:spLocks noChangeShapeType="1"/>
            </p:cNvSpPr>
            <p:nvPr/>
          </p:nvSpPr>
          <p:spPr bwMode="auto">
            <a:xfrm flipH="1">
              <a:off x="5101260" y="2037129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3" name="Line 1113"/>
            <p:cNvSpPr>
              <a:spLocks noChangeShapeType="1"/>
            </p:cNvSpPr>
            <p:nvPr/>
          </p:nvSpPr>
          <p:spPr bwMode="auto">
            <a:xfrm flipH="1">
              <a:off x="5101260" y="1995883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4" name="Line 1114"/>
            <p:cNvSpPr>
              <a:spLocks noChangeShapeType="1"/>
            </p:cNvSpPr>
            <p:nvPr/>
          </p:nvSpPr>
          <p:spPr bwMode="auto">
            <a:xfrm flipH="1">
              <a:off x="5101260" y="1955694"/>
              <a:ext cx="37514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5" name="Line 1115"/>
            <p:cNvSpPr>
              <a:spLocks noChangeShapeType="1"/>
            </p:cNvSpPr>
            <p:nvPr/>
          </p:nvSpPr>
          <p:spPr bwMode="auto">
            <a:xfrm flipH="1">
              <a:off x="5083545" y="3863611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6" name="Rectangle 1116"/>
            <p:cNvSpPr>
              <a:spLocks noChangeArrowheads="1"/>
            </p:cNvSpPr>
            <p:nvPr/>
          </p:nvSpPr>
          <p:spPr bwMode="auto">
            <a:xfrm>
              <a:off x="4997054" y="3817077"/>
              <a:ext cx="5770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07" name="Line 1117"/>
            <p:cNvSpPr>
              <a:spLocks noChangeShapeType="1"/>
            </p:cNvSpPr>
            <p:nvPr/>
          </p:nvSpPr>
          <p:spPr bwMode="auto">
            <a:xfrm flipH="1">
              <a:off x="5083545" y="3672185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08" name="Rectangle 1118"/>
            <p:cNvSpPr>
              <a:spLocks noChangeArrowheads="1"/>
            </p:cNvSpPr>
            <p:nvPr/>
          </p:nvSpPr>
          <p:spPr bwMode="auto">
            <a:xfrm>
              <a:off x="4948077" y="3626708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10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09" name="Line 1119"/>
            <p:cNvSpPr>
              <a:spLocks noChangeShapeType="1"/>
            </p:cNvSpPr>
            <p:nvPr/>
          </p:nvSpPr>
          <p:spPr bwMode="auto">
            <a:xfrm flipH="1">
              <a:off x="5083545" y="3474413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10" name="Rectangle 1120"/>
            <p:cNvSpPr>
              <a:spLocks noChangeArrowheads="1"/>
            </p:cNvSpPr>
            <p:nvPr/>
          </p:nvSpPr>
          <p:spPr bwMode="auto">
            <a:xfrm>
              <a:off x="4948077" y="3426821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20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11" name="Line 1121"/>
            <p:cNvSpPr>
              <a:spLocks noChangeShapeType="1"/>
            </p:cNvSpPr>
            <p:nvPr/>
          </p:nvSpPr>
          <p:spPr bwMode="auto">
            <a:xfrm flipH="1">
              <a:off x="5083545" y="3282987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12" name="Rectangle 1122"/>
            <p:cNvSpPr>
              <a:spLocks noChangeArrowheads="1"/>
            </p:cNvSpPr>
            <p:nvPr/>
          </p:nvSpPr>
          <p:spPr bwMode="auto">
            <a:xfrm>
              <a:off x="4948077" y="3239625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30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13" name="Line 1123"/>
            <p:cNvSpPr>
              <a:spLocks noChangeShapeType="1"/>
            </p:cNvSpPr>
            <p:nvPr/>
          </p:nvSpPr>
          <p:spPr bwMode="auto">
            <a:xfrm flipH="1">
              <a:off x="5083545" y="3086272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14" name="Rectangle 1124"/>
            <p:cNvSpPr>
              <a:spLocks noChangeArrowheads="1"/>
            </p:cNvSpPr>
            <p:nvPr/>
          </p:nvSpPr>
          <p:spPr bwMode="auto">
            <a:xfrm>
              <a:off x="4948077" y="3042911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40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15" name="Line 1125"/>
            <p:cNvSpPr>
              <a:spLocks noChangeShapeType="1"/>
            </p:cNvSpPr>
            <p:nvPr/>
          </p:nvSpPr>
          <p:spPr bwMode="auto">
            <a:xfrm flipH="1">
              <a:off x="5083545" y="2889558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16" name="Rectangle 1126"/>
            <p:cNvSpPr>
              <a:spLocks noChangeArrowheads="1"/>
            </p:cNvSpPr>
            <p:nvPr/>
          </p:nvSpPr>
          <p:spPr bwMode="auto">
            <a:xfrm>
              <a:off x="4948077" y="2841966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50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17" name="Line 1127"/>
            <p:cNvSpPr>
              <a:spLocks noChangeShapeType="1"/>
            </p:cNvSpPr>
            <p:nvPr/>
          </p:nvSpPr>
          <p:spPr bwMode="auto">
            <a:xfrm flipH="1">
              <a:off x="5083545" y="2698132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18" name="Rectangle 1128"/>
            <p:cNvSpPr>
              <a:spLocks noChangeArrowheads="1"/>
            </p:cNvSpPr>
            <p:nvPr/>
          </p:nvSpPr>
          <p:spPr bwMode="auto">
            <a:xfrm>
              <a:off x="4948077" y="2652655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60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19" name="Line 1129"/>
            <p:cNvSpPr>
              <a:spLocks noChangeShapeType="1"/>
            </p:cNvSpPr>
            <p:nvPr/>
          </p:nvSpPr>
          <p:spPr bwMode="auto">
            <a:xfrm flipH="1">
              <a:off x="5083545" y="2501417"/>
              <a:ext cx="5522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20" name="Rectangle 1130"/>
            <p:cNvSpPr>
              <a:spLocks noChangeArrowheads="1"/>
            </p:cNvSpPr>
            <p:nvPr/>
          </p:nvSpPr>
          <p:spPr bwMode="auto">
            <a:xfrm>
              <a:off x="4948077" y="2455940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70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21" name="Line 1131"/>
            <p:cNvSpPr>
              <a:spLocks noChangeShapeType="1"/>
            </p:cNvSpPr>
            <p:nvPr/>
          </p:nvSpPr>
          <p:spPr bwMode="auto">
            <a:xfrm flipH="1">
              <a:off x="5083545" y="2308933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22" name="Rectangle 1132"/>
            <p:cNvSpPr>
              <a:spLocks noChangeArrowheads="1"/>
            </p:cNvSpPr>
            <p:nvPr/>
          </p:nvSpPr>
          <p:spPr bwMode="auto">
            <a:xfrm>
              <a:off x="4948077" y="2259226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80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23" name="Line 1133"/>
            <p:cNvSpPr>
              <a:spLocks noChangeShapeType="1"/>
            </p:cNvSpPr>
            <p:nvPr/>
          </p:nvSpPr>
          <p:spPr bwMode="auto">
            <a:xfrm flipH="1">
              <a:off x="5083545" y="2112219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24" name="Rectangle 1134"/>
            <p:cNvSpPr>
              <a:spLocks noChangeArrowheads="1"/>
            </p:cNvSpPr>
            <p:nvPr/>
          </p:nvSpPr>
          <p:spPr bwMode="auto">
            <a:xfrm>
              <a:off x="4948077" y="2064627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90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25" name="Line 1135"/>
            <p:cNvSpPr>
              <a:spLocks noChangeShapeType="1"/>
            </p:cNvSpPr>
            <p:nvPr/>
          </p:nvSpPr>
          <p:spPr bwMode="auto">
            <a:xfrm flipH="1">
              <a:off x="5083545" y="1914447"/>
              <a:ext cx="55229" cy="1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26" name="Rectangle 1136"/>
            <p:cNvSpPr>
              <a:spLocks noChangeArrowheads="1"/>
            </p:cNvSpPr>
            <p:nvPr/>
          </p:nvSpPr>
          <p:spPr bwMode="auto">
            <a:xfrm>
              <a:off x="4897016" y="1867913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100</a:t>
              </a:r>
              <a:endParaRPr lang="pl-PL" altLang="pl-PL" sz="800" dirty="0">
                <a:latin typeface="Arial" charset="0"/>
              </a:endParaRPr>
            </a:p>
          </p:txBody>
        </p:sp>
        <p:sp>
          <p:nvSpPr>
            <p:cNvPr id="23727" name="Rectangle 1137"/>
            <p:cNvSpPr>
              <a:spLocks noChangeArrowheads="1"/>
            </p:cNvSpPr>
            <p:nvPr/>
          </p:nvSpPr>
          <p:spPr bwMode="auto">
            <a:xfrm rot="16200000">
              <a:off x="4315105" y="2904978"/>
              <a:ext cx="92493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 err="1">
                  <a:solidFill>
                    <a:srgbClr val="000000"/>
                  </a:solidFill>
                  <a:latin typeface="Arial" charset="0"/>
                </a:rPr>
                <a:t>Relative</a:t>
              </a: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pl-PL" altLang="pl-PL" sz="800" dirty="0" err="1">
                  <a:solidFill>
                    <a:srgbClr val="000000"/>
                  </a:solidFill>
                  <a:latin typeface="Arial" charset="0"/>
                </a:rPr>
                <a:t>Abundance</a:t>
              </a:r>
              <a:endParaRPr lang="pl-PL" altLang="pl-PL" sz="800" dirty="0">
                <a:latin typeface="Arial" charset="0"/>
              </a:endParaRPr>
            </a:p>
          </p:txBody>
        </p:sp>
        <p:sp>
          <p:nvSpPr>
            <p:cNvPr id="23728" name="Line 1138"/>
            <p:cNvSpPr>
              <a:spLocks noChangeShapeType="1"/>
            </p:cNvSpPr>
            <p:nvPr/>
          </p:nvSpPr>
          <p:spPr bwMode="auto">
            <a:xfrm flipV="1">
              <a:off x="5521209" y="3845632"/>
              <a:ext cx="1042" cy="179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29" name="Line 1139"/>
            <p:cNvSpPr>
              <a:spLocks noChangeShapeType="1"/>
            </p:cNvSpPr>
            <p:nvPr/>
          </p:nvSpPr>
          <p:spPr bwMode="auto">
            <a:xfrm flipV="1">
              <a:off x="5792144" y="3775830"/>
              <a:ext cx="1042" cy="877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0" name="Line 1140"/>
            <p:cNvSpPr>
              <a:spLocks noChangeShapeType="1"/>
            </p:cNvSpPr>
            <p:nvPr/>
          </p:nvSpPr>
          <p:spPr bwMode="auto">
            <a:xfrm flipV="1">
              <a:off x="5909897" y="3835056"/>
              <a:ext cx="1042" cy="285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1" name="Line 1141"/>
            <p:cNvSpPr>
              <a:spLocks noChangeShapeType="1"/>
            </p:cNvSpPr>
            <p:nvPr/>
          </p:nvSpPr>
          <p:spPr bwMode="auto">
            <a:xfrm flipV="1">
              <a:off x="5915107" y="381178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2" name="Line 1142"/>
            <p:cNvSpPr>
              <a:spLocks noChangeShapeType="1"/>
            </p:cNvSpPr>
            <p:nvPr/>
          </p:nvSpPr>
          <p:spPr bwMode="auto">
            <a:xfrm flipV="1">
              <a:off x="6119351" y="3835056"/>
              <a:ext cx="1042" cy="285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3" name="Line 1143"/>
            <p:cNvSpPr>
              <a:spLocks noChangeShapeType="1"/>
            </p:cNvSpPr>
            <p:nvPr/>
          </p:nvSpPr>
          <p:spPr bwMode="auto">
            <a:xfrm flipV="1">
              <a:off x="6186042" y="3775830"/>
              <a:ext cx="1042" cy="877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4" name="Line 1144"/>
            <p:cNvSpPr>
              <a:spLocks noChangeShapeType="1"/>
            </p:cNvSpPr>
            <p:nvPr/>
          </p:nvSpPr>
          <p:spPr bwMode="auto">
            <a:xfrm flipV="1">
              <a:off x="6192295" y="3845632"/>
              <a:ext cx="1042" cy="179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5" name="Line 1145"/>
            <p:cNvSpPr>
              <a:spLocks noChangeShapeType="1"/>
            </p:cNvSpPr>
            <p:nvPr/>
          </p:nvSpPr>
          <p:spPr bwMode="auto">
            <a:xfrm flipV="1">
              <a:off x="6303795" y="3851978"/>
              <a:ext cx="1042" cy="116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6" name="Line 1146"/>
            <p:cNvSpPr>
              <a:spLocks noChangeShapeType="1"/>
            </p:cNvSpPr>
            <p:nvPr/>
          </p:nvSpPr>
          <p:spPr bwMode="auto">
            <a:xfrm flipV="1">
              <a:off x="6316300" y="381178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7" name="Line 1147"/>
            <p:cNvSpPr>
              <a:spLocks noChangeShapeType="1"/>
            </p:cNvSpPr>
            <p:nvPr/>
          </p:nvSpPr>
          <p:spPr bwMode="auto">
            <a:xfrm flipV="1">
              <a:off x="6322552" y="3765254"/>
              <a:ext cx="1042" cy="98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8" name="Line 1148"/>
            <p:cNvSpPr>
              <a:spLocks noChangeShapeType="1"/>
            </p:cNvSpPr>
            <p:nvPr/>
          </p:nvSpPr>
          <p:spPr bwMode="auto">
            <a:xfrm flipV="1">
              <a:off x="6390286" y="3765254"/>
              <a:ext cx="1042" cy="98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39" name="Line 1149"/>
            <p:cNvSpPr>
              <a:spLocks noChangeShapeType="1"/>
            </p:cNvSpPr>
            <p:nvPr/>
          </p:nvSpPr>
          <p:spPr bwMode="auto">
            <a:xfrm flipV="1">
              <a:off x="6508039" y="3840344"/>
              <a:ext cx="0" cy="232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0" name="Line 1150"/>
            <p:cNvSpPr>
              <a:spLocks noChangeShapeType="1"/>
            </p:cNvSpPr>
            <p:nvPr/>
          </p:nvSpPr>
          <p:spPr bwMode="auto">
            <a:xfrm flipV="1">
              <a:off x="6587235" y="3811789"/>
              <a:ext cx="1042" cy="518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1" name="Line 1151"/>
            <p:cNvSpPr>
              <a:spLocks noChangeShapeType="1"/>
            </p:cNvSpPr>
            <p:nvPr/>
          </p:nvSpPr>
          <p:spPr bwMode="auto">
            <a:xfrm flipV="1">
              <a:off x="6704988" y="3799097"/>
              <a:ext cx="1042" cy="645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2" name="Line 1152"/>
            <p:cNvSpPr>
              <a:spLocks noChangeShapeType="1"/>
            </p:cNvSpPr>
            <p:nvPr/>
          </p:nvSpPr>
          <p:spPr bwMode="auto">
            <a:xfrm flipV="1">
              <a:off x="6710198" y="3765254"/>
              <a:ext cx="1042" cy="983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3" name="Line 1153"/>
            <p:cNvSpPr>
              <a:spLocks noChangeShapeType="1"/>
            </p:cNvSpPr>
            <p:nvPr/>
          </p:nvSpPr>
          <p:spPr bwMode="auto">
            <a:xfrm flipV="1">
              <a:off x="6716450" y="3272411"/>
              <a:ext cx="1042" cy="5912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4" name="Line 1154"/>
            <p:cNvSpPr>
              <a:spLocks noChangeShapeType="1"/>
            </p:cNvSpPr>
            <p:nvPr/>
          </p:nvSpPr>
          <p:spPr bwMode="auto">
            <a:xfrm flipV="1">
              <a:off x="6784184" y="3376056"/>
              <a:ext cx="1042" cy="4875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5" name="Line 1155"/>
            <p:cNvSpPr>
              <a:spLocks noChangeShapeType="1"/>
            </p:cNvSpPr>
            <p:nvPr/>
          </p:nvSpPr>
          <p:spPr bwMode="auto">
            <a:xfrm flipV="1">
              <a:off x="6914441" y="3739872"/>
              <a:ext cx="1042" cy="1195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6" name="Line 1156"/>
            <p:cNvSpPr>
              <a:spLocks noChangeShapeType="1"/>
            </p:cNvSpPr>
            <p:nvPr/>
          </p:nvSpPr>
          <p:spPr bwMode="auto">
            <a:xfrm flipV="1">
              <a:off x="6975923" y="3845632"/>
              <a:ext cx="1042" cy="179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7" name="Line 1157"/>
            <p:cNvSpPr>
              <a:spLocks noChangeShapeType="1"/>
            </p:cNvSpPr>
            <p:nvPr/>
          </p:nvSpPr>
          <p:spPr bwMode="auto">
            <a:xfrm flipV="1">
              <a:off x="7105138" y="3835056"/>
              <a:ext cx="1042" cy="285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8" name="Line 1158"/>
            <p:cNvSpPr>
              <a:spLocks noChangeShapeType="1"/>
            </p:cNvSpPr>
            <p:nvPr/>
          </p:nvSpPr>
          <p:spPr bwMode="auto">
            <a:xfrm flipV="1">
              <a:off x="7111390" y="3770542"/>
              <a:ext cx="1042" cy="930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49" name="Line 1159"/>
            <p:cNvSpPr>
              <a:spLocks noChangeShapeType="1"/>
            </p:cNvSpPr>
            <p:nvPr/>
          </p:nvSpPr>
          <p:spPr bwMode="auto">
            <a:xfrm flipV="1">
              <a:off x="7117643" y="2686498"/>
              <a:ext cx="1042" cy="11771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0" name="Line 1160"/>
            <p:cNvSpPr>
              <a:spLocks noChangeShapeType="1"/>
            </p:cNvSpPr>
            <p:nvPr/>
          </p:nvSpPr>
          <p:spPr bwMode="auto">
            <a:xfrm flipV="1">
              <a:off x="7308339" y="3790637"/>
              <a:ext cx="1042" cy="835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1" name="Line 1161"/>
            <p:cNvSpPr>
              <a:spLocks noChangeShapeType="1"/>
            </p:cNvSpPr>
            <p:nvPr/>
          </p:nvSpPr>
          <p:spPr bwMode="auto">
            <a:xfrm flipV="1">
              <a:off x="7382325" y="3225876"/>
              <a:ext cx="1042" cy="6377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2" name="Line 1162"/>
            <p:cNvSpPr>
              <a:spLocks noChangeShapeType="1"/>
            </p:cNvSpPr>
            <p:nvPr/>
          </p:nvSpPr>
          <p:spPr bwMode="auto">
            <a:xfrm flipV="1">
              <a:off x="7388578" y="3840344"/>
              <a:ext cx="1042" cy="232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3" name="Line 1163"/>
            <p:cNvSpPr>
              <a:spLocks noChangeShapeType="1"/>
            </p:cNvSpPr>
            <p:nvPr/>
          </p:nvSpPr>
          <p:spPr bwMode="auto">
            <a:xfrm flipV="1">
              <a:off x="7500078" y="3775830"/>
              <a:ext cx="1042" cy="877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4" name="Line 1164"/>
            <p:cNvSpPr>
              <a:spLocks noChangeShapeType="1"/>
            </p:cNvSpPr>
            <p:nvPr/>
          </p:nvSpPr>
          <p:spPr bwMode="auto">
            <a:xfrm flipV="1">
              <a:off x="7505288" y="3835056"/>
              <a:ext cx="1042" cy="285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5" name="Line 1165"/>
            <p:cNvSpPr>
              <a:spLocks noChangeShapeType="1"/>
            </p:cNvSpPr>
            <p:nvPr/>
          </p:nvSpPr>
          <p:spPr bwMode="auto">
            <a:xfrm flipV="1">
              <a:off x="7512583" y="2726687"/>
              <a:ext cx="1042" cy="11369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6" name="Line 1166"/>
            <p:cNvSpPr>
              <a:spLocks noChangeShapeType="1"/>
            </p:cNvSpPr>
            <p:nvPr/>
          </p:nvSpPr>
          <p:spPr bwMode="auto">
            <a:xfrm flipV="1">
              <a:off x="7777266" y="3851978"/>
              <a:ext cx="1042" cy="1163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7" name="Line 1167"/>
            <p:cNvSpPr>
              <a:spLocks noChangeShapeType="1"/>
            </p:cNvSpPr>
            <p:nvPr/>
          </p:nvSpPr>
          <p:spPr bwMode="auto">
            <a:xfrm flipV="1">
              <a:off x="7900228" y="3648918"/>
              <a:ext cx="1042" cy="2146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8" name="Line 1168"/>
            <p:cNvSpPr>
              <a:spLocks noChangeShapeType="1"/>
            </p:cNvSpPr>
            <p:nvPr/>
          </p:nvSpPr>
          <p:spPr bwMode="auto">
            <a:xfrm flipV="1">
              <a:off x="7906481" y="2511993"/>
              <a:ext cx="1042" cy="135161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59" name="Line 1169"/>
            <p:cNvSpPr>
              <a:spLocks noChangeShapeType="1"/>
            </p:cNvSpPr>
            <p:nvPr/>
          </p:nvSpPr>
          <p:spPr bwMode="auto">
            <a:xfrm flipV="1">
              <a:off x="7974215" y="3695452"/>
              <a:ext cx="1042" cy="1681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0" name="Line 1170"/>
            <p:cNvSpPr>
              <a:spLocks noChangeShapeType="1"/>
            </p:cNvSpPr>
            <p:nvPr/>
          </p:nvSpPr>
          <p:spPr bwMode="auto">
            <a:xfrm flipV="1">
              <a:off x="7980467" y="3162420"/>
              <a:ext cx="1042" cy="7011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1" name="Line 1171"/>
            <p:cNvSpPr>
              <a:spLocks noChangeShapeType="1"/>
            </p:cNvSpPr>
            <p:nvPr/>
          </p:nvSpPr>
          <p:spPr bwMode="auto">
            <a:xfrm flipV="1">
              <a:off x="8103430" y="3840344"/>
              <a:ext cx="1042" cy="2326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2" name="Line 1172"/>
            <p:cNvSpPr>
              <a:spLocks noChangeShapeType="1"/>
            </p:cNvSpPr>
            <p:nvPr/>
          </p:nvSpPr>
          <p:spPr bwMode="auto">
            <a:xfrm flipV="1">
              <a:off x="8183668" y="3845632"/>
              <a:ext cx="1042" cy="1797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3" name="Line 1173"/>
            <p:cNvSpPr>
              <a:spLocks noChangeShapeType="1"/>
            </p:cNvSpPr>
            <p:nvPr/>
          </p:nvSpPr>
          <p:spPr bwMode="auto">
            <a:xfrm flipV="1">
              <a:off x="8300379" y="1909159"/>
              <a:ext cx="1042" cy="19544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4" name="Line 1174"/>
            <p:cNvSpPr>
              <a:spLocks noChangeShapeType="1"/>
            </p:cNvSpPr>
            <p:nvPr/>
          </p:nvSpPr>
          <p:spPr bwMode="auto">
            <a:xfrm flipV="1">
              <a:off x="8307673" y="3822365"/>
              <a:ext cx="1042" cy="412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5" name="Line 1175"/>
            <p:cNvSpPr>
              <a:spLocks noChangeShapeType="1"/>
            </p:cNvSpPr>
            <p:nvPr/>
          </p:nvSpPr>
          <p:spPr bwMode="auto">
            <a:xfrm flipV="1">
              <a:off x="8362902" y="3822365"/>
              <a:ext cx="1042" cy="412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6" name="Line 1176"/>
            <p:cNvSpPr>
              <a:spLocks noChangeShapeType="1"/>
            </p:cNvSpPr>
            <p:nvPr/>
          </p:nvSpPr>
          <p:spPr bwMode="auto">
            <a:xfrm flipV="1">
              <a:off x="8572356" y="3817077"/>
              <a:ext cx="1042" cy="465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7" name="Line 1177"/>
            <p:cNvSpPr>
              <a:spLocks noChangeShapeType="1"/>
            </p:cNvSpPr>
            <p:nvPr/>
          </p:nvSpPr>
          <p:spPr bwMode="auto">
            <a:xfrm flipV="1">
              <a:off x="8578608" y="3046083"/>
              <a:ext cx="1042" cy="8175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23768" name="Rectangle 1178"/>
            <p:cNvSpPr>
              <a:spLocks noChangeArrowheads="1"/>
            </p:cNvSpPr>
            <p:nvPr/>
          </p:nvSpPr>
          <p:spPr bwMode="auto">
            <a:xfrm>
              <a:off x="8184082" y="1781112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973,2</a:t>
              </a:r>
              <a:endParaRPr lang="pl-PL" altLang="pl-PL" sz="800" dirty="0">
                <a:latin typeface="Arial" charset="0"/>
              </a:endParaRPr>
            </a:p>
          </p:txBody>
        </p:sp>
        <p:sp>
          <p:nvSpPr>
            <p:cNvPr id="23769" name="Rectangle 1179"/>
            <p:cNvSpPr>
              <a:spLocks noChangeArrowheads="1"/>
            </p:cNvSpPr>
            <p:nvPr/>
          </p:nvSpPr>
          <p:spPr bwMode="auto">
            <a:xfrm>
              <a:off x="7787057" y="2385004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887,2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70" name="Rectangle 1180"/>
            <p:cNvSpPr>
              <a:spLocks noChangeArrowheads="1"/>
            </p:cNvSpPr>
            <p:nvPr/>
          </p:nvSpPr>
          <p:spPr bwMode="auto">
            <a:xfrm>
              <a:off x="7000303" y="2558451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715,2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71" name="Rectangle 1181"/>
            <p:cNvSpPr>
              <a:spLocks noChangeArrowheads="1"/>
            </p:cNvSpPr>
            <p:nvPr/>
          </p:nvSpPr>
          <p:spPr bwMode="auto">
            <a:xfrm>
              <a:off x="7395244" y="2597582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801,2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72" name="Rectangle 1182"/>
            <p:cNvSpPr>
              <a:spLocks noChangeArrowheads="1"/>
            </p:cNvSpPr>
            <p:nvPr/>
          </p:nvSpPr>
          <p:spPr bwMode="auto">
            <a:xfrm>
              <a:off x="8416461" y="2920151"/>
              <a:ext cx="31739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1033,3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73" name="Line 1183"/>
            <p:cNvSpPr>
              <a:spLocks noChangeShapeType="1"/>
            </p:cNvSpPr>
            <p:nvPr/>
          </p:nvSpPr>
          <p:spPr bwMode="auto">
            <a:xfrm flipH="1" flipV="1">
              <a:off x="8571727" y="2998414"/>
              <a:ext cx="18757" cy="12691"/>
            </a:xfrm>
            <a:prstGeom prst="line">
              <a:avLst/>
            </a:prstGeom>
            <a:noFill/>
            <a:ln w="9525">
              <a:solidFill>
                <a:srgbClr val="46B44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 sz="800"/>
            </a:p>
          </p:txBody>
        </p:sp>
        <p:sp>
          <p:nvSpPr>
            <p:cNvPr id="23774" name="Rectangle 1184"/>
            <p:cNvSpPr>
              <a:spLocks noChangeArrowheads="1"/>
            </p:cNvSpPr>
            <p:nvPr/>
          </p:nvSpPr>
          <p:spPr bwMode="auto">
            <a:xfrm>
              <a:off x="7956913" y="3034373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903,3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76" name="Rectangle 1186"/>
            <p:cNvSpPr>
              <a:spLocks noChangeArrowheads="1"/>
            </p:cNvSpPr>
            <p:nvPr/>
          </p:nvSpPr>
          <p:spPr bwMode="auto">
            <a:xfrm>
              <a:off x="7248214" y="3096771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773,2</a:t>
              </a:r>
              <a:endParaRPr lang="pl-PL" altLang="pl-PL" sz="800" dirty="0">
                <a:latin typeface="Arial" charset="0"/>
              </a:endParaRPr>
            </a:p>
          </p:txBody>
        </p:sp>
        <p:sp>
          <p:nvSpPr>
            <p:cNvPr id="23777" name="Rectangle 1187"/>
            <p:cNvSpPr>
              <a:spLocks noChangeArrowheads="1"/>
            </p:cNvSpPr>
            <p:nvPr/>
          </p:nvSpPr>
          <p:spPr bwMode="auto">
            <a:xfrm>
              <a:off x="6598069" y="3140133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629,2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78" name="Rectangle 1188"/>
            <p:cNvSpPr>
              <a:spLocks noChangeArrowheads="1"/>
            </p:cNvSpPr>
            <p:nvPr/>
          </p:nvSpPr>
          <p:spPr bwMode="auto">
            <a:xfrm>
              <a:off x="6757504" y="3246951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643,2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80" name="Rectangle 1190"/>
            <p:cNvSpPr>
              <a:spLocks noChangeArrowheads="1"/>
            </p:cNvSpPr>
            <p:nvPr/>
          </p:nvSpPr>
          <p:spPr bwMode="auto">
            <a:xfrm>
              <a:off x="6819829" y="3609709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671,1</a:t>
              </a:r>
              <a:endParaRPr lang="pl-PL" altLang="pl-PL" sz="800" dirty="0">
                <a:latin typeface="Arial" charset="0"/>
              </a:endParaRPr>
            </a:p>
          </p:txBody>
        </p:sp>
        <p:sp>
          <p:nvSpPr>
            <p:cNvPr id="23781" name="Rectangle 1191"/>
            <p:cNvSpPr>
              <a:spLocks noChangeArrowheads="1"/>
            </p:cNvSpPr>
            <p:nvPr/>
          </p:nvSpPr>
          <p:spPr bwMode="auto">
            <a:xfrm>
              <a:off x="7162865" y="3659417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757,2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82" name="Rectangle 1192"/>
            <p:cNvSpPr>
              <a:spLocks noChangeArrowheads="1"/>
            </p:cNvSpPr>
            <p:nvPr/>
          </p:nvSpPr>
          <p:spPr bwMode="auto">
            <a:xfrm>
              <a:off x="6275031" y="3619393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557,1</a:t>
              </a:r>
              <a:endParaRPr lang="pl-PL" altLang="pl-PL" sz="800" dirty="0">
                <a:latin typeface="Arial" charset="0"/>
              </a:endParaRPr>
            </a:p>
          </p:txBody>
        </p:sp>
        <p:sp>
          <p:nvSpPr>
            <p:cNvPr id="23783" name="Rectangle 1193"/>
            <p:cNvSpPr>
              <a:spLocks noChangeArrowheads="1"/>
            </p:cNvSpPr>
            <p:nvPr/>
          </p:nvSpPr>
          <p:spPr bwMode="auto">
            <a:xfrm>
              <a:off x="5674805" y="3648841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427,1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84" name="Rectangle 1194"/>
            <p:cNvSpPr>
              <a:spLocks noChangeArrowheads="1"/>
            </p:cNvSpPr>
            <p:nvPr/>
          </p:nvSpPr>
          <p:spPr bwMode="auto">
            <a:xfrm>
              <a:off x="6014516" y="3648841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>
                  <a:solidFill>
                    <a:srgbClr val="000000"/>
                  </a:solidFill>
                  <a:latin typeface="Arial" charset="0"/>
                </a:rPr>
                <a:t>513,1</a:t>
              </a:r>
              <a:endParaRPr lang="pl-PL" altLang="pl-PL" sz="800">
                <a:latin typeface="Arial" charset="0"/>
              </a:endParaRPr>
            </a:p>
          </p:txBody>
        </p:sp>
        <p:sp>
          <p:nvSpPr>
            <p:cNvPr id="23786" name="Rectangle 1196"/>
            <p:cNvSpPr>
              <a:spLocks noChangeArrowheads="1"/>
            </p:cNvSpPr>
            <p:nvPr/>
          </p:nvSpPr>
          <p:spPr bwMode="auto">
            <a:xfrm>
              <a:off x="8318507" y="3688237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987,1</a:t>
              </a:r>
              <a:endParaRPr lang="pl-PL" altLang="pl-PL" sz="800" dirty="0">
                <a:latin typeface="Arial" charset="0"/>
              </a:endParaRPr>
            </a:p>
          </p:txBody>
        </p:sp>
        <p:sp>
          <p:nvSpPr>
            <p:cNvPr id="23788" name="Rectangle 1198"/>
            <p:cNvSpPr>
              <a:spLocks noChangeArrowheads="1"/>
            </p:cNvSpPr>
            <p:nvPr/>
          </p:nvSpPr>
          <p:spPr bwMode="auto">
            <a:xfrm>
              <a:off x="5403870" y="3715470"/>
              <a:ext cx="2596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800" dirty="0">
                  <a:solidFill>
                    <a:srgbClr val="000000"/>
                  </a:solidFill>
                  <a:latin typeface="Arial" charset="0"/>
                </a:rPr>
                <a:t>368,8</a:t>
              </a:r>
              <a:endParaRPr lang="pl-PL" altLang="pl-PL" sz="800" dirty="0">
                <a:latin typeface="Arial" charset="0"/>
              </a:endParaRPr>
            </a:p>
          </p:txBody>
        </p:sp>
      </p:grpSp>
      <p:sp>
        <p:nvSpPr>
          <p:cNvPr id="23556" name="pole tekstowe 2"/>
          <p:cNvSpPr txBox="1">
            <a:spLocks noChangeArrowheads="1"/>
          </p:cNvSpPr>
          <p:nvPr/>
        </p:nvSpPr>
        <p:spPr bwMode="auto">
          <a:xfrm>
            <a:off x="5364088" y="6021288"/>
            <a:ext cx="34918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None/>
            </a:pPr>
            <a:r>
              <a:rPr lang="en-US" altLang="en-US" sz="1800" b="1" i="1" dirty="0">
                <a:latin typeface="+mn-lt"/>
              </a:rPr>
              <a:t>Mass Spectrometry </a:t>
            </a:r>
            <a:r>
              <a:rPr lang="en-US" altLang="en-US" sz="1800" b="1" i="1" dirty="0" smtClean="0">
                <a:latin typeface="+mn-lt"/>
              </a:rPr>
              <a:t>Reviews</a:t>
            </a:r>
            <a:r>
              <a:rPr lang="pl-PL" altLang="en-US" sz="1800" b="1" dirty="0" smtClean="0">
                <a:latin typeface="+mn-lt"/>
              </a:rPr>
              <a:t>, </a:t>
            </a:r>
            <a:br>
              <a:rPr lang="pl-PL" altLang="en-US" sz="1800" b="1" dirty="0" smtClean="0">
                <a:latin typeface="+mn-lt"/>
              </a:rPr>
            </a:br>
            <a:r>
              <a:rPr lang="en-US" sz="1800" b="1" dirty="0" smtClean="0">
                <a:latin typeface="+mn-lt"/>
              </a:rPr>
              <a:t>DOI</a:t>
            </a:r>
            <a:r>
              <a:rPr lang="en-US" sz="1800" b="1" dirty="0">
                <a:latin typeface="+mn-lt"/>
              </a:rPr>
              <a:t>: 10.1002/mas.21474</a:t>
            </a:r>
          </a:p>
        </p:txBody>
      </p:sp>
      <p:sp>
        <p:nvSpPr>
          <p:cNvPr id="237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ESI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MS/MS mass spectra of selected  parent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ions </a:t>
            </a:r>
          </a:p>
        </p:txBody>
      </p:sp>
      <p:grpSp>
        <p:nvGrpSpPr>
          <p:cNvPr id="795" name="Grupa 794"/>
          <p:cNvGrpSpPr/>
          <p:nvPr/>
        </p:nvGrpSpPr>
        <p:grpSpPr>
          <a:xfrm>
            <a:off x="395535" y="4385839"/>
            <a:ext cx="4400188" cy="2355529"/>
            <a:chOff x="4716016" y="4478678"/>
            <a:chExt cx="4000171" cy="2379322"/>
          </a:xfrm>
        </p:grpSpPr>
        <p:sp>
          <p:nvSpPr>
            <p:cNvPr id="8909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68863" y="4538663"/>
              <a:ext cx="3817938" cy="2319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093" name="Line 5"/>
            <p:cNvSpPr>
              <a:spLocks noChangeShapeType="1"/>
            </p:cNvSpPr>
            <p:nvPr/>
          </p:nvSpPr>
          <p:spPr bwMode="auto">
            <a:xfrm>
              <a:off x="5180013" y="6615113"/>
              <a:ext cx="3400425" cy="15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094" name="Line 6"/>
            <p:cNvSpPr>
              <a:spLocks noChangeShapeType="1"/>
            </p:cNvSpPr>
            <p:nvPr/>
          </p:nvSpPr>
          <p:spPr bwMode="auto">
            <a:xfrm>
              <a:off x="52720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095" name="Line 7"/>
            <p:cNvSpPr>
              <a:spLocks noChangeShapeType="1"/>
            </p:cNvSpPr>
            <p:nvPr/>
          </p:nvSpPr>
          <p:spPr bwMode="auto">
            <a:xfrm>
              <a:off x="536257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096" name="Line 8"/>
            <p:cNvSpPr>
              <a:spLocks noChangeShapeType="1"/>
            </p:cNvSpPr>
            <p:nvPr/>
          </p:nvSpPr>
          <p:spPr bwMode="auto">
            <a:xfrm>
              <a:off x="54546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097" name="Line 9"/>
            <p:cNvSpPr>
              <a:spLocks noChangeShapeType="1"/>
            </p:cNvSpPr>
            <p:nvPr/>
          </p:nvSpPr>
          <p:spPr bwMode="auto">
            <a:xfrm>
              <a:off x="554513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098" name="Line 10"/>
            <p:cNvSpPr>
              <a:spLocks noChangeShapeType="1"/>
            </p:cNvSpPr>
            <p:nvPr/>
          </p:nvSpPr>
          <p:spPr bwMode="auto">
            <a:xfrm>
              <a:off x="57340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099" name="Line 11"/>
            <p:cNvSpPr>
              <a:spLocks noChangeShapeType="1"/>
            </p:cNvSpPr>
            <p:nvPr/>
          </p:nvSpPr>
          <p:spPr bwMode="auto">
            <a:xfrm>
              <a:off x="58261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0" name="Line 12"/>
            <p:cNvSpPr>
              <a:spLocks noChangeShapeType="1"/>
            </p:cNvSpPr>
            <p:nvPr/>
          </p:nvSpPr>
          <p:spPr bwMode="auto">
            <a:xfrm>
              <a:off x="591661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1" name="Line 13"/>
            <p:cNvSpPr>
              <a:spLocks noChangeShapeType="1"/>
            </p:cNvSpPr>
            <p:nvPr/>
          </p:nvSpPr>
          <p:spPr bwMode="auto">
            <a:xfrm>
              <a:off x="60134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2" name="Line 14"/>
            <p:cNvSpPr>
              <a:spLocks noChangeShapeType="1"/>
            </p:cNvSpPr>
            <p:nvPr/>
          </p:nvSpPr>
          <p:spPr bwMode="auto">
            <a:xfrm>
              <a:off x="619601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3" name="Line 15"/>
            <p:cNvSpPr>
              <a:spLocks noChangeShapeType="1"/>
            </p:cNvSpPr>
            <p:nvPr/>
          </p:nvSpPr>
          <p:spPr bwMode="auto">
            <a:xfrm>
              <a:off x="628650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4" name="Line 16"/>
            <p:cNvSpPr>
              <a:spLocks noChangeShapeType="1"/>
            </p:cNvSpPr>
            <p:nvPr/>
          </p:nvSpPr>
          <p:spPr bwMode="auto">
            <a:xfrm>
              <a:off x="63849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5" name="Line 17"/>
            <p:cNvSpPr>
              <a:spLocks noChangeShapeType="1"/>
            </p:cNvSpPr>
            <p:nvPr/>
          </p:nvSpPr>
          <p:spPr bwMode="auto">
            <a:xfrm>
              <a:off x="647541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6" name="Line 18"/>
            <p:cNvSpPr>
              <a:spLocks noChangeShapeType="1"/>
            </p:cNvSpPr>
            <p:nvPr/>
          </p:nvSpPr>
          <p:spPr bwMode="auto">
            <a:xfrm>
              <a:off x="665797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7" name="Line 19"/>
            <p:cNvSpPr>
              <a:spLocks noChangeShapeType="1"/>
            </p:cNvSpPr>
            <p:nvPr/>
          </p:nvSpPr>
          <p:spPr bwMode="auto">
            <a:xfrm>
              <a:off x="67484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8" name="Line 20"/>
            <p:cNvSpPr>
              <a:spLocks noChangeShapeType="1"/>
            </p:cNvSpPr>
            <p:nvPr/>
          </p:nvSpPr>
          <p:spPr bwMode="auto">
            <a:xfrm>
              <a:off x="68468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09" name="Line 21"/>
            <p:cNvSpPr>
              <a:spLocks noChangeShapeType="1"/>
            </p:cNvSpPr>
            <p:nvPr/>
          </p:nvSpPr>
          <p:spPr bwMode="auto">
            <a:xfrm>
              <a:off x="693737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0" name="Line 22"/>
            <p:cNvSpPr>
              <a:spLocks noChangeShapeType="1"/>
            </p:cNvSpPr>
            <p:nvPr/>
          </p:nvSpPr>
          <p:spPr bwMode="auto">
            <a:xfrm>
              <a:off x="711993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1" name="Line 23"/>
            <p:cNvSpPr>
              <a:spLocks noChangeShapeType="1"/>
            </p:cNvSpPr>
            <p:nvPr/>
          </p:nvSpPr>
          <p:spPr bwMode="auto">
            <a:xfrm>
              <a:off x="72183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2" name="Line 24"/>
            <p:cNvSpPr>
              <a:spLocks noChangeShapeType="1"/>
            </p:cNvSpPr>
            <p:nvPr/>
          </p:nvSpPr>
          <p:spPr bwMode="auto">
            <a:xfrm>
              <a:off x="73088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3" name="Line 25"/>
            <p:cNvSpPr>
              <a:spLocks noChangeShapeType="1"/>
            </p:cNvSpPr>
            <p:nvPr/>
          </p:nvSpPr>
          <p:spPr bwMode="auto">
            <a:xfrm>
              <a:off x="74009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4" name="Line 26"/>
            <p:cNvSpPr>
              <a:spLocks noChangeShapeType="1"/>
            </p:cNvSpPr>
            <p:nvPr/>
          </p:nvSpPr>
          <p:spPr bwMode="auto">
            <a:xfrm>
              <a:off x="758983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5" name="Line 27"/>
            <p:cNvSpPr>
              <a:spLocks noChangeShapeType="1"/>
            </p:cNvSpPr>
            <p:nvPr/>
          </p:nvSpPr>
          <p:spPr bwMode="auto">
            <a:xfrm>
              <a:off x="76803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6" name="Line 28"/>
            <p:cNvSpPr>
              <a:spLocks noChangeShapeType="1"/>
            </p:cNvSpPr>
            <p:nvPr/>
          </p:nvSpPr>
          <p:spPr bwMode="auto">
            <a:xfrm>
              <a:off x="777240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7" name="Line 29"/>
            <p:cNvSpPr>
              <a:spLocks noChangeShapeType="1"/>
            </p:cNvSpPr>
            <p:nvPr/>
          </p:nvSpPr>
          <p:spPr bwMode="auto">
            <a:xfrm>
              <a:off x="78628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8" name="Line 30"/>
            <p:cNvSpPr>
              <a:spLocks noChangeShapeType="1"/>
            </p:cNvSpPr>
            <p:nvPr/>
          </p:nvSpPr>
          <p:spPr bwMode="auto">
            <a:xfrm>
              <a:off x="805180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19" name="Line 31"/>
            <p:cNvSpPr>
              <a:spLocks noChangeShapeType="1"/>
            </p:cNvSpPr>
            <p:nvPr/>
          </p:nvSpPr>
          <p:spPr bwMode="auto">
            <a:xfrm>
              <a:off x="81422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20" name="Line 32"/>
            <p:cNvSpPr>
              <a:spLocks noChangeShapeType="1"/>
            </p:cNvSpPr>
            <p:nvPr/>
          </p:nvSpPr>
          <p:spPr bwMode="auto">
            <a:xfrm>
              <a:off x="82343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21" name="Line 33"/>
            <p:cNvSpPr>
              <a:spLocks noChangeShapeType="1"/>
            </p:cNvSpPr>
            <p:nvPr/>
          </p:nvSpPr>
          <p:spPr bwMode="auto">
            <a:xfrm>
              <a:off x="83248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22" name="Line 34"/>
            <p:cNvSpPr>
              <a:spLocks noChangeShapeType="1"/>
            </p:cNvSpPr>
            <p:nvPr/>
          </p:nvSpPr>
          <p:spPr bwMode="auto">
            <a:xfrm>
              <a:off x="85137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23" name="Line 35"/>
            <p:cNvSpPr>
              <a:spLocks noChangeShapeType="1"/>
            </p:cNvSpPr>
            <p:nvPr/>
          </p:nvSpPr>
          <p:spPr bwMode="auto">
            <a:xfrm>
              <a:off x="518001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24" name="Rectangle 36"/>
            <p:cNvSpPr>
              <a:spLocks noChangeArrowheads="1"/>
            </p:cNvSpPr>
            <p:nvPr/>
          </p:nvSpPr>
          <p:spPr bwMode="auto">
            <a:xfrm>
              <a:off x="5099051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25" name="Rectangle 37"/>
            <p:cNvSpPr>
              <a:spLocks noChangeArrowheads="1"/>
            </p:cNvSpPr>
            <p:nvPr/>
          </p:nvSpPr>
          <p:spPr bwMode="auto">
            <a:xfrm>
              <a:off x="5099051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26" name="Line 38"/>
            <p:cNvSpPr>
              <a:spLocks noChangeShapeType="1"/>
            </p:cNvSpPr>
            <p:nvPr/>
          </p:nvSpPr>
          <p:spPr bwMode="auto">
            <a:xfrm>
              <a:off x="564356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27" name="Rectangle 39"/>
            <p:cNvSpPr>
              <a:spLocks noChangeArrowheads="1"/>
            </p:cNvSpPr>
            <p:nvPr/>
          </p:nvSpPr>
          <p:spPr bwMode="auto">
            <a:xfrm>
              <a:off x="5561013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28" name="Rectangle 40"/>
            <p:cNvSpPr>
              <a:spLocks noChangeArrowheads="1"/>
            </p:cNvSpPr>
            <p:nvPr/>
          </p:nvSpPr>
          <p:spPr bwMode="auto">
            <a:xfrm>
              <a:off x="5561013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29" name="Line 41"/>
            <p:cNvSpPr>
              <a:spLocks noChangeShapeType="1"/>
            </p:cNvSpPr>
            <p:nvPr/>
          </p:nvSpPr>
          <p:spPr bwMode="auto">
            <a:xfrm>
              <a:off x="6105526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30" name="Rectangle 42"/>
            <p:cNvSpPr>
              <a:spLocks noChangeArrowheads="1"/>
            </p:cNvSpPr>
            <p:nvPr/>
          </p:nvSpPr>
          <p:spPr bwMode="auto">
            <a:xfrm>
              <a:off x="6022976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31" name="Rectangle 43"/>
            <p:cNvSpPr>
              <a:spLocks noChangeArrowheads="1"/>
            </p:cNvSpPr>
            <p:nvPr/>
          </p:nvSpPr>
          <p:spPr bwMode="auto">
            <a:xfrm>
              <a:off x="6022976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32" name="Line 44"/>
            <p:cNvSpPr>
              <a:spLocks noChangeShapeType="1"/>
            </p:cNvSpPr>
            <p:nvPr/>
          </p:nvSpPr>
          <p:spPr bwMode="auto">
            <a:xfrm>
              <a:off x="6567488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33" name="Rectangle 45"/>
            <p:cNvSpPr>
              <a:spLocks noChangeArrowheads="1"/>
            </p:cNvSpPr>
            <p:nvPr/>
          </p:nvSpPr>
          <p:spPr bwMode="auto">
            <a:xfrm>
              <a:off x="6484938" y="6667500"/>
              <a:ext cx="14287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34" name="Rectangle 46"/>
            <p:cNvSpPr>
              <a:spLocks noChangeArrowheads="1"/>
            </p:cNvSpPr>
            <p:nvPr/>
          </p:nvSpPr>
          <p:spPr bwMode="auto">
            <a:xfrm>
              <a:off x="6484938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35" name="Line 47"/>
            <p:cNvSpPr>
              <a:spLocks noChangeShapeType="1"/>
            </p:cNvSpPr>
            <p:nvPr/>
          </p:nvSpPr>
          <p:spPr bwMode="auto">
            <a:xfrm>
              <a:off x="7029451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36" name="Rectangle 48"/>
            <p:cNvSpPr>
              <a:spLocks noChangeArrowheads="1"/>
            </p:cNvSpPr>
            <p:nvPr/>
          </p:nvSpPr>
          <p:spPr bwMode="auto">
            <a:xfrm>
              <a:off x="6946901" y="6667500"/>
              <a:ext cx="14287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37" name="Rectangle 49"/>
            <p:cNvSpPr>
              <a:spLocks noChangeArrowheads="1"/>
            </p:cNvSpPr>
            <p:nvPr/>
          </p:nvSpPr>
          <p:spPr bwMode="auto">
            <a:xfrm>
              <a:off x="6946901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38" name="Line 50"/>
            <p:cNvSpPr>
              <a:spLocks noChangeShapeType="1"/>
            </p:cNvSpPr>
            <p:nvPr/>
          </p:nvSpPr>
          <p:spPr bwMode="auto">
            <a:xfrm>
              <a:off x="749141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39" name="Rectangle 51"/>
            <p:cNvSpPr>
              <a:spLocks noChangeArrowheads="1"/>
            </p:cNvSpPr>
            <p:nvPr/>
          </p:nvSpPr>
          <p:spPr bwMode="auto">
            <a:xfrm>
              <a:off x="7410451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40" name="Rectangle 52"/>
            <p:cNvSpPr>
              <a:spLocks noChangeArrowheads="1"/>
            </p:cNvSpPr>
            <p:nvPr/>
          </p:nvSpPr>
          <p:spPr bwMode="auto">
            <a:xfrm>
              <a:off x="7410451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41" name="Line 53"/>
            <p:cNvSpPr>
              <a:spLocks noChangeShapeType="1"/>
            </p:cNvSpPr>
            <p:nvPr/>
          </p:nvSpPr>
          <p:spPr bwMode="auto">
            <a:xfrm>
              <a:off x="795496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42" name="Rectangle 54"/>
            <p:cNvSpPr>
              <a:spLocks noChangeArrowheads="1"/>
            </p:cNvSpPr>
            <p:nvPr/>
          </p:nvSpPr>
          <p:spPr bwMode="auto">
            <a:xfrm>
              <a:off x="7872413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43" name="Rectangle 55"/>
            <p:cNvSpPr>
              <a:spLocks noChangeArrowheads="1"/>
            </p:cNvSpPr>
            <p:nvPr/>
          </p:nvSpPr>
          <p:spPr bwMode="auto">
            <a:xfrm>
              <a:off x="7872413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44" name="Line 56"/>
            <p:cNvSpPr>
              <a:spLocks noChangeShapeType="1"/>
            </p:cNvSpPr>
            <p:nvPr/>
          </p:nvSpPr>
          <p:spPr bwMode="auto">
            <a:xfrm>
              <a:off x="8423276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45" name="Rectangle 57"/>
            <p:cNvSpPr>
              <a:spLocks noChangeArrowheads="1"/>
            </p:cNvSpPr>
            <p:nvPr/>
          </p:nvSpPr>
          <p:spPr bwMode="auto">
            <a:xfrm>
              <a:off x="8320088" y="6667500"/>
              <a:ext cx="188913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46" name="Rectangle 58"/>
            <p:cNvSpPr>
              <a:spLocks noChangeArrowheads="1"/>
            </p:cNvSpPr>
            <p:nvPr/>
          </p:nvSpPr>
          <p:spPr bwMode="auto">
            <a:xfrm>
              <a:off x="8320088" y="6675438"/>
              <a:ext cx="230832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47" name="Rectangle 59"/>
            <p:cNvSpPr>
              <a:spLocks noChangeArrowheads="1"/>
            </p:cNvSpPr>
            <p:nvPr/>
          </p:nvSpPr>
          <p:spPr bwMode="auto">
            <a:xfrm>
              <a:off x="8128001" y="6726238"/>
              <a:ext cx="166688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48" name="Rectangle 60"/>
            <p:cNvSpPr>
              <a:spLocks noChangeArrowheads="1"/>
            </p:cNvSpPr>
            <p:nvPr/>
          </p:nvSpPr>
          <p:spPr bwMode="auto">
            <a:xfrm>
              <a:off x="8128001" y="6734175"/>
              <a:ext cx="16511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m/z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49" name="Line 61"/>
            <p:cNvSpPr>
              <a:spLocks noChangeShapeType="1"/>
            </p:cNvSpPr>
            <p:nvPr/>
          </p:nvSpPr>
          <p:spPr bwMode="auto">
            <a:xfrm flipV="1">
              <a:off x="5180013" y="4643438"/>
              <a:ext cx="1588" cy="19653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0" name="Line 62"/>
            <p:cNvSpPr>
              <a:spLocks noChangeShapeType="1"/>
            </p:cNvSpPr>
            <p:nvPr/>
          </p:nvSpPr>
          <p:spPr bwMode="auto">
            <a:xfrm flipH="1">
              <a:off x="5143501" y="65722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1" name="Line 63"/>
            <p:cNvSpPr>
              <a:spLocks noChangeShapeType="1"/>
            </p:cNvSpPr>
            <p:nvPr/>
          </p:nvSpPr>
          <p:spPr bwMode="auto">
            <a:xfrm flipH="1">
              <a:off x="5143501" y="65325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2" name="Line 64"/>
            <p:cNvSpPr>
              <a:spLocks noChangeShapeType="1"/>
            </p:cNvSpPr>
            <p:nvPr/>
          </p:nvSpPr>
          <p:spPr bwMode="auto">
            <a:xfrm flipH="1">
              <a:off x="5143501" y="64912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3" name="Line 65"/>
            <p:cNvSpPr>
              <a:spLocks noChangeShapeType="1"/>
            </p:cNvSpPr>
            <p:nvPr/>
          </p:nvSpPr>
          <p:spPr bwMode="auto">
            <a:xfrm flipH="1">
              <a:off x="5143501" y="64563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4" name="Line 66"/>
            <p:cNvSpPr>
              <a:spLocks noChangeShapeType="1"/>
            </p:cNvSpPr>
            <p:nvPr/>
          </p:nvSpPr>
          <p:spPr bwMode="auto">
            <a:xfrm flipH="1">
              <a:off x="5143501" y="63754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5" name="Line 67"/>
            <p:cNvSpPr>
              <a:spLocks noChangeShapeType="1"/>
            </p:cNvSpPr>
            <p:nvPr/>
          </p:nvSpPr>
          <p:spPr bwMode="auto">
            <a:xfrm flipH="1">
              <a:off x="5143501" y="63341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6" name="Line 68"/>
            <p:cNvSpPr>
              <a:spLocks noChangeShapeType="1"/>
            </p:cNvSpPr>
            <p:nvPr/>
          </p:nvSpPr>
          <p:spPr bwMode="auto">
            <a:xfrm flipH="1">
              <a:off x="5143501" y="62992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7" name="Line 69"/>
            <p:cNvSpPr>
              <a:spLocks noChangeShapeType="1"/>
            </p:cNvSpPr>
            <p:nvPr/>
          </p:nvSpPr>
          <p:spPr bwMode="auto">
            <a:xfrm flipH="1">
              <a:off x="5143501" y="62579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8" name="Line 70"/>
            <p:cNvSpPr>
              <a:spLocks noChangeShapeType="1"/>
            </p:cNvSpPr>
            <p:nvPr/>
          </p:nvSpPr>
          <p:spPr bwMode="auto">
            <a:xfrm flipH="1">
              <a:off x="5143501" y="61817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59" name="Line 71"/>
            <p:cNvSpPr>
              <a:spLocks noChangeShapeType="1"/>
            </p:cNvSpPr>
            <p:nvPr/>
          </p:nvSpPr>
          <p:spPr bwMode="auto">
            <a:xfrm flipH="1">
              <a:off x="5143501" y="61404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0" name="Line 72"/>
            <p:cNvSpPr>
              <a:spLocks noChangeShapeType="1"/>
            </p:cNvSpPr>
            <p:nvPr/>
          </p:nvSpPr>
          <p:spPr bwMode="auto">
            <a:xfrm flipH="1">
              <a:off x="5143501" y="60991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1" name="Line 73"/>
            <p:cNvSpPr>
              <a:spLocks noChangeShapeType="1"/>
            </p:cNvSpPr>
            <p:nvPr/>
          </p:nvSpPr>
          <p:spPr bwMode="auto">
            <a:xfrm flipH="1">
              <a:off x="5143501" y="60594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2" name="Line 74"/>
            <p:cNvSpPr>
              <a:spLocks noChangeShapeType="1"/>
            </p:cNvSpPr>
            <p:nvPr/>
          </p:nvSpPr>
          <p:spPr bwMode="auto">
            <a:xfrm flipH="1">
              <a:off x="5143501" y="59832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3" name="Line 75"/>
            <p:cNvSpPr>
              <a:spLocks noChangeShapeType="1"/>
            </p:cNvSpPr>
            <p:nvPr/>
          </p:nvSpPr>
          <p:spPr bwMode="auto">
            <a:xfrm flipH="1">
              <a:off x="5143501" y="594201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4" name="Line 76"/>
            <p:cNvSpPr>
              <a:spLocks noChangeShapeType="1"/>
            </p:cNvSpPr>
            <p:nvPr/>
          </p:nvSpPr>
          <p:spPr bwMode="auto">
            <a:xfrm flipH="1">
              <a:off x="5143501" y="59055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5" name="Line 77"/>
            <p:cNvSpPr>
              <a:spLocks noChangeShapeType="1"/>
            </p:cNvSpPr>
            <p:nvPr/>
          </p:nvSpPr>
          <p:spPr bwMode="auto">
            <a:xfrm flipH="1">
              <a:off x="5143501" y="586581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6" name="Line 78"/>
            <p:cNvSpPr>
              <a:spLocks noChangeShapeType="1"/>
            </p:cNvSpPr>
            <p:nvPr/>
          </p:nvSpPr>
          <p:spPr bwMode="auto">
            <a:xfrm flipH="1">
              <a:off x="5143501" y="57848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7" name="Line 79"/>
            <p:cNvSpPr>
              <a:spLocks noChangeShapeType="1"/>
            </p:cNvSpPr>
            <p:nvPr/>
          </p:nvSpPr>
          <p:spPr bwMode="auto">
            <a:xfrm flipH="1">
              <a:off x="5143501" y="57483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8" name="Line 80"/>
            <p:cNvSpPr>
              <a:spLocks noChangeShapeType="1"/>
            </p:cNvSpPr>
            <p:nvPr/>
          </p:nvSpPr>
          <p:spPr bwMode="auto">
            <a:xfrm flipH="1">
              <a:off x="5143501" y="57086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69" name="Line 81"/>
            <p:cNvSpPr>
              <a:spLocks noChangeShapeType="1"/>
            </p:cNvSpPr>
            <p:nvPr/>
          </p:nvSpPr>
          <p:spPr bwMode="auto">
            <a:xfrm flipH="1">
              <a:off x="5143501" y="56673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0" name="Line 82"/>
            <p:cNvSpPr>
              <a:spLocks noChangeShapeType="1"/>
            </p:cNvSpPr>
            <p:nvPr/>
          </p:nvSpPr>
          <p:spPr bwMode="auto">
            <a:xfrm flipH="1">
              <a:off x="5143501" y="55911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1" name="Line 83"/>
            <p:cNvSpPr>
              <a:spLocks noChangeShapeType="1"/>
            </p:cNvSpPr>
            <p:nvPr/>
          </p:nvSpPr>
          <p:spPr bwMode="auto">
            <a:xfrm flipH="1">
              <a:off x="5143501" y="55499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2" name="Line 84"/>
            <p:cNvSpPr>
              <a:spLocks noChangeShapeType="1"/>
            </p:cNvSpPr>
            <p:nvPr/>
          </p:nvSpPr>
          <p:spPr bwMode="auto">
            <a:xfrm flipH="1">
              <a:off x="5143501" y="55086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3" name="Line 85"/>
            <p:cNvSpPr>
              <a:spLocks noChangeShapeType="1"/>
            </p:cNvSpPr>
            <p:nvPr/>
          </p:nvSpPr>
          <p:spPr bwMode="auto">
            <a:xfrm flipH="1">
              <a:off x="5143501" y="54737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4" name="Line 86"/>
            <p:cNvSpPr>
              <a:spLocks noChangeShapeType="1"/>
            </p:cNvSpPr>
            <p:nvPr/>
          </p:nvSpPr>
          <p:spPr bwMode="auto">
            <a:xfrm flipH="1">
              <a:off x="5143501" y="53927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5" name="Line 87"/>
            <p:cNvSpPr>
              <a:spLocks noChangeShapeType="1"/>
            </p:cNvSpPr>
            <p:nvPr/>
          </p:nvSpPr>
          <p:spPr bwMode="auto">
            <a:xfrm flipH="1">
              <a:off x="5143501" y="53498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6" name="Line 88"/>
            <p:cNvSpPr>
              <a:spLocks noChangeShapeType="1"/>
            </p:cNvSpPr>
            <p:nvPr/>
          </p:nvSpPr>
          <p:spPr bwMode="auto">
            <a:xfrm flipH="1">
              <a:off x="5143501" y="53165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7" name="Line 89"/>
            <p:cNvSpPr>
              <a:spLocks noChangeShapeType="1"/>
            </p:cNvSpPr>
            <p:nvPr/>
          </p:nvSpPr>
          <p:spPr bwMode="auto">
            <a:xfrm flipH="1">
              <a:off x="5143501" y="52752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8" name="Line 90"/>
            <p:cNvSpPr>
              <a:spLocks noChangeShapeType="1"/>
            </p:cNvSpPr>
            <p:nvPr/>
          </p:nvSpPr>
          <p:spPr bwMode="auto">
            <a:xfrm flipH="1">
              <a:off x="5143501" y="51990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79" name="Line 91"/>
            <p:cNvSpPr>
              <a:spLocks noChangeShapeType="1"/>
            </p:cNvSpPr>
            <p:nvPr/>
          </p:nvSpPr>
          <p:spPr bwMode="auto">
            <a:xfrm flipH="1">
              <a:off x="5143501" y="51577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0" name="Line 92"/>
            <p:cNvSpPr>
              <a:spLocks noChangeShapeType="1"/>
            </p:cNvSpPr>
            <p:nvPr/>
          </p:nvSpPr>
          <p:spPr bwMode="auto">
            <a:xfrm flipH="1">
              <a:off x="5143501" y="51181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1" name="Line 93"/>
            <p:cNvSpPr>
              <a:spLocks noChangeShapeType="1"/>
            </p:cNvSpPr>
            <p:nvPr/>
          </p:nvSpPr>
          <p:spPr bwMode="auto">
            <a:xfrm flipH="1">
              <a:off x="5143501" y="50752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2" name="Line 94"/>
            <p:cNvSpPr>
              <a:spLocks noChangeShapeType="1"/>
            </p:cNvSpPr>
            <p:nvPr/>
          </p:nvSpPr>
          <p:spPr bwMode="auto">
            <a:xfrm flipH="1">
              <a:off x="5143501" y="50006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3" name="Line 95"/>
            <p:cNvSpPr>
              <a:spLocks noChangeShapeType="1"/>
            </p:cNvSpPr>
            <p:nvPr/>
          </p:nvSpPr>
          <p:spPr bwMode="auto">
            <a:xfrm flipH="1">
              <a:off x="5143501" y="49577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4" name="Line 96"/>
            <p:cNvSpPr>
              <a:spLocks noChangeShapeType="1"/>
            </p:cNvSpPr>
            <p:nvPr/>
          </p:nvSpPr>
          <p:spPr bwMode="auto">
            <a:xfrm flipH="1">
              <a:off x="5143501" y="49244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5" name="Line 97"/>
            <p:cNvSpPr>
              <a:spLocks noChangeShapeType="1"/>
            </p:cNvSpPr>
            <p:nvPr/>
          </p:nvSpPr>
          <p:spPr bwMode="auto">
            <a:xfrm flipH="1">
              <a:off x="5143501" y="48831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6" name="Line 98"/>
            <p:cNvSpPr>
              <a:spLocks noChangeShapeType="1"/>
            </p:cNvSpPr>
            <p:nvPr/>
          </p:nvSpPr>
          <p:spPr bwMode="auto">
            <a:xfrm flipH="1">
              <a:off x="5143501" y="48021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7" name="Line 99"/>
            <p:cNvSpPr>
              <a:spLocks noChangeShapeType="1"/>
            </p:cNvSpPr>
            <p:nvPr/>
          </p:nvSpPr>
          <p:spPr bwMode="auto">
            <a:xfrm flipH="1">
              <a:off x="5143501" y="47656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8" name="Line 100"/>
            <p:cNvSpPr>
              <a:spLocks noChangeShapeType="1"/>
            </p:cNvSpPr>
            <p:nvPr/>
          </p:nvSpPr>
          <p:spPr bwMode="auto">
            <a:xfrm flipH="1">
              <a:off x="5143501" y="47259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89" name="Line 101"/>
            <p:cNvSpPr>
              <a:spLocks noChangeShapeType="1"/>
            </p:cNvSpPr>
            <p:nvPr/>
          </p:nvSpPr>
          <p:spPr bwMode="auto">
            <a:xfrm flipH="1">
              <a:off x="5143501" y="468471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90" name="Line 102"/>
            <p:cNvSpPr>
              <a:spLocks noChangeShapeType="1"/>
            </p:cNvSpPr>
            <p:nvPr/>
          </p:nvSpPr>
          <p:spPr bwMode="auto">
            <a:xfrm flipH="1">
              <a:off x="5124451" y="6608763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91" name="Rectangle 103"/>
            <p:cNvSpPr>
              <a:spLocks noChangeArrowheads="1"/>
            </p:cNvSpPr>
            <p:nvPr/>
          </p:nvSpPr>
          <p:spPr bwMode="auto">
            <a:xfrm>
              <a:off x="5018953" y="6561138"/>
              <a:ext cx="476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92" name="Rectangle 104"/>
            <p:cNvSpPr>
              <a:spLocks noChangeArrowheads="1"/>
            </p:cNvSpPr>
            <p:nvPr/>
          </p:nvSpPr>
          <p:spPr bwMode="auto">
            <a:xfrm>
              <a:off x="5018953" y="6567488"/>
              <a:ext cx="5770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93" name="Line 105"/>
            <p:cNvSpPr>
              <a:spLocks noChangeShapeType="1"/>
            </p:cNvSpPr>
            <p:nvPr/>
          </p:nvSpPr>
          <p:spPr bwMode="auto">
            <a:xfrm flipH="1">
              <a:off x="5124451" y="641508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94" name="Rectangle 106"/>
            <p:cNvSpPr>
              <a:spLocks noChangeArrowheads="1"/>
            </p:cNvSpPr>
            <p:nvPr/>
          </p:nvSpPr>
          <p:spPr bwMode="auto">
            <a:xfrm>
              <a:off x="4976091" y="6369050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95" name="Rectangle 107"/>
            <p:cNvSpPr>
              <a:spLocks noChangeArrowheads="1"/>
            </p:cNvSpPr>
            <p:nvPr/>
          </p:nvSpPr>
          <p:spPr bwMode="auto">
            <a:xfrm>
              <a:off x="4976091" y="6375400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96" name="Line 108"/>
            <p:cNvSpPr>
              <a:spLocks noChangeShapeType="1"/>
            </p:cNvSpPr>
            <p:nvPr/>
          </p:nvSpPr>
          <p:spPr bwMode="auto">
            <a:xfrm flipH="1">
              <a:off x="5124451" y="6216650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197" name="Rectangle 109"/>
            <p:cNvSpPr>
              <a:spLocks noChangeArrowheads="1"/>
            </p:cNvSpPr>
            <p:nvPr/>
          </p:nvSpPr>
          <p:spPr bwMode="auto">
            <a:xfrm>
              <a:off x="4976091" y="6170613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198" name="Rectangle 110"/>
            <p:cNvSpPr>
              <a:spLocks noChangeArrowheads="1"/>
            </p:cNvSpPr>
            <p:nvPr/>
          </p:nvSpPr>
          <p:spPr bwMode="auto">
            <a:xfrm>
              <a:off x="4976091" y="6176963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199" name="Line 111"/>
            <p:cNvSpPr>
              <a:spLocks noChangeShapeType="1"/>
            </p:cNvSpPr>
            <p:nvPr/>
          </p:nvSpPr>
          <p:spPr bwMode="auto">
            <a:xfrm flipH="1">
              <a:off x="5124451" y="6022975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00" name="Rectangle 112"/>
            <p:cNvSpPr>
              <a:spLocks noChangeArrowheads="1"/>
            </p:cNvSpPr>
            <p:nvPr/>
          </p:nvSpPr>
          <p:spPr bwMode="auto">
            <a:xfrm>
              <a:off x="4976091" y="5976938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01" name="Rectangle 113"/>
            <p:cNvSpPr>
              <a:spLocks noChangeArrowheads="1"/>
            </p:cNvSpPr>
            <p:nvPr/>
          </p:nvSpPr>
          <p:spPr bwMode="auto">
            <a:xfrm>
              <a:off x="4976091" y="5983288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02" name="Line 114"/>
            <p:cNvSpPr>
              <a:spLocks noChangeShapeType="1"/>
            </p:cNvSpPr>
            <p:nvPr/>
          </p:nvSpPr>
          <p:spPr bwMode="auto">
            <a:xfrm flipH="1">
              <a:off x="5124451" y="582453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03" name="Rectangle 115"/>
            <p:cNvSpPr>
              <a:spLocks noChangeArrowheads="1"/>
            </p:cNvSpPr>
            <p:nvPr/>
          </p:nvSpPr>
          <p:spPr bwMode="auto">
            <a:xfrm>
              <a:off x="4976091" y="5778500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04" name="Rectangle 116"/>
            <p:cNvSpPr>
              <a:spLocks noChangeArrowheads="1"/>
            </p:cNvSpPr>
            <p:nvPr/>
          </p:nvSpPr>
          <p:spPr bwMode="auto">
            <a:xfrm>
              <a:off x="4976091" y="5784850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05" name="Line 117"/>
            <p:cNvSpPr>
              <a:spLocks noChangeShapeType="1"/>
            </p:cNvSpPr>
            <p:nvPr/>
          </p:nvSpPr>
          <p:spPr bwMode="auto">
            <a:xfrm flipH="1">
              <a:off x="5124451" y="5626100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06" name="Rectangle 118"/>
            <p:cNvSpPr>
              <a:spLocks noChangeArrowheads="1"/>
            </p:cNvSpPr>
            <p:nvPr/>
          </p:nvSpPr>
          <p:spPr bwMode="auto">
            <a:xfrm>
              <a:off x="4976091" y="5578475"/>
              <a:ext cx="95250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07" name="Rectangle 119"/>
            <p:cNvSpPr>
              <a:spLocks noChangeArrowheads="1"/>
            </p:cNvSpPr>
            <p:nvPr/>
          </p:nvSpPr>
          <p:spPr bwMode="auto">
            <a:xfrm>
              <a:off x="4976091" y="5586413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08" name="Line 120"/>
            <p:cNvSpPr>
              <a:spLocks noChangeShapeType="1"/>
            </p:cNvSpPr>
            <p:nvPr/>
          </p:nvSpPr>
          <p:spPr bwMode="auto">
            <a:xfrm flipH="1">
              <a:off x="5124451" y="5432425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09" name="Rectangle 121"/>
            <p:cNvSpPr>
              <a:spLocks noChangeArrowheads="1"/>
            </p:cNvSpPr>
            <p:nvPr/>
          </p:nvSpPr>
          <p:spPr bwMode="auto">
            <a:xfrm>
              <a:off x="4976091" y="5386388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10" name="Rectangle 122"/>
            <p:cNvSpPr>
              <a:spLocks noChangeArrowheads="1"/>
            </p:cNvSpPr>
            <p:nvPr/>
          </p:nvSpPr>
          <p:spPr bwMode="auto">
            <a:xfrm>
              <a:off x="4976091" y="5392738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11" name="Line 123"/>
            <p:cNvSpPr>
              <a:spLocks noChangeShapeType="1"/>
            </p:cNvSpPr>
            <p:nvPr/>
          </p:nvSpPr>
          <p:spPr bwMode="auto">
            <a:xfrm flipH="1">
              <a:off x="5124451" y="523398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12" name="Rectangle 124"/>
            <p:cNvSpPr>
              <a:spLocks noChangeArrowheads="1"/>
            </p:cNvSpPr>
            <p:nvPr/>
          </p:nvSpPr>
          <p:spPr bwMode="auto">
            <a:xfrm>
              <a:off x="4976091" y="5186363"/>
              <a:ext cx="95250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13" name="Rectangle 125"/>
            <p:cNvSpPr>
              <a:spLocks noChangeArrowheads="1"/>
            </p:cNvSpPr>
            <p:nvPr/>
          </p:nvSpPr>
          <p:spPr bwMode="auto">
            <a:xfrm>
              <a:off x="4976091" y="5194300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14" name="Line 126"/>
            <p:cNvSpPr>
              <a:spLocks noChangeShapeType="1"/>
            </p:cNvSpPr>
            <p:nvPr/>
          </p:nvSpPr>
          <p:spPr bwMode="auto">
            <a:xfrm flipH="1">
              <a:off x="5124451" y="5040313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15" name="Rectangle 127"/>
            <p:cNvSpPr>
              <a:spLocks noChangeArrowheads="1"/>
            </p:cNvSpPr>
            <p:nvPr/>
          </p:nvSpPr>
          <p:spPr bwMode="auto">
            <a:xfrm>
              <a:off x="4976091" y="4994275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16" name="Rectangle 128"/>
            <p:cNvSpPr>
              <a:spLocks noChangeArrowheads="1"/>
            </p:cNvSpPr>
            <p:nvPr/>
          </p:nvSpPr>
          <p:spPr bwMode="auto">
            <a:xfrm>
              <a:off x="4976091" y="5000625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17" name="Line 129"/>
            <p:cNvSpPr>
              <a:spLocks noChangeShapeType="1"/>
            </p:cNvSpPr>
            <p:nvPr/>
          </p:nvSpPr>
          <p:spPr bwMode="auto">
            <a:xfrm flipH="1">
              <a:off x="5124451" y="4841875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18" name="Rectangle 130"/>
            <p:cNvSpPr>
              <a:spLocks noChangeArrowheads="1"/>
            </p:cNvSpPr>
            <p:nvPr/>
          </p:nvSpPr>
          <p:spPr bwMode="auto">
            <a:xfrm>
              <a:off x="4976091" y="4795838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19" name="Rectangle 131"/>
            <p:cNvSpPr>
              <a:spLocks noChangeArrowheads="1"/>
            </p:cNvSpPr>
            <p:nvPr/>
          </p:nvSpPr>
          <p:spPr bwMode="auto">
            <a:xfrm>
              <a:off x="4976091" y="4802188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20" name="Line 132"/>
            <p:cNvSpPr>
              <a:spLocks noChangeShapeType="1"/>
            </p:cNvSpPr>
            <p:nvPr/>
          </p:nvSpPr>
          <p:spPr bwMode="auto">
            <a:xfrm flipH="1">
              <a:off x="5124451" y="464343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21" name="Rectangle 133"/>
            <p:cNvSpPr>
              <a:spLocks noChangeArrowheads="1"/>
            </p:cNvSpPr>
            <p:nvPr/>
          </p:nvSpPr>
          <p:spPr bwMode="auto">
            <a:xfrm>
              <a:off x="4934816" y="45974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222" name="Rectangle 134"/>
            <p:cNvSpPr>
              <a:spLocks noChangeArrowheads="1"/>
            </p:cNvSpPr>
            <p:nvPr/>
          </p:nvSpPr>
          <p:spPr bwMode="auto">
            <a:xfrm>
              <a:off x="4962526" y="46053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23" name="Rectangle 135"/>
            <p:cNvSpPr>
              <a:spLocks noChangeArrowheads="1"/>
            </p:cNvSpPr>
            <p:nvPr/>
          </p:nvSpPr>
          <p:spPr bwMode="auto">
            <a:xfrm rot="16200000">
              <a:off x="4315105" y="5569274"/>
              <a:ext cx="924933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Relative</a:t>
              </a: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pl-PL" sz="8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Abundance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24" name="Line 136"/>
            <p:cNvSpPr>
              <a:spLocks noChangeShapeType="1"/>
            </p:cNvSpPr>
            <p:nvPr/>
          </p:nvSpPr>
          <p:spPr bwMode="auto">
            <a:xfrm flipV="1">
              <a:off x="5295901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25" name="Line 137"/>
            <p:cNvSpPr>
              <a:spLocks noChangeShapeType="1"/>
            </p:cNvSpPr>
            <p:nvPr/>
          </p:nvSpPr>
          <p:spPr bwMode="auto">
            <a:xfrm flipV="1">
              <a:off x="537527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26" name="Line 138"/>
            <p:cNvSpPr>
              <a:spLocks noChangeShapeType="1"/>
            </p:cNvSpPr>
            <p:nvPr/>
          </p:nvSpPr>
          <p:spPr bwMode="auto">
            <a:xfrm flipV="1">
              <a:off x="549116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27" name="Line 139"/>
            <p:cNvSpPr>
              <a:spLocks noChangeShapeType="1"/>
            </p:cNvSpPr>
            <p:nvPr/>
          </p:nvSpPr>
          <p:spPr bwMode="auto">
            <a:xfrm flipV="1">
              <a:off x="5495926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28" name="Line 140"/>
            <p:cNvSpPr>
              <a:spLocks noChangeShapeType="1"/>
            </p:cNvSpPr>
            <p:nvPr/>
          </p:nvSpPr>
          <p:spPr bwMode="auto">
            <a:xfrm flipV="1">
              <a:off x="55753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29" name="Line 141"/>
            <p:cNvSpPr>
              <a:spLocks noChangeShapeType="1"/>
            </p:cNvSpPr>
            <p:nvPr/>
          </p:nvSpPr>
          <p:spPr bwMode="auto">
            <a:xfrm flipV="1">
              <a:off x="5692776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0" name="Line 142"/>
            <p:cNvSpPr>
              <a:spLocks noChangeShapeType="1"/>
            </p:cNvSpPr>
            <p:nvPr/>
          </p:nvSpPr>
          <p:spPr bwMode="auto">
            <a:xfrm flipV="1">
              <a:off x="5703888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1" name="Line 143"/>
            <p:cNvSpPr>
              <a:spLocks noChangeShapeType="1"/>
            </p:cNvSpPr>
            <p:nvPr/>
          </p:nvSpPr>
          <p:spPr bwMode="auto">
            <a:xfrm flipV="1">
              <a:off x="5776913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2" name="Line 144"/>
            <p:cNvSpPr>
              <a:spLocks noChangeShapeType="1"/>
            </p:cNvSpPr>
            <p:nvPr/>
          </p:nvSpPr>
          <p:spPr bwMode="auto">
            <a:xfrm flipV="1">
              <a:off x="5897563" y="6543675"/>
              <a:ext cx="1588" cy="650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3" name="Line 145"/>
            <p:cNvSpPr>
              <a:spLocks noChangeShapeType="1"/>
            </p:cNvSpPr>
            <p:nvPr/>
          </p:nvSpPr>
          <p:spPr bwMode="auto">
            <a:xfrm flipV="1">
              <a:off x="5972176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4" name="Line 146"/>
            <p:cNvSpPr>
              <a:spLocks noChangeShapeType="1"/>
            </p:cNvSpPr>
            <p:nvPr/>
          </p:nvSpPr>
          <p:spPr bwMode="auto">
            <a:xfrm flipV="1">
              <a:off x="6092826" y="6519863"/>
              <a:ext cx="1588" cy="889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5" name="Line 147"/>
            <p:cNvSpPr>
              <a:spLocks noChangeShapeType="1"/>
            </p:cNvSpPr>
            <p:nvPr/>
          </p:nvSpPr>
          <p:spPr bwMode="auto">
            <a:xfrm flipV="1">
              <a:off x="6099176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6" name="Line 148"/>
            <p:cNvSpPr>
              <a:spLocks noChangeShapeType="1"/>
            </p:cNvSpPr>
            <p:nvPr/>
          </p:nvSpPr>
          <p:spPr bwMode="auto">
            <a:xfrm flipV="1">
              <a:off x="61658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7" name="Line 149"/>
            <p:cNvSpPr>
              <a:spLocks noChangeShapeType="1"/>
            </p:cNvSpPr>
            <p:nvPr/>
          </p:nvSpPr>
          <p:spPr bwMode="auto">
            <a:xfrm flipV="1">
              <a:off x="6172201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8" name="Line 150"/>
            <p:cNvSpPr>
              <a:spLocks noChangeShapeType="1"/>
            </p:cNvSpPr>
            <p:nvPr/>
          </p:nvSpPr>
          <p:spPr bwMode="auto">
            <a:xfrm flipV="1">
              <a:off x="6178551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39" name="Line 151"/>
            <p:cNvSpPr>
              <a:spLocks noChangeShapeType="1"/>
            </p:cNvSpPr>
            <p:nvPr/>
          </p:nvSpPr>
          <p:spPr bwMode="auto">
            <a:xfrm flipV="1">
              <a:off x="62865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0" name="Line 152"/>
            <p:cNvSpPr>
              <a:spLocks noChangeShapeType="1"/>
            </p:cNvSpPr>
            <p:nvPr/>
          </p:nvSpPr>
          <p:spPr bwMode="auto">
            <a:xfrm flipV="1">
              <a:off x="6294438" y="6362700"/>
              <a:ext cx="1588" cy="2460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1" name="Line 153"/>
            <p:cNvSpPr>
              <a:spLocks noChangeShapeType="1"/>
            </p:cNvSpPr>
            <p:nvPr/>
          </p:nvSpPr>
          <p:spPr bwMode="auto">
            <a:xfrm flipV="1">
              <a:off x="6299201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2" name="Line 154"/>
            <p:cNvSpPr>
              <a:spLocks noChangeShapeType="1"/>
            </p:cNvSpPr>
            <p:nvPr/>
          </p:nvSpPr>
          <p:spPr bwMode="auto">
            <a:xfrm flipV="1">
              <a:off x="63055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3" name="Line 155"/>
            <p:cNvSpPr>
              <a:spLocks noChangeShapeType="1"/>
            </p:cNvSpPr>
            <p:nvPr/>
          </p:nvSpPr>
          <p:spPr bwMode="auto">
            <a:xfrm flipV="1">
              <a:off x="6367463" y="6456363"/>
              <a:ext cx="1588" cy="1524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4" name="Line 156"/>
            <p:cNvSpPr>
              <a:spLocks noChangeShapeType="1"/>
            </p:cNvSpPr>
            <p:nvPr/>
          </p:nvSpPr>
          <p:spPr bwMode="auto">
            <a:xfrm flipV="1">
              <a:off x="637222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5" name="Line 157"/>
            <p:cNvSpPr>
              <a:spLocks noChangeShapeType="1"/>
            </p:cNvSpPr>
            <p:nvPr/>
          </p:nvSpPr>
          <p:spPr bwMode="auto">
            <a:xfrm flipV="1">
              <a:off x="6378576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6" name="Line 158"/>
            <p:cNvSpPr>
              <a:spLocks noChangeShapeType="1"/>
            </p:cNvSpPr>
            <p:nvPr/>
          </p:nvSpPr>
          <p:spPr bwMode="auto">
            <a:xfrm flipV="1">
              <a:off x="6488113" y="6532563"/>
              <a:ext cx="1588" cy="762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7" name="Line 159"/>
            <p:cNvSpPr>
              <a:spLocks noChangeShapeType="1"/>
            </p:cNvSpPr>
            <p:nvPr/>
          </p:nvSpPr>
          <p:spPr bwMode="auto">
            <a:xfrm flipV="1">
              <a:off x="6500813" y="6199188"/>
              <a:ext cx="1588" cy="4095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8" name="Line 160"/>
            <p:cNvSpPr>
              <a:spLocks noChangeShapeType="1"/>
            </p:cNvSpPr>
            <p:nvPr/>
          </p:nvSpPr>
          <p:spPr bwMode="auto">
            <a:xfrm flipV="1">
              <a:off x="650716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49" name="Line 161"/>
            <p:cNvSpPr>
              <a:spLocks noChangeShapeType="1"/>
            </p:cNvSpPr>
            <p:nvPr/>
          </p:nvSpPr>
          <p:spPr bwMode="auto">
            <a:xfrm flipV="1">
              <a:off x="6572251" y="6188075"/>
              <a:ext cx="1588" cy="4206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0" name="Line 162"/>
            <p:cNvSpPr>
              <a:spLocks noChangeShapeType="1"/>
            </p:cNvSpPr>
            <p:nvPr/>
          </p:nvSpPr>
          <p:spPr bwMode="auto">
            <a:xfrm flipV="1">
              <a:off x="6578601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1" name="Line 163"/>
            <p:cNvSpPr>
              <a:spLocks noChangeShapeType="1"/>
            </p:cNvSpPr>
            <p:nvPr/>
          </p:nvSpPr>
          <p:spPr bwMode="auto">
            <a:xfrm flipV="1">
              <a:off x="668178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2" name="Line 164"/>
            <p:cNvSpPr>
              <a:spLocks noChangeShapeType="1"/>
            </p:cNvSpPr>
            <p:nvPr/>
          </p:nvSpPr>
          <p:spPr bwMode="auto">
            <a:xfrm flipV="1">
              <a:off x="668972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3" name="Line 165"/>
            <p:cNvSpPr>
              <a:spLocks noChangeShapeType="1"/>
            </p:cNvSpPr>
            <p:nvPr/>
          </p:nvSpPr>
          <p:spPr bwMode="auto">
            <a:xfrm flipV="1">
              <a:off x="6696076" y="6245225"/>
              <a:ext cx="1588" cy="3635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4" name="Line 166"/>
            <p:cNvSpPr>
              <a:spLocks noChangeShapeType="1"/>
            </p:cNvSpPr>
            <p:nvPr/>
          </p:nvSpPr>
          <p:spPr bwMode="auto">
            <a:xfrm flipV="1">
              <a:off x="6700838" y="6543675"/>
              <a:ext cx="1588" cy="650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5" name="Line 167"/>
            <p:cNvSpPr>
              <a:spLocks noChangeShapeType="1"/>
            </p:cNvSpPr>
            <p:nvPr/>
          </p:nvSpPr>
          <p:spPr bwMode="auto">
            <a:xfrm flipV="1">
              <a:off x="670718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6" name="Line 168"/>
            <p:cNvSpPr>
              <a:spLocks noChangeShapeType="1"/>
            </p:cNvSpPr>
            <p:nvPr/>
          </p:nvSpPr>
          <p:spPr bwMode="auto">
            <a:xfrm flipV="1">
              <a:off x="6767513" y="6438900"/>
              <a:ext cx="1588" cy="1698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7" name="Line 169"/>
            <p:cNvSpPr>
              <a:spLocks noChangeShapeType="1"/>
            </p:cNvSpPr>
            <p:nvPr/>
          </p:nvSpPr>
          <p:spPr bwMode="auto">
            <a:xfrm flipV="1">
              <a:off x="6773863" y="6403975"/>
              <a:ext cx="1588" cy="2047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8" name="Line 170"/>
            <p:cNvSpPr>
              <a:spLocks noChangeShapeType="1"/>
            </p:cNvSpPr>
            <p:nvPr/>
          </p:nvSpPr>
          <p:spPr bwMode="auto">
            <a:xfrm flipV="1">
              <a:off x="6780213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59" name="Line 171"/>
            <p:cNvSpPr>
              <a:spLocks noChangeShapeType="1"/>
            </p:cNvSpPr>
            <p:nvPr/>
          </p:nvSpPr>
          <p:spPr bwMode="auto">
            <a:xfrm flipV="1">
              <a:off x="6889751" y="6572250"/>
              <a:ext cx="1588" cy="365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0" name="Line 172"/>
            <p:cNvSpPr>
              <a:spLocks noChangeShapeType="1"/>
            </p:cNvSpPr>
            <p:nvPr/>
          </p:nvSpPr>
          <p:spPr bwMode="auto">
            <a:xfrm flipV="1">
              <a:off x="6896101" y="5953125"/>
              <a:ext cx="1588" cy="6556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1" name="Line 173"/>
            <p:cNvSpPr>
              <a:spLocks noChangeShapeType="1"/>
            </p:cNvSpPr>
            <p:nvPr/>
          </p:nvSpPr>
          <p:spPr bwMode="auto">
            <a:xfrm flipV="1">
              <a:off x="69024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2" name="Line 174"/>
            <p:cNvSpPr>
              <a:spLocks noChangeShapeType="1"/>
            </p:cNvSpPr>
            <p:nvPr/>
          </p:nvSpPr>
          <p:spPr bwMode="auto">
            <a:xfrm flipV="1">
              <a:off x="6969126" y="6011863"/>
              <a:ext cx="1588" cy="5969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3" name="Line 175"/>
            <p:cNvSpPr>
              <a:spLocks noChangeShapeType="1"/>
            </p:cNvSpPr>
            <p:nvPr/>
          </p:nvSpPr>
          <p:spPr bwMode="auto">
            <a:xfrm flipV="1">
              <a:off x="6973888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4" name="Line 176"/>
            <p:cNvSpPr>
              <a:spLocks noChangeShapeType="1"/>
            </p:cNvSpPr>
            <p:nvPr/>
          </p:nvSpPr>
          <p:spPr bwMode="auto">
            <a:xfrm flipV="1">
              <a:off x="6980238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5" name="Line 177"/>
            <p:cNvSpPr>
              <a:spLocks noChangeShapeType="1"/>
            </p:cNvSpPr>
            <p:nvPr/>
          </p:nvSpPr>
          <p:spPr bwMode="auto">
            <a:xfrm flipV="1">
              <a:off x="707707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6" name="Line 178"/>
            <p:cNvSpPr>
              <a:spLocks noChangeShapeType="1"/>
            </p:cNvSpPr>
            <p:nvPr/>
          </p:nvSpPr>
          <p:spPr bwMode="auto">
            <a:xfrm flipV="1">
              <a:off x="7091363" y="6321425"/>
              <a:ext cx="1588" cy="287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7" name="Line 179"/>
            <p:cNvSpPr>
              <a:spLocks noChangeShapeType="1"/>
            </p:cNvSpPr>
            <p:nvPr/>
          </p:nvSpPr>
          <p:spPr bwMode="auto">
            <a:xfrm flipV="1">
              <a:off x="7097713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8" name="Line 180"/>
            <p:cNvSpPr>
              <a:spLocks noChangeShapeType="1"/>
            </p:cNvSpPr>
            <p:nvPr/>
          </p:nvSpPr>
          <p:spPr bwMode="auto">
            <a:xfrm flipV="1">
              <a:off x="7102476" y="6427788"/>
              <a:ext cx="1588" cy="180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69" name="Line 181"/>
            <p:cNvSpPr>
              <a:spLocks noChangeShapeType="1"/>
            </p:cNvSpPr>
            <p:nvPr/>
          </p:nvSpPr>
          <p:spPr bwMode="auto">
            <a:xfrm flipV="1">
              <a:off x="7169151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0" name="Line 182"/>
            <p:cNvSpPr>
              <a:spLocks noChangeShapeType="1"/>
            </p:cNvSpPr>
            <p:nvPr/>
          </p:nvSpPr>
          <p:spPr bwMode="auto">
            <a:xfrm flipV="1">
              <a:off x="7175501" y="6059488"/>
              <a:ext cx="1588" cy="549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1" name="Line 183"/>
            <p:cNvSpPr>
              <a:spLocks noChangeShapeType="1"/>
            </p:cNvSpPr>
            <p:nvPr/>
          </p:nvSpPr>
          <p:spPr bwMode="auto">
            <a:xfrm flipV="1">
              <a:off x="718185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2" name="Line 184"/>
            <p:cNvSpPr>
              <a:spLocks noChangeShapeType="1"/>
            </p:cNvSpPr>
            <p:nvPr/>
          </p:nvSpPr>
          <p:spPr bwMode="auto">
            <a:xfrm flipV="1">
              <a:off x="728503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3" name="Line 185"/>
            <p:cNvSpPr>
              <a:spLocks noChangeShapeType="1"/>
            </p:cNvSpPr>
            <p:nvPr/>
          </p:nvSpPr>
          <p:spPr bwMode="auto">
            <a:xfrm flipV="1">
              <a:off x="7291388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4" name="Line 186"/>
            <p:cNvSpPr>
              <a:spLocks noChangeShapeType="1"/>
            </p:cNvSpPr>
            <p:nvPr/>
          </p:nvSpPr>
          <p:spPr bwMode="auto">
            <a:xfrm flipV="1">
              <a:off x="7297738" y="5689600"/>
              <a:ext cx="1588" cy="919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5" name="Line 187"/>
            <p:cNvSpPr>
              <a:spLocks noChangeShapeType="1"/>
            </p:cNvSpPr>
            <p:nvPr/>
          </p:nvSpPr>
          <p:spPr bwMode="auto">
            <a:xfrm flipV="1">
              <a:off x="7302501" y="6578600"/>
              <a:ext cx="1588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6" name="Line 188"/>
            <p:cNvSpPr>
              <a:spLocks noChangeShapeType="1"/>
            </p:cNvSpPr>
            <p:nvPr/>
          </p:nvSpPr>
          <p:spPr bwMode="auto">
            <a:xfrm flipV="1">
              <a:off x="7370763" y="6223000"/>
              <a:ext cx="1588" cy="3857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7" name="Line 189"/>
            <p:cNvSpPr>
              <a:spLocks noChangeShapeType="1"/>
            </p:cNvSpPr>
            <p:nvPr/>
          </p:nvSpPr>
          <p:spPr bwMode="auto">
            <a:xfrm flipV="1">
              <a:off x="7375526" y="6491288"/>
              <a:ext cx="1588" cy="1174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8" name="Line 190"/>
            <p:cNvSpPr>
              <a:spLocks noChangeShapeType="1"/>
            </p:cNvSpPr>
            <p:nvPr/>
          </p:nvSpPr>
          <p:spPr bwMode="auto">
            <a:xfrm flipV="1">
              <a:off x="738187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79" name="Line 191"/>
            <p:cNvSpPr>
              <a:spLocks noChangeShapeType="1"/>
            </p:cNvSpPr>
            <p:nvPr/>
          </p:nvSpPr>
          <p:spPr bwMode="auto">
            <a:xfrm flipV="1">
              <a:off x="74422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0" name="Line 192"/>
            <p:cNvSpPr>
              <a:spLocks noChangeShapeType="1"/>
            </p:cNvSpPr>
            <p:nvPr/>
          </p:nvSpPr>
          <p:spPr bwMode="auto">
            <a:xfrm flipV="1">
              <a:off x="7491413" y="6572250"/>
              <a:ext cx="1588" cy="365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1" name="Line 193"/>
            <p:cNvSpPr>
              <a:spLocks noChangeShapeType="1"/>
            </p:cNvSpPr>
            <p:nvPr/>
          </p:nvSpPr>
          <p:spPr bwMode="auto">
            <a:xfrm flipV="1">
              <a:off x="7497763" y="6016625"/>
              <a:ext cx="1588" cy="592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2" name="Line 194"/>
            <p:cNvSpPr>
              <a:spLocks noChangeShapeType="1"/>
            </p:cNvSpPr>
            <p:nvPr/>
          </p:nvSpPr>
          <p:spPr bwMode="auto">
            <a:xfrm flipV="1">
              <a:off x="7510463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3" name="Line 195"/>
            <p:cNvSpPr>
              <a:spLocks noChangeShapeType="1"/>
            </p:cNvSpPr>
            <p:nvPr/>
          </p:nvSpPr>
          <p:spPr bwMode="auto">
            <a:xfrm flipV="1">
              <a:off x="7540626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4" name="Line 196"/>
            <p:cNvSpPr>
              <a:spLocks noChangeShapeType="1"/>
            </p:cNvSpPr>
            <p:nvPr/>
          </p:nvSpPr>
          <p:spPr bwMode="auto">
            <a:xfrm flipV="1">
              <a:off x="756443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5" name="Line 197"/>
            <p:cNvSpPr>
              <a:spLocks noChangeShapeType="1"/>
            </p:cNvSpPr>
            <p:nvPr/>
          </p:nvSpPr>
          <p:spPr bwMode="auto">
            <a:xfrm flipV="1">
              <a:off x="7570788" y="5889625"/>
              <a:ext cx="1588" cy="719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6" name="Line 198"/>
            <p:cNvSpPr>
              <a:spLocks noChangeShapeType="1"/>
            </p:cNvSpPr>
            <p:nvPr/>
          </p:nvSpPr>
          <p:spPr bwMode="auto">
            <a:xfrm flipV="1">
              <a:off x="757713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7" name="Line 199"/>
            <p:cNvSpPr>
              <a:spLocks noChangeShapeType="1"/>
            </p:cNvSpPr>
            <p:nvPr/>
          </p:nvSpPr>
          <p:spPr bwMode="auto">
            <a:xfrm flipV="1">
              <a:off x="7686676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8" name="Line 200"/>
            <p:cNvSpPr>
              <a:spLocks noChangeShapeType="1"/>
            </p:cNvSpPr>
            <p:nvPr/>
          </p:nvSpPr>
          <p:spPr bwMode="auto">
            <a:xfrm flipV="1">
              <a:off x="7693026" y="5432425"/>
              <a:ext cx="1588" cy="1176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89" name="Line 201"/>
            <p:cNvSpPr>
              <a:spLocks noChangeShapeType="1"/>
            </p:cNvSpPr>
            <p:nvPr/>
          </p:nvSpPr>
          <p:spPr bwMode="auto">
            <a:xfrm flipV="1">
              <a:off x="7699376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0" name="Line 202"/>
            <p:cNvSpPr>
              <a:spLocks noChangeShapeType="1"/>
            </p:cNvSpPr>
            <p:nvPr/>
          </p:nvSpPr>
          <p:spPr bwMode="auto">
            <a:xfrm flipV="1">
              <a:off x="7704138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1" name="Line 203"/>
            <p:cNvSpPr>
              <a:spLocks noChangeShapeType="1"/>
            </p:cNvSpPr>
            <p:nvPr/>
          </p:nvSpPr>
          <p:spPr bwMode="auto">
            <a:xfrm flipV="1">
              <a:off x="7772401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2" name="Line 204"/>
            <p:cNvSpPr>
              <a:spLocks noChangeShapeType="1"/>
            </p:cNvSpPr>
            <p:nvPr/>
          </p:nvSpPr>
          <p:spPr bwMode="auto">
            <a:xfrm flipV="1">
              <a:off x="7777163" y="6380163"/>
              <a:ext cx="1588" cy="2286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3" name="Line 205"/>
            <p:cNvSpPr>
              <a:spLocks noChangeShapeType="1"/>
            </p:cNvSpPr>
            <p:nvPr/>
          </p:nvSpPr>
          <p:spPr bwMode="auto">
            <a:xfrm flipV="1">
              <a:off x="7832726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4" name="Line 206"/>
            <p:cNvSpPr>
              <a:spLocks noChangeShapeType="1"/>
            </p:cNvSpPr>
            <p:nvPr/>
          </p:nvSpPr>
          <p:spPr bwMode="auto">
            <a:xfrm flipV="1">
              <a:off x="78867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5" name="Line 207"/>
            <p:cNvSpPr>
              <a:spLocks noChangeShapeType="1"/>
            </p:cNvSpPr>
            <p:nvPr/>
          </p:nvSpPr>
          <p:spPr bwMode="auto">
            <a:xfrm flipV="1">
              <a:off x="7893051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6" name="Line 208"/>
            <p:cNvSpPr>
              <a:spLocks noChangeShapeType="1"/>
            </p:cNvSpPr>
            <p:nvPr/>
          </p:nvSpPr>
          <p:spPr bwMode="auto">
            <a:xfrm flipV="1">
              <a:off x="7899401" y="5748338"/>
              <a:ext cx="1588" cy="8604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7" name="Line 209"/>
            <p:cNvSpPr>
              <a:spLocks noChangeShapeType="1"/>
            </p:cNvSpPr>
            <p:nvPr/>
          </p:nvSpPr>
          <p:spPr bwMode="auto">
            <a:xfrm flipV="1">
              <a:off x="79057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8" name="Line 210"/>
            <p:cNvSpPr>
              <a:spLocks noChangeShapeType="1"/>
            </p:cNvSpPr>
            <p:nvPr/>
          </p:nvSpPr>
          <p:spPr bwMode="auto">
            <a:xfrm flipV="1">
              <a:off x="796131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299" name="Line 211"/>
            <p:cNvSpPr>
              <a:spLocks noChangeShapeType="1"/>
            </p:cNvSpPr>
            <p:nvPr/>
          </p:nvSpPr>
          <p:spPr bwMode="auto">
            <a:xfrm flipV="1">
              <a:off x="7966076" y="6572250"/>
              <a:ext cx="1588" cy="365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0" name="Line 212"/>
            <p:cNvSpPr>
              <a:spLocks noChangeShapeType="1"/>
            </p:cNvSpPr>
            <p:nvPr/>
          </p:nvSpPr>
          <p:spPr bwMode="auto">
            <a:xfrm flipV="1">
              <a:off x="7972426" y="5637213"/>
              <a:ext cx="1588" cy="9715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1" name="Line 213"/>
            <p:cNvSpPr>
              <a:spLocks noChangeShapeType="1"/>
            </p:cNvSpPr>
            <p:nvPr/>
          </p:nvSpPr>
          <p:spPr bwMode="auto">
            <a:xfrm flipV="1">
              <a:off x="797718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2" name="Line 214"/>
            <p:cNvSpPr>
              <a:spLocks noChangeShapeType="1"/>
            </p:cNvSpPr>
            <p:nvPr/>
          </p:nvSpPr>
          <p:spPr bwMode="auto">
            <a:xfrm flipV="1">
              <a:off x="8094663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3" name="Line 215"/>
            <p:cNvSpPr>
              <a:spLocks noChangeShapeType="1"/>
            </p:cNvSpPr>
            <p:nvPr/>
          </p:nvSpPr>
          <p:spPr bwMode="auto">
            <a:xfrm flipV="1">
              <a:off x="809942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4" name="Line 216"/>
            <p:cNvSpPr>
              <a:spLocks noChangeShapeType="1"/>
            </p:cNvSpPr>
            <p:nvPr/>
          </p:nvSpPr>
          <p:spPr bwMode="auto">
            <a:xfrm flipV="1">
              <a:off x="813593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5" name="Line 217"/>
            <p:cNvSpPr>
              <a:spLocks noChangeShapeType="1"/>
            </p:cNvSpPr>
            <p:nvPr/>
          </p:nvSpPr>
          <p:spPr bwMode="auto">
            <a:xfrm flipV="1">
              <a:off x="816610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6" name="Line 218"/>
            <p:cNvSpPr>
              <a:spLocks noChangeShapeType="1"/>
            </p:cNvSpPr>
            <p:nvPr/>
          </p:nvSpPr>
          <p:spPr bwMode="auto">
            <a:xfrm flipV="1">
              <a:off x="8174038" y="5656263"/>
              <a:ext cx="1588" cy="9525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7" name="Line 219"/>
            <p:cNvSpPr>
              <a:spLocks noChangeShapeType="1"/>
            </p:cNvSpPr>
            <p:nvPr/>
          </p:nvSpPr>
          <p:spPr bwMode="auto">
            <a:xfrm flipV="1">
              <a:off x="8178801" y="6578600"/>
              <a:ext cx="1588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8" name="Line 220"/>
            <p:cNvSpPr>
              <a:spLocks noChangeShapeType="1"/>
            </p:cNvSpPr>
            <p:nvPr/>
          </p:nvSpPr>
          <p:spPr bwMode="auto">
            <a:xfrm flipV="1">
              <a:off x="818515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09" name="Line 221"/>
            <p:cNvSpPr>
              <a:spLocks noChangeShapeType="1"/>
            </p:cNvSpPr>
            <p:nvPr/>
          </p:nvSpPr>
          <p:spPr bwMode="auto">
            <a:xfrm flipV="1">
              <a:off x="8239126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0" name="Line 222"/>
            <p:cNvSpPr>
              <a:spLocks noChangeShapeType="1"/>
            </p:cNvSpPr>
            <p:nvPr/>
          </p:nvSpPr>
          <p:spPr bwMode="auto">
            <a:xfrm flipV="1">
              <a:off x="827563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1" name="Line 223"/>
            <p:cNvSpPr>
              <a:spLocks noChangeShapeType="1"/>
            </p:cNvSpPr>
            <p:nvPr/>
          </p:nvSpPr>
          <p:spPr bwMode="auto">
            <a:xfrm flipV="1">
              <a:off x="8294688" y="4638675"/>
              <a:ext cx="1588" cy="19700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2" name="Line 224"/>
            <p:cNvSpPr>
              <a:spLocks noChangeShapeType="1"/>
            </p:cNvSpPr>
            <p:nvPr/>
          </p:nvSpPr>
          <p:spPr bwMode="auto">
            <a:xfrm flipV="1">
              <a:off x="8301038" y="6578600"/>
              <a:ext cx="1588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3" name="Line 225"/>
            <p:cNvSpPr>
              <a:spLocks noChangeShapeType="1"/>
            </p:cNvSpPr>
            <p:nvPr/>
          </p:nvSpPr>
          <p:spPr bwMode="auto">
            <a:xfrm flipV="1">
              <a:off x="8362951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4" name="Line 226"/>
            <p:cNvSpPr>
              <a:spLocks noChangeShapeType="1"/>
            </p:cNvSpPr>
            <p:nvPr/>
          </p:nvSpPr>
          <p:spPr bwMode="auto">
            <a:xfrm flipV="1">
              <a:off x="837406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5" name="Line 227"/>
            <p:cNvSpPr>
              <a:spLocks noChangeShapeType="1"/>
            </p:cNvSpPr>
            <p:nvPr/>
          </p:nvSpPr>
          <p:spPr bwMode="auto">
            <a:xfrm flipV="1">
              <a:off x="844073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6" name="Line 228"/>
            <p:cNvSpPr>
              <a:spLocks noChangeShapeType="1"/>
            </p:cNvSpPr>
            <p:nvPr/>
          </p:nvSpPr>
          <p:spPr bwMode="auto">
            <a:xfrm flipV="1">
              <a:off x="8567738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7" name="Line 229"/>
            <p:cNvSpPr>
              <a:spLocks noChangeShapeType="1"/>
            </p:cNvSpPr>
            <p:nvPr/>
          </p:nvSpPr>
          <p:spPr bwMode="auto">
            <a:xfrm flipV="1">
              <a:off x="8574088" y="5784850"/>
              <a:ext cx="1588" cy="8239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18" name="Rectangle 230"/>
            <p:cNvSpPr>
              <a:spLocks noChangeArrowheads="1"/>
            </p:cNvSpPr>
            <p:nvPr/>
          </p:nvSpPr>
          <p:spPr bwMode="auto">
            <a:xfrm>
              <a:off x="8153141" y="4478678"/>
              <a:ext cx="21113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19" name="Rectangle 231"/>
            <p:cNvSpPr>
              <a:spLocks noChangeArrowheads="1"/>
            </p:cNvSpPr>
            <p:nvPr/>
          </p:nvSpPr>
          <p:spPr bwMode="auto">
            <a:xfrm>
              <a:off x="8153141" y="4485028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973,2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20" name="Rectangle 232"/>
            <p:cNvSpPr>
              <a:spLocks noChangeArrowheads="1"/>
            </p:cNvSpPr>
            <p:nvPr/>
          </p:nvSpPr>
          <p:spPr bwMode="auto">
            <a:xfrm>
              <a:off x="7549891" y="5274015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21" name="Rectangle 233"/>
            <p:cNvSpPr>
              <a:spLocks noChangeArrowheads="1"/>
            </p:cNvSpPr>
            <p:nvPr/>
          </p:nvSpPr>
          <p:spPr bwMode="auto">
            <a:xfrm>
              <a:off x="7549891" y="5280365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843,2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23" name="Rectangle 235"/>
            <p:cNvSpPr>
              <a:spLocks noChangeArrowheads="1"/>
            </p:cNvSpPr>
            <p:nvPr/>
          </p:nvSpPr>
          <p:spPr bwMode="auto">
            <a:xfrm>
              <a:off x="7819354" y="5463038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903,3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26" name="Rectangle 238"/>
            <p:cNvSpPr>
              <a:spLocks noChangeArrowheads="1"/>
            </p:cNvSpPr>
            <p:nvPr/>
          </p:nvSpPr>
          <p:spPr bwMode="auto">
            <a:xfrm>
              <a:off x="7708229" y="5593213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27" name="Rectangle 239"/>
            <p:cNvSpPr>
              <a:spLocks noChangeArrowheads="1"/>
            </p:cNvSpPr>
            <p:nvPr/>
          </p:nvSpPr>
          <p:spPr bwMode="auto">
            <a:xfrm>
              <a:off x="7708229" y="5599563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887,2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29" name="Rectangle 241"/>
            <p:cNvSpPr>
              <a:spLocks noChangeArrowheads="1"/>
            </p:cNvSpPr>
            <p:nvPr/>
          </p:nvSpPr>
          <p:spPr bwMode="auto">
            <a:xfrm>
              <a:off x="8398792" y="5628138"/>
              <a:ext cx="258763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30" name="Rectangle 242"/>
            <p:cNvSpPr>
              <a:spLocks noChangeArrowheads="1"/>
            </p:cNvSpPr>
            <p:nvPr/>
          </p:nvSpPr>
          <p:spPr bwMode="auto">
            <a:xfrm>
              <a:off x="8398792" y="5636075"/>
              <a:ext cx="317395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1033,2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31" name="Line 243"/>
            <p:cNvSpPr>
              <a:spLocks noChangeShapeType="1"/>
            </p:cNvSpPr>
            <p:nvPr/>
          </p:nvSpPr>
          <p:spPr bwMode="auto">
            <a:xfrm flipH="1" flipV="1">
              <a:off x="8535317" y="5709100"/>
              <a:ext cx="17463" cy="12700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32" name="Rectangle 244"/>
            <p:cNvSpPr>
              <a:spLocks noChangeArrowheads="1"/>
            </p:cNvSpPr>
            <p:nvPr/>
          </p:nvSpPr>
          <p:spPr bwMode="auto">
            <a:xfrm>
              <a:off x="7410191" y="5705876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33" name="Rectangle 245"/>
            <p:cNvSpPr>
              <a:spLocks noChangeArrowheads="1"/>
            </p:cNvSpPr>
            <p:nvPr/>
          </p:nvSpPr>
          <p:spPr bwMode="auto">
            <a:xfrm>
              <a:off x="7410191" y="5725689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817,2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37" name="Rectangle 249"/>
            <p:cNvSpPr>
              <a:spLocks noChangeArrowheads="1"/>
            </p:cNvSpPr>
            <p:nvPr/>
          </p:nvSpPr>
          <p:spPr bwMode="auto">
            <a:xfrm>
              <a:off x="7008554" y="5828113"/>
              <a:ext cx="211138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38" name="Rectangle 250"/>
            <p:cNvSpPr>
              <a:spLocks noChangeArrowheads="1"/>
            </p:cNvSpPr>
            <p:nvPr/>
          </p:nvSpPr>
          <p:spPr bwMode="auto">
            <a:xfrm>
              <a:off x="7008554" y="5885214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687,2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41" name="Rectangle 253"/>
            <p:cNvSpPr>
              <a:spLocks noChangeArrowheads="1"/>
            </p:cNvSpPr>
            <p:nvPr/>
          </p:nvSpPr>
          <p:spPr bwMode="auto">
            <a:xfrm>
              <a:off x="7300654" y="5885214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801,2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43" name="Rectangle 255"/>
            <p:cNvSpPr>
              <a:spLocks noChangeArrowheads="1"/>
            </p:cNvSpPr>
            <p:nvPr/>
          </p:nvSpPr>
          <p:spPr bwMode="auto">
            <a:xfrm>
              <a:off x="6430704" y="6004326"/>
              <a:ext cx="212725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45" name="Rectangle 257"/>
            <p:cNvSpPr>
              <a:spLocks noChangeArrowheads="1"/>
            </p:cNvSpPr>
            <p:nvPr/>
          </p:nvSpPr>
          <p:spPr bwMode="auto">
            <a:xfrm>
              <a:off x="6151304" y="6180538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46" name="Rectangle 258"/>
            <p:cNvSpPr>
              <a:spLocks noChangeArrowheads="1"/>
            </p:cNvSpPr>
            <p:nvPr/>
          </p:nvSpPr>
          <p:spPr bwMode="auto">
            <a:xfrm>
              <a:off x="6151304" y="6186888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541,1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47" name="Rectangle 259"/>
            <p:cNvSpPr>
              <a:spLocks noChangeArrowheads="1"/>
            </p:cNvSpPr>
            <p:nvPr/>
          </p:nvSpPr>
          <p:spPr bwMode="auto">
            <a:xfrm>
              <a:off x="5951279" y="6337701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48" name="Rectangle 260"/>
            <p:cNvSpPr>
              <a:spLocks noChangeArrowheads="1"/>
            </p:cNvSpPr>
            <p:nvPr/>
          </p:nvSpPr>
          <p:spPr bwMode="auto">
            <a:xfrm>
              <a:off x="5951279" y="6344051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497,1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49" name="Rectangle 261"/>
            <p:cNvSpPr>
              <a:spLocks noChangeArrowheads="1"/>
            </p:cNvSpPr>
            <p:nvPr/>
          </p:nvSpPr>
          <p:spPr bwMode="auto">
            <a:xfrm>
              <a:off x="5700454" y="6361513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50" name="Rectangle 262"/>
            <p:cNvSpPr>
              <a:spLocks noChangeArrowheads="1"/>
            </p:cNvSpPr>
            <p:nvPr/>
          </p:nvSpPr>
          <p:spPr bwMode="auto">
            <a:xfrm>
              <a:off x="5700454" y="6367863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455,2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51" name="Line 263"/>
            <p:cNvSpPr>
              <a:spLocks noChangeShapeType="1"/>
            </p:cNvSpPr>
            <p:nvPr/>
          </p:nvSpPr>
          <p:spPr bwMode="auto">
            <a:xfrm flipH="1" flipV="1">
              <a:off x="5816341" y="6442476"/>
              <a:ext cx="53975" cy="12700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52" name="Rectangle 264"/>
            <p:cNvSpPr>
              <a:spLocks noChangeArrowheads="1"/>
            </p:cNvSpPr>
            <p:nvPr/>
          </p:nvSpPr>
          <p:spPr bwMode="auto">
            <a:xfrm>
              <a:off x="5148064" y="6365924"/>
              <a:ext cx="212725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50"/>
            </a:p>
          </p:txBody>
        </p:sp>
        <p:sp>
          <p:nvSpPr>
            <p:cNvPr id="89354" name="Line 266"/>
            <p:cNvSpPr>
              <a:spLocks noChangeShapeType="1"/>
            </p:cNvSpPr>
            <p:nvPr/>
          </p:nvSpPr>
          <p:spPr bwMode="auto">
            <a:xfrm flipV="1">
              <a:off x="5268654" y="6466288"/>
              <a:ext cx="17463" cy="11112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55" name="Rectangle 267"/>
            <p:cNvSpPr>
              <a:spLocks noChangeArrowheads="1"/>
            </p:cNvSpPr>
            <p:nvPr/>
          </p:nvSpPr>
          <p:spPr bwMode="auto">
            <a:xfrm>
              <a:off x="5457566" y="6383738"/>
              <a:ext cx="212725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61" name="Rectangle 273"/>
            <p:cNvSpPr>
              <a:spLocks noChangeArrowheads="1"/>
            </p:cNvSpPr>
            <p:nvPr/>
          </p:nvSpPr>
          <p:spPr bwMode="auto">
            <a:xfrm>
              <a:off x="8076529" y="5510663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62" name="Rectangle 274"/>
            <p:cNvSpPr>
              <a:spLocks noChangeArrowheads="1"/>
            </p:cNvSpPr>
            <p:nvPr/>
          </p:nvSpPr>
          <p:spPr bwMode="auto">
            <a:xfrm>
              <a:off x="8076529" y="5518600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947,3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64" name="Rectangle 276"/>
            <p:cNvSpPr>
              <a:spLocks noChangeArrowheads="1"/>
            </p:cNvSpPr>
            <p:nvPr/>
          </p:nvSpPr>
          <p:spPr bwMode="auto">
            <a:xfrm>
              <a:off x="7705466" y="6147201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65" name="Rectangle 277"/>
            <p:cNvSpPr>
              <a:spLocks noChangeArrowheads="1"/>
            </p:cNvSpPr>
            <p:nvPr/>
          </p:nvSpPr>
          <p:spPr bwMode="auto">
            <a:xfrm>
              <a:off x="7705466" y="6237312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861,2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66" name="Rectangle 278"/>
            <p:cNvSpPr>
              <a:spLocks noChangeArrowheads="1"/>
            </p:cNvSpPr>
            <p:nvPr/>
          </p:nvSpPr>
          <p:spPr bwMode="auto">
            <a:xfrm>
              <a:off x="7262554" y="5993213"/>
              <a:ext cx="193675" cy="9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67" name="Rectangle 279"/>
            <p:cNvSpPr>
              <a:spLocks noChangeArrowheads="1"/>
            </p:cNvSpPr>
            <p:nvPr/>
          </p:nvSpPr>
          <p:spPr bwMode="auto">
            <a:xfrm>
              <a:off x="7262554" y="6114201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773,2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68" name="Rectangle 280"/>
            <p:cNvSpPr>
              <a:spLocks noChangeArrowheads="1"/>
            </p:cNvSpPr>
            <p:nvPr/>
          </p:nvSpPr>
          <p:spPr bwMode="auto">
            <a:xfrm>
              <a:off x="6943466" y="6147201"/>
              <a:ext cx="21113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369" name="Rectangle 281"/>
            <p:cNvSpPr>
              <a:spLocks noChangeArrowheads="1"/>
            </p:cNvSpPr>
            <p:nvPr/>
          </p:nvSpPr>
          <p:spPr bwMode="auto">
            <a:xfrm>
              <a:off x="6943466" y="6165427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713,2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370" name="Line 282"/>
            <p:cNvSpPr>
              <a:spLocks noChangeShapeType="1"/>
            </p:cNvSpPr>
            <p:nvPr/>
          </p:nvSpPr>
          <p:spPr bwMode="auto">
            <a:xfrm>
              <a:off x="5180013" y="6615113"/>
              <a:ext cx="3400425" cy="15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1" name="Line 283"/>
            <p:cNvSpPr>
              <a:spLocks noChangeShapeType="1"/>
            </p:cNvSpPr>
            <p:nvPr/>
          </p:nvSpPr>
          <p:spPr bwMode="auto">
            <a:xfrm>
              <a:off x="52720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2" name="Line 284"/>
            <p:cNvSpPr>
              <a:spLocks noChangeShapeType="1"/>
            </p:cNvSpPr>
            <p:nvPr/>
          </p:nvSpPr>
          <p:spPr bwMode="auto">
            <a:xfrm>
              <a:off x="536257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3" name="Line 285"/>
            <p:cNvSpPr>
              <a:spLocks noChangeShapeType="1"/>
            </p:cNvSpPr>
            <p:nvPr/>
          </p:nvSpPr>
          <p:spPr bwMode="auto">
            <a:xfrm>
              <a:off x="54546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4" name="Line 286"/>
            <p:cNvSpPr>
              <a:spLocks noChangeShapeType="1"/>
            </p:cNvSpPr>
            <p:nvPr/>
          </p:nvSpPr>
          <p:spPr bwMode="auto">
            <a:xfrm>
              <a:off x="554513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5" name="Line 287"/>
            <p:cNvSpPr>
              <a:spLocks noChangeShapeType="1"/>
            </p:cNvSpPr>
            <p:nvPr/>
          </p:nvSpPr>
          <p:spPr bwMode="auto">
            <a:xfrm>
              <a:off x="57340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6" name="Line 288"/>
            <p:cNvSpPr>
              <a:spLocks noChangeShapeType="1"/>
            </p:cNvSpPr>
            <p:nvPr/>
          </p:nvSpPr>
          <p:spPr bwMode="auto">
            <a:xfrm>
              <a:off x="58261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7" name="Line 289"/>
            <p:cNvSpPr>
              <a:spLocks noChangeShapeType="1"/>
            </p:cNvSpPr>
            <p:nvPr/>
          </p:nvSpPr>
          <p:spPr bwMode="auto">
            <a:xfrm>
              <a:off x="591661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8" name="Line 290"/>
            <p:cNvSpPr>
              <a:spLocks noChangeShapeType="1"/>
            </p:cNvSpPr>
            <p:nvPr/>
          </p:nvSpPr>
          <p:spPr bwMode="auto">
            <a:xfrm>
              <a:off x="60134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79" name="Line 291"/>
            <p:cNvSpPr>
              <a:spLocks noChangeShapeType="1"/>
            </p:cNvSpPr>
            <p:nvPr/>
          </p:nvSpPr>
          <p:spPr bwMode="auto">
            <a:xfrm>
              <a:off x="619601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0" name="Line 292"/>
            <p:cNvSpPr>
              <a:spLocks noChangeShapeType="1"/>
            </p:cNvSpPr>
            <p:nvPr/>
          </p:nvSpPr>
          <p:spPr bwMode="auto">
            <a:xfrm>
              <a:off x="628650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1" name="Line 293"/>
            <p:cNvSpPr>
              <a:spLocks noChangeShapeType="1"/>
            </p:cNvSpPr>
            <p:nvPr/>
          </p:nvSpPr>
          <p:spPr bwMode="auto">
            <a:xfrm>
              <a:off x="63849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2" name="Line 294"/>
            <p:cNvSpPr>
              <a:spLocks noChangeShapeType="1"/>
            </p:cNvSpPr>
            <p:nvPr/>
          </p:nvSpPr>
          <p:spPr bwMode="auto">
            <a:xfrm>
              <a:off x="647541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3" name="Line 295"/>
            <p:cNvSpPr>
              <a:spLocks noChangeShapeType="1"/>
            </p:cNvSpPr>
            <p:nvPr/>
          </p:nvSpPr>
          <p:spPr bwMode="auto">
            <a:xfrm>
              <a:off x="665797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4" name="Line 296"/>
            <p:cNvSpPr>
              <a:spLocks noChangeShapeType="1"/>
            </p:cNvSpPr>
            <p:nvPr/>
          </p:nvSpPr>
          <p:spPr bwMode="auto">
            <a:xfrm>
              <a:off x="67484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5" name="Line 297"/>
            <p:cNvSpPr>
              <a:spLocks noChangeShapeType="1"/>
            </p:cNvSpPr>
            <p:nvPr/>
          </p:nvSpPr>
          <p:spPr bwMode="auto">
            <a:xfrm>
              <a:off x="68468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6" name="Line 298"/>
            <p:cNvSpPr>
              <a:spLocks noChangeShapeType="1"/>
            </p:cNvSpPr>
            <p:nvPr/>
          </p:nvSpPr>
          <p:spPr bwMode="auto">
            <a:xfrm>
              <a:off x="693737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7" name="Line 299"/>
            <p:cNvSpPr>
              <a:spLocks noChangeShapeType="1"/>
            </p:cNvSpPr>
            <p:nvPr/>
          </p:nvSpPr>
          <p:spPr bwMode="auto">
            <a:xfrm>
              <a:off x="711993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8" name="Line 300"/>
            <p:cNvSpPr>
              <a:spLocks noChangeShapeType="1"/>
            </p:cNvSpPr>
            <p:nvPr/>
          </p:nvSpPr>
          <p:spPr bwMode="auto">
            <a:xfrm>
              <a:off x="72183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89" name="Line 301"/>
            <p:cNvSpPr>
              <a:spLocks noChangeShapeType="1"/>
            </p:cNvSpPr>
            <p:nvPr/>
          </p:nvSpPr>
          <p:spPr bwMode="auto">
            <a:xfrm>
              <a:off x="73088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0" name="Line 302"/>
            <p:cNvSpPr>
              <a:spLocks noChangeShapeType="1"/>
            </p:cNvSpPr>
            <p:nvPr/>
          </p:nvSpPr>
          <p:spPr bwMode="auto">
            <a:xfrm>
              <a:off x="74009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1" name="Line 303"/>
            <p:cNvSpPr>
              <a:spLocks noChangeShapeType="1"/>
            </p:cNvSpPr>
            <p:nvPr/>
          </p:nvSpPr>
          <p:spPr bwMode="auto">
            <a:xfrm>
              <a:off x="758983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2" name="Line 304"/>
            <p:cNvSpPr>
              <a:spLocks noChangeShapeType="1"/>
            </p:cNvSpPr>
            <p:nvPr/>
          </p:nvSpPr>
          <p:spPr bwMode="auto">
            <a:xfrm>
              <a:off x="7680326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3" name="Line 305"/>
            <p:cNvSpPr>
              <a:spLocks noChangeShapeType="1"/>
            </p:cNvSpPr>
            <p:nvPr/>
          </p:nvSpPr>
          <p:spPr bwMode="auto">
            <a:xfrm>
              <a:off x="777240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4" name="Line 306"/>
            <p:cNvSpPr>
              <a:spLocks noChangeShapeType="1"/>
            </p:cNvSpPr>
            <p:nvPr/>
          </p:nvSpPr>
          <p:spPr bwMode="auto">
            <a:xfrm>
              <a:off x="78628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5" name="Line 307"/>
            <p:cNvSpPr>
              <a:spLocks noChangeShapeType="1"/>
            </p:cNvSpPr>
            <p:nvPr/>
          </p:nvSpPr>
          <p:spPr bwMode="auto">
            <a:xfrm>
              <a:off x="805180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6" name="Line 308"/>
            <p:cNvSpPr>
              <a:spLocks noChangeShapeType="1"/>
            </p:cNvSpPr>
            <p:nvPr/>
          </p:nvSpPr>
          <p:spPr bwMode="auto">
            <a:xfrm>
              <a:off x="8142288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7" name="Line 309"/>
            <p:cNvSpPr>
              <a:spLocks noChangeShapeType="1"/>
            </p:cNvSpPr>
            <p:nvPr/>
          </p:nvSpPr>
          <p:spPr bwMode="auto">
            <a:xfrm>
              <a:off x="82343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8" name="Line 310"/>
            <p:cNvSpPr>
              <a:spLocks noChangeShapeType="1"/>
            </p:cNvSpPr>
            <p:nvPr/>
          </p:nvSpPr>
          <p:spPr bwMode="auto">
            <a:xfrm>
              <a:off x="8324851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399" name="Line 311"/>
            <p:cNvSpPr>
              <a:spLocks noChangeShapeType="1"/>
            </p:cNvSpPr>
            <p:nvPr/>
          </p:nvSpPr>
          <p:spPr bwMode="auto">
            <a:xfrm>
              <a:off x="8513763" y="6615113"/>
              <a:ext cx="1588" cy="33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00" name="Line 312"/>
            <p:cNvSpPr>
              <a:spLocks noChangeShapeType="1"/>
            </p:cNvSpPr>
            <p:nvPr/>
          </p:nvSpPr>
          <p:spPr bwMode="auto">
            <a:xfrm>
              <a:off x="518001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01" name="Rectangle 313"/>
            <p:cNvSpPr>
              <a:spLocks noChangeArrowheads="1"/>
            </p:cNvSpPr>
            <p:nvPr/>
          </p:nvSpPr>
          <p:spPr bwMode="auto">
            <a:xfrm>
              <a:off x="5099051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02" name="Rectangle 314"/>
            <p:cNvSpPr>
              <a:spLocks noChangeArrowheads="1"/>
            </p:cNvSpPr>
            <p:nvPr/>
          </p:nvSpPr>
          <p:spPr bwMode="auto">
            <a:xfrm>
              <a:off x="5099051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03" name="Line 315"/>
            <p:cNvSpPr>
              <a:spLocks noChangeShapeType="1"/>
            </p:cNvSpPr>
            <p:nvPr/>
          </p:nvSpPr>
          <p:spPr bwMode="auto">
            <a:xfrm>
              <a:off x="564356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04" name="Rectangle 316"/>
            <p:cNvSpPr>
              <a:spLocks noChangeArrowheads="1"/>
            </p:cNvSpPr>
            <p:nvPr/>
          </p:nvSpPr>
          <p:spPr bwMode="auto">
            <a:xfrm>
              <a:off x="5561013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05" name="Rectangle 317"/>
            <p:cNvSpPr>
              <a:spLocks noChangeArrowheads="1"/>
            </p:cNvSpPr>
            <p:nvPr/>
          </p:nvSpPr>
          <p:spPr bwMode="auto">
            <a:xfrm>
              <a:off x="5561013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06" name="Line 318"/>
            <p:cNvSpPr>
              <a:spLocks noChangeShapeType="1"/>
            </p:cNvSpPr>
            <p:nvPr/>
          </p:nvSpPr>
          <p:spPr bwMode="auto">
            <a:xfrm>
              <a:off x="6105526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07" name="Rectangle 319"/>
            <p:cNvSpPr>
              <a:spLocks noChangeArrowheads="1"/>
            </p:cNvSpPr>
            <p:nvPr/>
          </p:nvSpPr>
          <p:spPr bwMode="auto">
            <a:xfrm>
              <a:off x="6022976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08" name="Rectangle 320"/>
            <p:cNvSpPr>
              <a:spLocks noChangeArrowheads="1"/>
            </p:cNvSpPr>
            <p:nvPr/>
          </p:nvSpPr>
          <p:spPr bwMode="auto">
            <a:xfrm>
              <a:off x="6022976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09" name="Line 321"/>
            <p:cNvSpPr>
              <a:spLocks noChangeShapeType="1"/>
            </p:cNvSpPr>
            <p:nvPr/>
          </p:nvSpPr>
          <p:spPr bwMode="auto">
            <a:xfrm>
              <a:off x="6567488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10" name="Rectangle 322"/>
            <p:cNvSpPr>
              <a:spLocks noChangeArrowheads="1"/>
            </p:cNvSpPr>
            <p:nvPr/>
          </p:nvSpPr>
          <p:spPr bwMode="auto">
            <a:xfrm>
              <a:off x="6484938" y="6667500"/>
              <a:ext cx="14287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11" name="Rectangle 323"/>
            <p:cNvSpPr>
              <a:spLocks noChangeArrowheads="1"/>
            </p:cNvSpPr>
            <p:nvPr/>
          </p:nvSpPr>
          <p:spPr bwMode="auto">
            <a:xfrm>
              <a:off x="6484938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12" name="Line 324"/>
            <p:cNvSpPr>
              <a:spLocks noChangeShapeType="1"/>
            </p:cNvSpPr>
            <p:nvPr/>
          </p:nvSpPr>
          <p:spPr bwMode="auto">
            <a:xfrm>
              <a:off x="7029451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13" name="Rectangle 325"/>
            <p:cNvSpPr>
              <a:spLocks noChangeArrowheads="1"/>
            </p:cNvSpPr>
            <p:nvPr/>
          </p:nvSpPr>
          <p:spPr bwMode="auto">
            <a:xfrm>
              <a:off x="6946901" y="6667500"/>
              <a:ext cx="14287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14" name="Rectangle 326"/>
            <p:cNvSpPr>
              <a:spLocks noChangeArrowheads="1"/>
            </p:cNvSpPr>
            <p:nvPr/>
          </p:nvSpPr>
          <p:spPr bwMode="auto">
            <a:xfrm>
              <a:off x="6946901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15" name="Line 327"/>
            <p:cNvSpPr>
              <a:spLocks noChangeShapeType="1"/>
            </p:cNvSpPr>
            <p:nvPr/>
          </p:nvSpPr>
          <p:spPr bwMode="auto">
            <a:xfrm>
              <a:off x="749141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16" name="Rectangle 328"/>
            <p:cNvSpPr>
              <a:spLocks noChangeArrowheads="1"/>
            </p:cNvSpPr>
            <p:nvPr/>
          </p:nvSpPr>
          <p:spPr bwMode="auto">
            <a:xfrm>
              <a:off x="7410451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17" name="Rectangle 329"/>
            <p:cNvSpPr>
              <a:spLocks noChangeArrowheads="1"/>
            </p:cNvSpPr>
            <p:nvPr/>
          </p:nvSpPr>
          <p:spPr bwMode="auto">
            <a:xfrm>
              <a:off x="7410451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18" name="Line 330"/>
            <p:cNvSpPr>
              <a:spLocks noChangeShapeType="1"/>
            </p:cNvSpPr>
            <p:nvPr/>
          </p:nvSpPr>
          <p:spPr bwMode="auto">
            <a:xfrm>
              <a:off x="7954963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19" name="Rectangle 331"/>
            <p:cNvSpPr>
              <a:spLocks noChangeArrowheads="1"/>
            </p:cNvSpPr>
            <p:nvPr/>
          </p:nvSpPr>
          <p:spPr bwMode="auto">
            <a:xfrm>
              <a:off x="7872413" y="66675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20" name="Rectangle 332"/>
            <p:cNvSpPr>
              <a:spLocks noChangeArrowheads="1"/>
            </p:cNvSpPr>
            <p:nvPr/>
          </p:nvSpPr>
          <p:spPr bwMode="auto">
            <a:xfrm>
              <a:off x="7872413" y="66754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21" name="Line 333"/>
            <p:cNvSpPr>
              <a:spLocks noChangeShapeType="1"/>
            </p:cNvSpPr>
            <p:nvPr/>
          </p:nvSpPr>
          <p:spPr bwMode="auto">
            <a:xfrm>
              <a:off x="8423276" y="6615113"/>
              <a:ext cx="1588" cy="523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22" name="Rectangle 334"/>
            <p:cNvSpPr>
              <a:spLocks noChangeArrowheads="1"/>
            </p:cNvSpPr>
            <p:nvPr/>
          </p:nvSpPr>
          <p:spPr bwMode="auto">
            <a:xfrm>
              <a:off x="8320088" y="6667500"/>
              <a:ext cx="188913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23" name="Rectangle 335"/>
            <p:cNvSpPr>
              <a:spLocks noChangeArrowheads="1"/>
            </p:cNvSpPr>
            <p:nvPr/>
          </p:nvSpPr>
          <p:spPr bwMode="auto">
            <a:xfrm>
              <a:off x="8320088" y="6675438"/>
              <a:ext cx="230832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24" name="Rectangle 336"/>
            <p:cNvSpPr>
              <a:spLocks noChangeArrowheads="1"/>
            </p:cNvSpPr>
            <p:nvPr/>
          </p:nvSpPr>
          <p:spPr bwMode="auto">
            <a:xfrm>
              <a:off x="8128001" y="6726238"/>
              <a:ext cx="166688" cy="123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25" name="Rectangle 337"/>
            <p:cNvSpPr>
              <a:spLocks noChangeArrowheads="1"/>
            </p:cNvSpPr>
            <p:nvPr/>
          </p:nvSpPr>
          <p:spPr bwMode="auto">
            <a:xfrm>
              <a:off x="8128001" y="6734175"/>
              <a:ext cx="165110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m/z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26" name="Line 338"/>
            <p:cNvSpPr>
              <a:spLocks noChangeShapeType="1"/>
            </p:cNvSpPr>
            <p:nvPr/>
          </p:nvSpPr>
          <p:spPr bwMode="auto">
            <a:xfrm flipV="1">
              <a:off x="5180013" y="4643438"/>
              <a:ext cx="1588" cy="19653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27" name="Line 339"/>
            <p:cNvSpPr>
              <a:spLocks noChangeShapeType="1"/>
            </p:cNvSpPr>
            <p:nvPr/>
          </p:nvSpPr>
          <p:spPr bwMode="auto">
            <a:xfrm flipH="1">
              <a:off x="5143501" y="65722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28" name="Line 340"/>
            <p:cNvSpPr>
              <a:spLocks noChangeShapeType="1"/>
            </p:cNvSpPr>
            <p:nvPr/>
          </p:nvSpPr>
          <p:spPr bwMode="auto">
            <a:xfrm flipH="1">
              <a:off x="5143501" y="65325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29" name="Line 341"/>
            <p:cNvSpPr>
              <a:spLocks noChangeShapeType="1"/>
            </p:cNvSpPr>
            <p:nvPr/>
          </p:nvSpPr>
          <p:spPr bwMode="auto">
            <a:xfrm flipH="1">
              <a:off x="5143501" y="64912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0" name="Line 342"/>
            <p:cNvSpPr>
              <a:spLocks noChangeShapeType="1"/>
            </p:cNvSpPr>
            <p:nvPr/>
          </p:nvSpPr>
          <p:spPr bwMode="auto">
            <a:xfrm flipH="1">
              <a:off x="5143501" y="64563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1" name="Line 343"/>
            <p:cNvSpPr>
              <a:spLocks noChangeShapeType="1"/>
            </p:cNvSpPr>
            <p:nvPr/>
          </p:nvSpPr>
          <p:spPr bwMode="auto">
            <a:xfrm flipH="1">
              <a:off x="5143501" y="63754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2" name="Line 344"/>
            <p:cNvSpPr>
              <a:spLocks noChangeShapeType="1"/>
            </p:cNvSpPr>
            <p:nvPr/>
          </p:nvSpPr>
          <p:spPr bwMode="auto">
            <a:xfrm flipH="1">
              <a:off x="5143501" y="63341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3" name="Line 345"/>
            <p:cNvSpPr>
              <a:spLocks noChangeShapeType="1"/>
            </p:cNvSpPr>
            <p:nvPr/>
          </p:nvSpPr>
          <p:spPr bwMode="auto">
            <a:xfrm flipH="1">
              <a:off x="5143501" y="62992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4" name="Line 346"/>
            <p:cNvSpPr>
              <a:spLocks noChangeShapeType="1"/>
            </p:cNvSpPr>
            <p:nvPr/>
          </p:nvSpPr>
          <p:spPr bwMode="auto">
            <a:xfrm flipH="1">
              <a:off x="5143501" y="62579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5" name="Line 347"/>
            <p:cNvSpPr>
              <a:spLocks noChangeShapeType="1"/>
            </p:cNvSpPr>
            <p:nvPr/>
          </p:nvSpPr>
          <p:spPr bwMode="auto">
            <a:xfrm flipH="1">
              <a:off x="5143501" y="61817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6" name="Line 348"/>
            <p:cNvSpPr>
              <a:spLocks noChangeShapeType="1"/>
            </p:cNvSpPr>
            <p:nvPr/>
          </p:nvSpPr>
          <p:spPr bwMode="auto">
            <a:xfrm flipH="1">
              <a:off x="5143501" y="61404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7" name="Line 349"/>
            <p:cNvSpPr>
              <a:spLocks noChangeShapeType="1"/>
            </p:cNvSpPr>
            <p:nvPr/>
          </p:nvSpPr>
          <p:spPr bwMode="auto">
            <a:xfrm flipH="1">
              <a:off x="5143501" y="60991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8" name="Line 350"/>
            <p:cNvSpPr>
              <a:spLocks noChangeShapeType="1"/>
            </p:cNvSpPr>
            <p:nvPr/>
          </p:nvSpPr>
          <p:spPr bwMode="auto">
            <a:xfrm flipH="1">
              <a:off x="5143501" y="60594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39" name="Line 351"/>
            <p:cNvSpPr>
              <a:spLocks noChangeShapeType="1"/>
            </p:cNvSpPr>
            <p:nvPr/>
          </p:nvSpPr>
          <p:spPr bwMode="auto">
            <a:xfrm flipH="1">
              <a:off x="5143501" y="59832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0" name="Line 352"/>
            <p:cNvSpPr>
              <a:spLocks noChangeShapeType="1"/>
            </p:cNvSpPr>
            <p:nvPr/>
          </p:nvSpPr>
          <p:spPr bwMode="auto">
            <a:xfrm flipH="1">
              <a:off x="5143501" y="594201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1" name="Line 353"/>
            <p:cNvSpPr>
              <a:spLocks noChangeShapeType="1"/>
            </p:cNvSpPr>
            <p:nvPr/>
          </p:nvSpPr>
          <p:spPr bwMode="auto">
            <a:xfrm flipH="1">
              <a:off x="5143501" y="59055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2" name="Line 354"/>
            <p:cNvSpPr>
              <a:spLocks noChangeShapeType="1"/>
            </p:cNvSpPr>
            <p:nvPr/>
          </p:nvSpPr>
          <p:spPr bwMode="auto">
            <a:xfrm flipH="1">
              <a:off x="5143501" y="586581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3" name="Line 355"/>
            <p:cNvSpPr>
              <a:spLocks noChangeShapeType="1"/>
            </p:cNvSpPr>
            <p:nvPr/>
          </p:nvSpPr>
          <p:spPr bwMode="auto">
            <a:xfrm flipH="1">
              <a:off x="5143501" y="57848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4" name="Line 356"/>
            <p:cNvSpPr>
              <a:spLocks noChangeShapeType="1"/>
            </p:cNvSpPr>
            <p:nvPr/>
          </p:nvSpPr>
          <p:spPr bwMode="auto">
            <a:xfrm flipH="1">
              <a:off x="5143501" y="57483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5" name="Line 357"/>
            <p:cNvSpPr>
              <a:spLocks noChangeShapeType="1"/>
            </p:cNvSpPr>
            <p:nvPr/>
          </p:nvSpPr>
          <p:spPr bwMode="auto">
            <a:xfrm flipH="1">
              <a:off x="5143501" y="57086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6" name="Line 358"/>
            <p:cNvSpPr>
              <a:spLocks noChangeShapeType="1"/>
            </p:cNvSpPr>
            <p:nvPr/>
          </p:nvSpPr>
          <p:spPr bwMode="auto">
            <a:xfrm flipH="1">
              <a:off x="5143501" y="56673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7" name="Line 359"/>
            <p:cNvSpPr>
              <a:spLocks noChangeShapeType="1"/>
            </p:cNvSpPr>
            <p:nvPr/>
          </p:nvSpPr>
          <p:spPr bwMode="auto">
            <a:xfrm flipH="1">
              <a:off x="5143501" y="55911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8" name="Line 360"/>
            <p:cNvSpPr>
              <a:spLocks noChangeShapeType="1"/>
            </p:cNvSpPr>
            <p:nvPr/>
          </p:nvSpPr>
          <p:spPr bwMode="auto">
            <a:xfrm flipH="1">
              <a:off x="5143501" y="55499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49" name="Line 361"/>
            <p:cNvSpPr>
              <a:spLocks noChangeShapeType="1"/>
            </p:cNvSpPr>
            <p:nvPr/>
          </p:nvSpPr>
          <p:spPr bwMode="auto">
            <a:xfrm flipH="1">
              <a:off x="5143501" y="55086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0" name="Line 362"/>
            <p:cNvSpPr>
              <a:spLocks noChangeShapeType="1"/>
            </p:cNvSpPr>
            <p:nvPr/>
          </p:nvSpPr>
          <p:spPr bwMode="auto">
            <a:xfrm flipH="1">
              <a:off x="5143501" y="54737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1" name="Line 363"/>
            <p:cNvSpPr>
              <a:spLocks noChangeShapeType="1"/>
            </p:cNvSpPr>
            <p:nvPr/>
          </p:nvSpPr>
          <p:spPr bwMode="auto">
            <a:xfrm flipH="1">
              <a:off x="5143501" y="53927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2" name="Line 364"/>
            <p:cNvSpPr>
              <a:spLocks noChangeShapeType="1"/>
            </p:cNvSpPr>
            <p:nvPr/>
          </p:nvSpPr>
          <p:spPr bwMode="auto">
            <a:xfrm flipH="1">
              <a:off x="5143501" y="53498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3" name="Line 365"/>
            <p:cNvSpPr>
              <a:spLocks noChangeShapeType="1"/>
            </p:cNvSpPr>
            <p:nvPr/>
          </p:nvSpPr>
          <p:spPr bwMode="auto">
            <a:xfrm flipH="1">
              <a:off x="5143501" y="53165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4" name="Line 366"/>
            <p:cNvSpPr>
              <a:spLocks noChangeShapeType="1"/>
            </p:cNvSpPr>
            <p:nvPr/>
          </p:nvSpPr>
          <p:spPr bwMode="auto">
            <a:xfrm flipH="1">
              <a:off x="5143501" y="52752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5" name="Line 367"/>
            <p:cNvSpPr>
              <a:spLocks noChangeShapeType="1"/>
            </p:cNvSpPr>
            <p:nvPr/>
          </p:nvSpPr>
          <p:spPr bwMode="auto">
            <a:xfrm flipH="1">
              <a:off x="5143501" y="51990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6" name="Line 368"/>
            <p:cNvSpPr>
              <a:spLocks noChangeShapeType="1"/>
            </p:cNvSpPr>
            <p:nvPr/>
          </p:nvSpPr>
          <p:spPr bwMode="auto">
            <a:xfrm flipH="1">
              <a:off x="5143501" y="51577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7" name="Line 369"/>
            <p:cNvSpPr>
              <a:spLocks noChangeShapeType="1"/>
            </p:cNvSpPr>
            <p:nvPr/>
          </p:nvSpPr>
          <p:spPr bwMode="auto">
            <a:xfrm flipH="1">
              <a:off x="5143501" y="511810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8" name="Line 370"/>
            <p:cNvSpPr>
              <a:spLocks noChangeShapeType="1"/>
            </p:cNvSpPr>
            <p:nvPr/>
          </p:nvSpPr>
          <p:spPr bwMode="auto">
            <a:xfrm flipH="1">
              <a:off x="5143501" y="507523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59" name="Line 371"/>
            <p:cNvSpPr>
              <a:spLocks noChangeShapeType="1"/>
            </p:cNvSpPr>
            <p:nvPr/>
          </p:nvSpPr>
          <p:spPr bwMode="auto">
            <a:xfrm flipH="1">
              <a:off x="5143501" y="50006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0" name="Line 372"/>
            <p:cNvSpPr>
              <a:spLocks noChangeShapeType="1"/>
            </p:cNvSpPr>
            <p:nvPr/>
          </p:nvSpPr>
          <p:spPr bwMode="auto">
            <a:xfrm flipH="1">
              <a:off x="5143501" y="495776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1" name="Line 373"/>
            <p:cNvSpPr>
              <a:spLocks noChangeShapeType="1"/>
            </p:cNvSpPr>
            <p:nvPr/>
          </p:nvSpPr>
          <p:spPr bwMode="auto">
            <a:xfrm flipH="1">
              <a:off x="5143501" y="492442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2" name="Line 374"/>
            <p:cNvSpPr>
              <a:spLocks noChangeShapeType="1"/>
            </p:cNvSpPr>
            <p:nvPr/>
          </p:nvSpPr>
          <p:spPr bwMode="auto">
            <a:xfrm flipH="1">
              <a:off x="5143501" y="4883150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3" name="Line 375"/>
            <p:cNvSpPr>
              <a:spLocks noChangeShapeType="1"/>
            </p:cNvSpPr>
            <p:nvPr/>
          </p:nvSpPr>
          <p:spPr bwMode="auto">
            <a:xfrm flipH="1">
              <a:off x="5143501" y="48021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4" name="Line 376"/>
            <p:cNvSpPr>
              <a:spLocks noChangeShapeType="1"/>
            </p:cNvSpPr>
            <p:nvPr/>
          </p:nvSpPr>
          <p:spPr bwMode="auto">
            <a:xfrm flipH="1">
              <a:off x="5143501" y="4765675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5" name="Line 377"/>
            <p:cNvSpPr>
              <a:spLocks noChangeShapeType="1"/>
            </p:cNvSpPr>
            <p:nvPr/>
          </p:nvSpPr>
          <p:spPr bwMode="auto">
            <a:xfrm flipH="1">
              <a:off x="5143501" y="4725988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6" name="Line 378"/>
            <p:cNvSpPr>
              <a:spLocks noChangeShapeType="1"/>
            </p:cNvSpPr>
            <p:nvPr/>
          </p:nvSpPr>
          <p:spPr bwMode="auto">
            <a:xfrm flipH="1">
              <a:off x="5143501" y="4684713"/>
              <a:ext cx="3651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7" name="Line 379"/>
            <p:cNvSpPr>
              <a:spLocks noChangeShapeType="1"/>
            </p:cNvSpPr>
            <p:nvPr/>
          </p:nvSpPr>
          <p:spPr bwMode="auto">
            <a:xfrm flipH="1">
              <a:off x="5124451" y="6608763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68" name="Rectangle 380"/>
            <p:cNvSpPr>
              <a:spLocks noChangeArrowheads="1"/>
            </p:cNvSpPr>
            <p:nvPr/>
          </p:nvSpPr>
          <p:spPr bwMode="auto">
            <a:xfrm>
              <a:off x="5018953" y="6561138"/>
              <a:ext cx="476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69" name="Rectangle 381"/>
            <p:cNvSpPr>
              <a:spLocks noChangeArrowheads="1"/>
            </p:cNvSpPr>
            <p:nvPr/>
          </p:nvSpPr>
          <p:spPr bwMode="auto">
            <a:xfrm>
              <a:off x="5018953" y="6567488"/>
              <a:ext cx="57708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70" name="Line 382"/>
            <p:cNvSpPr>
              <a:spLocks noChangeShapeType="1"/>
            </p:cNvSpPr>
            <p:nvPr/>
          </p:nvSpPr>
          <p:spPr bwMode="auto">
            <a:xfrm flipH="1">
              <a:off x="5124451" y="641508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71" name="Rectangle 383"/>
            <p:cNvSpPr>
              <a:spLocks noChangeArrowheads="1"/>
            </p:cNvSpPr>
            <p:nvPr/>
          </p:nvSpPr>
          <p:spPr bwMode="auto">
            <a:xfrm>
              <a:off x="4976091" y="6369050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72" name="Rectangle 384"/>
            <p:cNvSpPr>
              <a:spLocks noChangeArrowheads="1"/>
            </p:cNvSpPr>
            <p:nvPr/>
          </p:nvSpPr>
          <p:spPr bwMode="auto">
            <a:xfrm>
              <a:off x="4976091" y="6375400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73" name="Line 385"/>
            <p:cNvSpPr>
              <a:spLocks noChangeShapeType="1"/>
            </p:cNvSpPr>
            <p:nvPr/>
          </p:nvSpPr>
          <p:spPr bwMode="auto">
            <a:xfrm flipH="1">
              <a:off x="5124451" y="6216650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74" name="Rectangle 386"/>
            <p:cNvSpPr>
              <a:spLocks noChangeArrowheads="1"/>
            </p:cNvSpPr>
            <p:nvPr/>
          </p:nvSpPr>
          <p:spPr bwMode="auto">
            <a:xfrm>
              <a:off x="4976091" y="6170613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75" name="Rectangle 387"/>
            <p:cNvSpPr>
              <a:spLocks noChangeArrowheads="1"/>
            </p:cNvSpPr>
            <p:nvPr/>
          </p:nvSpPr>
          <p:spPr bwMode="auto">
            <a:xfrm>
              <a:off x="4976091" y="6176963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76" name="Line 388"/>
            <p:cNvSpPr>
              <a:spLocks noChangeShapeType="1"/>
            </p:cNvSpPr>
            <p:nvPr/>
          </p:nvSpPr>
          <p:spPr bwMode="auto">
            <a:xfrm flipH="1">
              <a:off x="5124451" y="6022975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77" name="Rectangle 389"/>
            <p:cNvSpPr>
              <a:spLocks noChangeArrowheads="1"/>
            </p:cNvSpPr>
            <p:nvPr/>
          </p:nvSpPr>
          <p:spPr bwMode="auto">
            <a:xfrm>
              <a:off x="4976091" y="5976938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78" name="Rectangle 390"/>
            <p:cNvSpPr>
              <a:spLocks noChangeArrowheads="1"/>
            </p:cNvSpPr>
            <p:nvPr/>
          </p:nvSpPr>
          <p:spPr bwMode="auto">
            <a:xfrm>
              <a:off x="4976091" y="5983288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79" name="Line 391"/>
            <p:cNvSpPr>
              <a:spLocks noChangeShapeType="1"/>
            </p:cNvSpPr>
            <p:nvPr/>
          </p:nvSpPr>
          <p:spPr bwMode="auto">
            <a:xfrm flipH="1">
              <a:off x="5124451" y="582453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80" name="Rectangle 392"/>
            <p:cNvSpPr>
              <a:spLocks noChangeArrowheads="1"/>
            </p:cNvSpPr>
            <p:nvPr/>
          </p:nvSpPr>
          <p:spPr bwMode="auto">
            <a:xfrm>
              <a:off x="4976091" y="5778500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81" name="Rectangle 393"/>
            <p:cNvSpPr>
              <a:spLocks noChangeArrowheads="1"/>
            </p:cNvSpPr>
            <p:nvPr/>
          </p:nvSpPr>
          <p:spPr bwMode="auto">
            <a:xfrm>
              <a:off x="4976091" y="5784850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82" name="Line 394"/>
            <p:cNvSpPr>
              <a:spLocks noChangeShapeType="1"/>
            </p:cNvSpPr>
            <p:nvPr/>
          </p:nvSpPr>
          <p:spPr bwMode="auto">
            <a:xfrm flipH="1">
              <a:off x="5124451" y="5626100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83" name="Rectangle 395"/>
            <p:cNvSpPr>
              <a:spLocks noChangeArrowheads="1"/>
            </p:cNvSpPr>
            <p:nvPr/>
          </p:nvSpPr>
          <p:spPr bwMode="auto">
            <a:xfrm>
              <a:off x="4976091" y="5578475"/>
              <a:ext cx="95250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84" name="Rectangle 396"/>
            <p:cNvSpPr>
              <a:spLocks noChangeArrowheads="1"/>
            </p:cNvSpPr>
            <p:nvPr/>
          </p:nvSpPr>
          <p:spPr bwMode="auto">
            <a:xfrm>
              <a:off x="4976091" y="5586413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85" name="Line 397"/>
            <p:cNvSpPr>
              <a:spLocks noChangeShapeType="1"/>
            </p:cNvSpPr>
            <p:nvPr/>
          </p:nvSpPr>
          <p:spPr bwMode="auto">
            <a:xfrm flipH="1">
              <a:off x="5124451" y="5432425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86" name="Rectangle 398"/>
            <p:cNvSpPr>
              <a:spLocks noChangeArrowheads="1"/>
            </p:cNvSpPr>
            <p:nvPr/>
          </p:nvSpPr>
          <p:spPr bwMode="auto">
            <a:xfrm>
              <a:off x="4976091" y="5386388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87" name="Rectangle 399"/>
            <p:cNvSpPr>
              <a:spLocks noChangeArrowheads="1"/>
            </p:cNvSpPr>
            <p:nvPr/>
          </p:nvSpPr>
          <p:spPr bwMode="auto">
            <a:xfrm>
              <a:off x="4976091" y="5392738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88" name="Line 400"/>
            <p:cNvSpPr>
              <a:spLocks noChangeShapeType="1"/>
            </p:cNvSpPr>
            <p:nvPr/>
          </p:nvSpPr>
          <p:spPr bwMode="auto">
            <a:xfrm flipH="1">
              <a:off x="5124451" y="523398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89" name="Rectangle 401"/>
            <p:cNvSpPr>
              <a:spLocks noChangeArrowheads="1"/>
            </p:cNvSpPr>
            <p:nvPr/>
          </p:nvSpPr>
          <p:spPr bwMode="auto">
            <a:xfrm>
              <a:off x="4976091" y="5186363"/>
              <a:ext cx="95250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90" name="Rectangle 402"/>
            <p:cNvSpPr>
              <a:spLocks noChangeArrowheads="1"/>
            </p:cNvSpPr>
            <p:nvPr/>
          </p:nvSpPr>
          <p:spPr bwMode="auto">
            <a:xfrm>
              <a:off x="4976091" y="5194300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91" name="Line 403"/>
            <p:cNvSpPr>
              <a:spLocks noChangeShapeType="1"/>
            </p:cNvSpPr>
            <p:nvPr/>
          </p:nvSpPr>
          <p:spPr bwMode="auto">
            <a:xfrm flipH="1">
              <a:off x="5124451" y="5040313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92" name="Rectangle 404"/>
            <p:cNvSpPr>
              <a:spLocks noChangeArrowheads="1"/>
            </p:cNvSpPr>
            <p:nvPr/>
          </p:nvSpPr>
          <p:spPr bwMode="auto">
            <a:xfrm>
              <a:off x="4976091" y="4994275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93" name="Rectangle 405"/>
            <p:cNvSpPr>
              <a:spLocks noChangeArrowheads="1"/>
            </p:cNvSpPr>
            <p:nvPr/>
          </p:nvSpPr>
          <p:spPr bwMode="auto">
            <a:xfrm>
              <a:off x="4976091" y="5000625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94" name="Line 406"/>
            <p:cNvSpPr>
              <a:spLocks noChangeShapeType="1"/>
            </p:cNvSpPr>
            <p:nvPr/>
          </p:nvSpPr>
          <p:spPr bwMode="auto">
            <a:xfrm flipH="1">
              <a:off x="5124451" y="4841875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95" name="Rectangle 407"/>
            <p:cNvSpPr>
              <a:spLocks noChangeArrowheads="1"/>
            </p:cNvSpPr>
            <p:nvPr/>
          </p:nvSpPr>
          <p:spPr bwMode="auto">
            <a:xfrm>
              <a:off x="4976091" y="4795838"/>
              <a:ext cx="95250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96" name="Rectangle 408"/>
            <p:cNvSpPr>
              <a:spLocks noChangeArrowheads="1"/>
            </p:cNvSpPr>
            <p:nvPr/>
          </p:nvSpPr>
          <p:spPr bwMode="auto">
            <a:xfrm>
              <a:off x="4976091" y="4802188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90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497" name="Line 409"/>
            <p:cNvSpPr>
              <a:spLocks noChangeShapeType="1"/>
            </p:cNvSpPr>
            <p:nvPr/>
          </p:nvSpPr>
          <p:spPr bwMode="auto">
            <a:xfrm flipH="1">
              <a:off x="5124451" y="4643438"/>
              <a:ext cx="55563" cy="15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498" name="Rectangle 410"/>
            <p:cNvSpPr>
              <a:spLocks noChangeArrowheads="1"/>
            </p:cNvSpPr>
            <p:nvPr/>
          </p:nvSpPr>
          <p:spPr bwMode="auto">
            <a:xfrm>
              <a:off x="4934816" y="4597400"/>
              <a:ext cx="14128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499" name="Rectangle 411"/>
            <p:cNvSpPr>
              <a:spLocks noChangeArrowheads="1"/>
            </p:cNvSpPr>
            <p:nvPr/>
          </p:nvSpPr>
          <p:spPr bwMode="auto">
            <a:xfrm>
              <a:off x="4962526" y="4605338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501" name="Line 413"/>
            <p:cNvSpPr>
              <a:spLocks noChangeShapeType="1"/>
            </p:cNvSpPr>
            <p:nvPr/>
          </p:nvSpPr>
          <p:spPr bwMode="auto">
            <a:xfrm flipV="1">
              <a:off x="5295901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2" name="Line 414"/>
            <p:cNvSpPr>
              <a:spLocks noChangeShapeType="1"/>
            </p:cNvSpPr>
            <p:nvPr/>
          </p:nvSpPr>
          <p:spPr bwMode="auto">
            <a:xfrm flipV="1">
              <a:off x="537527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3" name="Line 415"/>
            <p:cNvSpPr>
              <a:spLocks noChangeShapeType="1"/>
            </p:cNvSpPr>
            <p:nvPr/>
          </p:nvSpPr>
          <p:spPr bwMode="auto">
            <a:xfrm flipV="1">
              <a:off x="549116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4" name="Line 416"/>
            <p:cNvSpPr>
              <a:spLocks noChangeShapeType="1"/>
            </p:cNvSpPr>
            <p:nvPr/>
          </p:nvSpPr>
          <p:spPr bwMode="auto">
            <a:xfrm flipV="1">
              <a:off x="5495926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5" name="Line 417"/>
            <p:cNvSpPr>
              <a:spLocks noChangeShapeType="1"/>
            </p:cNvSpPr>
            <p:nvPr/>
          </p:nvSpPr>
          <p:spPr bwMode="auto">
            <a:xfrm flipV="1">
              <a:off x="55753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6" name="Line 418"/>
            <p:cNvSpPr>
              <a:spLocks noChangeShapeType="1"/>
            </p:cNvSpPr>
            <p:nvPr/>
          </p:nvSpPr>
          <p:spPr bwMode="auto">
            <a:xfrm flipV="1">
              <a:off x="5692776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7" name="Line 419"/>
            <p:cNvSpPr>
              <a:spLocks noChangeShapeType="1"/>
            </p:cNvSpPr>
            <p:nvPr/>
          </p:nvSpPr>
          <p:spPr bwMode="auto">
            <a:xfrm flipV="1">
              <a:off x="5703888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8" name="Line 420"/>
            <p:cNvSpPr>
              <a:spLocks noChangeShapeType="1"/>
            </p:cNvSpPr>
            <p:nvPr/>
          </p:nvSpPr>
          <p:spPr bwMode="auto">
            <a:xfrm flipV="1">
              <a:off x="5776913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09" name="Line 421"/>
            <p:cNvSpPr>
              <a:spLocks noChangeShapeType="1"/>
            </p:cNvSpPr>
            <p:nvPr/>
          </p:nvSpPr>
          <p:spPr bwMode="auto">
            <a:xfrm flipV="1">
              <a:off x="5897563" y="6543675"/>
              <a:ext cx="1588" cy="650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0" name="Line 422"/>
            <p:cNvSpPr>
              <a:spLocks noChangeShapeType="1"/>
            </p:cNvSpPr>
            <p:nvPr/>
          </p:nvSpPr>
          <p:spPr bwMode="auto">
            <a:xfrm flipV="1">
              <a:off x="5972176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1" name="Line 423"/>
            <p:cNvSpPr>
              <a:spLocks noChangeShapeType="1"/>
            </p:cNvSpPr>
            <p:nvPr/>
          </p:nvSpPr>
          <p:spPr bwMode="auto">
            <a:xfrm flipV="1">
              <a:off x="6092826" y="6519863"/>
              <a:ext cx="1588" cy="889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2" name="Line 424"/>
            <p:cNvSpPr>
              <a:spLocks noChangeShapeType="1"/>
            </p:cNvSpPr>
            <p:nvPr/>
          </p:nvSpPr>
          <p:spPr bwMode="auto">
            <a:xfrm flipV="1">
              <a:off x="6099176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3" name="Line 425"/>
            <p:cNvSpPr>
              <a:spLocks noChangeShapeType="1"/>
            </p:cNvSpPr>
            <p:nvPr/>
          </p:nvSpPr>
          <p:spPr bwMode="auto">
            <a:xfrm flipV="1">
              <a:off x="61658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4" name="Line 426"/>
            <p:cNvSpPr>
              <a:spLocks noChangeShapeType="1"/>
            </p:cNvSpPr>
            <p:nvPr/>
          </p:nvSpPr>
          <p:spPr bwMode="auto">
            <a:xfrm flipV="1">
              <a:off x="6172201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5" name="Line 427"/>
            <p:cNvSpPr>
              <a:spLocks noChangeShapeType="1"/>
            </p:cNvSpPr>
            <p:nvPr/>
          </p:nvSpPr>
          <p:spPr bwMode="auto">
            <a:xfrm flipV="1">
              <a:off x="6178551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6" name="Line 428"/>
            <p:cNvSpPr>
              <a:spLocks noChangeShapeType="1"/>
            </p:cNvSpPr>
            <p:nvPr/>
          </p:nvSpPr>
          <p:spPr bwMode="auto">
            <a:xfrm flipV="1">
              <a:off x="62865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7" name="Line 429"/>
            <p:cNvSpPr>
              <a:spLocks noChangeShapeType="1"/>
            </p:cNvSpPr>
            <p:nvPr/>
          </p:nvSpPr>
          <p:spPr bwMode="auto">
            <a:xfrm flipV="1">
              <a:off x="6294438" y="6362700"/>
              <a:ext cx="1588" cy="2460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8" name="Line 430"/>
            <p:cNvSpPr>
              <a:spLocks noChangeShapeType="1"/>
            </p:cNvSpPr>
            <p:nvPr/>
          </p:nvSpPr>
          <p:spPr bwMode="auto">
            <a:xfrm flipV="1">
              <a:off x="6299201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19" name="Line 431"/>
            <p:cNvSpPr>
              <a:spLocks noChangeShapeType="1"/>
            </p:cNvSpPr>
            <p:nvPr/>
          </p:nvSpPr>
          <p:spPr bwMode="auto">
            <a:xfrm flipV="1">
              <a:off x="63055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0" name="Line 432"/>
            <p:cNvSpPr>
              <a:spLocks noChangeShapeType="1"/>
            </p:cNvSpPr>
            <p:nvPr/>
          </p:nvSpPr>
          <p:spPr bwMode="auto">
            <a:xfrm flipV="1">
              <a:off x="6367463" y="6456363"/>
              <a:ext cx="1588" cy="1524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1" name="Line 433"/>
            <p:cNvSpPr>
              <a:spLocks noChangeShapeType="1"/>
            </p:cNvSpPr>
            <p:nvPr/>
          </p:nvSpPr>
          <p:spPr bwMode="auto">
            <a:xfrm flipV="1">
              <a:off x="637222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2" name="Line 434"/>
            <p:cNvSpPr>
              <a:spLocks noChangeShapeType="1"/>
            </p:cNvSpPr>
            <p:nvPr/>
          </p:nvSpPr>
          <p:spPr bwMode="auto">
            <a:xfrm flipV="1">
              <a:off x="6378576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3" name="Line 435"/>
            <p:cNvSpPr>
              <a:spLocks noChangeShapeType="1"/>
            </p:cNvSpPr>
            <p:nvPr/>
          </p:nvSpPr>
          <p:spPr bwMode="auto">
            <a:xfrm flipV="1">
              <a:off x="6488113" y="6532563"/>
              <a:ext cx="1588" cy="762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4" name="Line 436"/>
            <p:cNvSpPr>
              <a:spLocks noChangeShapeType="1"/>
            </p:cNvSpPr>
            <p:nvPr/>
          </p:nvSpPr>
          <p:spPr bwMode="auto">
            <a:xfrm flipV="1">
              <a:off x="6500813" y="6199188"/>
              <a:ext cx="1588" cy="4095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5" name="Line 437"/>
            <p:cNvSpPr>
              <a:spLocks noChangeShapeType="1"/>
            </p:cNvSpPr>
            <p:nvPr/>
          </p:nvSpPr>
          <p:spPr bwMode="auto">
            <a:xfrm flipV="1">
              <a:off x="650716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6" name="Line 438"/>
            <p:cNvSpPr>
              <a:spLocks noChangeShapeType="1"/>
            </p:cNvSpPr>
            <p:nvPr/>
          </p:nvSpPr>
          <p:spPr bwMode="auto">
            <a:xfrm flipV="1">
              <a:off x="6572251" y="6188075"/>
              <a:ext cx="1588" cy="4206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7" name="Line 439"/>
            <p:cNvSpPr>
              <a:spLocks noChangeShapeType="1"/>
            </p:cNvSpPr>
            <p:nvPr/>
          </p:nvSpPr>
          <p:spPr bwMode="auto">
            <a:xfrm flipV="1">
              <a:off x="6578601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8" name="Line 440"/>
            <p:cNvSpPr>
              <a:spLocks noChangeShapeType="1"/>
            </p:cNvSpPr>
            <p:nvPr/>
          </p:nvSpPr>
          <p:spPr bwMode="auto">
            <a:xfrm flipV="1">
              <a:off x="668178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29" name="Line 441"/>
            <p:cNvSpPr>
              <a:spLocks noChangeShapeType="1"/>
            </p:cNvSpPr>
            <p:nvPr/>
          </p:nvSpPr>
          <p:spPr bwMode="auto">
            <a:xfrm flipV="1">
              <a:off x="668972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0" name="Line 442"/>
            <p:cNvSpPr>
              <a:spLocks noChangeShapeType="1"/>
            </p:cNvSpPr>
            <p:nvPr/>
          </p:nvSpPr>
          <p:spPr bwMode="auto">
            <a:xfrm flipV="1">
              <a:off x="6696076" y="6245225"/>
              <a:ext cx="1588" cy="3635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1" name="Line 443"/>
            <p:cNvSpPr>
              <a:spLocks noChangeShapeType="1"/>
            </p:cNvSpPr>
            <p:nvPr/>
          </p:nvSpPr>
          <p:spPr bwMode="auto">
            <a:xfrm flipV="1">
              <a:off x="6700838" y="6543675"/>
              <a:ext cx="1588" cy="650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2" name="Line 444"/>
            <p:cNvSpPr>
              <a:spLocks noChangeShapeType="1"/>
            </p:cNvSpPr>
            <p:nvPr/>
          </p:nvSpPr>
          <p:spPr bwMode="auto">
            <a:xfrm flipV="1">
              <a:off x="670718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3" name="Line 445"/>
            <p:cNvSpPr>
              <a:spLocks noChangeShapeType="1"/>
            </p:cNvSpPr>
            <p:nvPr/>
          </p:nvSpPr>
          <p:spPr bwMode="auto">
            <a:xfrm flipV="1">
              <a:off x="6767513" y="6438900"/>
              <a:ext cx="1588" cy="1698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4" name="Line 446"/>
            <p:cNvSpPr>
              <a:spLocks noChangeShapeType="1"/>
            </p:cNvSpPr>
            <p:nvPr/>
          </p:nvSpPr>
          <p:spPr bwMode="auto">
            <a:xfrm flipV="1">
              <a:off x="6773863" y="6403975"/>
              <a:ext cx="1588" cy="2047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5" name="Line 447"/>
            <p:cNvSpPr>
              <a:spLocks noChangeShapeType="1"/>
            </p:cNvSpPr>
            <p:nvPr/>
          </p:nvSpPr>
          <p:spPr bwMode="auto">
            <a:xfrm flipV="1">
              <a:off x="6780213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6" name="Line 448"/>
            <p:cNvSpPr>
              <a:spLocks noChangeShapeType="1"/>
            </p:cNvSpPr>
            <p:nvPr/>
          </p:nvSpPr>
          <p:spPr bwMode="auto">
            <a:xfrm flipV="1">
              <a:off x="6889751" y="6572250"/>
              <a:ext cx="1588" cy="365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7" name="Line 449"/>
            <p:cNvSpPr>
              <a:spLocks noChangeShapeType="1"/>
            </p:cNvSpPr>
            <p:nvPr/>
          </p:nvSpPr>
          <p:spPr bwMode="auto">
            <a:xfrm flipV="1">
              <a:off x="6896101" y="5953125"/>
              <a:ext cx="1588" cy="6556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8" name="Line 450"/>
            <p:cNvSpPr>
              <a:spLocks noChangeShapeType="1"/>
            </p:cNvSpPr>
            <p:nvPr/>
          </p:nvSpPr>
          <p:spPr bwMode="auto">
            <a:xfrm flipV="1">
              <a:off x="69024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39" name="Line 451"/>
            <p:cNvSpPr>
              <a:spLocks noChangeShapeType="1"/>
            </p:cNvSpPr>
            <p:nvPr/>
          </p:nvSpPr>
          <p:spPr bwMode="auto">
            <a:xfrm flipV="1">
              <a:off x="6969126" y="6011863"/>
              <a:ext cx="1588" cy="5969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0" name="Line 452"/>
            <p:cNvSpPr>
              <a:spLocks noChangeShapeType="1"/>
            </p:cNvSpPr>
            <p:nvPr/>
          </p:nvSpPr>
          <p:spPr bwMode="auto">
            <a:xfrm flipV="1">
              <a:off x="6973888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1" name="Line 453"/>
            <p:cNvSpPr>
              <a:spLocks noChangeShapeType="1"/>
            </p:cNvSpPr>
            <p:nvPr/>
          </p:nvSpPr>
          <p:spPr bwMode="auto">
            <a:xfrm flipV="1">
              <a:off x="6980238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2" name="Line 454"/>
            <p:cNvSpPr>
              <a:spLocks noChangeShapeType="1"/>
            </p:cNvSpPr>
            <p:nvPr/>
          </p:nvSpPr>
          <p:spPr bwMode="auto">
            <a:xfrm flipV="1">
              <a:off x="707707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3" name="Line 455"/>
            <p:cNvSpPr>
              <a:spLocks noChangeShapeType="1"/>
            </p:cNvSpPr>
            <p:nvPr/>
          </p:nvSpPr>
          <p:spPr bwMode="auto">
            <a:xfrm flipV="1">
              <a:off x="7091363" y="6321425"/>
              <a:ext cx="1588" cy="287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4" name="Line 456"/>
            <p:cNvSpPr>
              <a:spLocks noChangeShapeType="1"/>
            </p:cNvSpPr>
            <p:nvPr/>
          </p:nvSpPr>
          <p:spPr bwMode="auto">
            <a:xfrm flipV="1">
              <a:off x="7097713" y="6561138"/>
              <a:ext cx="1588" cy="476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5" name="Line 457"/>
            <p:cNvSpPr>
              <a:spLocks noChangeShapeType="1"/>
            </p:cNvSpPr>
            <p:nvPr/>
          </p:nvSpPr>
          <p:spPr bwMode="auto">
            <a:xfrm flipV="1">
              <a:off x="7102476" y="6427788"/>
              <a:ext cx="1588" cy="180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6" name="Line 458"/>
            <p:cNvSpPr>
              <a:spLocks noChangeShapeType="1"/>
            </p:cNvSpPr>
            <p:nvPr/>
          </p:nvSpPr>
          <p:spPr bwMode="auto">
            <a:xfrm flipV="1">
              <a:off x="7169151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7" name="Line 459"/>
            <p:cNvSpPr>
              <a:spLocks noChangeShapeType="1"/>
            </p:cNvSpPr>
            <p:nvPr/>
          </p:nvSpPr>
          <p:spPr bwMode="auto">
            <a:xfrm flipV="1">
              <a:off x="7175501" y="6059488"/>
              <a:ext cx="1588" cy="549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8" name="Line 460"/>
            <p:cNvSpPr>
              <a:spLocks noChangeShapeType="1"/>
            </p:cNvSpPr>
            <p:nvPr/>
          </p:nvSpPr>
          <p:spPr bwMode="auto">
            <a:xfrm flipV="1">
              <a:off x="718185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49" name="Line 461"/>
            <p:cNvSpPr>
              <a:spLocks noChangeShapeType="1"/>
            </p:cNvSpPr>
            <p:nvPr/>
          </p:nvSpPr>
          <p:spPr bwMode="auto">
            <a:xfrm flipV="1">
              <a:off x="728503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0" name="Line 462"/>
            <p:cNvSpPr>
              <a:spLocks noChangeShapeType="1"/>
            </p:cNvSpPr>
            <p:nvPr/>
          </p:nvSpPr>
          <p:spPr bwMode="auto">
            <a:xfrm flipV="1">
              <a:off x="7291388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1" name="Line 463"/>
            <p:cNvSpPr>
              <a:spLocks noChangeShapeType="1"/>
            </p:cNvSpPr>
            <p:nvPr/>
          </p:nvSpPr>
          <p:spPr bwMode="auto">
            <a:xfrm flipV="1">
              <a:off x="7297738" y="5689600"/>
              <a:ext cx="1588" cy="919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2" name="Line 464"/>
            <p:cNvSpPr>
              <a:spLocks noChangeShapeType="1"/>
            </p:cNvSpPr>
            <p:nvPr/>
          </p:nvSpPr>
          <p:spPr bwMode="auto">
            <a:xfrm flipV="1">
              <a:off x="7302501" y="6578600"/>
              <a:ext cx="1588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3" name="Line 465"/>
            <p:cNvSpPr>
              <a:spLocks noChangeShapeType="1"/>
            </p:cNvSpPr>
            <p:nvPr/>
          </p:nvSpPr>
          <p:spPr bwMode="auto">
            <a:xfrm flipV="1">
              <a:off x="7370763" y="6223000"/>
              <a:ext cx="1588" cy="3857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4" name="Line 466"/>
            <p:cNvSpPr>
              <a:spLocks noChangeShapeType="1"/>
            </p:cNvSpPr>
            <p:nvPr/>
          </p:nvSpPr>
          <p:spPr bwMode="auto">
            <a:xfrm flipV="1">
              <a:off x="7375526" y="6491288"/>
              <a:ext cx="1588" cy="1174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5" name="Line 467"/>
            <p:cNvSpPr>
              <a:spLocks noChangeShapeType="1"/>
            </p:cNvSpPr>
            <p:nvPr/>
          </p:nvSpPr>
          <p:spPr bwMode="auto">
            <a:xfrm flipV="1">
              <a:off x="738187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6" name="Line 468"/>
            <p:cNvSpPr>
              <a:spLocks noChangeShapeType="1"/>
            </p:cNvSpPr>
            <p:nvPr/>
          </p:nvSpPr>
          <p:spPr bwMode="auto">
            <a:xfrm flipV="1">
              <a:off x="74422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7" name="Line 469"/>
            <p:cNvSpPr>
              <a:spLocks noChangeShapeType="1"/>
            </p:cNvSpPr>
            <p:nvPr/>
          </p:nvSpPr>
          <p:spPr bwMode="auto">
            <a:xfrm flipV="1">
              <a:off x="7491413" y="6572250"/>
              <a:ext cx="1588" cy="365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8" name="Line 470"/>
            <p:cNvSpPr>
              <a:spLocks noChangeShapeType="1"/>
            </p:cNvSpPr>
            <p:nvPr/>
          </p:nvSpPr>
          <p:spPr bwMode="auto">
            <a:xfrm flipV="1">
              <a:off x="7497763" y="6016625"/>
              <a:ext cx="1588" cy="592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59" name="Line 471"/>
            <p:cNvSpPr>
              <a:spLocks noChangeShapeType="1"/>
            </p:cNvSpPr>
            <p:nvPr/>
          </p:nvSpPr>
          <p:spPr bwMode="auto">
            <a:xfrm flipV="1">
              <a:off x="7510463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0" name="Line 472"/>
            <p:cNvSpPr>
              <a:spLocks noChangeShapeType="1"/>
            </p:cNvSpPr>
            <p:nvPr/>
          </p:nvSpPr>
          <p:spPr bwMode="auto">
            <a:xfrm flipV="1">
              <a:off x="7540626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1" name="Line 473"/>
            <p:cNvSpPr>
              <a:spLocks noChangeShapeType="1"/>
            </p:cNvSpPr>
            <p:nvPr/>
          </p:nvSpPr>
          <p:spPr bwMode="auto">
            <a:xfrm flipV="1">
              <a:off x="756443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2" name="Line 474"/>
            <p:cNvSpPr>
              <a:spLocks noChangeShapeType="1"/>
            </p:cNvSpPr>
            <p:nvPr/>
          </p:nvSpPr>
          <p:spPr bwMode="auto">
            <a:xfrm flipV="1">
              <a:off x="7570788" y="5889625"/>
              <a:ext cx="1588" cy="7191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3" name="Line 475"/>
            <p:cNvSpPr>
              <a:spLocks noChangeShapeType="1"/>
            </p:cNvSpPr>
            <p:nvPr/>
          </p:nvSpPr>
          <p:spPr bwMode="auto">
            <a:xfrm flipV="1">
              <a:off x="757713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4" name="Line 476"/>
            <p:cNvSpPr>
              <a:spLocks noChangeShapeType="1"/>
            </p:cNvSpPr>
            <p:nvPr/>
          </p:nvSpPr>
          <p:spPr bwMode="auto">
            <a:xfrm flipV="1">
              <a:off x="7686676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5" name="Line 477"/>
            <p:cNvSpPr>
              <a:spLocks noChangeShapeType="1"/>
            </p:cNvSpPr>
            <p:nvPr/>
          </p:nvSpPr>
          <p:spPr bwMode="auto">
            <a:xfrm flipV="1">
              <a:off x="7693026" y="5432425"/>
              <a:ext cx="1588" cy="1176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6" name="Line 478"/>
            <p:cNvSpPr>
              <a:spLocks noChangeShapeType="1"/>
            </p:cNvSpPr>
            <p:nvPr/>
          </p:nvSpPr>
          <p:spPr bwMode="auto">
            <a:xfrm flipV="1">
              <a:off x="7699376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7" name="Line 479"/>
            <p:cNvSpPr>
              <a:spLocks noChangeShapeType="1"/>
            </p:cNvSpPr>
            <p:nvPr/>
          </p:nvSpPr>
          <p:spPr bwMode="auto">
            <a:xfrm flipV="1">
              <a:off x="7704138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8" name="Line 480"/>
            <p:cNvSpPr>
              <a:spLocks noChangeShapeType="1"/>
            </p:cNvSpPr>
            <p:nvPr/>
          </p:nvSpPr>
          <p:spPr bwMode="auto">
            <a:xfrm flipV="1">
              <a:off x="7772401" y="6567488"/>
              <a:ext cx="1588" cy="4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69" name="Line 481"/>
            <p:cNvSpPr>
              <a:spLocks noChangeShapeType="1"/>
            </p:cNvSpPr>
            <p:nvPr/>
          </p:nvSpPr>
          <p:spPr bwMode="auto">
            <a:xfrm flipV="1">
              <a:off x="7777163" y="6380163"/>
              <a:ext cx="1588" cy="2286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0" name="Line 482"/>
            <p:cNvSpPr>
              <a:spLocks noChangeShapeType="1"/>
            </p:cNvSpPr>
            <p:nvPr/>
          </p:nvSpPr>
          <p:spPr bwMode="auto">
            <a:xfrm flipV="1">
              <a:off x="7832726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1" name="Line 483"/>
            <p:cNvSpPr>
              <a:spLocks noChangeShapeType="1"/>
            </p:cNvSpPr>
            <p:nvPr/>
          </p:nvSpPr>
          <p:spPr bwMode="auto">
            <a:xfrm flipV="1">
              <a:off x="788670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2" name="Line 484"/>
            <p:cNvSpPr>
              <a:spLocks noChangeShapeType="1"/>
            </p:cNvSpPr>
            <p:nvPr/>
          </p:nvSpPr>
          <p:spPr bwMode="auto">
            <a:xfrm flipV="1">
              <a:off x="7893051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3" name="Line 485"/>
            <p:cNvSpPr>
              <a:spLocks noChangeShapeType="1"/>
            </p:cNvSpPr>
            <p:nvPr/>
          </p:nvSpPr>
          <p:spPr bwMode="auto">
            <a:xfrm flipV="1">
              <a:off x="7899401" y="5748338"/>
              <a:ext cx="1588" cy="8604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4" name="Line 486"/>
            <p:cNvSpPr>
              <a:spLocks noChangeShapeType="1"/>
            </p:cNvSpPr>
            <p:nvPr/>
          </p:nvSpPr>
          <p:spPr bwMode="auto">
            <a:xfrm flipV="1">
              <a:off x="790575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5" name="Line 487"/>
            <p:cNvSpPr>
              <a:spLocks noChangeShapeType="1"/>
            </p:cNvSpPr>
            <p:nvPr/>
          </p:nvSpPr>
          <p:spPr bwMode="auto">
            <a:xfrm flipV="1">
              <a:off x="796131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6" name="Line 488"/>
            <p:cNvSpPr>
              <a:spLocks noChangeShapeType="1"/>
            </p:cNvSpPr>
            <p:nvPr/>
          </p:nvSpPr>
          <p:spPr bwMode="auto">
            <a:xfrm flipV="1">
              <a:off x="7966076" y="6572250"/>
              <a:ext cx="1588" cy="365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7" name="Line 489"/>
            <p:cNvSpPr>
              <a:spLocks noChangeShapeType="1"/>
            </p:cNvSpPr>
            <p:nvPr/>
          </p:nvSpPr>
          <p:spPr bwMode="auto">
            <a:xfrm flipV="1">
              <a:off x="7972426" y="5637213"/>
              <a:ext cx="1588" cy="9715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8" name="Line 490"/>
            <p:cNvSpPr>
              <a:spLocks noChangeShapeType="1"/>
            </p:cNvSpPr>
            <p:nvPr/>
          </p:nvSpPr>
          <p:spPr bwMode="auto">
            <a:xfrm flipV="1">
              <a:off x="7977188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79" name="Line 491"/>
            <p:cNvSpPr>
              <a:spLocks noChangeShapeType="1"/>
            </p:cNvSpPr>
            <p:nvPr/>
          </p:nvSpPr>
          <p:spPr bwMode="auto">
            <a:xfrm flipV="1">
              <a:off x="8094663" y="6550025"/>
              <a:ext cx="1588" cy="587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0" name="Line 492"/>
            <p:cNvSpPr>
              <a:spLocks noChangeShapeType="1"/>
            </p:cNvSpPr>
            <p:nvPr/>
          </p:nvSpPr>
          <p:spPr bwMode="auto">
            <a:xfrm flipV="1">
              <a:off x="8099426" y="6596063"/>
              <a:ext cx="1588" cy="12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1" name="Line 493"/>
            <p:cNvSpPr>
              <a:spLocks noChangeShapeType="1"/>
            </p:cNvSpPr>
            <p:nvPr/>
          </p:nvSpPr>
          <p:spPr bwMode="auto">
            <a:xfrm flipV="1">
              <a:off x="813593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2" name="Line 494"/>
            <p:cNvSpPr>
              <a:spLocks noChangeShapeType="1"/>
            </p:cNvSpPr>
            <p:nvPr/>
          </p:nvSpPr>
          <p:spPr bwMode="auto">
            <a:xfrm flipV="1">
              <a:off x="8166101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3" name="Line 495"/>
            <p:cNvSpPr>
              <a:spLocks noChangeShapeType="1"/>
            </p:cNvSpPr>
            <p:nvPr/>
          </p:nvSpPr>
          <p:spPr bwMode="auto">
            <a:xfrm flipV="1">
              <a:off x="8174038" y="5656263"/>
              <a:ext cx="1588" cy="9525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4" name="Line 496"/>
            <p:cNvSpPr>
              <a:spLocks noChangeShapeType="1"/>
            </p:cNvSpPr>
            <p:nvPr/>
          </p:nvSpPr>
          <p:spPr bwMode="auto">
            <a:xfrm flipV="1">
              <a:off x="8178801" y="6578600"/>
              <a:ext cx="1588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5" name="Line 497"/>
            <p:cNvSpPr>
              <a:spLocks noChangeShapeType="1"/>
            </p:cNvSpPr>
            <p:nvPr/>
          </p:nvSpPr>
          <p:spPr bwMode="auto">
            <a:xfrm flipV="1">
              <a:off x="8185151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6" name="Line 498"/>
            <p:cNvSpPr>
              <a:spLocks noChangeShapeType="1"/>
            </p:cNvSpPr>
            <p:nvPr/>
          </p:nvSpPr>
          <p:spPr bwMode="auto">
            <a:xfrm flipV="1">
              <a:off x="8239126" y="6591300"/>
              <a:ext cx="1588" cy="174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7" name="Line 499"/>
            <p:cNvSpPr>
              <a:spLocks noChangeShapeType="1"/>
            </p:cNvSpPr>
            <p:nvPr/>
          </p:nvSpPr>
          <p:spPr bwMode="auto">
            <a:xfrm flipV="1">
              <a:off x="827563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8" name="Line 500"/>
            <p:cNvSpPr>
              <a:spLocks noChangeShapeType="1"/>
            </p:cNvSpPr>
            <p:nvPr/>
          </p:nvSpPr>
          <p:spPr bwMode="auto">
            <a:xfrm flipV="1">
              <a:off x="8294688" y="4638675"/>
              <a:ext cx="1588" cy="19700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89" name="Line 501"/>
            <p:cNvSpPr>
              <a:spLocks noChangeShapeType="1"/>
            </p:cNvSpPr>
            <p:nvPr/>
          </p:nvSpPr>
          <p:spPr bwMode="auto">
            <a:xfrm flipV="1">
              <a:off x="8301038" y="6578600"/>
              <a:ext cx="1588" cy="30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90" name="Line 502"/>
            <p:cNvSpPr>
              <a:spLocks noChangeShapeType="1"/>
            </p:cNvSpPr>
            <p:nvPr/>
          </p:nvSpPr>
          <p:spPr bwMode="auto">
            <a:xfrm flipV="1">
              <a:off x="8362951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91" name="Line 503"/>
            <p:cNvSpPr>
              <a:spLocks noChangeShapeType="1"/>
            </p:cNvSpPr>
            <p:nvPr/>
          </p:nvSpPr>
          <p:spPr bwMode="auto">
            <a:xfrm flipV="1">
              <a:off x="8374063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92" name="Line 504"/>
            <p:cNvSpPr>
              <a:spLocks noChangeShapeType="1"/>
            </p:cNvSpPr>
            <p:nvPr/>
          </p:nvSpPr>
          <p:spPr bwMode="auto">
            <a:xfrm flipV="1">
              <a:off x="8440738" y="6602413"/>
              <a:ext cx="1588" cy="63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93" name="Line 505"/>
            <p:cNvSpPr>
              <a:spLocks noChangeShapeType="1"/>
            </p:cNvSpPr>
            <p:nvPr/>
          </p:nvSpPr>
          <p:spPr bwMode="auto">
            <a:xfrm flipV="1">
              <a:off x="8567738" y="6584950"/>
              <a:ext cx="1588" cy="238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94" name="Line 506"/>
            <p:cNvSpPr>
              <a:spLocks noChangeShapeType="1"/>
            </p:cNvSpPr>
            <p:nvPr/>
          </p:nvSpPr>
          <p:spPr bwMode="auto">
            <a:xfrm flipV="1">
              <a:off x="8574088" y="5784850"/>
              <a:ext cx="1588" cy="8239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595" name="Rectangle 507"/>
            <p:cNvSpPr>
              <a:spLocks noChangeArrowheads="1"/>
            </p:cNvSpPr>
            <p:nvPr/>
          </p:nvSpPr>
          <p:spPr bwMode="auto">
            <a:xfrm>
              <a:off x="8153141" y="4478678"/>
              <a:ext cx="21113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597" name="Rectangle 509"/>
            <p:cNvSpPr>
              <a:spLocks noChangeArrowheads="1"/>
            </p:cNvSpPr>
            <p:nvPr/>
          </p:nvSpPr>
          <p:spPr bwMode="auto">
            <a:xfrm>
              <a:off x="7549891" y="5274015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02" name="Rectangle 514"/>
            <p:cNvSpPr>
              <a:spLocks noChangeArrowheads="1"/>
            </p:cNvSpPr>
            <p:nvPr/>
          </p:nvSpPr>
          <p:spPr bwMode="auto">
            <a:xfrm>
              <a:off x="7154604" y="5537540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757,2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03" name="Rectangle 515"/>
            <p:cNvSpPr>
              <a:spLocks noChangeArrowheads="1"/>
            </p:cNvSpPr>
            <p:nvPr/>
          </p:nvSpPr>
          <p:spPr bwMode="auto">
            <a:xfrm>
              <a:off x="7708229" y="5593213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06" name="Rectangle 518"/>
            <p:cNvSpPr>
              <a:spLocks noChangeArrowheads="1"/>
            </p:cNvSpPr>
            <p:nvPr/>
          </p:nvSpPr>
          <p:spPr bwMode="auto">
            <a:xfrm>
              <a:off x="8398792" y="5628138"/>
              <a:ext cx="258763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08" name="Line 520"/>
            <p:cNvSpPr>
              <a:spLocks noChangeShapeType="1"/>
            </p:cNvSpPr>
            <p:nvPr/>
          </p:nvSpPr>
          <p:spPr bwMode="auto">
            <a:xfrm flipH="1" flipV="1">
              <a:off x="8535317" y="5709100"/>
              <a:ext cx="17463" cy="12700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09" name="Rectangle 521"/>
            <p:cNvSpPr>
              <a:spLocks noChangeArrowheads="1"/>
            </p:cNvSpPr>
            <p:nvPr/>
          </p:nvSpPr>
          <p:spPr bwMode="auto">
            <a:xfrm>
              <a:off x="7410191" y="5705876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13" name="Rectangle 525"/>
            <p:cNvSpPr>
              <a:spLocks noChangeArrowheads="1"/>
            </p:cNvSpPr>
            <p:nvPr/>
          </p:nvSpPr>
          <p:spPr bwMode="auto">
            <a:xfrm>
              <a:off x="6754554" y="5801065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671,2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21" name="Rectangle 533"/>
            <p:cNvSpPr>
              <a:spLocks noChangeArrowheads="1"/>
            </p:cNvSpPr>
            <p:nvPr/>
          </p:nvSpPr>
          <p:spPr bwMode="auto">
            <a:xfrm>
              <a:off x="6430704" y="6036015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601,2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23" name="Rectangle 535"/>
            <p:cNvSpPr>
              <a:spLocks noChangeArrowheads="1"/>
            </p:cNvSpPr>
            <p:nvPr/>
          </p:nvSpPr>
          <p:spPr bwMode="auto">
            <a:xfrm>
              <a:off x="6151304" y="6210640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541,1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24" name="Rectangle 536"/>
            <p:cNvSpPr>
              <a:spLocks noChangeArrowheads="1"/>
            </p:cNvSpPr>
            <p:nvPr/>
          </p:nvSpPr>
          <p:spPr bwMode="auto">
            <a:xfrm>
              <a:off x="5951279" y="6337701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25" name="Rectangle 537"/>
            <p:cNvSpPr>
              <a:spLocks noChangeArrowheads="1"/>
            </p:cNvSpPr>
            <p:nvPr/>
          </p:nvSpPr>
          <p:spPr bwMode="auto">
            <a:xfrm>
              <a:off x="5951279" y="6344051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497,1</a:t>
              </a:r>
              <a:endParaRPr kumimoji="0" lang="pl-PL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26" name="Rectangle 538"/>
            <p:cNvSpPr>
              <a:spLocks noChangeArrowheads="1"/>
            </p:cNvSpPr>
            <p:nvPr/>
          </p:nvSpPr>
          <p:spPr bwMode="auto">
            <a:xfrm>
              <a:off x="5700454" y="6361513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27" name="Rectangle 539"/>
            <p:cNvSpPr>
              <a:spLocks noChangeArrowheads="1"/>
            </p:cNvSpPr>
            <p:nvPr/>
          </p:nvSpPr>
          <p:spPr bwMode="auto">
            <a:xfrm>
              <a:off x="5700454" y="6367863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455,2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28" name="Line 540"/>
            <p:cNvSpPr>
              <a:spLocks noChangeShapeType="1"/>
            </p:cNvSpPr>
            <p:nvPr/>
          </p:nvSpPr>
          <p:spPr bwMode="auto">
            <a:xfrm flipH="1" flipV="1">
              <a:off x="5816341" y="6442476"/>
              <a:ext cx="53975" cy="12700"/>
            </a:xfrm>
            <a:prstGeom prst="line">
              <a:avLst/>
            </a:prstGeom>
            <a:noFill/>
            <a:ln w="6350">
              <a:solidFill>
                <a:srgbClr val="46B44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29" name="Rectangle 541"/>
            <p:cNvSpPr>
              <a:spLocks noChangeArrowheads="1"/>
            </p:cNvSpPr>
            <p:nvPr/>
          </p:nvSpPr>
          <p:spPr bwMode="auto">
            <a:xfrm>
              <a:off x="5148064" y="6365924"/>
              <a:ext cx="212725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050"/>
            </a:p>
          </p:txBody>
        </p:sp>
        <p:sp>
          <p:nvSpPr>
            <p:cNvPr id="89630" name="Rectangle 542"/>
            <p:cNvSpPr>
              <a:spLocks noChangeArrowheads="1"/>
            </p:cNvSpPr>
            <p:nvPr/>
          </p:nvSpPr>
          <p:spPr bwMode="auto">
            <a:xfrm>
              <a:off x="5222815" y="6422894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325,0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32" name="Rectangle 544"/>
            <p:cNvSpPr>
              <a:spLocks noChangeArrowheads="1"/>
            </p:cNvSpPr>
            <p:nvPr/>
          </p:nvSpPr>
          <p:spPr bwMode="auto">
            <a:xfrm>
              <a:off x="5457566" y="6383738"/>
              <a:ext cx="212725" cy="10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33" name="Rectangle 545"/>
            <p:cNvSpPr>
              <a:spLocks noChangeArrowheads="1"/>
            </p:cNvSpPr>
            <p:nvPr/>
          </p:nvSpPr>
          <p:spPr bwMode="auto">
            <a:xfrm>
              <a:off x="5508565" y="6422894"/>
              <a:ext cx="25968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411,0</a:t>
              </a:r>
              <a:endParaRPr kumimoji="0" lang="pl-PL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638" name="Rectangle 550"/>
            <p:cNvSpPr>
              <a:spLocks noChangeArrowheads="1"/>
            </p:cNvSpPr>
            <p:nvPr/>
          </p:nvSpPr>
          <p:spPr bwMode="auto">
            <a:xfrm>
              <a:off x="8076529" y="5510663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41" name="Rectangle 553"/>
            <p:cNvSpPr>
              <a:spLocks noChangeArrowheads="1"/>
            </p:cNvSpPr>
            <p:nvPr/>
          </p:nvSpPr>
          <p:spPr bwMode="auto">
            <a:xfrm>
              <a:off x="7705466" y="6147201"/>
              <a:ext cx="212725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  <p:sp>
          <p:nvSpPr>
            <p:cNvPr id="89645" name="Rectangle 557"/>
            <p:cNvSpPr>
              <a:spLocks noChangeArrowheads="1"/>
            </p:cNvSpPr>
            <p:nvPr/>
          </p:nvSpPr>
          <p:spPr bwMode="auto">
            <a:xfrm>
              <a:off x="6943466" y="6147201"/>
              <a:ext cx="211138" cy="103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800"/>
            </a:p>
          </p:txBody>
        </p:sp>
      </p:grpSp>
      <p:sp>
        <p:nvSpPr>
          <p:cNvPr id="797" name="Prostokąt 796"/>
          <p:cNvSpPr/>
          <p:nvPr/>
        </p:nvSpPr>
        <p:spPr>
          <a:xfrm>
            <a:off x="1043609" y="1628800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ES MS/</a:t>
            </a:r>
            <a:r>
              <a:rPr lang="pl-PL" altLang="pl-PL" b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MS</a:t>
            </a:r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(+) </a:t>
            </a: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[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3-HB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/EMPL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+Na]</a:t>
            </a:r>
            <a:r>
              <a:rPr lang="en-GB" b="1" baseline="30000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pl-PL" b="1" baseline="30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1033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en-US" altLang="pl-PL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798" name="pole tekstowe 6"/>
          <p:cNvSpPr txBox="1">
            <a:spLocks noChangeArrowheads="1"/>
          </p:cNvSpPr>
          <p:nvPr/>
        </p:nvSpPr>
        <p:spPr bwMode="auto">
          <a:xfrm>
            <a:off x="5153471" y="2708920"/>
            <a:ext cx="32349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Diblock</a:t>
            </a:r>
            <a:r>
              <a:rPr lang="pl-PL" altLang="pl-PL" sz="2000" b="1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</a:t>
            </a:r>
            <a:r>
              <a:rPr lang="pl-PL" altLang="pl-PL" sz="2000" b="1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Copolyester</a:t>
            </a:r>
            <a:endParaRPr lang="pl-PL" altLang="pl-PL" sz="20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799" name="Grupa 73"/>
          <p:cNvGrpSpPr>
            <a:grpSpLocks noChangeAspect="1"/>
          </p:cNvGrpSpPr>
          <p:nvPr/>
        </p:nvGrpSpPr>
        <p:grpSpPr bwMode="auto">
          <a:xfrm>
            <a:off x="5724128" y="3117488"/>
            <a:ext cx="2082825" cy="207566"/>
            <a:chOff x="755576" y="1052736"/>
            <a:chExt cx="2310225" cy="230903"/>
          </a:xfrm>
        </p:grpSpPr>
        <p:grpSp>
          <p:nvGrpSpPr>
            <p:cNvPr id="800" name="Grupa 74"/>
            <p:cNvGrpSpPr>
              <a:grpSpLocks/>
            </p:cNvGrpSpPr>
            <p:nvPr/>
          </p:nvGrpSpPr>
          <p:grpSpPr bwMode="auto">
            <a:xfrm>
              <a:off x="755576" y="1052736"/>
              <a:ext cx="876672" cy="228600"/>
              <a:chOff x="755576" y="1052736"/>
              <a:chExt cx="876672" cy="228600"/>
            </a:xfrm>
          </p:grpSpPr>
          <p:sp>
            <p:nvSpPr>
              <p:cNvPr id="811" name="Schemat blokowy: łącznik 810"/>
              <p:cNvSpPr/>
              <p:nvPr/>
            </p:nvSpPr>
            <p:spPr>
              <a:xfrm>
                <a:off x="755576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812" name="Schemat blokowy: łącznik 811"/>
              <p:cNvSpPr/>
              <p:nvPr/>
            </p:nvSpPr>
            <p:spPr>
              <a:xfrm>
                <a:off x="971515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813" name="Schemat blokowy: łącznik 812"/>
              <p:cNvSpPr/>
              <p:nvPr/>
            </p:nvSpPr>
            <p:spPr>
              <a:xfrm>
                <a:off x="1174751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814" name="Schemat blokowy: łącznik 813"/>
              <p:cNvSpPr/>
              <p:nvPr/>
            </p:nvSpPr>
            <p:spPr>
              <a:xfrm>
                <a:off x="1403392" y="1052736"/>
                <a:ext cx="228641" cy="229311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801" name="Schemat blokowy: łącznik 800"/>
            <p:cNvSpPr/>
            <p:nvPr/>
          </p:nvSpPr>
          <p:spPr>
            <a:xfrm>
              <a:off x="761927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2" name="Schemat blokowy: łącznik 801"/>
            <p:cNvSpPr/>
            <p:nvPr/>
          </p:nvSpPr>
          <p:spPr>
            <a:xfrm>
              <a:off x="977866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3" name="Schemat blokowy: łącznik 802"/>
            <p:cNvSpPr/>
            <p:nvPr/>
          </p:nvSpPr>
          <p:spPr>
            <a:xfrm>
              <a:off x="1181102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4" name="Schemat blokowy: łącznik 803"/>
            <p:cNvSpPr/>
            <p:nvPr/>
          </p:nvSpPr>
          <p:spPr>
            <a:xfrm>
              <a:off x="1409743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5" name="Schemat blokowy: łącznik 804"/>
            <p:cNvSpPr/>
            <p:nvPr/>
          </p:nvSpPr>
          <p:spPr>
            <a:xfrm>
              <a:off x="1666964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6" name="Schemat blokowy: łącznik 805"/>
            <p:cNvSpPr/>
            <p:nvPr/>
          </p:nvSpPr>
          <p:spPr>
            <a:xfrm>
              <a:off x="1895605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7" name="Schemat blokowy: łącznik 806"/>
            <p:cNvSpPr/>
            <p:nvPr/>
          </p:nvSpPr>
          <p:spPr>
            <a:xfrm>
              <a:off x="2130597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8" name="Schemat blokowy: łącznik 807"/>
            <p:cNvSpPr/>
            <p:nvPr/>
          </p:nvSpPr>
          <p:spPr>
            <a:xfrm>
              <a:off x="2359238" y="1052736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09" name="Schemat blokowy: łącznik 808"/>
            <p:cNvSpPr/>
            <p:nvPr/>
          </p:nvSpPr>
          <p:spPr>
            <a:xfrm>
              <a:off x="2837160" y="1054328"/>
              <a:ext cx="228641" cy="229311"/>
            </a:xfrm>
            <a:prstGeom prst="flowChartConnector">
              <a:avLst/>
            </a:prstGeom>
            <a:solidFill>
              <a:srgbClr val="4F81B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10" name="Schemat blokowy: łącznik 809"/>
            <p:cNvSpPr/>
            <p:nvPr/>
          </p:nvSpPr>
          <p:spPr>
            <a:xfrm>
              <a:off x="2608519" y="1054328"/>
              <a:ext cx="228641" cy="229311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815" name="pole tekstowe 6"/>
          <p:cNvSpPr txBox="1">
            <a:spLocks noChangeArrowheads="1"/>
          </p:cNvSpPr>
          <p:nvPr/>
        </p:nvSpPr>
        <p:spPr bwMode="auto">
          <a:xfrm>
            <a:off x="5148064" y="4941168"/>
            <a:ext cx="32349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20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Random </a:t>
            </a:r>
            <a:r>
              <a:rPr lang="pl-PL" altLang="pl-PL" sz="2000" b="1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Copolyester</a:t>
            </a:r>
            <a:endParaRPr lang="pl-PL" altLang="pl-PL" sz="20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grpSp>
        <p:nvGrpSpPr>
          <p:cNvPr id="816" name="Grupa 73"/>
          <p:cNvGrpSpPr>
            <a:grpSpLocks noChangeAspect="1"/>
          </p:cNvGrpSpPr>
          <p:nvPr/>
        </p:nvGrpSpPr>
        <p:grpSpPr bwMode="auto">
          <a:xfrm>
            <a:off x="5718721" y="5349736"/>
            <a:ext cx="2082825" cy="207566"/>
            <a:chOff x="755576" y="1052736"/>
            <a:chExt cx="2310225" cy="230903"/>
          </a:xfrm>
          <a:solidFill>
            <a:srgbClr val="4F81BD"/>
          </a:solidFill>
        </p:grpSpPr>
        <p:grpSp>
          <p:nvGrpSpPr>
            <p:cNvPr id="817" name="Grupa 74"/>
            <p:cNvGrpSpPr>
              <a:grpSpLocks/>
            </p:cNvGrpSpPr>
            <p:nvPr/>
          </p:nvGrpSpPr>
          <p:grpSpPr bwMode="auto">
            <a:xfrm>
              <a:off x="755576" y="1052736"/>
              <a:ext cx="876672" cy="228600"/>
              <a:chOff x="755576" y="1052736"/>
              <a:chExt cx="876672" cy="228600"/>
            </a:xfrm>
            <a:grpFill/>
          </p:grpSpPr>
          <p:sp>
            <p:nvSpPr>
              <p:cNvPr id="828" name="Schemat blokowy: łącznik 827"/>
              <p:cNvSpPr/>
              <p:nvPr/>
            </p:nvSpPr>
            <p:spPr>
              <a:xfrm>
                <a:off x="755576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829" name="Schemat blokowy: łącznik 828"/>
              <p:cNvSpPr/>
              <p:nvPr/>
            </p:nvSpPr>
            <p:spPr>
              <a:xfrm>
                <a:off x="971515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830" name="Schemat blokowy: łącznik 829"/>
              <p:cNvSpPr/>
              <p:nvPr/>
            </p:nvSpPr>
            <p:spPr>
              <a:xfrm>
                <a:off x="1174751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831" name="Schemat blokowy: łącznik 830"/>
              <p:cNvSpPr/>
              <p:nvPr/>
            </p:nvSpPr>
            <p:spPr>
              <a:xfrm>
                <a:off x="1403392" y="1052736"/>
                <a:ext cx="228641" cy="229311"/>
              </a:xfrm>
              <a:prstGeom prst="flowChartConnector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818" name="Schemat blokowy: łącznik 817"/>
            <p:cNvSpPr/>
            <p:nvPr/>
          </p:nvSpPr>
          <p:spPr>
            <a:xfrm>
              <a:off x="761927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19" name="Schemat blokowy: łącznik 818"/>
            <p:cNvSpPr/>
            <p:nvPr/>
          </p:nvSpPr>
          <p:spPr>
            <a:xfrm>
              <a:off x="977866" y="1052736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0" name="Schemat blokowy: łącznik 819"/>
            <p:cNvSpPr/>
            <p:nvPr/>
          </p:nvSpPr>
          <p:spPr>
            <a:xfrm>
              <a:off x="1181102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1" name="Schemat blokowy: łącznik 820"/>
            <p:cNvSpPr/>
            <p:nvPr/>
          </p:nvSpPr>
          <p:spPr>
            <a:xfrm>
              <a:off x="1409743" y="1052736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2" name="Schemat blokowy: łącznik 821"/>
            <p:cNvSpPr/>
            <p:nvPr/>
          </p:nvSpPr>
          <p:spPr>
            <a:xfrm>
              <a:off x="1666964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3" name="Schemat blokowy: łącznik 822"/>
            <p:cNvSpPr/>
            <p:nvPr/>
          </p:nvSpPr>
          <p:spPr>
            <a:xfrm>
              <a:off x="1895605" y="1054328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4" name="Schemat blokowy: łącznik 823"/>
            <p:cNvSpPr/>
            <p:nvPr/>
          </p:nvSpPr>
          <p:spPr>
            <a:xfrm>
              <a:off x="2130597" y="1052736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5" name="Schemat blokowy: łącznik 824"/>
            <p:cNvSpPr/>
            <p:nvPr/>
          </p:nvSpPr>
          <p:spPr>
            <a:xfrm>
              <a:off x="2359238" y="1052736"/>
              <a:ext cx="228641" cy="229311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6" name="Schemat blokowy: łącznik 825"/>
            <p:cNvSpPr/>
            <p:nvPr/>
          </p:nvSpPr>
          <p:spPr>
            <a:xfrm>
              <a:off x="2837160" y="1054328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827" name="Schemat blokowy: łącznik 826"/>
            <p:cNvSpPr/>
            <p:nvPr/>
          </p:nvSpPr>
          <p:spPr>
            <a:xfrm>
              <a:off x="2608519" y="1054328"/>
              <a:ext cx="228641" cy="229311"/>
            </a:xfrm>
            <a:prstGeom prst="flowChartConnector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832" name="Prostokąt 831"/>
          <p:cNvSpPr/>
          <p:nvPr/>
        </p:nvSpPr>
        <p:spPr>
          <a:xfrm>
            <a:off x="1043608" y="4377878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ES MS/</a:t>
            </a:r>
            <a:r>
              <a:rPr lang="pl-PL" altLang="pl-PL" b="1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MS</a:t>
            </a:r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(+) </a:t>
            </a: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[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3-HB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/EMPL</a:t>
            </a:r>
            <a:r>
              <a:rPr lang="en-GB" b="1" baseline="-25000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</a:rPr>
              <a:t>+Na]</a:t>
            </a:r>
            <a:r>
              <a:rPr lang="en-GB" b="1" baseline="30000" dirty="0" smtClean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pl-PL" b="1" baseline="30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1033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  <a:sym typeface="Wingdings 3"/>
              </a:rPr>
              <a:t> **</a:t>
            </a:r>
            <a:endParaRPr lang="en-US" altLang="pl-PL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716" name="Gwiazda 5-ramienna 715"/>
          <p:cNvSpPr>
            <a:spLocks noChangeAspect="1"/>
          </p:cNvSpPr>
          <p:nvPr/>
        </p:nvSpPr>
        <p:spPr>
          <a:xfrm>
            <a:off x="4577542" y="5373216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7" name="Gwiazda 5-ramienna 716"/>
          <p:cNvSpPr>
            <a:spLocks noChangeAspect="1"/>
          </p:cNvSpPr>
          <p:nvPr/>
        </p:nvSpPr>
        <p:spPr>
          <a:xfrm>
            <a:off x="4572000" y="2636912"/>
            <a:ext cx="108000" cy="98309"/>
          </a:xfrm>
          <a:prstGeom prst="star5">
            <a:avLst>
              <a:gd name="adj" fmla="val 26810"/>
              <a:gd name="hf" fmla="val 105146"/>
              <a:gd name="vf" fmla="val 110557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7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zaokrąglony 10"/>
          <p:cNvSpPr/>
          <p:nvPr/>
        </p:nvSpPr>
        <p:spPr>
          <a:xfrm>
            <a:off x="5580112" y="3356992"/>
            <a:ext cx="2448272" cy="2376264"/>
          </a:xfrm>
          <a:prstGeom prst="roundRect">
            <a:avLst>
              <a:gd name="adj" fmla="val 830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zaokrąglony 9"/>
          <p:cNvSpPr/>
          <p:nvPr/>
        </p:nvSpPr>
        <p:spPr>
          <a:xfrm>
            <a:off x="899592" y="3356992"/>
            <a:ext cx="2088232" cy="2376264"/>
          </a:xfrm>
          <a:prstGeom prst="roundRect">
            <a:avLst>
              <a:gd name="adj" fmla="val 830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5539" name="Prostokąt 3"/>
          <p:cNvSpPr>
            <a:spLocks noChangeArrowheads="1"/>
          </p:cNvSpPr>
          <p:nvPr/>
        </p:nvSpPr>
        <p:spPr bwMode="auto">
          <a:xfrm>
            <a:off x="179512" y="6300028"/>
            <a:ext cx="8711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b="1" i="1" dirty="0" err="1" smtClean="0"/>
              <a:t>Analytica</a:t>
            </a:r>
            <a:r>
              <a:rPr lang="en-US" altLang="en-US" sz="1800" b="1" i="1" dirty="0" smtClean="0"/>
              <a:t> </a:t>
            </a:r>
            <a:r>
              <a:rPr lang="en-US" altLang="en-US" sz="1800" b="1" i="1" dirty="0" err="1"/>
              <a:t>Chimica</a:t>
            </a:r>
            <a:r>
              <a:rPr lang="en-US" altLang="en-US" sz="1800" b="1" i="1" dirty="0"/>
              <a:t> </a:t>
            </a:r>
            <a:r>
              <a:rPr lang="en-US" altLang="en-US" sz="1800" b="1" i="1" dirty="0" err="1"/>
              <a:t>Acta</a:t>
            </a:r>
            <a:r>
              <a:rPr lang="en-US" altLang="en-US" sz="1800" b="1" dirty="0"/>
              <a:t>, Special Issue: Polymer Mass </a:t>
            </a:r>
            <a:r>
              <a:rPr lang="en-US" altLang="en-US" sz="1800" b="1" dirty="0" smtClean="0"/>
              <a:t>Spectrometry,</a:t>
            </a:r>
            <a:r>
              <a:rPr lang="pl-PL" altLang="en-US" sz="1800" b="1" dirty="0" smtClean="0"/>
              <a:t> 808 (2014) 104-114</a:t>
            </a:r>
            <a:endParaRPr lang="en-US" altLang="en-US" sz="1800" b="1" dirty="0"/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Synthetic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analogues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of PHA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683568" y="3590765"/>
          <a:ext cx="7776864" cy="17922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096"/>
                <a:gridCol w="1584176"/>
                <a:gridCol w="2160239"/>
                <a:gridCol w="1296145"/>
                <a:gridCol w="1872208"/>
              </a:tblGrid>
              <a:tr h="180020">
                <a:tc>
                  <a:txBody>
                    <a:bodyPr/>
                    <a:lstStyle/>
                    <a:p>
                      <a:pPr algn="r">
                        <a:lnSpc>
                          <a:spcPct val="60000"/>
                        </a:lnSpc>
                      </a:pPr>
                      <a:r>
                        <a:rPr lang="pl-PL" b="1" dirty="0" smtClean="0"/>
                        <a:t>R</a:t>
                      </a:r>
                      <a:r>
                        <a:rPr lang="pl-PL" b="1" baseline="-25000" dirty="0" smtClean="0"/>
                        <a:t>1</a:t>
                      </a:r>
                      <a:r>
                        <a:rPr lang="pl-PL" b="1" dirty="0" smtClean="0"/>
                        <a:t>=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3</a:t>
                      </a:r>
                      <a:endParaRPr lang="pl-PL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R = R</a:t>
                      </a:r>
                      <a:r>
                        <a:rPr lang="pl-PL" b="1" baseline="-25000" dirty="0" smtClean="0"/>
                        <a:t>1</a:t>
                      </a:r>
                      <a:r>
                        <a:rPr lang="pl-PL" b="1" dirty="0" smtClean="0"/>
                        <a:t>=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3</a:t>
                      </a:r>
                      <a:endParaRPr lang="pl-PL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marL="179388" marR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err="1" smtClean="0"/>
                        <a:t>or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R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=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OC</a:t>
                      </a:r>
                      <a:r>
                        <a:rPr lang="pl-PL" b="1" baseline="-25000" dirty="0" smtClean="0"/>
                        <a:t>4</a:t>
                      </a:r>
                      <a:r>
                        <a:rPr lang="pl-PL" b="1" dirty="0" smtClean="0"/>
                        <a:t>H</a:t>
                      </a:r>
                      <a:r>
                        <a:rPr lang="pl-PL" b="1" baseline="-25000" dirty="0" smtClean="0"/>
                        <a:t>9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R = R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=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OC</a:t>
                      </a:r>
                      <a:r>
                        <a:rPr lang="pl-PL" b="1" baseline="-25000" dirty="0" smtClean="0"/>
                        <a:t>4</a:t>
                      </a:r>
                      <a:r>
                        <a:rPr lang="pl-PL" b="1" dirty="0" smtClean="0"/>
                        <a:t>H</a:t>
                      </a:r>
                      <a:r>
                        <a:rPr lang="pl-PL" b="1" baseline="-25000" dirty="0" smtClean="0"/>
                        <a:t>9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>
                        <a:lnSpc>
                          <a:spcPct val="60000"/>
                        </a:lnSpc>
                      </a:pPr>
                      <a:endParaRPr lang="pl-P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pl-PL" b="1" dirty="0" err="1" smtClean="0"/>
                        <a:t>or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r>
                        <a:rPr lang="pl-PL" b="1" dirty="0" err="1" smtClean="0"/>
                        <a:t>or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OPh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OPh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>
                        <a:lnSpc>
                          <a:spcPct val="60000"/>
                        </a:lnSpc>
                      </a:pPr>
                      <a:endParaRPr lang="pl-PL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err="1" smtClean="0"/>
                        <a:t>or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err="1" smtClean="0"/>
                        <a:t>or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r">
                        <a:lnSpc>
                          <a:spcPct val="60000"/>
                        </a:lnSpc>
                      </a:pP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OBn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/>
                        <a:t>—CH</a:t>
                      </a:r>
                      <a:r>
                        <a:rPr lang="pl-PL" b="1" baseline="-25000" dirty="0" smtClean="0"/>
                        <a:t>2</a:t>
                      </a:r>
                      <a:r>
                        <a:rPr lang="pl-PL" b="1" dirty="0" smtClean="0"/>
                        <a:t>OBn</a:t>
                      </a:r>
                      <a:endParaRPr lang="pl-PL" b="1" baseline="-25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7" name="Picture 5" descr="Fig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0" t="2406" r="58541" b="80646"/>
          <a:stretch/>
        </p:blipFill>
        <p:spPr bwMode="auto">
          <a:xfrm>
            <a:off x="9828584" y="3789040"/>
            <a:ext cx="93610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upa 12"/>
          <p:cNvGrpSpPr/>
          <p:nvPr/>
        </p:nvGrpSpPr>
        <p:grpSpPr>
          <a:xfrm>
            <a:off x="611560" y="1700386"/>
            <a:ext cx="8136904" cy="1296566"/>
            <a:chOff x="611560" y="1700386"/>
            <a:chExt cx="8136904" cy="1296566"/>
          </a:xfrm>
        </p:grpSpPr>
        <p:pic>
          <p:nvPicPr>
            <p:cNvPr id="65540" name="Obraz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09" r="15168" b="67850"/>
            <a:stretch>
              <a:fillRect/>
            </a:stretch>
          </p:blipFill>
          <p:spPr bwMode="auto">
            <a:xfrm>
              <a:off x="611560" y="1700386"/>
              <a:ext cx="8136904" cy="1296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>
              <a:spLocks/>
            </p:cNvSpPr>
            <p:nvPr/>
          </p:nvSpPr>
          <p:spPr>
            <a:xfrm>
              <a:off x="7423856" y="2724000"/>
              <a:ext cx="2520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96847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5" descr="Fig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39"/>
          <a:stretch>
            <a:fillRect/>
          </a:stretch>
        </p:blipFill>
        <p:spPr bwMode="auto">
          <a:xfrm>
            <a:off x="83234" y="4077072"/>
            <a:ext cx="4704790" cy="24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323528" y="274638"/>
            <a:ext cx="8435280" cy="1143000"/>
          </a:xfrm>
          <a:prstGeom prst="rect">
            <a:avLst/>
          </a:prstGeom>
        </p:spPr>
        <p:txBody>
          <a:bodyPr anchor="ctr"/>
          <a:lstStyle/>
          <a:p>
            <a:pPr lvl="0" algn="ctr">
              <a:spcBef>
                <a:spcPct val="0"/>
              </a:spcBef>
            </a:pP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Structure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at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the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molecular</a:t>
            </a:r>
            <a:r>
              <a:rPr lang="pl-PL" sz="4000" b="1" spc="-55" dirty="0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4000" b="1" spc="-55" dirty="0" err="1" smtClean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level</a:t>
            </a:r>
            <a:endParaRPr lang="pl-PL" sz="4000" b="1" spc="-55" dirty="0" smtClean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3" name="Grupa 12"/>
          <p:cNvGrpSpPr/>
          <p:nvPr/>
        </p:nvGrpSpPr>
        <p:grpSpPr>
          <a:xfrm>
            <a:off x="-3348880" y="1268760"/>
            <a:ext cx="3024336" cy="1008112"/>
            <a:chOff x="179512" y="1124744"/>
            <a:chExt cx="3024336" cy="1008112"/>
          </a:xfrm>
        </p:grpSpPr>
        <p:pic>
          <p:nvPicPr>
            <p:cNvPr id="8" name="Picture 5" descr="Fig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69" t="2406" r="46786" b="80646"/>
            <a:stretch>
              <a:fillRect/>
            </a:stretch>
          </p:blipFill>
          <p:spPr bwMode="auto">
            <a:xfrm>
              <a:off x="179512" y="1124744"/>
              <a:ext cx="1800200" cy="100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 descr="Fig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38" t="22985" r="55655" b="74594"/>
            <a:stretch>
              <a:fillRect/>
            </a:stretch>
          </p:blipFill>
          <p:spPr bwMode="auto">
            <a:xfrm>
              <a:off x="971600" y="1484784"/>
              <a:ext cx="1080120" cy="144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 descr="Fig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88" t="22985" r="25505" b="74594"/>
            <a:stretch>
              <a:fillRect/>
            </a:stretch>
          </p:blipFill>
          <p:spPr bwMode="auto">
            <a:xfrm>
              <a:off x="2304256" y="1340768"/>
              <a:ext cx="791868" cy="144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" descr="Fig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09" t="12091" r="16631" b="80646"/>
            <a:stretch>
              <a:fillRect/>
            </a:stretch>
          </p:blipFill>
          <p:spPr bwMode="auto">
            <a:xfrm>
              <a:off x="2267744" y="1541802"/>
              <a:ext cx="936104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5" descr="Fig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59" r="16836" b="37205"/>
          <a:stretch>
            <a:fillRect/>
          </a:stretch>
        </p:blipFill>
        <p:spPr bwMode="auto">
          <a:xfrm>
            <a:off x="155242" y="1452701"/>
            <a:ext cx="3912702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upa 23"/>
          <p:cNvGrpSpPr/>
          <p:nvPr/>
        </p:nvGrpSpPr>
        <p:grpSpPr>
          <a:xfrm>
            <a:off x="4932040" y="1496588"/>
            <a:ext cx="4220344" cy="4938814"/>
            <a:chOff x="4932040" y="1496588"/>
            <a:chExt cx="4220344" cy="4938814"/>
          </a:xfrm>
        </p:grpSpPr>
        <p:pic>
          <p:nvPicPr>
            <p:cNvPr id="73730" name="Picture 3" descr="Fig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3789040"/>
              <a:ext cx="4003675" cy="264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31" name="Picture 4" descr="Fig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6" t="63513" r="3903"/>
            <a:stretch>
              <a:fillRect/>
            </a:stretch>
          </p:blipFill>
          <p:spPr bwMode="auto">
            <a:xfrm>
              <a:off x="4956415" y="1560212"/>
              <a:ext cx="4187585" cy="2209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Prostokąt 13"/>
            <p:cNvSpPr/>
            <p:nvPr/>
          </p:nvSpPr>
          <p:spPr>
            <a:xfrm>
              <a:off x="5436096" y="1524709"/>
              <a:ext cx="237626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altLang="pl-PL" b="1" dirty="0" smtClean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rPr>
                <a:t>ES MS/</a:t>
              </a:r>
              <a:r>
                <a:rPr lang="pl-PL" altLang="pl-PL" b="1" dirty="0" err="1" smtClean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rPr>
                <a:t>MS</a:t>
              </a:r>
              <a:r>
                <a:rPr lang="pl-PL" altLang="pl-PL" b="1" dirty="0" smtClean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rPr>
                <a:t>(+) </a:t>
              </a:r>
            </a:p>
            <a:p>
              <a:r>
                <a:rPr lang="pl-PL" altLang="pl-PL" b="1" dirty="0" smtClean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rPr>
                <a:t>[</a:t>
              </a:r>
              <a:r>
                <a:rPr lang="en-GB" b="1" dirty="0" smtClean="0">
                  <a:solidFill>
                    <a:schemeClr val="accent1">
                      <a:lumMod val="75000"/>
                    </a:schemeClr>
                  </a:solidFill>
                </a:rPr>
                <a:t>HB</a:t>
              </a:r>
              <a:r>
                <a:rPr lang="pl-PL" b="1" baseline="-25000" dirty="0" smtClean="0">
                  <a:solidFill>
                    <a:schemeClr val="accent1">
                      <a:lumMod val="75000"/>
                    </a:schemeClr>
                  </a:solidFill>
                </a:rPr>
                <a:t>8</a:t>
              </a:r>
              <a:r>
                <a:rPr lang="en-GB" b="1" dirty="0" smtClean="0">
                  <a:solidFill>
                    <a:schemeClr val="accent1">
                      <a:lumMod val="75000"/>
                    </a:schemeClr>
                  </a:solidFill>
                </a:rPr>
                <a:t>/</a:t>
              </a:r>
              <a:r>
                <a:rPr lang="pl-PL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BnOHB</a:t>
              </a:r>
              <a:r>
                <a:rPr lang="en-GB" b="1" dirty="0" smtClean="0">
                  <a:solidFill>
                    <a:schemeClr val="accent1">
                      <a:lumMod val="75000"/>
                    </a:schemeClr>
                  </a:solidFill>
                </a:rPr>
                <a:t>+Na]</a:t>
              </a:r>
              <a:r>
                <a:rPr lang="en-GB" b="1" baseline="30000" dirty="0" smtClean="0">
                  <a:solidFill>
                    <a:schemeClr val="accent1">
                      <a:lumMod val="75000"/>
                    </a:schemeClr>
                  </a:solidFill>
                </a:rPr>
                <a:t>+</a:t>
              </a:r>
              <a:r>
                <a:rPr lang="pl-PL" b="1" baseline="30000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endParaRPr lang="pl-PL" b="1" dirty="0" smtClean="0">
                <a:solidFill>
                  <a:schemeClr val="accent1">
                    <a:lumMod val="75000"/>
                  </a:schemeClr>
                </a:solidFill>
              </a:endParaRPr>
            </a:p>
            <a:p>
              <a:r>
                <a:rPr lang="pl-PL" altLang="pl-PL" b="1" dirty="0" smtClean="0">
                  <a:solidFill>
                    <a:schemeClr val="accent1">
                      <a:lumMod val="75000"/>
                    </a:schemeClr>
                  </a:solidFill>
                  <a:cs typeface="Times New Roman" pitchFamily="18" charset="0"/>
                </a:rPr>
                <a:t>963 </a:t>
              </a:r>
              <a:r>
                <a:rPr lang="pl-PL" b="1" dirty="0" smtClean="0">
                  <a:solidFill>
                    <a:schemeClr val="accent1">
                      <a:lumMod val="75000"/>
                    </a:schemeClr>
                  </a:solidFill>
                  <a:sym typeface="Wingdings 3"/>
                </a:rPr>
                <a:t> **</a:t>
              </a:r>
              <a:endParaRPr lang="en-US" altLang="pl-PL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endParaRPr>
            </a:p>
          </p:txBody>
        </p:sp>
        <p:pic>
          <p:nvPicPr>
            <p:cNvPr id="21" name="Picture 4" descr="Fig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65" t="63513" r="3903" b="32455"/>
            <a:stretch>
              <a:fillRect/>
            </a:stretch>
          </p:blipFill>
          <p:spPr bwMode="auto">
            <a:xfrm>
              <a:off x="8244408" y="1496588"/>
              <a:ext cx="907976" cy="244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Gwiazda 5-ramienna 16"/>
            <p:cNvSpPr>
              <a:spLocks noChangeAspect="1"/>
            </p:cNvSpPr>
            <p:nvPr/>
          </p:nvSpPr>
          <p:spPr>
            <a:xfrm>
              <a:off x="8643646" y="1646953"/>
              <a:ext cx="108000" cy="98309"/>
            </a:xfrm>
            <a:prstGeom prst="star5">
              <a:avLst>
                <a:gd name="adj" fmla="val 26810"/>
                <a:gd name="hf" fmla="val 105146"/>
                <a:gd name="vf" fmla="val 110557"/>
              </a:avLst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2" name="Prostokąt zaokrąglony 21"/>
          <p:cNvSpPr/>
          <p:nvPr/>
        </p:nvSpPr>
        <p:spPr>
          <a:xfrm>
            <a:off x="255948" y="1452701"/>
            <a:ext cx="3851920" cy="2560204"/>
          </a:xfrm>
          <a:prstGeom prst="roundRect">
            <a:avLst>
              <a:gd name="adj" fmla="val 3918"/>
            </a:avLst>
          </a:prstGeom>
          <a:solidFill>
            <a:srgbClr val="095ABB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Elipsa 15"/>
          <p:cNvSpPr/>
          <p:nvPr/>
        </p:nvSpPr>
        <p:spPr>
          <a:xfrm>
            <a:off x="1259632" y="1884749"/>
            <a:ext cx="504056" cy="269792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Strzałka w dół 18"/>
          <p:cNvSpPr/>
          <p:nvPr/>
        </p:nvSpPr>
        <p:spPr>
          <a:xfrm rot="5400000" flipV="1">
            <a:off x="2915437" y="444210"/>
            <a:ext cx="648830" cy="3240360"/>
          </a:xfrm>
          <a:prstGeom prst="downArrow">
            <a:avLst/>
          </a:prstGeom>
          <a:gradFill flip="none" rotWithShape="1">
            <a:gsLst>
              <a:gs pos="0">
                <a:srgbClr val="4F81BD"/>
              </a:gs>
              <a:gs pos="40000">
                <a:srgbClr val="4F81BD"/>
              </a:gs>
              <a:gs pos="100000">
                <a:srgbClr val="4F81BD">
                  <a:alpha val="0"/>
                </a:srgb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40000">
                  <a:schemeClr val="accent1">
                    <a:lumMod val="75000"/>
                  </a:schemeClr>
                </a:gs>
                <a:gs pos="100000">
                  <a:schemeClr val="accent1">
                    <a:lumMod val="75000"/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zaokrąglony 25"/>
          <p:cNvSpPr/>
          <p:nvPr/>
        </p:nvSpPr>
        <p:spPr>
          <a:xfrm>
            <a:off x="2051720" y="4581128"/>
            <a:ext cx="396000" cy="1552414"/>
          </a:xfrm>
          <a:prstGeom prst="roundRect">
            <a:avLst>
              <a:gd name="adj" fmla="val 3918"/>
            </a:avLst>
          </a:prstGeom>
          <a:solidFill>
            <a:srgbClr val="095ABB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Strzałka w dół 26"/>
          <p:cNvSpPr/>
          <p:nvPr/>
        </p:nvSpPr>
        <p:spPr>
          <a:xfrm flipV="1">
            <a:off x="2123728" y="4005064"/>
            <a:ext cx="264150" cy="592106"/>
          </a:xfrm>
          <a:prstGeom prst="downArrow">
            <a:avLst/>
          </a:prstGeom>
          <a:gradFill flip="none" rotWithShape="1">
            <a:gsLst>
              <a:gs pos="0">
                <a:srgbClr val="4F81BD"/>
              </a:gs>
              <a:gs pos="40000">
                <a:srgbClr val="4F81BD"/>
              </a:gs>
              <a:gs pos="100000">
                <a:srgbClr val="4F81BD">
                  <a:alpha val="0"/>
                </a:srgb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40000">
                  <a:schemeClr val="accent1">
                    <a:lumMod val="75000"/>
                  </a:schemeClr>
                </a:gs>
                <a:gs pos="100000">
                  <a:schemeClr val="accent1">
                    <a:lumMod val="75000"/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8" name="Picture 2" descr="C:\Users\leehitka\AppData\Local\Microsoft\Windows\Temporary Internet Files\Content.IE5\RTMAZ3KO\MCj04414670000[1].png"/>
          <p:cNvPicPr>
            <a:picLocks noChangeAspect="1" noChangeArrowheads="1"/>
          </p:cNvPicPr>
          <p:nvPr/>
        </p:nvPicPr>
        <p:blipFill>
          <a:blip r:embed="rId6" cstate="print"/>
          <a:srcRect b="31805"/>
          <a:stretch>
            <a:fillRect/>
          </a:stretch>
        </p:blipFill>
        <p:spPr bwMode="auto">
          <a:xfrm rot="5400000" flipH="1">
            <a:off x="-54012" y="1275008"/>
            <a:ext cx="945135" cy="64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Prostokąt 3"/>
          <p:cNvSpPr>
            <a:spLocks noChangeArrowheads="1"/>
          </p:cNvSpPr>
          <p:nvPr/>
        </p:nvSpPr>
        <p:spPr bwMode="auto">
          <a:xfrm>
            <a:off x="179512" y="6372036"/>
            <a:ext cx="8711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b="1" i="1" dirty="0" err="1" smtClean="0"/>
              <a:t>Analytica</a:t>
            </a:r>
            <a:r>
              <a:rPr lang="en-US" altLang="en-US" sz="1800" b="1" i="1" dirty="0" smtClean="0"/>
              <a:t> </a:t>
            </a:r>
            <a:r>
              <a:rPr lang="en-US" altLang="en-US" sz="1800" b="1" i="1" dirty="0" err="1"/>
              <a:t>Chimica</a:t>
            </a:r>
            <a:r>
              <a:rPr lang="en-US" altLang="en-US" sz="1800" b="1" i="1" dirty="0"/>
              <a:t> </a:t>
            </a:r>
            <a:r>
              <a:rPr lang="en-US" altLang="en-US" sz="1800" b="1" i="1" dirty="0" err="1"/>
              <a:t>Acta</a:t>
            </a:r>
            <a:r>
              <a:rPr lang="en-US" altLang="en-US" sz="1800" b="1" dirty="0"/>
              <a:t>, Special Issue: Polymer Mass </a:t>
            </a:r>
            <a:r>
              <a:rPr lang="en-US" altLang="en-US" sz="1800" b="1" dirty="0" smtClean="0"/>
              <a:t>Spectrometry,</a:t>
            </a:r>
            <a:r>
              <a:rPr lang="pl-PL" altLang="en-US" sz="1800" b="1" dirty="0" smtClean="0"/>
              <a:t> 808 (2014) 104-114</a:t>
            </a:r>
            <a:endParaRPr lang="en-US" altLang="en-US" sz="1800" b="1" dirty="0"/>
          </a:p>
        </p:txBody>
      </p:sp>
      <p:sp>
        <p:nvSpPr>
          <p:cNvPr id="25" name="Prostokąt 24"/>
          <p:cNvSpPr/>
          <p:nvPr/>
        </p:nvSpPr>
        <p:spPr>
          <a:xfrm>
            <a:off x="611560" y="4211796"/>
            <a:ext cx="237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ES MS(+) </a:t>
            </a:r>
          </a:p>
        </p:txBody>
      </p:sp>
    </p:spTree>
    <p:extLst>
      <p:ext uri="{BB962C8B-B14F-4D97-AF65-F5344CB8AC3E}">
        <p14:creationId xmlns:p14="http://schemas.microsoft.com/office/powerpoint/2010/main" val="91897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179511" y="2492896"/>
            <a:ext cx="8856984" cy="71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</a:pPr>
            <a:r>
              <a:rPr lang="pl-PL" sz="5400" b="1" dirty="0" smtClean="0">
                <a:solidFill>
                  <a:schemeClr val="tx2">
                    <a:lumMod val="75000"/>
                  </a:schemeClr>
                </a:solidFill>
              </a:rPr>
              <a:t>CONCLUSIONS</a:t>
            </a:r>
            <a:endParaRPr lang="pl-PL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756" y="5791919"/>
            <a:ext cx="2592148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996"/>
          <a:stretch/>
        </p:blipFill>
        <p:spPr bwMode="auto">
          <a:xfrm>
            <a:off x="6109871" y="5719911"/>
            <a:ext cx="1126425" cy="66833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21811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692696"/>
            <a:ext cx="8640960" cy="1143000"/>
          </a:xfrm>
        </p:spPr>
        <p:txBody>
          <a:bodyPr>
            <a:noAutofit/>
          </a:bodyPr>
          <a:lstStyle/>
          <a:p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ESI MS</a:t>
            </a:r>
            <a:r>
              <a:rPr lang="pl-PL" altLang="en-US" sz="4000" b="1" baseline="30000" dirty="0" smtClean="0">
                <a:solidFill>
                  <a:schemeClr val="tx2">
                    <a:lumMod val="75000"/>
                  </a:schemeClr>
                </a:solidFill>
              </a:rPr>
              <a:t>n 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for natural and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synthatic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biodegradable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macromolecules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characterization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at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molecular</a:t>
            </a:r>
            <a:r>
              <a:rPr lang="pl-PL" altLang="en-US" sz="4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l-PL" altLang="en-US" sz="4000" b="1" dirty="0" err="1" smtClean="0">
                <a:solidFill>
                  <a:schemeClr val="tx2">
                    <a:lumMod val="75000"/>
                  </a:schemeClr>
                </a:solidFill>
              </a:rPr>
              <a:t>level</a:t>
            </a:r>
            <a:endParaRPr lang="pl-PL" altLang="en-US" sz="4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2564904"/>
            <a:ext cx="8085584" cy="3960440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b="1" dirty="0" smtClean="0">
                <a:solidFill>
                  <a:schemeClr val="accent1">
                    <a:lumMod val="75000"/>
                  </a:schemeClr>
                </a:solidFill>
              </a:rPr>
              <a:t>macromolecular  topology</a:t>
            </a:r>
            <a:r>
              <a:rPr lang="pl-PL" alt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eaLnBrk="1" hangingPunct="1"/>
            <a:r>
              <a:rPr lang="en-GB" altLang="en-US" b="1" dirty="0" smtClean="0">
                <a:solidFill>
                  <a:schemeClr val="accent1">
                    <a:lumMod val="75000"/>
                  </a:schemeClr>
                </a:solidFill>
              </a:rPr>
              <a:t>verification of chemical homogeneity and end group analysis </a:t>
            </a:r>
            <a:endParaRPr lang="pl-PL" alt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/>
            <a:r>
              <a:rPr lang="en-GB" altLang="en-US" b="1" dirty="0" smtClean="0">
                <a:solidFill>
                  <a:schemeClr val="accent1">
                    <a:lumMod val="75000"/>
                  </a:schemeClr>
                </a:solidFill>
              </a:rPr>
              <a:t>location of functional groups</a:t>
            </a:r>
            <a:endParaRPr lang="pl-PL" alt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/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structural analysis of copolymers including composition and sequence distribution of individual structural units</a:t>
            </a:r>
            <a:endParaRPr lang="pl-PL" altLang="en-US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0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4580969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 descr="MD Build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358430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578202" y="4869160"/>
            <a:ext cx="8386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The University of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</a:rPr>
              <a:t>Wolverhampton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has a long and cherished history dating back to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</a:rPr>
              <a:t>Wolverhampton's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Mechanics' Institute and College of Art in the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mid-1800s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772" y="2060848"/>
            <a:ext cx="464180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6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 10"/>
          <p:cNvGrpSpPr/>
          <p:nvPr/>
        </p:nvGrpSpPr>
        <p:grpSpPr>
          <a:xfrm>
            <a:off x="0" y="-99392"/>
            <a:ext cx="9144000" cy="7100440"/>
            <a:chOff x="177033" y="0"/>
            <a:chExt cx="8966967" cy="68580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" t="1400" b="2016"/>
            <a:stretch>
              <a:fillRect/>
            </a:stretch>
          </p:blipFill>
          <p:spPr bwMode="auto">
            <a:xfrm>
              <a:off x="177033" y="95998"/>
              <a:ext cx="8966967" cy="6623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472" y="90292"/>
              <a:ext cx="1948295" cy="2664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899" r="64175" b="1"/>
            <a:stretch>
              <a:fillRect/>
            </a:stretch>
          </p:blipFill>
          <p:spPr bwMode="auto">
            <a:xfrm>
              <a:off x="2880321" y="6165304"/>
              <a:ext cx="3275856" cy="692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650" b="84650"/>
            <a:stretch>
              <a:fillRect/>
            </a:stretch>
          </p:blipFill>
          <p:spPr bwMode="auto">
            <a:xfrm>
              <a:off x="6480720" y="0"/>
              <a:ext cx="1403648" cy="105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650" b="84650"/>
            <a:stretch>
              <a:fillRect/>
            </a:stretch>
          </p:blipFill>
          <p:spPr bwMode="auto">
            <a:xfrm>
              <a:off x="5220072" y="0"/>
              <a:ext cx="1403648" cy="105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650" b="84650"/>
            <a:stretch>
              <a:fillRect/>
            </a:stretch>
          </p:blipFill>
          <p:spPr bwMode="auto">
            <a:xfrm>
              <a:off x="3923928" y="0"/>
              <a:ext cx="1403648" cy="105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650" b="84650"/>
            <a:stretch>
              <a:fillRect/>
            </a:stretch>
          </p:blipFill>
          <p:spPr bwMode="auto">
            <a:xfrm>
              <a:off x="2592288" y="0"/>
              <a:ext cx="1403648" cy="105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pole tekstowe 6"/>
          <p:cNvSpPr txBox="1"/>
          <p:nvPr/>
        </p:nvSpPr>
        <p:spPr>
          <a:xfrm>
            <a:off x="2483768" y="188640"/>
            <a:ext cx="6050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Centre of </a:t>
            </a:r>
            <a:r>
              <a:rPr lang="pl-PL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Polymer</a:t>
            </a:r>
            <a:r>
              <a:rPr lang="pl-PL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pl-PL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Carbon</a:t>
            </a:r>
            <a:r>
              <a:rPr lang="pl-PL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Materials</a:t>
            </a:r>
          </a:p>
          <a:p>
            <a:r>
              <a:rPr lang="pl-PL" sz="16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Polisch</a:t>
            </a:r>
            <a:r>
              <a:rPr lang="pl-PL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l-PL" sz="16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Academy</a:t>
            </a:r>
            <a:r>
              <a:rPr lang="pl-PL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of Sciences</a:t>
            </a:r>
            <a:endParaRPr lang="pl-PL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203848" y="6279703"/>
            <a:ext cx="2964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200" b="1" dirty="0" smtClean="0">
                <a:solidFill>
                  <a:schemeClr val="tx2">
                    <a:lumMod val="75000"/>
                  </a:schemeClr>
                </a:solidFill>
              </a:rPr>
              <a:t>PL 41-819 Zabrze, M. Curie-Skłodowskiej 34</a:t>
            </a:r>
          </a:p>
          <a:p>
            <a:pPr algn="ctr"/>
            <a:r>
              <a:rPr lang="pl-PL" sz="1200" b="1" dirty="0" smtClean="0">
                <a:solidFill>
                  <a:schemeClr val="tx2">
                    <a:lumMod val="75000"/>
                  </a:schemeClr>
                </a:solidFill>
              </a:rPr>
              <a:t>PL 44-121 Gliwice, Sowińskiego 5</a:t>
            </a:r>
            <a:endParaRPr lang="pl-PL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9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7823224" cy="1143000"/>
          </a:xfrm>
        </p:spPr>
        <p:txBody>
          <a:bodyPr/>
          <a:lstStyle/>
          <a:p>
            <a:pPr>
              <a:defRPr/>
            </a:pPr>
            <a:r>
              <a:rPr lang="pl-PL" b="1" dirty="0" smtClean="0">
                <a:solidFill>
                  <a:schemeClr val="tx2">
                    <a:lumMod val="75000"/>
                  </a:schemeClr>
                </a:solidFill>
              </a:rPr>
              <a:t>RESEARCH SUPPORTED BY 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2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852936"/>
            <a:ext cx="180022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Prostokąt 5"/>
          <p:cNvSpPr>
            <a:spLocks noChangeArrowheads="1"/>
          </p:cNvSpPr>
          <p:nvPr/>
        </p:nvSpPr>
        <p:spPr bwMode="auto">
          <a:xfrm>
            <a:off x="3255963" y="4437063"/>
            <a:ext cx="65357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 b="1">
                <a:solidFill>
                  <a:srgbClr val="0A797C"/>
                </a:solidFill>
                <a:latin typeface="Calibri" pitchFamily="34" charset="0"/>
              </a:defRPr>
            </a:lvl1pPr>
            <a:lvl2pPr marL="742950" indent="-285750">
              <a:defRPr sz="3600" b="1">
                <a:solidFill>
                  <a:srgbClr val="0A797C"/>
                </a:solidFill>
                <a:latin typeface="Calibri" pitchFamily="34" charset="0"/>
              </a:defRPr>
            </a:lvl2pPr>
            <a:lvl3pPr marL="1143000" indent="-228600">
              <a:defRPr sz="3600" b="1">
                <a:solidFill>
                  <a:srgbClr val="0A797C"/>
                </a:solidFill>
                <a:latin typeface="Calibri" pitchFamily="34" charset="0"/>
              </a:defRPr>
            </a:lvl3pPr>
            <a:lvl4pPr marL="1600200" indent="-228600">
              <a:defRPr sz="3600" b="1">
                <a:solidFill>
                  <a:srgbClr val="0A797C"/>
                </a:solidFill>
                <a:latin typeface="Calibri" pitchFamily="34" charset="0"/>
              </a:defRPr>
            </a:lvl4pPr>
            <a:lvl5pPr marL="2057400" indent="-228600">
              <a:defRPr sz="3600" b="1">
                <a:solidFill>
                  <a:srgbClr val="0A797C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rgbClr val="0A797C"/>
                </a:solidFill>
                <a:latin typeface="Calibri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endParaRPr lang="pl-PL" altLang="en-US" sz="1800">
              <a:solidFill>
                <a:srgbClr val="77933C"/>
              </a:solidFill>
              <a:latin typeface="Arial" charset="0"/>
            </a:endParaRPr>
          </a:p>
          <a:p>
            <a:pPr algn="l" eaLnBrk="1" hangingPunct="1">
              <a:spcBef>
                <a:spcPct val="0"/>
              </a:spcBef>
            </a:pPr>
            <a:endParaRPr lang="pl-PL" altLang="en-US" sz="1800">
              <a:solidFill>
                <a:srgbClr val="77933C"/>
              </a:solidFill>
              <a:latin typeface="Arial" charset="0"/>
            </a:endParaRPr>
          </a:p>
        </p:txBody>
      </p:sp>
      <p:pic>
        <p:nvPicPr>
          <p:cNvPr id="8192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627" y="3882241"/>
            <a:ext cx="4392613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979712" y="5435579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</a:rPr>
              <a:t>NCN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 DEC-2012/07/B/ST5/00627 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ytuł 1"/>
          <p:cNvSpPr txBox="1">
            <a:spLocks/>
          </p:cNvSpPr>
          <p:nvPr/>
        </p:nvSpPr>
        <p:spPr bwMode="auto">
          <a:xfrm>
            <a:off x="2915816" y="2718048"/>
            <a:ext cx="622818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en-US" sz="3600" b="1" dirty="0">
                <a:solidFill>
                  <a:schemeClr val="tx2">
                    <a:lumMod val="75000"/>
                  </a:schemeClr>
                </a:solidFill>
              </a:rPr>
              <a:t>THANK YOU </a:t>
            </a:r>
            <a:endParaRPr lang="pl-PL" altLang="en-US" sz="36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en-US" sz="3600" b="1" dirty="0" smtClean="0">
                <a:solidFill>
                  <a:schemeClr val="tx2">
                    <a:lumMod val="75000"/>
                  </a:schemeClr>
                </a:solidFill>
              </a:rPr>
              <a:t>FOR </a:t>
            </a:r>
            <a:r>
              <a:rPr lang="pl-PL" altLang="en-US" sz="3600" b="1" dirty="0">
                <a:solidFill>
                  <a:schemeClr val="tx2">
                    <a:lumMod val="75000"/>
                  </a:schemeClr>
                </a:solidFill>
              </a:rPr>
              <a:t>YOUR KIND ATTENTION </a:t>
            </a:r>
          </a:p>
        </p:txBody>
      </p:sp>
      <p:sp>
        <p:nvSpPr>
          <p:cNvPr id="69636" name="pole tekstowe 4"/>
          <p:cNvSpPr txBox="1">
            <a:spLocks noChangeArrowheads="1"/>
          </p:cNvSpPr>
          <p:nvPr/>
        </p:nvSpPr>
        <p:spPr bwMode="auto">
          <a:xfrm>
            <a:off x="52560" y="6525344"/>
            <a:ext cx="42680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en-US" sz="1400" i="1" dirty="0" smtClean="0">
                <a:solidFill>
                  <a:srgbClr val="000000"/>
                </a:solidFill>
                <a:latin typeface="+mn-lt"/>
              </a:rPr>
              <a:t>Artist: Agnieszka </a:t>
            </a:r>
            <a:r>
              <a:rPr lang="pl-PL" altLang="en-US" sz="1400" i="1" dirty="0">
                <a:solidFill>
                  <a:srgbClr val="000000"/>
                </a:solidFill>
                <a:latin typeface="+mn-lt"/>
              </a:rPr>
              <a:t>Bieniek – Wydrzyńska, Rybotycze, 2012</a:t>
            </a:r>
            <a:endParaRPr lang="en-US" altLang="en-US" sz="1400" i="1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69637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41" y="332656"/>
            <a:ext cx="4491344" cy="146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560" y="4742077"/>
            <a:ext cx="1546440" cy="2115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bazgrole.files.wordpress.com/2010/11/abisynskal.jpg?w=6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2132856"/>
            <a:ext cx="2641600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29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2450</TotalTime>
  <Words>1705</Words>
  <Application>Microsoft Office PowerPoint</Application>
  <PresentationFormat>Pokaz na ekranie (4:3)</PresentationFormat>
  <Paragraphs>537</Paragraphs>
  <Slides>40</Slides>
  <Notes>22</Notes>
  <HiddenSlides>0</HiddenSlides>
  <MMClips>1</MMClips>
  <ScaleCrop>false</ScaleCrop>
  <HeadingPairs>
    <vt:vector size="8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40</vt:i4>
      </vt:variant>
    </vt:vector>
  </HeadingPairs>
  <TitlesOfParts>
    <vt:vector size="53" baseType="lpstr">
      <vt:lpstr>Arial</vt:lpstr>
      <vt:lpstr>Arial</vt:lpstr>
      <vt:lpstr>Calibri</vt:lpstr>
      <vt:lpstr>Comic Sans MS</vt:lpstr>
      <vt:lpstr>Microsoft Sans Serif</vt:lpstr>
      <vt:lpstr>Symbol</vt:lpstr>
      <vt:lpstr>Times New Roman</vt:lpstr>
      <vt:lpstr>Wingdings</vt:lpstr>
      <vt:lpstr>Wingdings 2</vt:lpstr>
      <vt:lpstr>Wingdings 3</vt:lpstr>
      <vt:lpstr>Motyw pakietu Office</vt:lpstr>
      <vt:lpstr>ISIS/Draw Sketch</vt:lpstr>
      <vt:lpstr>Rysunek Microsoft Drawing</vt:lpstr>
      <vt:lpstr>MASS SPECTROMETRY AIMED AT SEQUENCE ANALYSIS OF NATURAL  AND SYNTHETIC BIODEGRADABLE MACROMOLECULES </vt:lpstr>
      <vt:lpstr>OUTLINE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ESI MSn  for natural and synthatic biodegradable macromolecules characterization at the molecular level</vt:lpstr>
      <vt:lpstr>Prezentacja programu PowerPoint</vt:lpstr>
      <vt:lpstr>Prezentacja programu PowerPoint</vt:lpstr>
      <vt:lpstr>RESEARCH SUPPORTED BY 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X230</dc:creator>
  <cp:lastModifiedBy>Marek Kowalczuk</cp:lastModifiedBy>
  <cp:revision>199</cp:revision>
  <dcterms:created xsi:type="dcterms:W3CDTF">2014-05-04T18:27:35Z</dcterms:created>
  <dcterms:modified xsi:type="dcterms:W3CDTF">2015-07-11T15:18:51Z</dcterms:modified>
</cp:coreProperties>
</file>