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61" r:id="rId2"/>
    <p:sldId id="297" r:id="rId3"/>
    <p:sldId id="280" r:id="rId4"/>
    <p:sldId id="294" r:id="rId5"/>
    <p:sldId id="275" r:id="rId6"/>
    <p:sldId id="278" r:id="rId7"/>
    <p:sldId id="301" r:id="rId8"/>
    <p:sldId id="269" r:id="rId9"/>
    <p:sldId id="305" r:id="rId10"/>
    <p:sldId id="299" r:id="rId11"/>
    <p:sldId id="282" r:id="rId12"/>
    <p:sldId id="290" r:id="rId13"/>
    <p:sldId id="279" r:id="rId14"/>
    <p:sldId id="270" r:id="rId15"/>
    <p:sldId id="302" r:id="rId16"/>
    <p:sldId id="303" r:id="rId17"/>
    <p:sldId id="298" r:id="rId18"/>
    <p:sldId id="285" r:id="rId19"/>
    <p:sldId id="295" r:id="rId20"/>
    <p:sldId id="293" r:id="rId21"/>
    <p:sldId id="281" r:id="rId22"/>
  </p:sldIdLst>
  <p:sldSz cx="9144000" cy="6858000" type="screen4x3"/>
  <p:notesSz cx="9296400" cy="14770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83" autoAdjust="0"/>
  </p:normalViewPr>
  <p:slideViewPr>
    <p:cSldViewPr>
      <p:cViewPr varScale="1">
        <p:scale>
          <a:sx n="84" d="100"/>
          <a:sy n="84" d="100"/>
        </p:scale>
        <p:origin x="-125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vmware-host\Shared%20Folders\My%20Documents\Microsoft%20User%20Data\Marc%20This%20is%20the%20Mac%20Transfer%20Folder\Silcotek%20Coatings%20Experiments%20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vmware-host\Shared%20Folders\My%20Documents\Microsoft%20User%20Data\Marc%20This%20is%20the%20Mac%20Transfer%20Folder\Silcotek%20Coatings%20Experiments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11715996545345E-2"/>
          <c:y val="0.10932381634480251"/>
          <c:w val="0.78326146928875873"/>
          <c:h val="0.78242885808970875"/>
        </c:manualLayout>
      </c:layout>
      <c:lineChart>
        <c:grouping val="standard"/>
        <c:varyColors val="0"/>
        <c:ser>
          <c:idx val="0"/>
          <c:order val="0"/>
          <c:tx>
            <c:v>H2S in ppm</c:v>
          </c:tx>
          <c:spPr>
            <a:ln>
              <a:noFill/>
            </a:ln>
          </c:spPr>
          <c:marker>
            <c:spPr>
              <a:solidFill>
                <a:srgbClr val="933C06"/>
              </a:solidFill>
              <a:ln>
                <a:noFill/>
              </a:ln>
            </c:spPr>
          </c:marker>
          <c:cat>
            <c:strRef>
              <c:f>'Exp 8 Dursan ceramic gasket'!$B$3:$B$1081</c:f>
              <c:strCache>
                <c:ptCount val="1079"/>
                <c:pt idx="0">
                  <c:v>16:10:15:21</c:v>
                </c:pt>
                <c:pt idx="1">
                  <c:v>16:10:38:21</c:v>
                </c:pt>
                <c:pt idx="2">
                  <c:v>16:11:01:21</c:v>
                </c:pt>
                <c:pt idx="3">
                  <c:v>16:11:24:21</c:v>
                </c:pt>
                <c:pt idx="4">
                  <c:v>16:11:47:21</c:v>
                </c:pt>
                <c:pt idx="5">
                  <c:v>16:12:10:21</c:v>
                </c:pt>
                <c:pt idx="6">
                  <c:v>16:12:33:21</c:v>
                </c:pt>
                <c:pt idx="7">
                  <c:v>16:12:56:21</c:v>
                </c:pt>
                <c:pt idx="8">
                  <c:v>16:13:19:21</c:v>
                </c:pt>
                <c:pt idx="9">
                  <c:v>16:13:42:21</c:v>
                </c:pt>
                <c:pt idx="10">
                  <c:v>16:14:05:21</c:v>
                </c:pt>
                <c:pt idx="11">
                  <c:v>16:14:28:21</c:v>
                </c:pt>
                <c:pt idx="12">
                  <c:v>16:14:51:21</c:v>
                </c:pt>
                <c:pt idx="13">
                  <c:v>16:15:14:21</c:v>
                </c:pt>
                <c:pt idx="14">
                  <c:v>16:15:37:21</c:v>
                </c:pt>
                <c:pt idx="15">
                  <c:v>16:16:00:21</c:v>
                </c:pt>
                <c:pt idx="16">
                  <c:v>16:16:23:21</c:v>
                </c:pt>
                <c:pt idx="17">
                  <c:v>16:16:46:21</c:v>
                </c:pt>
                <c:pt idx="18">
                  <c:v>16:17:09:21</c:v>
                </c:pt>
                <c:pt idx="19">
                  <c:v>16:17:32:21</c:v>
                </c:pt>
                <c:pt idx="20">
                  <c:v>16:17:55:21</c:v>
                </c:pt>
                <c:pt idx="21">
                  <c:v>16:18:18:21</c:v>
                </c:pt>
                <c:pt idx="22">
                  <c:v>16:18:41:21</c:v>
                </c:pt>
                <c:pt idx="23">
                  <c:v>16:19:04:21</c:v>
                </c:pt>
                <c:pt idx="24">
                  <c:v>16:19:27:21</c:v>
                </c:pt>
                <c:pt idx="25">
                  <c:v>16:19:50:21</c:v>
                </c:pt>
                <c:pt idx="26">
                  <c:v>16:20:13:21</c:v>
                </c:pt>
                <c:pt idx="27">
                  <c:v>16:20:36:21</c:v>
                </c:pt>
                <c:pt idx="28">
                  <c:v>16:20:59:21</c:v>
                </c:pt>
                <c:pt idx="29">
                  <c:v>16:21:22:21</c:v>
                </c:pt>
                <c:pt idx="30">
                  <c:v>16:21:45:21</c:v>
                </c:pt>
                <c:pt idx="31">
                  <c:v>16:22:08:21</c:v>
                </c:pt>
                <c:pt idx="32">
                  <c:v>16:22:31:21</c:v>
                </c:pt>
                <c:pt idx="33">
                  <c:v>16:22:54:21</c:v>
                </c:pt>
                <c:pt idx="34">
                  <c:v>16:23:17:21</c:v>
                </c:pt>
                <c:pt idx="35">
                  <c:v>16:23:40:21</c:v>
                </c:pt>
                <c:pt idx="36">
                  <c:v>16:24:03:21</c:v>
                </c:pt>
                <c:pt idx="37">
                  <c:v>16:24:26:21</c:v>
                </c:pt>
                <c:pt idx="38">
                  <c:v>16:24:49:21</c:v>
                </c:pt>
                <c:pt idx="39">
                  <c:v>16:25:12:21</c:v>
                </c:pt>
                <c:pt idx="40">
                  <c:v>16:25:35:21</c:v>
                </c:pt>
                <c:pt idx="41">
                  <c:v>16:25:58:21</c:v>
                </c:pt>
                <c:pt idx="42">
                  <c:v>16:26:21:21</c:v>
                </c:pt>
                <c:pt idx="43">
                  <c:v>16:26:44:21</c:v>
                </c:pt>
                <c:pt idx="44">
                  <c:v>16:27:07:21</c:v>
                </c:pt>
                <c:pt idx="45">
                  <c:v>16:27:30:21</c:v>
                </c:pt>
                <c:pt idx="46">
                  <c:v>16:27:53:21</c:v>
                </c:pt>
                <c:pt idx="47">
                  <c:v>16:28:16:21</c:v>
                </c:pt>
                <c:pt idx="48">
                  <c:v>16:28:39:21</c:v>
                </c:pt>
                <c:pt idx="49">
                  <c:v>16:29:02:21</c:v>
                </c:pt>
                <c:pt idx="50">
                  <c:v>16:29:25:21</c:v>
                </c:pt>
                <c:pt idx="51">
                  <c:v>16:29:48:21</c:v>
                </c:pt>
                <c:pt idx="52">
                  <c:v>16:30:11:21</c:v>
                </c:pt>
                <c:pt idx="53">
                  <c:v>16:30:34:21</c:v>
                </c:pt>
                <c:pt idx="54">
                  <c:v>16:30:57:21</c:v>
                </c:pt>
                <c:pt idx="55">
                  <c:v>16:31:20:21</c:v>
                </c:pt>
                <c:pt idx="56">
                  <c:v>16:31:43:21</c:v>
                </c:pt>
                <c:pt idx="57">
                  <c:v>16:32:06:21</c:v>
                </c:pt>
                <c:pt idx="58">
                  <c:v>16:32:29:21</c:v>
                </c:pt>
                <c:pt idx="59">
                  <c:v>16:32:52:21</c:v>
                </c:pt>
                <c:pt idx="60">
                  <c:v>16:33:15:21</c:v>
                </c:pt>
                <c:pt idx="61">
                  <c:v>16:33:38:21</c:v>
                </c:pt>
                <c:pt idx="62">
                  <c:v>16:34:01:21</c:v>
                </c:pt>
                <c:pt idx="63">
                  <c:v>16:34:24:21</c:v>
                </c:pt>
                <c:pt idx="64">
                  <c:v>16:34:47:21</c:v>
                </c:pt>
                <c:pt idx="65">
                  <c:v>16:35:10:21</c:v>
                </c:pt>
                <c:pt idx="66">
                  <c:v>16:35:33:21</c:v>
                </c:pt>
                <c:pt idx="67">
                  <c:v>16:35:56:21</c:v>
                </c:pt>
                <c:pt idx="68">
                  <c:v>16:36:19:21</c:v>
                </c:pt>
                <c:pt idx="69">
                  <c:v>16:36:42:21</c:v>
                </c:pt>
                <c:pt idx="70">
                  <c:v>16:37:05:21</c:v>
                </c:pt>
                <c:pt idx="71">
                  <c:v>16:37:28:21</c:v>
                </c:pt>
                <c:pt idx="72">
                  <c:v>16:37:51:21</c:v>
                </c:pt>
                <c:pt idx="73">
                  <c:v>16:38:14:21</c:v>
                </c:pt>
                <c:pt idx="74">
                  <c:v>16:38:37:21</c:v>
                </c:pt>
                <c:pt idx="75">
                  <c:v>16:39:00:21</c:v>
                </c:pt>
                <c:pt idx="76">
                  <c:v>16:39:23:21</c:v>
                </c:pt>
                <c:pt idx="77">
                  <c:v>16:39:46:21</c:v>
                </c:pt>
                <c:pt idx="78">
                  <c:v>16:40:09:21</c:v>
                </c:pt>
                <c:pt idx="79">
                  <c:v>16:40:32:23</c:v>
                </c:pt>
                <c:pt idx="80">
                  <c:v>16:40:55:21</c:v>
                </c:pt>
                <c:pt idx="81">
                  <c:v>16:41:18:21</c:v>
                </c:pt>
                <c:pt idx="82">
                  <c:v>16:41:41:21</c:v>
                </c:pt>
                <c:pt idx="83">
                  <c:v>16:42:04:21</c:v>
                </c:pt>
                <c:pt idx="84">
                  <c:v>16:42:27:21</c:v>
                </c:pt>
                <c:pt idx="85">
                  <c:v>16:42:50:21</c:v>
                </c:pt>
                <c:pt idx="86">
                  <c:v>16:43:13:21</c:v>
                </c:pt>
                <c:pt idx="87">
                  <c:v>16:43:36:21</c:v>
                </c:pt>
                <c:pt idx="88">
                  <c:v>16:43:59:21</c:v>
                </c:pt>
                <c:pt idx="89">
                  <c:v>16:44:22:21</c:v>
                </c:pt>
                <c:pt idx="90">
                  <c:v>16:44:45:21</c:v>
                </c:pt>
                <c:pt idx="91">
                  <c:v>16:45:08:21</c:v>
                </c:pt>
                <c:pt idx="92">
                  <c:v>16:45:31:21</c:v>
                </c:pt>
                <c:pt idx="93">
                  <c:v>16:45:54:21</c:v>
                </c:pt>
                <c:pt idx="94">
                  <c:v>16:46:17:21</c:v>
                </c:pt>
                <c:pt idx="95">
                  <c:v>16:46:40:21</c:v>
                </c:pt>
                <c:pt idx="96">
                  <c:v>16:47:03:21</c:v>
                </c:pt>
                <c:pt idx="97">
                  <c:v>16:47:26:21</c:v>
                </c:pt>
                <c:pt idx="98">
                  <c:v>16:47:49:21</c:v>
                </c:pt>
                <c:pt idx="99">
                  <c:v>16:48:12:21</c:v>
                </c:pt>
                <c:pt idx="100">
                  <c:v>16:48:35:21</c:v>
                </c:pt>
                <c:pt idx="101">
                  <c:v>16:48:58:21</c:v>
                </c:pt>
                <c:pt idx="102">
                  <c:v>16:49:21:21</c:v>
                </c:pt>
                <c:pt idx="103">
                  <c:v>16:49:44:21</c:v>
                </c:pt>
                <c:pt idx="104">
                  <c:v>16:50:07:21</c:v>
                </c:pt>
                <c:pt idx="105">
                  <c:v>16:50:30:21</c:v>
                </c:pt>
                <c:pt idx="106">
                  <c:v>16:50:53:21</c:v>
                </c:pt>
                <c:pt idx="107">
                  <c:v>16:51:16:21</c:v>
                </c:pt>
                <c:pt idx="108">
                  <c:v>16:51:39:21</c:v>
                </c:pt>
                <c:pt idx="109">
                  <c:v>16:52:02:21</c:v>
                </c:pt>
                <c:pt idx="110">
                  <c:v>16:52:25:21</c:v>
                </c:pt>
                <c:pt idx="111">
                  <c:v>16:52:48:21</c:v>
                </c:pt>
                <c:pt idx="112">
                  <c:v>16:53:11:21</c:v>
                </c:pt>
                <c:pt idx="113">
                  <c:v>16:53:34:21</c:v>
                </c:pt>
                <c:pt idx="114">
                  <c:v>16:53:57:21</c:v>
                </c:pt>
                <c:pt idx="115">
                  <c:v>16:54:20:21</c:v>
                </c:pt>
                <c:pt idx="116">
                  <c:v>16:54:43:21</c:v>
                </c:pt>
                <c:pt idx="117">
                  <c:v>16:55:06:21</c:v>
                </c:pt>
                <c:pt idx="118">
                  <c:v>16:55:29:21</c:v>
                </c:pt>
                <c:pt idx="119">
                  <c:v>16:55:52:21</c:v>
                </c:pt>
                <c:pt idx="120">
                  <c:v>16:56:15:21</c:v>
                </c:pt>
                <c:pt idx="121">
                  <c:v>16:56:38:21</c:v>
                </c:pt>
                <c:pt idx="122">
                  <c:v>16:57:01:21</c:v>
                </c:pt>
                <c:pt idx="123">
                  <c:v>16:57:24:21</c:v>
                </c:pt>
                <c:pt idx="124">
                  <c:v>16:57:47:21</c:v>
                </c:pt>
                <c:pt idx="125">
                  <c:v>16:58:10:21</c:v>
                </c:pt>
                <c:pt idx="126">
                  <c:v>16:58:33:21</c:v>
                </c:pt>
                <c:pt idx="127">
                  <c:v>16:58:56:21</c:v>
                </c:pt>
                <c:pt idx="128">
                  <c:v>16:59:19:21</c:v>
                </c:pt>
                <c:pt idx="129">
                  <c:v>16:59:42:21</c:v>
                </c:pt>
                <c:pt idx="130">
                  <c:v>17:00:05:21</c:v>
                </c:pt>
                <c:pt idx="131">
                  <c:v>17:00:28:21</c:v>
                </c:pt>
                <c:pt idx="132">
                  <c:v>17:00:51:21</c:v>
                </c:pt>
                <c:pt idx="133">
                  <c:v>17:01:14:21</c:v>
                </c:pt>
                <c:pt idx="134">
                  <c:v>17:01:37:21</c:v>
                </c:pt>
                <c:pt idx="135">
                  <c:v>17:02:00:21</c:v>
                </c:pt>
                <c:pt idx="136">
                  <c:v>17:02:23:21</c:v>
                </c:pt>
                <c:pt idx="137">
                  <c:v>17:02:46:21</c:v>
                </c:pt>
                <c:pt idx="138">
                  <c:v>17:03:09:21</c:v>
                </c:pt>
                <c:pt idx="139">
                  <c:v>17:03:32:21</c:v>
                </c:pt>
                <c:pt idx="140">
                  <c:v>17:03:55:21</c:v>
                </c:pt>
                <c:pt idx="141">
                  <c:v>17:04:18:21</c:v>
                </c:pt>
                <c:pt idx="142">
                  <c:v>17:04:41:21</c:v>
                </c:pt>
                <c:pt idx="143">
                  <c:v>17:05:04:21</c:v>
                </c:pt>
                <c:pt idx="144">
                  <c:v>17:05:27:21</c:v>
                </c:pt>
                <c:pt idx="145">
                  <c:v>17:05:50:21</c:v>
                </c:pt>
                <c:pt idx="146">
                  <c:v>17:06:13:21</c:v>
                </c:pt>
                <c:pt idx="147">
                  <c:v>17:06:36:21</c:v>
                </c:pt>
                <c:pt idx="148">
                  <c:v>17:06:59:21</c:v>
                </c:pt>
                <c:pt idx="149">
                  <c:v>17:07:22:21</c:v>
                </c:pt>
                <c:pt idx="150">
                  <c:v>17:07:45:21</c:v>
                </c:pt>
                <c:pt idx="151">
                  <c:v>17:08:08:21</c:v>
                </c:pt>
                <c:pt idx="152">
                  <c:v>17:08:31:21</c:v>
                </c:pt>
                <c:pt idx="153">
                  <c:v>17:08:54:21</c:v>
                </c:pt>
                <c:pt idx="154">
                  <c:v>17:09:17:21</c:v>
                </c:pt>
                <c:pt idx="155">
                  <c:v>17:09:40:21</c:v>
                </c:pt>
                <c:pt idx="156">
                  <c:v>17:10:03:21</c:v>
                </c:pt>
                <c:pt idx="157">
                  <c:v>17:10:26:21</c:v>
                </c:pt>
                <c:pt idx="158">
                  <c:v>17:10:49:21</c:v>
                </c:pt>
                <c:pt idx="159">
                  <c:v>17:11:12:21</c:v>
                </c:pt>
                <c:pt idx="160">
                  <c:v>17:11:35:21</c:v>
                </c:pt>
                <c:pt idx="161">
                  <c:v>17:11:58:21</c:v>
                </c:pt>
                <c:pt idx="162">
                  <c:v>17:12:21:21</c:v>
                </c:pt>
                <c:pt idx="163">
                  <c:v>17:12:44:21</c:v>
                </c:pt>
                <c:pt idx="164">
                  <c:v>17:13:07:21</c:v>
                </c:pt>
                <c:pt idx="165">
                  <c:v>17:13:30:21</c:v>
                </c:pt>
                <c:pt idx="166">
                  <c:v>17:13:53:21</c:v>
                </c:pt>
                <c:pt idx="167">
                  <c:v>17:14:16:21</c:v>
                </c:pt>
                <c:pt idx="168">
                  <c:v>17:14:39:21</c:v>
                </c:pt>
                <c:pt idx="169">
                  <c:v>17:15:02:21</c:v>
                </c:pt>
                <c:pt idx="170">
                  <c:v>17:15:25:21</c:v>
                </c:pt>
                <c:pt idx="171">
                  <c:v>17:15:48:21</c:v>
                </c:pt>
                <c:pt idx="172">
                  <c:v>17:16:11:21</c:v>
                </c:pt>
                <c:pt idx="173">
                  <c:v>17:16:34:21</c:v>
                </c:pt>
                <c:pt idx="174">
                  <c:v>17:16:57:21</c:v>
                </c:pt>
                <c:pt idx="175">
                  <c:v>17:17:20:21</c:v>
                </c:pt>
                <c:pt idx="176">
                  <c:v>17:17:43:21</c:v>
                </c:pt>
                <c:pt idx="177">
                  <c:v>17:18:06:21</c:v>
                </c:pt>
                <c:pt idx="178">
                  <c:v>17:18:29:21</c:v>
                </c:pt>
                <c:pt idx="179">
                  <c:v>17:18:52:21</c:v>
                </c:pt>
                <c:pt idx="180">
                  <c:v>17:19:15:21</c:v>
                </c:pt>
                <c:pt idx="181">
                  <c:v>17:19:38:21</c:v>
                </c:pt>
                <c:pt idx="182">
                  <c:v>17:20:01:21</c:v>
                </c:pt>
                <c:pt idx="183">
                  <c:v>17:20:24:21</c:v>
                </c:pt>
                <c:pt idx="184">
                  <c:v>17:20:47:21</c:v>
                </c:pt>
                <c:pt idx="185">
                  <c:v>17:21:10:21</c:v>
                </c:pt>
                <c:pt idx="186">
                  <c:v>17:21:33:21</c:v>
                </c:pt>
                <c:pt idx="187">
                  <c:v>17:21:56:21</c:v>
                </c:pt>
                <c:pt idx="188">
                  <c:v>17:22:19:21</c:v>
                </c:pt>
                <c:pt idx="189">
                  <c:v>17:22:42:21</c:v>
                </c:pt>
                <c:pt idx="190">
                  <c:v>17:23:05:21</c:v>
                </c:pt>
                <c:pt idx="191">
                  <c:v>17:23:28:21</c:v>
                </c:pt>
                <c:pt idx="192">
                  <c:v>17:23:51:21</c:v>
                </c:pt>
                <c:pt idx="193">
                  <c:v>17:24:14:21</c:v>
                </c:pt>
                <c:pt idx="194">
                  <c:v>17:24:37:21</c:v>
                </c:pt>
                <c:pt idx="195">
                  <c:v>17:25:00:21</c:v>
                </c:pt>
                <c:pt idx="196">
                  <c:v>17:25:23:21</c:v>
                </c:pt>
                <c:pt idx="197">
                  <c:v>17:25:46:21</c:v>
                </c:pt>
                <c:pt idx="198">
                  <c:v>17:26:09:21</c:v>
                </c:pt>
                <c:pt idx="199">
                  <c:v>17:26:32:21</c:v>
                </c:pt>
                <c:pt idx="200">
                  <c:v>17:26:55:21</c:v>
                </c:pt>
                <c:pt idx="201">
                  <c:v>17:27:18:21</c:v>
                </c:pt>
                <c:pt idx="202">
                  <c:v>17:27:41:21</c:v>
                </c:pt>
                <c:pt idx="203">
                  <c:v>17:28:04:21</c:v>
                </c:pt>
                <c:pt idx="204">
                  <c:v>17:28:27:21</c:v>
                </c:pt>
                <c:pt idx="205">
                  <c:v>17:28:50:21</c:v>
                </c:pt>
                <c:pt idx="206">
                  <c:v>17:29:13:21</c:v>
                </c:pt>
                <c:pt idx="207">
                  <c:v>17:29:36:21</c:v>
                </c:pt>
                <c:pt idx="208">
                  <c:v>17:29:59:21</c:v>
                </c:pt>
                <c:pt idx="209">
                  <c:v>17:30:22:21</c:v>
                </c:pt>
                <c:pt idx="210">
                  <c:v>17:30:45:21</c:v>
                </c:pt>
                <c:pt idx="211">
                  <c:v>17:31:08:21</c:v>
                </c:pt>
                <c:pt idx="212">
                  <c:v>17:31:31:21</c:v>
                </c:pt>
                <c:pt idx="213">
                  <c:v>17:31:54:21</c:v>
                </c:pt>
                <c:pt idx="214">
                  <c:v>17:32:17:21</c:v>
                </c:pt>
                <c:pt idx="215">
                  <c:v>17:32:40:21</c:v>
                </c:pt>
                <c:pt idx="216">
                  <c:v>17:33:03:21</c:v>
                </c:pt>
                <c:pt idx="217">
                  <c:v>17:33:26:21</c:v>
                </c:pt>
                <c:pt idx="218">
                  <c:v>17:33:49:21</c:v>
                </c:pt>
                <c:pt idx="219">
                  <c:v>17:34:12:21</c:v>
                </c:pt>
                <c:pt idx="220">
                  <c:v>17:34:35:21</c:v>
                </c:pt>
                <c:pt idx="221">
                  <c:v>17:34:58:21</c:v>
                </c:pt>
                <c:pt idx="222">
                  <c:v>17:35:21:21</c:v>
                </c:pt>
                <c:pt idx="223">
                  <c:v>17:35:44:21</c:v>
                </c:pt>
                <c:pt idx="224">
                  <c:v>17:36:07:21</c:v>
                </c:pt>
                <c:pt idx="225">
                  <c:v>17:36:30:21</c:v>
                </c:pt>
                <c:pt idx="226">
                  <c:v>17:36:53:21</c:v>
                </c:pt>
                <c:pt idx="227">
                  <c:v>17:37:16:21</c:v>
                </c:pt>
                <c:pt idx="228">
                  <c:v>17:37:39:21</c:v>
                </c:pt>
                <c:pt idx="229">
                  <c:v>17:38:02:21</c:v>
                </c:pt>
                <c:pt idx="230">
                  <c:v>17:38:25:21</c:v>
                </c:pt>
                <c:pt idx="231">
                  <c:v>17:38:48:21</c:v>
                </c:pt>
                <c:pt idx="232">
                  <c:v>17:39:11:21</c:v>
                </c:pt>
                <c:pt idx="233">
                  <c:v>17:39:34:21</c:v>
                </c:pt>
                <c:pt idx="234">
                  <c:v>17:39:57:21</c:v>
                </c:pt>
                <c:pt idx="235">
                  <c:v>17:40:20:21</c:v>
                </c:pt>
                <c:pt idx="236">
                  <c:v>17:40:43:21</c:v>
                </c:pt>
                <c:pt idx="237">
                  <c:v>17:41:06:21</c:v>
                </c:pt>
                <c:pt idx="238">
                  <c:v>17:41:29:21</c:v>
                </c:pt>
                <c:pt idx="239">
                  <c:v>17:41:52:21</c:v>
                </c:pt>
                <c:pt idx="240">
                  <c:v>17:42:15:21</c:v>
                </c:pt>
                <c:pt idx="241">
                  <c:v>17:42:38:21</c:v>
                </c:pt>
                <c:pt idx="242">
                  <c:v>17:43:01:21</c:v>
                </c:pt>
                <c:pt idx="243">
                  <c:v>17:43:24:21</c:v>
                </c:pt>
                <c:pt idx="244">
                  <c:v>17:43:47:21</c:v>
                </c:pt>
                <c:pt idx="245">
                  <c:v>17:44:10:21</c:v>
                </c:pt>
                <c:pt idx="246">
                  <c:v>17:44:33:21</c:v>
                </c:pt>
                <c:pt idx="247">
                  <c:v>17:44:56:21</c:v>
                </c:pt>
                <c:pt idx="248">
                  <c:v>17:45:19:21</c:v>
                </c:pt>
                <c:pt idx="249">
                  <c:v>17:45:42:21</c:v>
                </c:pt>
                <c:pt idx="250">
                  <c:v>17:46:05:21</c:v>
                </c:pt>
                <c:pt idx="251">
                  <c:v>17:46:28:21</c:v>
                </c:pt>
                <c:pt idx="252">
                  <c:v>17:46:51:21</c:v>
                </c:pt>
                <c:pt idx="253">
                  <c:v>17:47:14:21</c:v>
                </c:pt>
                <c:pt idx="254">
                  <c:v>17:47:37:21</c:v>
                </c:pt>
                <c:pt idx="255">
                  <c:v>17:48:00:21</c:v>
                </c:pt>
                <c:pt idx="256">
                  <c:v>17:48:23:21</c:v>
                </c:pt>
                <c:pt idx="257">
                  <c:v>17:48:46:21</c:v>
                </c:pt>
                <c:pt idx="258">
                  <c:v>17:49:09:21</c:v>
                </c:pt>
                <c:pt idx="259">
                  <c:v>17:49:32:21</c:v>
                </c:pt>
                <c:pt idx="260">
                  <c:v>17:49:55:21</c:v>
                </c:pt>
                <c:pt idx="261">
                  <c:v>17:50:18:21</c:v>
                </c:pt>
                <c:pt idx="262">
                  <c:v>17:50:41:21</c:v>
                </c:pt>
                <c:pt idx="263">
                  <c:v>17:51:04:21</c:v>
                </c:pt>
                <c:pt idx="264">
                  <c:v>17:51:27:21</c:v>
                </c:pt>
                <c:pt idx="265">
                  <c:v>17:51:50:21</c:v>
                </c:pt>
                <c:pt idx="266">
                  <c:v>17:52:13:21</c:v>
                </c:pt>
                <c:pt idx="267">
                  <c:v>17:52:36:21</c:v>
                </c:pt>
                <c:pt idx="268">
                  <c:v>17:52:59:21</c:v>
                </c:pt>
                <c:pt idx="269">
                  <c:v>17:53:22:21</c:v>
                </c:pt>
                <c:pt idx="270">
                  <c:v>17:53:45:21</c:v>
                </c:pt>
                <c:pt idx="271">
                  <c:v>17:54:08:21</c:v>
                </c:pt>
                <c:pt idx="272">
                  <c:v>17:54:31:21</c:v>
                </c:pt>
                <c:pt idx="273">
                  <c:v>17:54:54:21</c:v>
                </c:pt>
                <c:pt idx="274">
                  <c:v>17:55:17:21</c:v>
                </c:pt>
                <c:pt idx="275">
                  <c:v>17:55:40:21</c:v>
                </c:pt>
                <c:pt idx="276">
                  <c:v>17:56:03:21</c:v>
                </c:pt>
                <c:pt idx="277">
                  <c:v>17:56:26:21</c:v>
                </c:pt>
                <c:pt idx="278">
                  <c:v>17:56:49:21</c:v>
                </c:pt>
                <c:pt idx="279">
                  <c:v>17:57:12:21</c:v>
                </c:pt>
                <c:pt idx="280">
                  <c:v>17:57:35:21</c:v>
                </c:pt>
                <c:pt idx="281">
                  <c:v>17:57:58:21</c:v>
                </c:pt>
                <c:pt idx="282">
                  <c:v>17:58:21:21</c:v>
                </c:pt>
                <c:pt idx="283">
                  <c:v>17:58:44:21</c:v>
                </c:pt>
                <c:pt idx="284">
                  <c:v>17:59:07:21</c:v>
                </c:pt>
                <c:pt idx="285">
                  <c:v>17:59:30:21</c:v>
                </c:pt>
                <c:pt idx="286">
                  <c:v>17:59:53:21</c:v>
                </c:pt>
                <c:pt idx="287">
                  <c:v>18:00:16:21</c:v>
                </c:pt>
                <c:pt idx="288">
                  <c:v>18:00:39:21</c:v>
                </c:pt>
                <c:pt idx="289">
                  <c:v>18:01:02:21</c:v>
                </c:pt>
                <c:pt idx="290">
                  <c:v>18:01:25:21</c:v>
                </c:pt>
                <c:pt idx="291">
                  <c:v>18:01:48:21</c:v>
                </c:pt>
                <c:pt idx="292">
                  <c:v>18:02:11:21</c:v>
                </c:pt>
                <c:pt idx="293">
                  <c:v>18:02:34:21</c:v>
                </c:pt>
                <c:pt idx="294">
                  <c:v>18:02:57:21</c:v>
                </c:pt>
                <c:pt idx="295">
                  <c:v>18:03:20:21</c:v>
                </c:pt>
                <c:pt idx="296">
                  <c:v>18:03:43:21</c:v>
                </c:pt>
                <c:pt idx="297">
                  <c:v>18:04:06:21</c:v>
                </c:pt>
                <c:pt idx="298">
                  <c:v>18:04:29:21</c:v>
                </c:pt>
                <c:pt idx="299">
                  <c:v>18:04:52:21</c:v>
                </c:pt>
                <c:pt idx="300">
                  <c:v>18:05:15:21</c:v>
                </c:pt>
                <c:pt idx="301">
                  <c:v>18:05:38:21</c:v>
                </c:pt>
                <c:pt idx="302">
                  <c:v>18:06:01:21</c:v>
                </c:pt>
                <c:pt idx="303">
                  <c:v>18:06:24:21</c:v>
                </c:pt>
                <c:pt idx="304">
                  <c:v>18:06:47:21</c:v>
                </c:pt>
                <c:pt idx="305">
                  <c:v>18:07:10:21</c:v>
                </c:pt>
                <c:pt idx="306">
                  <c:v>18:07:33:21</c:v>
                </c:pt>
                <c:pt idx="307">
                  <c:v>18:07:56:21</c:v>
                </c:pt>
                <c:pt idx="308">
                  <c:v>18:08:19:21</c:v>
                </c:pt>
                <c:pt idx="309">
                  <c:v>18:08:42:21</c:v>
                </c:pt>
                <c:pt idx="310">
                  <c:v>18:09:05:21</c:v>
                </c:pt>
                <c:pt idx="311">
                  <c:v>18:09:28:21</c:v>
                </c:pt>
                <c:pt idx="312">
                  <c:v>18:09:51:21</c:v>
                </c:pt>
                <c:pt idx="313">
                  <c:v>18:10:14:21</c:v>
                </c:pt>
                <c:pt idx="314">
                  <c:v>18:10:37:21</c:v>
                </c:pt>
                <c:pt idx="315">
                  <c:v>18:11:00:21</c:v>
                </c:pt>
                <c:pt idx="316">
                  <c:v>18:11:23:21</c:v>
                </c:pt>
                <c:pt idx="317">
                  <c:v>18:11:46:21</c:v>
                </c:pt>
                <c:pt idx="318">
                  <c:v>18:12:09:21</c:v>
                </c:pt>
                <c:pt idx="319">
                  <c:v>18:12:32:21</c:v>
                </c:pt>
                <c:pt idx="320">
                  <c:v>18:12:55:21</c:v>
                </c:pt>
                <c:pt idx="321">
                  <c:v>18:13:18:21</c:v>
                </c:pt>
                <c:pt idx="322">
                  <c:v>18:13:41:21</c:v>
                </c:pt>
                <c:pt idx="323">
                  <c:v>18:14:04:21</c:v>
                </c:pt>
                <c:pt idx="324">
                  <c:v>18:14:27:21</c:v>
                </c:pt>
                <c:pt idx="325">
                  <c:v>18:14:50:21</c:v>
                </c:pt>
                <c:pt idx="326">
                  <c:v>18:15:13:21</c:v>
                </c:pt>
                <c:pt idx="327">
                  <c:v>18:15:36:21</c:v>
                </c:pt>
                <c:pt idx="328">
                  <c:v>18:15:59:21</c:v>
                </c:pt>
                <c:pt idx="329">
                  <c:v>18:16:22:21</c:v>
                </c:pt>
                <c:pt idx="330">
                  <c:v>18:16:45:21</c:v>
                </c:pt>
                <c:pt idx="331">
                  <c:v>18:17:08:21</c:v>
                </c:pt>
                <c:pt idx="332">
                  <c:v>18:17:31:21</c:v>
                </c:pt>
                <c:pt idx="333">
                  <c:v>18:17:54:21</c:v>
                </c:pt>
                <c:pt idx="334">
                  <c:v>18:18:17:21</c:v>
                </c:pt>
                <c:pt idx="335">
                  <c:v>18:18:40:21</c:v>
                </c:pt>
                <c:pt idx="336">
                  <c:v>18:19:03:21</c:v>
                </c:pt>
                <c:pt idx="337">
                  <c:v>18:19:26:21</c:v>
                </c:pt>
                <c:pt idx="338">
                  <c:v>18:19:49:21</c:v>
                </c:pt>
                <c:pt idx="339">
                  <c:v>18:20:12:21</c:v>
                </c:pt>
                <c:pt idx="340">
                  <c:v>18:20:35:21</c:v>
                </c:pt>
                <c:pt idx="341">
                  <c:v>18:20:58:21</c:v>
                </c:pt>
                <c:pt idx="342">
                  <c:v>18:21:21:21</c:v>
                </c:pt>
                <c:pt idx="343">
                  <c:v>18:21:44:21</c:v>
                </c:pt>
                <c:pt idx="344">
                  <c:v>18:22:07:21</c:v>
                </c:pt>
                <c:pt idx="345">
                  <c:v>18:22:30:21</c:v>
                </c:pt>
                <c:pt idx="346">
                  <c:v>18:22:53:21</c:v>
                </c:pt>
                <c:pt idx="347">
                  <c:v>18:23:16:21</c:v>
                </c:pt>
                <c:pt idx="348">
                  <c:v>18:23:39:21</c:v>
                </c:pt>
                <c:pt idx="349">
                  <c:v>18:24:02:21</c:v>
                </c:pt>
                <c:pt idx="350">
                  <c:v>18:24:25:21</c:v>
                </c:pt>
                <c:pt idx="351">
                  <c:v>18:24:48:21</c:v>
                </c:pt>
                <c:pt idx="352">
                  <c:v>18:25:11:21</c:v>
                </c:pt>
                <c:pt idx="353">
                  <c:v>18:25:34:21</c:v>
                </c:pt>
                <c:pt idx="354">
                  <c:v>18:25:57:21</c:v>
                </c:pt>
                <c:pt idx="355">
                  <c:v>18:26:20:21</c:v>
                </c:pt>
                <c:pt idx="356">
                  <c:v>18:26:43:21</c:v>
                </c:pt>
                <c:pt idx="357">
                  <c:v>18:27:06:21</c:v>
                </c:pt>
                <c:pt idx="358">
                  <c:v>18:27:29:21</c:v>
                </c:pt>
                <c:pt idx="359">
                  <c:v>18:27:52:21</c:v>
                </c:pt>
                <c:pt idx="360">
                  <c:v>18:28:15:21</c:v>
                </c:pt>
                <c:pt idx="361">
                  <c:v>18:28:38:21</c:v>
                </c:pt>
                <c:pt idx="362">
                  <c:v>18:29:01:21</c:v>
                </c:pt>
                <c:pt idx="363">
                  <c:v>18:29:24:21</c:v>
                </c:pt>
                <c:pt idx="364">
                  <c:v>18:29:47:21</c:v>
                </c:pt>
                <c:pt idx="365">
                  <c:v>18:30:10:21</c:v>
                </c:pt>
                <c:pt idx="366">
                  <c:v>18:30:33:21</c:v>
                </c:pt>
                <c:pt idx="367">
                  <c:v>18:30:56:21</c:v>
                </c:pt>
                <c:pt idx="368">
                  <c:v>18:31:19:21</c:v>
                </c:pt>
                <c:pt idx="369">
                  <c:v>18:31:42:21</c:v>
                </c:pt>
                <c:pt idx="370">
                  <c:v>18:32:05:21</c:v>
                </c:pt>
                <c:pt idx="371">
                  <c:v>18:32:28:21</c:v>
                </c:pt>
                <c:pt idx="372">
                  <c:v>18:32:51:21</c:v>
                </c:pt>
                <c:pt idx="373">
                  <c:v>18:33:14:21</c:v>
                </c:pt>
                <c:pt idx="374">
                  <c:v>18:33:37:21</c:v>
                </c:pt>
                <c:pt idx="375">
                  <c:v>18:34:00:21</c:v>
                </c:pt>
                <c:pt idx="376">
                  <c:v>18:34:23:21</c:v>
                </c:pt>
                <c:pt idx="377">
                  <c:v>18:34:46:21</c:v>
                </c:pt>
                <c:pt idx="378">
                  <c:v>18:35:09:21</c:v>
                </c:pt>
                <c:pt idx="379">
                  <c:v>18:35:32:21</c:v>
                </c:pt>
                <c:pt idx="380">
                  <c:v>18:35:55:21</c:v>
                </c:pt>
                <c:pt idx="381">
                  <c:v>18:36:18:21</c:v>
                </c:pt>
                <c:pt idx="382">
                  <c:v>18:36:41:21</c:v>
                </c:pt>
                <c:pt idx="383">
                  <c:v>18:37:04:21</c:v>
                </c:pt>
                <c:pt idx="384">
                  <c:v>18:37:27:21</c:v>
                </c:pt>
                <c:pt idx="385">
                  <c:v>18:37:50:21</c:v>
                </c:pt>
                <c:pt idx="386">
                  <c:v>18:38:13:21</c:v>
                </c:pt>
                <c:pt idx="387">
                  <c:v>18:38:36:21</c:v>
                </c:pt>
                <c:pt idx="388">
                  <c:v>18:38:59:21</c:v>
                </c:pt>
                <c:pt idx="389">
                  <c:v>18:39:22:21</c:v>
                </c:pt>
                <c:pt idx="390">
                  <c:v>18:39:45:21</c:v>
                </c:pt>
                <c:pt idx="391">
                  <c:v>18:40:08:21</c:v>
                </c:pt>
                <c:pt idx="392">
                  <c:v>18:40:31:21</c:v>
                </c:pt>
                <c:pt idx="393">
                  <c:v>18:40:54:21</c:v>
                </c:pt>
                <c:pt idx="394">
                  <c:v>18:41:17:21</c:v>
                </c:pt>
                <c:pt idx="395">
                  <c:v>18:41:40:21</c:v>
                </c:pt>
                <c:pt idx="396">
                  <c:v>18:42:03:21</c:v>
                </c:pt>
                <c:pt idx="397">
                  <c:v>18:42:26:21</c:v>
                </c:pt>
                <c:pt idx="398">
                  <c:v>18:42:49:21</c:v>
                </c:pt>
                <c:pt idx="399">
                  <c:v>18:43:12:21</c:v>
                </c:pt>
                <c:pt idx="400">
                  <c:v>18:43:35:21</c:v>
                </c:pt>
                <c:pt idx="401">
                  <c:v>18:43:58:21</c:v>
                </c:pt>
                <c:pt idx="402">
                  <c:v>18:44:21:21</c:v>
                </c:pt>
                <c:pt idx="403">
                  <c:v>18:44:44:21</c:v>
                </c:pt>
                <c:pt idx="404">
                  <c:v>18:45:07:21</c:v>
                </c:pt>
                <c:pt idx="405">
                  <c:v>18:45:30:21</c:v>
                </c:pt>
                <c:pt idx="406">
                  <c:v>18:45:53:21</c:v>
                </c:pt>
                <c:pt idx="407">
                  <c:v>18:46:16:21</c:v>
                </c:pt>
                <c:pt idx="408">
                  <c:v>18:46:39:21</c:v>
                </c:pt>
                <c:pt idx="409">
                  <c:v>18:47:02:21</c:v>
                </c:pt>
                <c:pt idx="410">
                  <c:v>18:47:25:21</c:v>
                </c:pt>
                <c:pt idx="411">
                  <c:v>18:47:48:21</c:v>
                </c:pt>
                <c:pt idx="412">
                  <c:v>18:48:11:21</c:v>
                </c:pt>
                <c:pt idx="413">
                  <c:v>18:48:34:21</c:v>
                </c:pt>
                <c:pt idx="414">
                  <c:v>18:48:57:21</c:v>
                </c:pt>
                <c:pt idx="415">
                  <c:v>18:49:20:21</c:v>
                </c:pt>
                <c:pt idx="416">
                  <c:v>18:49:43:21</c:v>
                </c:pt>
                <c:pt idx="417">
                  <c:v>18:50:06:21</c:v>
                </c:pt>
                <c:pt idx="418">
                  <c:v>18:50:29:21</c:v>
                </c:pt>
                <c:pt idx="419">
                  <c:v>18:50:52:21</c:v>
                </c:pt>
                <c:pt idx="420">
                  <c:v>18:51:15:21</c:v>
                </c:pt>
                <c:pt idx="421">
                  <c:v>18:51:38:21</c:v>
                </c:pt>
                <c:pt idx="422">
                  <c:v>18:52:01:21</c:v>
                </c:pt>
                <c:pt idx="423">
                  <c:v>18:52:24:21</c:v>
                </c:pt>
                <c:pt idx="424">
                  <c:v>18:52:47:21</c:v>
                </c:pt>
                <c:pt idx="425">
                  <c:v>18:53:10:21</c:v>
                </c:pt>
                <c:pt idx="426">
                  <c:v>18:53:33:21</c:v>
                </c:pt>
                <c:pt idx="427">
                  <c:v>18:53:56:21</c:v>
                </c:pt>
                <c:pt idx="428">
                  <c:v>18:54:19:21</c:v>
                </c:pt>
                <c:pt idx="429">
                  <c:v>18:54:42:21</c:v>
                </c:pt>
                <c:pt idx="430">
                  <c:v>18:55:05:21</c:v>
                </c:pt>
                <c:pt idx="431">
                  <c:v>18:55:28:21</c:v>
                </c:pt>
                <c:pt idx="432">
                  <c:v>18:55:51:21</c:v>
                </c:pt>
                <c:pt idx="433">
                  <c:v>18:56:14:21</c:v>
                </c:pt>
                <c:pt idx="434">
                  <c:v>18:56:37:21</c:v>
                </c:pt>
                <c:pt idx="435">
                  <c:v>18:57:00:21</c:v>
                </c:pt>
                <c:pt idx="436">
                  <c:v>18:57:23:21</c:v>
                </c:pt>
                <c:pt idx="437">
                  <c:v>18:57:46:21</c:v>
                </c:pt>
                <c:pt idx="438">
                  <c:v>18:58:09:21</c:v>
                </c:pt>
                <c:pt idx="439">
                  <c:v>18:58:32:21</c:v>
                </c:pt>
                <c:pt idx="440">
                  <c:v>18:58:55:21</c:v>
                </c:pt>
                <c:pt idx="441">
                  <c:v>18:59:18:21</c:v>
                </c:pt>
                <c:pt idx="442">
                  <c:v>18:59:41:21</c:v>
                </c:pt>
                <c:pt idx="443">
                  <c:v>19:00:04:21</c:v>
                </c:pt>
                <c:pt idx="444">
                  <c:v>19:00:27:21</c:v>
                </c:pt>
                <c:pt idx="445">
                  <c:v>19:00:50:21</c:v>
                </c:pt>
                <c:pt idx="446">
                  <c:v>19:01:13:21</c:v>
                </c:pt>
                <c:pt idx="447">
                  <c:v>19:01:36:21</c:v>
                </c:pt>
                <c:pt idx="448">
                  <c:v>19:01:59:21</c:v>
                </c:pt>
                <c:pt idx="449">
                  <c:v>19:02:22:21</c:v>
                </c:pt>
                <c:pt idx="450">
                  <c:v>19:02:45:21</c:v>
                </c:pt>
                <c:pt idx="451">
                  <c:v>19:03:08:21</c:v>
                </c:pt>
                <c:pt idx="452">
                  <c:v>19:03:31:21</c:v>
                </c:pt>
                <c:pt idx="453">
                  <c:v>19:03:54:21</c:v>
                </c:pt>
                <c:pt idx="454">
                  <c:v>19:04:17:21</c:v>
                </c:pt>
                <c:pt idx="455">
                  <c:v>19:04:40:21</c:v>
                </c:pt>
                <c:pt idx="456">
                  <c:v>19:05:03:21</c:v>
                </c:pt>
                <c:pt idx="457">
                  <c:v>19:05:26:21</c:v>
                </c:pt>
                <c:pt idx="458">
                  <c:v>19:05:49:21</c:v>
                </c:pt>
                <c:pt idx="459">
                  <c:v>19:06:12:21</c:v>
                </c:pt>
                <c:pt idx="460">
                  <c:v>19:06:35:21</c:v>
                </c:pt>
                <c:pt idx="461">
                  <c:v>19:06:58:21</c:v>
                </c:pt>
                <c:pt idx="462">
                  <c:v>19:07:21:21</c:v>
                </c:pt>
                <c:pt idx="463">
                  <c:v>19:07:44:21</c:v>
                </c:pt>
                <c:pt idx="464">
                  <c:v>19:08:07:21</c:v>
                </c:pt>
                <c:pt idx="465">
                  <c:v>19:08:30:21</c:v>
                </c:pt>
                <c:pt idx="466">
                  <c:v>19:08:53:21</c:v>
                </c:pt>
                <c:pt idx="467">
                  <c:v>19:09:16:21</c:v>
                </c:pt>
                <c:pt idx="468">
                  <c:v>19:09:39:21</c:v>
                </c:pt>
                <c:pt idx="469">
                  <c:v>19:10:02:21</c:v>
                </c:pt>
                <c:pt idx="470">
                  <c:v>19:10:25:21</c:v>
                </c:pt>
                <c:pt idx="471">
                  <c:v>19:10:48:21</c:v>
                </c:pt>
                <c:pt idx="472">
                  <c:v>19:11:11:21</c:v>
                </c:pt>
                <c:pt idx="473">
                  <c:v>19:11:34:21</c:v>
                </c:pt>
                <c:pt idx="474">
                  <c:v>19:11:57:21</c:v>
                </c:pt>
                <c:pt idx="475">
                  <c:v>19:12:20:21</c:v>
                </c:pt>
                <c:pt idx="476">
                  <c:v>19:12:43:21</c:v>
                </c:pt>
                <c:pt idx="477">
                  <c:v>19:13:06:21</c:v>
                </c:pt>
                <c:pt idx="478">
                  <c:v>19:13:29:21</c:v>
                </c:pt>
                <c:pt idx="479">
                  <c:v>19:13:52:21</c:v>
                </c:pt>
                <c:pt idx="480">
                  <c:v>19:14:15:21</c:v>
                </c:pt>
                <c:pt idx="481">
                  <c:v>19:14:38:21</c:v>
                </c:pt>
                <c:pt idx="482">
                  <c:v>19:15:01:21</c:v>
                </c:pt>
                <c:pt idx="483">
                  <c:v>19:15:24:21</c:v>
                </c:pt>
                <c:pt idx="484">
                  <c:v>19:15:47:21</c:v>
                </c:pt>
                <c:pt idx="485">
                  <c:v>19:16:10:21</c:v>
                </c:pt>
                <c:pt idx="486">
                  <c:v>19:16:33:21</c:v>
                </c:pt>
                <c:pt idx="487">
                  <c:v>19:16:56:21</c:v>
                </c:pt>
                <c:pt idx="488">
                  <c:v>19:17:19:21</c:v>
                </c:pt>
                <c:pt idx="489">
                  <c:v>19:17:42:21</c:v>
                </c:pt>
                <c:pt idx="490">
                  <c:v>19:18:05:21</c:v>
                </c:pt>
                <c:pt idx="491">
                  <c:v>19:18:28:21</c:v>
                </c:pt>
                <c:pt idx="492">
                  <c:v>19:18:51:21</c:v>
                </c:pt>
                <c:pt idx="493">
                  <c:v>19:19:14:21</c:v>
                </c:pt>
                <c:pt idx="494">
                  <c:v>19:19:37:21</c:v>
                </c:pt>
                <c:pt idx="495">
                  <c:v>19:20:00:21</c:v>
                </c:pt>
                <c:pt idx="496">
                  <c:v>19:20:23:21</c:v>
                </c:pt>
                <c:pt idx="497">
                  <c:v>19:20:46:21</c:v>
                </c:pt>
                <c:pt idx="498">
                  <c:v>19:21:09:21</c:v>
                </c:pt>
                <c:pt idx="499">
                  <c:v>19:21:32:21</c:v>
                </c:pt>
                <c:pt idx="500">
                  <c:v>19:21:55:21</c:v>
                </c:pt>
                <c:pt idx="501">
                  <c:v>19:22:18:21</c:v>
                </c:pt>
                <c:pt idx="502">
                  <c:v>19:22:41:21</c:v>
                </c:pt>
                <c:pt idx="503">
                  <c:v>19:23:04:21</c:v>
                </c:pt>
                <c:pt idx="504">
                  <c:v>19:23:27:21</c:v>
                </c:pt>
                <c:pt idx="505">
                  <c:v>19:23:50:21</c:v>
                </c:pt>
                <c:pt idx="506">
                  <c:v>19:24:13:21</c:v>
                </c:pt>
                <c:pt idx="507">
                  <c:v>19:24:36:21</c:v>
                </c:pt>
                <c:pt idx="508">
                  <c:v>19:24:59:21</c:v>
                </c:pt>
                <c:pt idx="509">
                  <c:v>19:25:22:21</c:v>
                </c:pt>
                <c:pt idx="510">
                  <c:v>19:25:45:21</c:v>
                </c:pt>
                <c:pt idx="511">
                  <c:v>19:26:08:21</c:v>
                </c:pt>
                <c:pt idx="512">
                  <c:v>19:26:31:21</c:v>
                </c:pt>
                <c:pt idx="513">
                  <c:v>19:26:54:21</c:v>
                </c:pt>
                <c:pt idx="514">
                  <c:v>19:27:17:21</c:v>
                </c:pt>
                <c:pt idx="515">
                  <c:v>19:27:40:21</c:v>
                </c:pt>
                <c:pt idx="516">
                  <c:v>19:28:03:21</c:v>
                </c:pt>
                <c:pt idx="517">
                  <c:v>19:28:26:21</c:v>
                </c:pt>
                <c:pt idx="518">
                  <c:v>19:28:49:21</c:v>
                </c:pt>
                <c:pt idx="519">
                  <c:v>19:29:12:21</c:v>
                </c:pt>
                <c:pt idx="520">
                  <c:v>19:29:35:21</c:v>
                </c:pt>
                <c:pt idx="521">
                  <c:v>19:29:58:21</c:v>
                </c:pt>
                <c:pt idx="522">
                  <c:v>19:30:21:21</c:v>
                </c:pt>
                <c:pt idx="523">
                  <c:v>19:30:44:21</c:v>
                </c:pt>
                <c:pt idx="524">
                  <c:v>19:31:07:21</c:v>
                </c:pt>
                <c:pt idx="525">
                  <c:v>19:31:30:21</c:v>
                </c:pt>
                <c:pt idx="526">
                  <c:v>19:31:53:21</c:v>
                </c:pt>
                <c:pt idx="527">
                  <c:v>19:32:16:21</c:v>
                </c:pt>
                <c:pt idx="528">
                  <c:v>19:32:39:21</c:v>
                </c:pt>
                <c:pt idx="529">
                  <c:v>19:33:02:21</c:v>
                </c:pt>
                <c:pt idx="530">
                  <c:v>19:33:25:21</c:v>
                </c:pt>
                <c:pt idx="531">
                  <c:v>19:33:48:21</c:v>
                </c:pt>
                <c:pt idx="532">
                  <c:v>19:34:11:21</c:v>
                </c:pt>
                <c:pt idx="533">
                  <c:v>19:34:34:21</c:v>
                </c:pt>
                <c:pt idx="534">
                  <c:v>19:34:57:21</c:v>
                </c:pt>
                <c:pt idx="535">
                  <c:v>19:35:20:21</c:v>
                </c:pt>
                <c:pt idx="536">
                  <c:v>19:35:43:21</c:v>
                </c:pt>
                <c:pt idx="537">
                  <c:v>19:36:06:21</c:v>
                </c:pt>
                <c:pt idx="538">
                  <c:v>19:36:29:21</c:v>
                </c:pt>
                <c:pt idx="539">
                  <c:v>19:36:52:21</c:v>
                </c:pt>
                <c:pt idx="540">
                  <c:v>19:37:15:21</c:v>
                </c:pt>
                <c:pt idx="541">
                  <c:v>19:37:38:21</c:v>
                </c:pt>
                <c:pt idx="542">
                  <c:v>19:38:01:21</c:v>
                </c:pt>
                <c:pt idx="543">
                  <c:v>19:38:24:21</c:v>
                </c:pt>
                <c:pt idx="544">
                  <c:v>19:38:47:21</c:v>
                </c:pt>
                <c:pt idx="545">
                  <c:v>19:39:10:21</c:v>
                </c:pt>
                <c:pt idx="546">
                  <c:v>19:39:33:21</c:v>
                </c:pt>
                <c:pt idx="547">
                  <c:v>19:39:56:21</c:v>
                </c:pt>
                <c:pt idx="548">
                  <c:v>19:40:19:21</c:v>
                </c:pt>
                <c:pt idx="549">
                  <c:v>19:40:42:21</c:v>
                </c:pt>
                <c:pt idx="550">
                  <c:v>19:41:05:21</c:v>
                </c:pt>
                <c:pt idx="551">
                  <c:v>19:41:28:21</c:v>
                </c:pt>
                <c:pt idx="552">
                  <c:v>19:41:51:21</c:v>
                </c:pt>
                <c:pt idx="553">
                  <c:v>19:42:14:21</c:v>
                </c:pt>
                <c:pt idx="554">
                  <c:v>19:42:37:21</c:v>
                </c:pt>
                <c:pt idx="555">
                  <c:v>19:43:00:21</c:v>
                </c:pt>
                <c:pt idx="556">
                  <c:v>19:43:23:21</c:v>
                </c:pt>
                <c:pt idx="557">
                  <c:v>19:43:46:21</c:v>
                </c:pt>
                <c:pt idx="558">
                  <c:v>19:44:09:21</c:v>
                </c:pt>
                <c:pt idx="559">
                  <c:v>19:44:32:21</c:v>
                </c:pt>
                <c:pt idx="560">
                  <c:v>19:44:55:21</c:v>
                </c:pt>
                <c:pt idx="561">
                  <c:v>19:45:18:21</c:v>
                </c:pt>
                <c:pt idx="562">
                  <c:v>19:45:41:21</c:v>
                </c:pt>
                <c:pt idx="563">
                  <c:v>19:46:04:21</c:v>
                </c:pt>
                <c:pt idx="564">
                  <c:v>19:46:27:21</c:v>
                </c:pt>
                <c:pt idx="565">
                  <c:v>19:46:50:21</c:v>
                </c:pt>
                <c:pt idx="566">
                  <c:v>19:47:13:21</c:v>
                </c:pt>
                <c:pt idx="567">
                  <c:v>19:47:36:21</c:v>
                </c:pt>
                <c:pt idx="568">
                  <c:v>19:47:59:21</c:v>
                </c:pt>
                <c:pt idx="569">
                  <c:v>19:48:22:21</c:v>
                </c:pt>
                <c:pt idx="570">
                  <c:v>19:48:45:21</c:v>
                </c:pt>
                <c:pt idx="571">
                  <c:v>19:49:08:21</c:v>
                </c:pt>
                <c:pt idx="572">
                  <c:v>19:49:31:21</c:v>
                </c:pt>
                <c:pt idx="573">
                  <c:v>19:49:54:21</c:v>
                </c:pt>
                <c:pt idx="574">
                  <c:v>19:50:17:21</c:v>
                </c:pt>
                <c:pt idx="575">
                  <c:v>19:50:40:21</c:v>
                </c:pt>
                <c:pt idx="576">
                  <c:v>19:51:03:21</c:v>
                </c:pt>
                <c:pt idx="577">
                  <c:v>19:51:26:21</c:v>
                </c:pt>
                <c:pt idx="578">
                  <c:v>19:51:49:21</c:v>
                </c:pt>
                <c:pt idx="579">
                  <c:v>19:52:12:21</c:v>
                </c:pt>
                <c:pt idx="580">
                  <c:v>19:52:35:21</c:v>
                </c:pt>
                <c:pt idx="581">
                  <c:v>19:52:58:21</c:v>
                </c:pt>
                <c:pt idx="582">
                  <c:v>19:53:21:21</c:v>
                </c:pt>
                <c:pt idx="583">
                  <c:v>19:53:44:21</c:v>
                </c:pt>
                <c:pt idx="584">
                  <c:v>19:54:07:21</c:v>
                </c:pt>
                <c:pt idx="585">
                  <c:v>19:54:30:21</c:v>
                </c:pt>
                <c:pt idx="586">
                  <c:v>19:54:53:21</c:v>
                </c:pt>
                <c:pt idx="587">
                  <c:v>19:55:16:21</c:v>
                </c:pt>
                <c:pt idx="588">
                  <c:v>19:55:39:21</c:v>
                </c:pt>
                <c:pt idx="589">
                  <c:v>19:56:02:21</c:v>
                </c:pt>
                <c:pt idx="590">
                  <c:v>19:56:25:21</c:v>
                </c:pt>
                <c:pt idx="591">
                  <c:v>19:56:48:21</c:v>
                </c:pt>
                <c:pt idx="592">
                  <c:v>19:57:11:21</c:v>
                </c:pt>
                <c:pt idx="593">
                  <c:v>19:57:34:21</c:v>
                </c:pt>
                <c:pt idx="594">
                  <c:v>19:57:57:21</c:v>
                </c:pt>
                <c:pt idx="595">
                  <c:v>19:58:20:21</c:v>
                </c:pt>
                <c:pt idx="596">
                  <c:v>19:58:43:21</c:v>
                </c:pt>
                <c:pt idx="597">
                  <c:v>19:59:06:21</c:v>
                </c:pt>
                <c:pt idx="598">
                  <c:v>19:59:29:21</c:v>
                </c:pt>
                <c:pt idx="599">
                  <c:v>19:59:52:21</c:v>
                </c:pt>
                <c:pt idx="600">
                  <c:v>20:00:15:21</c:v>
                </c:pt>
                <c:pt idx="601">
                  <c:v>20:00:38:21</c:v>
                </c:pt>
                <c:pt idx="602">
                  <c:v>20:01:01:21</c:v>
                </c:pt>
                <c:pt idx="603">
                  <c:v>20:01:24:21</c:v>
                </c:pt>
                <c:pt idx="604">
                  <c:v>20:01:47:21</c:v>
                </c:pt>
                <c:pt idx="605">
                  <c:v>20:02:10:21</c:v>
                </c:pt>
                <c:pt idx="606">
                  <c:v>20:02:33:21</c:v>
                </c:pt>
                <c:pt idx="607">
                  <c:v>20:02:56:21</c:v>
                </c:pt>
                <c:pt idx="608">
                  <c:v>20:03:19:21</c:v>
                </c:pt>
                <c:pt idx="609">
                  <c:v>20:03:42:21</c:v>
                </c:pt>
                <c:pt idx="610">
                  <c:v>20:04:05:21</c:v>
                </c:pt>
                <c:pt idx="611">
                  <c:v>20:04:28:21</c:v>
                </c:pt>
                <c:pt idx="612">
                  <c:v>20:04:51:21</c:v>
                </c:pt>
                <c:pt idx="613">
                  <c:v>20:05:14:21</c:v>
                </c:pt>
                <c:pt idx="614">
                  <c:v>20:05:37:21</c:v>
                </c:pt>
                <c:pt idx="615">
                  <c:v>20:06:00:21</c:v>
                </c:pt>
                <c:pt idx="616">
                  <c:v>20:06:23:21</c:v>
                </c:pt>
                <c:pt idx="617">
                  <c:v>20:06:46:21</c:v>
                </c:pt>
                <c:pt idx="618">
                  <c:v>20:07:09:21</c:v>
                </c:pt>
                <c:pt idx="619">
                  <c:v>20:07:32:21</c:v>
                </c:pt>
                <c:pt idx="620">
                  <c:v>20:07:55:21</c:v>
                </c:pt>
                <c:pt idx="621">
                  <c:v>20:08:18:21</c:v>
                </c:pt>
                <c:pt idx="622">
                  <c:v>20:08:41:21</c:v>
                </c:pt>
                <c:pt idx="623">
                  <c:v>20:09:04:21</c:v>
                </c:pt>
                <c:pt idx="624">
                  <c:v>20:09:27:21</c:v>
                </c:pt>
                <c:pt idx="625">
                  <c:v>20:09:50:21</c:v>
                </c:pt>
                <c:pt idx="626">
                  <c:v>20:10:13:21</c:v>
                </c:pt>
                <c:pt idx="627">
                  <c:v>20:10:36:21</c:v>
                </c:pt>
                <c:pt idx="628">
                  <c:v>20:10:59:21</c:v>
                </c:pt>
                <c:pt idx="629">
                  <c:v>20:11:22:21</c:v>
                </c:pt>
                <c:pt idx="630">
                  <c:v>20:11:45:21</c:v>
                </c:pt>
                <c:pt idx="631">
                  <c:v>20:12:08:21</c:v>
                </c:pt>
                <c:pt idx="632">
                  <c:v>20:12:31:21</c:v>
                </c:pt>
                <c:pt idx="633">
                  <c:v>20:12:54:21</c:v>
                </c:pt>
                <c:pt idx="634">
                  <c:v>20:13:17:21</c:v>
                </c:pt>
                <c:pt idx="635">
                  <c:v>20:13:40:21</c:v>
                </c:pt>
                <c:pt idx="636">
                  <c:v>20:14:03:21</c:v>
                </c:pt>
                <c:pt idx="637">
                  <c:v>20:14:26:21</c:v>
                </c:pt>
                <c:pt idx="638">
                  <c:v>20:14:49:21</c:v>
                </c:pt>
                <c:pt idx="639">
                  <c:v>20:15:12:21</c:v>
                </c:pt>
                <c:pt idx="640">
                  <c:v>20:15:35:21</c:v>
                </c:pt>
                <c:pt idx="641">
                  <c:v>20:15:58:21</c:v>
                </c:pt>
                <c:pt idx="642">
                  <c:v>20:16:21:21</c:v>
                </c:pt>
                <c:pt idx="643">
                  <c:v>20:16:44:21</c:v>
                </c:pt>
                <c:pt idx="644">
                  <c:v>20:17:07:21</c:v>
                </c:pt>
                <c:pt idx="645">
                  <c:v>20:17:30:21</c:v>
                </c:pt>
                <c:pt idx="646">
                  <c:v>20:17:53:21</c:v>
                </c:pt>
                <c:pt idx="647">
                  <c:v>20:18:16:21</c:v>
                </c:pt>
                <c:pt idx="648">
                  <c:v>20:18:39:21</c:v>
                </c:pt>
                <c:pt idx="649">
                  <c:v>20:19:02:21</c:v>
                </c:pt>
                <c:pt idx="650">
                  <c:v>20:19:25:21</c:v>
                </c:pt>
                <c:pt idx="651">
                  <c:v>20:19:48:21</c:v>
                </c:pt>
                <c:pt idx="652">
                  <c:v>20:20:11:21</c:v>
                </c:pt>
                <c:pt idx="653">
                  <c:v>20:20:34:21</c:v>
                </c:pt>
                <c:pt idx="654">
                  <c:v>20:20:57:21</c:v>
                </c:pt>
                <c:pt idx="655">
                  <c:v>20:21:20:21</c:v>
                </c:pt>
                <c:pt idx="656">
                  <c:v>20:21:43:21</c:v>
                </c:pt>
                <c:pt idx="657">
                  <c:v>20:22:06:21</c:v>
                </c:pt>
                <c:pt idx="658">
                  <c:v>20:22:29:21</c:v>
                </c:pt>
                <c:pt idx="659">
                  <c:v>20:22:52:21</c:v>
                </c:pt>
                <c:pt idx="660">
                  <c:v>20:23:15:21</c:v>
                </c:pt>
                <c:pt idx="661">
                  <c:v>20:23:38:21</c:v>
                </c:pt>
                <c:pt idx="662">
                  <c:v>20:24:01:21</c:v>
                </c:pt>
                <c:pt idx="663">
                  <c:v>20:24:24:21</c:v>
                </c:pt>
                <c:pt idx="664">
                  <c:v>20:24:47:21</c:v>
                </c:pt>
                <c:pt idx="665">
                  <c:v>20:25:10:21</c:v>
                </c:pt>
                <c:pt idx="666">
                  <c:v>20:25:33:21</c:v>
                </c:pt>
                <c:pt idx="667">
                  <c:v>20:25:56:21</c:v>
                </c:pt>
                <c:pt idx="668">
                  <c:v>20:26:19:21</c:v>
                </c:pt>
                <c:pt idx="669">
                  <c:v>20:26:42:21</c:v>
                </c:pt>
                <c:pt idx="670">
                  <c:v>20:27:05:21</c:v>
                </c:pt>
                <c:pt idx="671">
                  <c:v>20:27:28:21</c:v>
                </c:pt>
                <c:pt idx="672">
                  <c:v>20:27:51:21</c:v>
                </c:pt>
                <c:pt idx="673">
                  <c:v>20:28:14:21</c:v>
                </c:pt>
                <c:pt idx="674">
                  <c:v>20:28:37:21</c:v>
                </c:pt>
                <c:pt idx="675">
                  <c:v>20:29:00:21</c:v>
                </c:pt>
                <c:pt idx="676">
                  <c:v>20:29:23:21</c:v>
                </c:pt>
                <c:pt idx="677">
                  <c:v>20:29:46:21</c:v>
                </c:pt>
                <c:pt idx="678">
                  <c:v>20:30:09:21</c:v>
                </c:pt>
                <c:pt idx="679">
                  <c:v>20:30:32:21</c:v>
                </c:pt>
                <c:pt idx="680">
                  <c:v>20:30:55:21</c:v>
                </c:pt>
                <c:pt idx="681">
                  <c:v>20:31:18:21</c:v>
                </c:pt>
                <c:pt idx="682">
                  <c:v>20:31:41:21</c:v>
                </c:pt>
                <c:pt idx="683">
                  <c:v>20:32:04:21</c:v>
                </c:pt>
                <c:pt idx="684">
                  <c:v>20:32:27:21</c:v>
                </c:pt>
                <c:pt idx="685">
                  <c:v>20:32:50:21</c:v>
                </c:pt>
                <c:pt idx="686">
                  <c:v>20:33:13:21</c:v>
                </c:pt>
                <c:pt idx="687">
                  <c:v>20:33:36:21</c:v>
                </c:pt>
                <c:pt idx="688">
                  <c:v>20:33:59:21</c:v>
                </c:pt>
                <c:pt idx="689">
                  <c:v>20:34:22:21</c:v>
                </c:pt>
                <c:pt idx="690">
                  <c:v>20:34:45:21</c:v>
                </c:pt>
                <c:pt idx="691">
                  <c:v>20:35:08:21</c:v>
                </c:pt>
                <c:pt idx="692">
                  <c:v>20:35:31:21</c:v>
                </c:pt>
                <c:pt idx="693">
                  <c:v>20:35:54:21</c:v>
                </c:pt>
                <c:pt idx="694">
                  <c:v>20:36:17:21</c:v>
                </c:pt>
                <c:pt idx="695">
                  <c:v>20:36:40:21</c:v>
                </c:pt>
                <c:pt idx="696">
                  <c:v>20:37:03:21</c:v>
                </c:pt>
                <c:pt idx="697">
                  <c:v>20:37:26:21</c:v>
                </c:pt>
                <c:pt idx="698">
                  <c:v>20:37:49:21</c:v>
                </c:pt>
                <c:pt idx="699">
                  <c:v>20:38:12:21</c:v>
                </c:pt>
                <c:pt idx="700">
                  <c:v>20:38:35:21</c:v>
                </c:pt>
                <c:pt idx="701">
                  <c:v>20:38:58:21</c:v>
                </c:pt>
                <c:pt idx="702">
                  <c:v>20:39:21:21</c:v>
                </c:pt>
                <c:pt idx="703">
                  <c:v>20:39:44:21</c:v>
                </c:pt>
                <c:pt idx="704">
                  <c:v>20:40:07:21</c:v>
                </c:pt>
                <c:pt idx="705">
                  <c:v>20:40:30:21</c:v>
                </c:pt>
                <c:pt idx="706">
                  <c:v>20:40:53:21</c:v>
                </c:pt>
                <c:pt idx="707">
                  <c:v>20:41:16:21</c:v>
                </c:pt>
                <c:pt idx="708">
                  <c:v>20:41:39:21</c:v>
                </c:pt>
                <c:pt idx="709">
                  <c:v>20:42:02:21</c:v>
                </c:pt>
                <c:pt idx="710">
                  <c:v>20:42:25:21</c:v>
                </c:pt>
                <c:pt idx="711">
                  <c:v>20:42:48:21</c:v>
                </c:pt>
                <c:pt idx="712">
                  <c:v>20:43:11:21</c:v>
                </c:pt>
                <c:pt idx="713">
                  <c:v>20:43:34:21</c:v>
                </c:pt>
                <c:pt idx="714">
                  <c:v>20:43:57:21</c:v>
                </c:pt>
                <c:pt idx="715">
                  <c:v>20:44:20:21</c:v>
                </c:pt>
                <c:pt idx="716">
                  <c:v>20:44:43:21</c:v>
                </c:pt>
                <c:pt idx="717">
                  <c:v>20:45:06:21</c:v>
                </c:pt>
                <c:pt idx="718">
                  <c:v>20:45:29:21</c:v>
                </c:pt>
                <c:pt idx="719">
                  <c:v>20:45:52:21</c:v>
                </c:pt>
                <c:pt idx="720">
                  <c:v>20:46:15:21</c:v>
                </c:pt>
                <c:pt idx="721">
                  <c:v>20:46:38:21</c:v>
                </c:pt>
                <c:pt idx="722">
                  <c:v>20:47:01:21</c:v>
                </c:pt>
                <c:pt idx="723">
                  <c:v>20:47:24:21</c:v>
                </c:pt>
                <c:pt idx="724">
                  <c:v>20:47:47:21</c:v>
                </c:pt>
                <c:pt idx="725">
                  <c:v>20:48:10:21</c:v>
                </c:pt>
                <c:pt idx="726">
                  <c:v>20:48:33:21</c:v>
                </c:pt>
                <c:pt idx="727">
                  <c:v>20:48:56:21</c:v>
                </c:pt>
                <c:pt idx="728">
                  <c:v>20:49:19:21</c:v>
                </c:pt>
                <c:pt idx="729">
                  <c:v>20:49:42:21</c:v>
                </c:pt>
                <c:pt idx="730">
                  <c:v>20:50:05:21</c:v>
                </c:pt>
                <c:pt idx="731">
                  <c:v>20:50:28:21</c:v>
                </c:pt>
                <c:pt idx="732">
                  <c:v>20:50:51:21</c:v>
                </c:pt>
                <c:pt idx="733">
                  <c:v>20:51:14:21</c:v>
                </c:pt>
                <c:pt idx="734">
                  <c:v>20:51:37:21</c:v>
                </c:pt>
                <c:pt idx="735">
                  <c:v>20:52:00:21</c:v>
                </c:pt>
                <c:pt idx="736">
                  <c:v>20:52:23:21</c:v>
                </c:pt>
                <c:pt idx="737">
                  <c:v>20:52:46:21</c:v>
                </c:pt>
                <c:pt idx="738">
                  <c:v>20:53:09:21</c:v>
                </c:pt>
                <c:pt idx="739">
                  <c:v>20:53:32:21</c:v>
                </c:pt>
                <c:pt idx="740">
                  <c:v>20:53:55:21</c:v>
                </c:pt>
                <c:pt idx="741">
                  <c:v>20:54:18:21</c:v>
                </c:pt>
                <c:pt idx="742">
                  <c:v>20:54:41:21</c:v>
                </c:pt>
                <c:pt idx="743">
                  <c:v>20:55:04:21</c:v>
                </c:pt>
                <c:pt idx="744">
                  <c:v>20:55:27:21</c:v>
                </c:pt>
                <c:pt idx="745">
                  <c:v>20:55:50:21</c:v>
                </c:pt>
                <c:pt idx="746">
                  <c:v>20:56:13:21</c:v>
                </c:pt>
                <c:pt idx="747">
                  <c:v>20:56:36:21</c:v>
                </c:pt>
                <c:pt idx="748">
                  <c:v>20:56:59:21</c:v>
                </c:pt>
                <c:pt idx="749">
                  <c:v>20:57:22:21</c:v>
                </c:pt>
                <c:pt idx="750">
                  <c:v>20:57:45:21</c:v>
                </c:pt>
                <c:pt idx="751">
                  <c:v>20:58:08:21</c:v>
                </c:pt>
                <c:pt idx="752">
                  <c:v>20:58:31:21</c:v>
                </c:pt>
                <c:pt idx="753">
                  <c:v>20:58:54:21</c:v>
                </c:pt>
                <c:pt idx="754">
                  <c:v>20:59:17:21</c:v>
                </c:pt>
                <c:pt idx="755">
                  <c:v>20:59:40:21</c:v>
                </c:pt>
                <c:pt idx="756">
                  <c:v>21:00:03:21</c:v>
                </c:pt>
                <c:pt idx="757">
                  <c:v>21:00:26:21</c:v>
                </c:pt>
                <c:pt idx="758">
                  <c:v>21:00:49:21</c:v>
                </c:pt>
                <c:pt idx="759">
                  <c:v>21:01:12:21</c:v>
                </c:pt>
                <c:pt idx="760">
                  <c:v>21:01:35:21</c:v>
                </c:pt>
                <c:pt idx="761">
                  <c:v>21:01:58:21</c:v>
                </c:pt>
                <c:pt idx="762">
                  <c:v>21:02:21:21</c:v>
                </c:pt>
                <c:pt idx="763">
                  <c:v>21:02:44:21</c:v>
                </c:pt>
                <c:pt idx="764">
                  <c:v>21:03:07:21</c:v>
                </c:pt>
                <c:pt idx="765">
                  <c:v>21:03:30:21</c:v>
                </c:pt>
                <c:pt idx="766">
                  <c:v>21:03:53:21</c:v>
                </c:pt>
                <c:pt idx="767">
                  <c:v>21:04:16:21</c:v>
                </c:pt>
                <c:pt idx="768">
                  <c:v>21:04:39:21</c:v>
                </c:pt>
                <c:pt idx="769">
                  <c:v>21:05:02:21</c:v>
                </c:pt>
                <c:pt idx="770">
                  <c:v>21:05:25:21</c:v>
                </c:pt>
                <c:pt idx="771">
                  <c:v>21:05:48:21</c:v>
                </c:pt>
                <c:pt idx="772">
                  <c:v>21:06:11:21</c:v>
                </c:pt>
                <c:pt idx="773">
                  <c:v>21:06:34:21</c:v>
                </c:pt>
                <c:pt idx="774">
                  <c:v>21:06:57:21</c:v>
                </c:pt>
                <c:pt idx="775">
                  <c:v>21:07:20:21</c:v>
                </c:pt>
                <c:pt idx="776">
                  <c:v>21:07:43:21</c:v>
                </c:pt>
                <c:pt idx="777">
                  <c:v>21:08:06:21</c:v>
                </c:pt>
                <c:pt idx="778">
                  <c:v>21:08:29:21</c:v>
                </c:pt>
                <c:pt idx="779">
                  <c:v>21:08:52:21</c:v>
                </c:pt>
                <c:pt idx="780">
                  <c:v>21:09:15:21</c:v>
                </c:pt>
                <c:pt idx="781">
                  <c:v>21:09:38:21</c:v>
                </c:pt>
                <c:pt idx="782">
                  <c:v>21:10:01:21</c:v>
                </c:pt>
                <c:pt idx="783">
                  <c:v>21:10:24:21</c:v>
                </c:pt>
                <c:pt idx="784">
                  <c:v>21:10:47:21</c:v>
                </c:pt>
                <c:pt idx="785">
                  <c:v>21:11:10:21</c:v>
                </c:pt>
                <c:pt idx="786">
                  <c:v>21:11:33:21</c:v>
                </c:pt>
                <c:pt idx="787">
                  <c:v>21:11:56:21</c:v>
                </c:pt>
                <c:pt idx="788">
                  <c:v>21:12:19:21</c:v>
                </c:pt>
                <c:pt idx="789">
                  <c:v>21:12:42:21</c:v>
                </c:pt>
                <c:pt idx="790">
                  <c:v>21:13:05:21</c:v>
                </c:pt>
                <c:pt idx="791">
                  <c:v>21:13:28:21</c:v>
                </c:pt>
                <c:pt idx="792">
                  <c:v>21:13:51:21</c:v>
                </c:pt>
                <c:pt idx="793">
                  <c:v>21:14:14:21</c:v>
                </c:pt>
                <c:pt idx="794">
                  <c:v>21:14:37:21</c:v>
                </c:pt>
                <c:pt idx="795">
                  <c:v>21:15:00:21</c:v>
                </c:pt>
                <c:pt idx="796">
                  <c:v>21:15:23:21</c:v>
                </c:pt>
                <c:pt idx="797">
                  <c:v>21:15:46:21</c:v>
                </c:pt>
                <c:pt idx="798">
                  <c:v>21:16:09:21</c:v>
                </c:pt>
                <c:pt idx="799">
                  <c:v>21:16:32:21</c:v>
                </c:pt>
                <c:pt idx="800">
                  <c:v>21:16:55:21</c:v>
                </c:pt>
                <c:pt idx="801">
                  <c:v>21:17:18:21</c:v>
                </c:pt>
                <c:pt idx="802">
                  <c:v>21:17:41:21</c:v>
                </c:pt>
                <c:pt idx="803">
                  <c:v>21:18:04:21</c:v>
                </c:pt>
                <c:pt idx="804">
                  <c:v>21:18:27:21</c:v>
                </c:pt>
                <c:pt idx="805">
                  <c:v>21:18:50:21</c:v>
                </c:pt>
                <c:pt idx="806">
                  <c:v>21:19:13:21</c:v>
                </c:pt>
                <c:pt idx="807">
                  <c:v>21:19:36:21</c:v>
                </c:pt>
                <c:pt idx="808">
                  <c:v>21:19:59:21</c:v>
                </c:pt>
                <c:pt idx="809">
                  <c:v>21:20:22:21</c:v>
                </c:pt>
                <c:pt idx="810">
                  <c:v>21:20:45:21</c:v>
                </c:pt>
                <c:pt idx="811">
                  <c:v>21:21:08:21</c:v>
                </c:pt>
                <c:pt idx="812">
                  <c:v>21:21:31:21</c:v>
                </c:pt>
                <c:pt idx="813">
                  <c:v>21:21:54:21</c:v>
                </c:pt>
                <c:pt idx="814">
                  <c:v>21:22:17:21</c:v>
                </c:pt>
                <c:pt idx="815">
                  <c:v>21:22:40:21</c:v>
                </c:pt>
                <c:pt idx="816">
                  <c:v>21:23:03:21</c:v>
                </c:pt>
                <c:pt idx="817">
                  <c:v>21:23:26:21</c:v>
                </c:pt>
                <c:pt idx="818">
                  <c:v>21:23:49:21</c:v>
                </c:pt>
                <c:pt idx="819">
                  <c:v>21:24:12:21</c:v>
                </c:pt>
                <c:pt idx="820">
                  <c:v>21:24:35:21</c:v>
                </c:pt>
                <c:pt idx="821">
                  <c:v>21:24:58:21</c:v>
                </c:pt>
                <c:pt idx="822">
                  <c:v>21:25:21:21</c:v>
                </c:pt>
                <c:pt idx="823">
                  <c:v>21:25:44:21</c:v>
                </c:pt>
                <c:pt idx="824">
                  <c:v>21:26:07:21</c:v>
                </c:pt>
                <c:pt idx="825">
                  <c:v>21:26:30:21</c:v>
                </c:pt>
                <c:pt idx="826">
                  <c:v>21:26:53:21</c:v>
                </c:pt>
                <c:pt idx="827">
                  <c:v>21:27:16:21</c:v>
                </c:pt>
                <c:pt idx="828">
                  <c:v>21:27:39:21</c:v>
                </c:pt>
                <c:pt idx="829">
                  <c:v>21:28:02:21</c:v>
                </c:pt>
                <c:pt idx="830">
                  <c:v>21:28:25:21</c:v>
                </c:pt>
                <c:pt idx="831">
                  <c:v>21:28:48:21</c:v>
                </c:pt>
                <c:pt idx="832">
                  <c:v>21:29:11:21</c:v>
                </c:pt>
                <c:pt idx="833">
                  <c:v>21:29:34:21</c:v>
                </c:pt>
                <c:pt idx="834">
                  <c:v>21:29:57:21</c:v>
                </c:pt>
                <c:pt idx="835">
                  <c:v>21:30:20:21</c:v>
                </c:pt>
                <c:pt idx="836">
                  <c:v>21:30:43:21</c:v>
                </c:pt>
                <c:pt idx="837">
                  <c:v>21:31:06:21</c:v>
                </c:pt>
                <c:pt idx="838">
                  <c:v>21:31:29:21</c:v>
                </c:pt>
                <c:pt idx="839">
                  <c:v>21:31:52:21</c:v>
                </c:pt>
                <c:pt idx="840">
                  <c:v>21:32:15:21</c:v>
                </c:pt>
                <c:pt idx="841">
                  <c:v>21:32:38:21</c:v>
                </c:pt>
                <c:pt idx="842">
                  <c:v>21:33:01:21</c:v>
                </c:pt>
                <c:pt idx="843">
                  <c:v>21:33:24:21</c:v>
                </c:pt>
                <c:pt idx="844">
                  <c:v>21:33:47:21</c:v>
                </c:pt>
                <c:pt idx="845">
                  <c:v>21:34:10:21</c:v>
                </c:pt>
                <c:pt idx="846">
                  <c:v>21:34:33:21</c:v>
                </c:pt>
                <c:pt idx="847">
                  <c:v>21:34:56:21</c:v>
                </c:pt>
                <c:pt idx="848">
                  <c:v>21:35:19:21</c:v>
                </c:pt>
                <c:pt idx="849">
                  <c:v>21:35:42:21</c:v>
                </c:pt>
                <c:pt idx="850">
                  <c:v>21:36:05:21</c:v>
                </c:pt>
                <c:pt idx="851">
                  <c:v>21:36:28:21</c:v>
                </c:pt>
                <c:pt idx="852">
                  <c:v>21:36:51:21</c:v>
                </c:pt>
                <c:pt idx="853">
                  <c:v>21:37:14:21</c:v>
                </c:pt>
                <c:pt idx="854">
                  <c:v>21:37:37:21</c:v>
                </c:pt>
                <c:pt idx="855">
                  <c:v>21:38:00:21</c:v>
                </c:pt>
                <c:pt idx="856">
                  <c:v>21:38:23:21</c:v>
                </c:pt>
                <c:pt idx="857">
                  <c:v>21:38:46:21</c:v>
                </c:pt>
                <c:pt idx="858">
                  <c:v>21:39:09:21</c:v>
                </c:pt>
                <c:pt idx="859">
                  <c:v>21:39:32:21</c:v>
                </c:pt>
                <c:pt idx="860">
                  <c:v>21:39:55:21</c:v>
                </c:pt>
                <c:pt idx="861">
                  <c:v>21:40:18:21</c:v>
                </c:pt>
                <c:pt idx="862">
                  <c:v>21:40:41:21</c:v>
                </c:pt>
                <c:pt idx="863">
                  <c:v>21:41:04:21</c:v>
                </c:pt>
                <c:pt idx="864">
                  <c:v>21:41:27:21</c:v>
                </c:pt>
                <c:pt idx="865">
                  <c:v>21:41:50:21</c:v>
                </c:pt>
                <c:pt idx="866">
                  <c:v>21:42:13:21</c:v>
                </c:pt>
                <c:pt idx="867">
                  <c:v>21:42:36:21</c:v>
                </c:pt>
                <c:pt idx="868">
                  <c:v>21:42:59:21</c:v>
                </c:pt>
                <c:pt idx="869">
                  <c:v>21:43:22:21</c:v>
                </c:pt>
                <c:pt idx="870">
                  <c:v>21:43:45:21</c:v>
                </c:pt>
                <c:pt idx="871">
                  <c:v>21:44:08:21</c:v>
                </c:pt>
                <c:pt idx="872">
                  <c:v>21:44:31:21</c:v>
                </c:pt>
                <c:pt idx="873">
                  <c:v>21:44:54:21</c:v>
                </c:pt>
                <c:pt idx="874">
                  <c:v>21:45:17:21</c:v>
                </c:pt>
                <c:pt idx="875">
                  <c:v>21:45:40:21</c:v>
                </c:pt>
                <c:pt idx="876">
                  <c:v>21:46:03:21</c:v>
                </c:pt>
                <c:pt idx="877">
                  <c:v>21:46:26:21</c:v>
                </c:pt>
                <c:pt idx="878">
                  <c:v>21:46:49:21</c:v>
                </c:pt>
                <c:pt idx="879">
                  <c:v>21:47:12:21</c:v>
                </c:pt>
                <c:pt idx="880">
                  <c:v>21:47:35:21</c:v>
                </c:pt>
                <c:pt idx="881">
                  <c:v>21:47:58:21</c:v>
                </c:pt>
                <c:pt idx="882">
                  <c:v>21:48:21:21</c:v>
                </c:pt>
                <c:pt idx="883">
                  <c:v>21:48:44:21</c:v>
                </c:pt>
                <c:pt idx="884">
                  <c:v>21:49:07:21</c:v>
                </c:pt>
                <c:pt idx="885">
                  <c:v>21:49:30:21</c:v>
                </c:pt>
                <c:pt idx="886">
                  <c:v>21:49:53:21</c:v>
                </c:pt>
                <c:pt idx="887">
                  <c:v>21:50:16:21</c:v>
                </c:pt>
                <c:pt idx="888">
                  <c:v>21:50:39:21</c:v>
                </c:pt>
                <c:pt idx="889">
                  <c:v>21:51:02:21</c:v>
                </c:pt>
                <c:pt idx="890">
                  <c:v>21:51:25:21</c:v>
                </c:pt>
                <c:pt idx="891">
                  <c:v>21:51:48:21</c:v>
                </c:pt>
                <c:pt idx="892">
                  <c:v>21:52:11:21</c:v>
                </c:pt>
                <c:pt idx="893">
                  <c:v>21:52:34:21</c:v>
                </c:pt>
                <c:pt idx="894">
                  <c:v>21:52:57:21</c:v>
                </c:pt>
                <c:pt idx="895">
                  <c:v>21:53:20:21</c:v>
                </c:pt>
                <c:pt idx="896">
                  <c:v>21:53:43:21</c:v>
                </c:pt>
                <c:pt idx="897">
                  <c:v>21:54:06:21</c:v>
                </c:pt>
                <c:pt idx="898">
                  <c:v>21:54:29:21</c:v>
                </c:pt>
                <c:pt idx="899">
                  <c:v>21:54:52:21</c:v>
                </c:pt>
                <c:pt idx="900">
                  <c:v>21:55:15:21</c:v>
                </c:pt>
                <c:pt idx="901">
                  <c:v>21:55:38:21</c:v>
                </c:pt>
                <c:pt idx="902">
                  <c:v>21:56:01:21</c:v>
                </c:pt>
                <c:pt idx="903">
                  <c:v>21:56:24:21</c:v>
                </c:pt>
                <c:pt idx="904">
                  <c:v>21:56:47:21</c:v>
                </c:pt>
                <c:pt idx="905">
                  <c:v>21:57:10:21</c:v>
                </c:pt>
                <c:pt idx="906">
                  <c:v>21:57:33:21</c:v>
                </c:pt>
                <c:pt idx="907">
                  <c:v>21:57:56:21</c:v>
                </c:pt>
                <c:pt idx="908">
                  <c:v>21:58:19:21</c:v>
                </c:pt>
                <c:pt idx="909">
                  <c:v>21:58:42:21</c:v>
                </c:pt>
                <c:pt idx="910">
                  <c:v>21:59:05:21</c:v>
                </c:pt>
                <c:pt idx="911">
                  <c:v>21:59:28:21</c:v>
                </c:pt>
                <c:pt idx="912">
                  <c:v>21:59:51:21</c:v>
                </c:pt>
                <c:pt idx="913">
                  <c:v>22:00:14:21</c:v>
                </c:pt>
                <c:pt idx="914">
                  <c:v>22:00:37:21</c:v>
                </c:pt>
                <c:pt idx="915">
                  <c:v>22:01:00:21</c:v>
                </c:pt>
                <c:pt idx="916">
                  <c:v>22:01:23:21</c:v>
                </c:pt>
                <c:pt idx="917">
                  <c:v>22:01:46:21</c:v>
                </c:pt>
                <c:pt idx="918">
                  <c:v>22:02:09:21</c:v>
                </c:pt>
                <c:pt idx="919">
                  <c:v>22:02:32:21</c:v>
                </c:pt>
                <c:pt idx="920">
                  <c:v>22:02:55:21</c:v>
                </c:pt>
                <c:pt idx="921">
                  <c:v>22:03:18:21</c:v>
                </c:pt>
                <c:pt idx="922">
                  <c:v>22:03:41:21</c:v>
                </c:pt>
                <c:pt idx="923">
                  <c:v>22:04:04:21</c:v>
                </c:pt>
                <c:pt idx="924">
                  <c:v>22:04:27:21</c:v>
                </c:pt>
                <c:pt idx="925">
                  <c:v>22:04:50:21</c:v>
                </c:pt>
                <c:pt idx="926">
                  <c:v>22:05:13:21</c:v>
                </c:pt>
                <c:pt idx="927">
                  <c:v>22:05:36:21</c:v>
                </c:pt>
                <c:pt idx="928">
                  <c:v>22:05:59:21</c:v>
                </c:pt>
                <c:pt idx="929">
                  <c:v>22:06:22:21</c:v>
                </c:pt>
                <c:pt idx="930">
                  <c:v>22:06:45:21</c:v>
                </c:pt>
                <c:pt idx="931">
                  <c:v>22:07:08:21</c:v>
                </c:pt>
                <c:pt idx="932">
                  <c:v>22:07:31:21</c:v>
                </c:pt>
                <c:pt idx="933">
                  <c:v>22:07:54:21</c:v>
                </c:pt>
                <c:pt idx="934">
                  <c:v>22:08:17:21</c:v>
                </c:pt>
                <c:pt idx="935">
                  <c:v>22:08:40:21</c:v>
                </c:pt>
                <c:pt idx="936">
                  <c:v>22:09:03:21</c:v>
                </c:pt>
                <c:pt idx="937">
                  <c:v>22:09:26:21</c:v>
                </c:pt>
                <c:pt idx="938">
                  <c:v>22:09:49:21</c:v>
                </c:pt>
                <c:pt idx="939">
                  <c:v>22:10:12:21</c:v>
                </c:pt>
                <c:pt idx="940">
                  <c:v>22:10:35:21</c:v>
                </c:pt>
                <c:pt idx="941">
                  <c:v>22:10:58:21</c:v>
                </c:pt>
                <c:pt idx="942">
                  <c:v>22:11:21:21</c:v>
                </c:pt>
                <c:pt idx="943">
                  <c:v>22:11:44:21</c:v>
                </c:pt>
                <c:pt idx="944">
                  <c:v>22:12:07:21</c:v>
                </c:pt>
                <c:pt idx="945">
                  <c:v>22:12:30:21</c:v>
                </c:pt>
                <c:pt idx="946">
                  <c:v>22:12:53:21</c:v>
                </c:pt>
                <c:pt idx="947">
                  <c:v>22:13:16:21</c:v>
                </c:pt>
                <c:pt idx="948">
                  <c:v>22:13:39:21</c:v>
                </c:pt>
                <c:pt idx="949">
                  <c:v>22:14:02:21</c:v>
                </c:pt>
                <c:pt idx="950">
                  <c:v>22:14:25:21</c:v>
                </c:pt>
                <c:pt idx="951">
                  <c:v>22:14:48:21</c:v>
                </c:pt>
                <c:pt idx="952">
                  <c:v>22:15:11:21</c:v>
                </c:pt>
                <c:pt idx="953">
                  <c:v>22:15:34:21</c:v>
                </c:pt>
                <c:pt idx="954">
                  <c:v>22:15:57:21</c:v>
                </c:pt>
                <c:pt idx="955">
                  <c:v>22:16:20:21</c:v>
                </c:pt>
                <c:pt idx="956">
                  <c:v>22:16:43:21</c:v>
                </c:pt>
                <c:pt idx="957">
                  <c:v>22:17:06:21</c:v>
                </c:pt>
                <c:pt idx="958">
                  <c:v>22:17:29:21</c:v>
                </c:pt>
                <c:pt idx="959">
                  <c:v>22:17:52:21</c:v>
                </c:pt>
                <c:pt idx="960">
                  <c:v>22:18:15:21</c:v>
                </c:pt>
                <c:pt idx="961">
                  <c:v>22:18:38:21</c:v>
                </c:pt>
                <c:pt idx="962">
                  <c:v>22:19:01:21</c:v>
                </c:pt>
                <c:pt idx="963">
                  <c:v>22:19:24:21</c:v>
                </c:pt>
                <c:pt idx="964">
                  <c:v>22:19:47:21</c:v>
                </c:pt>
                <c:pt idx="965">
                  <c:v>22:20:10:21</c:v>
                </c:pt>
                <c:pt idx="966">
                  <c:v>22:20:33:21</c:v>
                </c:pt>
                <c:pt idx="967">
                  <c:v>22:20:56:21</c:v>
                </c:pt>
                <c:pt idx="968">
                  <c:v>22:21:19:21</c:v>
                </c:pt>
                <c:pt idx="969">
                  <c:v>22:21:42:21</c:v>
                </c:pt>
                <c:pt idx="970">
                  <c:v>22:22:05:21</c:v>
                </c:pt>
                <c:pt idx="971">
                  <c:v>22:22:28:21</c:v>
                </c:pt>
                <c:pt idx="972">
                  <c:v>22:22:51:21</c:v>
                </c:pt>
                <c:pt idx="973">
                  <c:v>22:23:14:21</c:v>
                </c:pt>
                <c:pt idx="974">
                  <c:v>22:23:37:21</c:v>
                </c:pt>
                <c:pt idx="975">
                  <c:v>22:24:00:21</c:v>
                </c:pt>
                <c:pt idx="976">
                  <c:v>22:24:23:21</c:v>
                </c:pt>
                <c:pt idx="977">
                  <c:v>22:24:46:21</c:v>
                </c:pt>
                <c:pt idx="978">
                  <c:v>22:25:09:21</c:v>
                </c:pt>
                <c:pt idx="979">
                  <c:v>22:25:32:21</c:v>
                </c:pt>
                <c:pt idx="980">
                  <c:v>22:25:55:21</c:v>
                </c:pt>
                <c:pt idx="981">
                  <c:v>22:26:18:21</c:v>
                </c:pt>
                <c:pt idx="982">
                  <c:v>22:26:41:21</c:v>
                </c:pt>
                <c:pt idx="983">
                  <c:v>22:27:04:21</c:v>
                </c:pt>
                <c:pt idx="984">
                  <c:v>22:27:27:21</c:v>
                </c:pt>
                <c:pt idx="985">
                  <c:v>22:27:50:21</c:v>
                </c:pt>
                <c:pt idx="986">
                  <c:v>22:28:13:21</c:v>
                </c:pt>
                <c:pt idx="987">
                  <c:v>22:28:36:21</c:v>
                </c:pt>
                <c:pt idx="988">
                  <c:v>22:28:59:21</c:v>
                </c:pt>
                <c:pt idx="989">
                  <c:v>22:29:22:21</c:v>
                </c:pt>
                <c:pt idx="990">
                  <c:v>22:29:45:21</c:v>
                </c:pt>
                <c:pt idx="991">
                  <c:v>22:30:08:21</c:v>
                </c:pt>
                <c:pt idx="992">
                  <c:v>22:30:31:21</c:v>
                </c:pt>
                <c:pt idx="993">
                  <c:v>22:30:54:21</c:v>
                </c:pt>
                <c:pt idx="994">
                  <c:v>22:31:17:21</c:v>
                </c:pt>
                <c:pt idx="995">
                  <c:v>22:31:40:21</c:v>
                </c:pt>
                <c:pt idx="996">
                  <c:v>22:32:03:21</c:v>
                </c:pt>
                <c:pt idx="997">
                  <c:v>22:32:26:21</c:v>
                </c:pt>
                <c:pt idx="998">
                  <c:v>22:32:49:21</c:v>
                </c:pt>
                <c:pt idx="999">
                  <c:v>22:33:12:21</c:v>
                </c:pt>
                <c:pt idx="1000">
                  <c:v>22:33:35:21</c:v>
                </c:pt>
                <c:pt idx="1001">
                  <c:v>22:33:58:21</c:v>
                </c:pt>
                <c:pt idx="1002">
                  <c:v>22:34:21:21</c:v>
                </c:pt>
                <c:pt idx="1003">
                  <c:v>22:34:44:21</c:v>
                </c:pt>
                <c:pt idx="1004">
                  <c:v>22:35:07:21</c:v>
                </c:pt>
                <c:pt idx="1005">
                  <c:v>22:35:30:21</c:v>
                </c:pt>
                <c:pt idx="1006">
                  <c:v>22:35:53:21</c:v>
                </c:pt>
                <c:pt idx="1007">
                  <c:v>22:36:16:21</c:v>
                </c:pt>
                <c:pt idx="1008">
                  <c:v>22:36:39:21</c:v>
                </c:pt>
                <c:pt idx="1009">
                  <c:v>22:37:02:21</c:v>
                </c:pt>
                <c:pt idx="1010">
                  <c:v>22:37:25:21</c:v>
                </c:pt>
                <c:pt idx="1011">
                  <c:v>22:37:48:21</c:v>
                </c:pt>
                <c:pt idx="1012">
                  <c:v>22:38:11:21</c:v>
                </c:pt>
                <c:pt idx="1013">
                  <c:v>22:38:34:21</c:v>
                </c:pt>
                <c:pt idx="1014">
                  <c:v>22:38:57:21</c:v>
                </c:pt>
                <c:pt idx="1015">
                  <c:v>22:39:20:21</c:v>
                </c:pt>
                <c:pt idx="1016">
                  <c:v>22:39:43:21</c:v>
                </c:pt>
                <c:pt idx="1017">
                  <c:v>22:40:06:21</c:v>
                </c:pt>
                <c:pt idx="1018">
                  <c:v>22:40:29:21</c:v>
                </c:pt>
                <c:pt idx="1019">
                  <c:v>22:40:52:21</c:v>
                </c:pt>
                <c:pt idx="1020">
                  <c:v>22:41:15:21</c:v>
                </c:pt>
                <c:pt idx="1021">
                  <c:v>22:41:38:21</c:v>
                </c:pt>
                <c:pt idx="1022">
                  <c:v>22:42:01:21</c:v>
                </c:pt>
                <c:pt idx="1023">
                  <c:v>22:42:24:21</c:v>
                </c:pt>
                <c:pt idx="1024">
                  <c:v>22:42:47:21</c:v>
                </c:pt>
                <c:pt idx="1025">
                  <c:v>22:43:10:21</c:v>
                </c:pt>
                <c:pt idx="1026">
                  <c:v>22:43:33:21</c:v>
                </c:pt>
                <c:pt idx="1027">
                  <c:v>22:43:56:21</c:v>
                </c:pt>
                <c:pt idx="1028">
                  <c:v>22:44:19:21</c:v>
                </c:pt>
                <c:pt idx="1029">
                  <c:v>22:44:42:21</c:v>
                </c:pt>
                <c:pt idx="1030">
                  <c:v>22:45:05:21</c:v>
                </c:pt>
                <c:pt idx="1031">
                  <c:v>22:45:28:21</c:v>
                </c:pt>
                <c:pt idx="1032">
                  <c:v>22:45:51:21</c:v>
                </c:pt>
                <c:pt idx="1033">
                  <c:v>22:46:14:21</c:v>
                </c:pt>
                <c:pt idx="1034">
                  <c:v>22:46:37:21</c:v>
                </c:pt>
                <c:pt idx="1035">
                  <c:v>22:47:00:21</c:v>
                </c:pt>
                <c:pt idx="1036">
                  <c:v>22:47:23:21</c:v>
                </c:pt>
                <c:pt idx="1037">
                  <c:v>22:47:46:21</c:v>
                </c:pt>
                <c:pt idx="1038">
                  <c:v>22:48:09:21</c:v>
                </c:pt>
                <c:pt idx="1039">
                  <c:v>22:48:32:21</c:v>
                </c:pt>
                <c:pt idx="1040">
                  <c:v>22:48:55:21</c:v>
                </c:pt>
                <c:pt idx="1041">
                  <c:v>22:49:18:21</c:v>
                </c:pt>
                <c:pt idx="1042">
                  <c:v>22:49:41:21</c:v>
                </c:pt>
                <c:pt idx="1043">
                  <c:v>22:50:04:21</c:v>
                </c:pt>
                <c:pt idx="1044">
                  <c:v>22:50:27:21</c:v>
                </c:pt>
                <c:pt idx="1045">
                  <c:v>22:50:50:21</c:v>
                </c:pt>
                <c:pt idx="1046">
                  <c:v>22:51:13:21</c:v>
                </c:pt>
                <c:pt idx="1047">
                  <c:v>22:51:36:21</c:v>
                </c:pt>
                <c:pt idx="1048">
                  <c:v>22:51:59:21</c:v>
                </c:pt>
                <c:pt idx="1049">
                  <c:v>22:52:22:21</c:v>
                </c:pt>
                <c:pt idx="1050">
                  <c:v>22:52:45:21</c:v>
                </c:pt>
                <c:pt idx="1051">
                  <c:v>22:53:08:21</c:v>
                </c:pt>
                <c:pt idx="1052">
                  <c:v>22:53:31:21</c:v>
                </c:pt>
                <c:pt idx="1053">
                  <c:v>22:53:54:21</c:v>
                </c:pt>
                <c:pt idx="1054">
                  <c:v>22:54:17:21</c:v>
                </c:pt>
                <c:pt idx="1055">
                  <c:v>22:54:40:21</c:v>
                </c:pt>
                <c:pt idx="1056">
                  <c:v>22:55:03:21</c:v>
                </c:pt>
                <c:pt idx="1057">
                  <c:v>22:55:26:21</c:v>
                </c:pt>
                <c:pt idx="1058">
                  <c:v>22:55:49:21</c:v>
                </c:pt>
                <c:pt idx="1059">
                  <c:v>22:56:12:21</c:v>
                </c:pt>
                <c:pt idx="1060">
                  <c:v>22:56:35:21</c:v>
                </c:pt>
                <c:pt idx="1061">
                  <c:v>22:56:58:21</c:v>
                </c:pt>
                <c:pt idx="1062">
                  <c:v>22:57:21:21</c:v>
                </c:pt>
                <c:pt idx="1063">
                  <c:v>22:57:44:21</c:v>
                </c:pt>
                <c:pt idx="1064">
                  <c:v>22:58:07:21</c:v>
                </c:pt>
                <c:pt idx="1065">
                  <c:v>22:58:30:21</c:v>
                </c:pt>
                <c:pt idx="1066">
                  <c:v>22:58:53:21</c:v>
                </c:pt>
                <c:pt idx="1067">
                  <c:v>22:59:16:21</c:v>
                </c:pt>
                <c:pt idx="1068">
                  <c:v>22:59:39:21</c:v>
                </c:pt>
                <c:pt idx="1069">
                  <c:v>23:00:02:21</c:v>
                </c:pt>
                <c:pt idx="1070">
                  <c:v>23:00:25:21</c:v>
                </c:pt>
                <c:pt idx="1071">
                  <c:v>23:00:48:21</c:v>
                </c:pt>
                <c:pt idx="1072">
                  <c:v>23:01:11:21</c:v>
                </c:pt>
                <c:pt idx="1073">
                  <c:v>23:01:34:21</c:v>
                </c:pt>
                <c:pt idx="1074">
                  <c:v>23:01:57:21</c:v>
                </c:pt>
                <c:pt idx="1075">
                  <c:v>23:02:20:21</c:v>
                </c:pt>
                <c:pt idx="1076">
                  <c:v>23:02:43:21</c:v>
                </c:pt>
                <c:pt idx="1077">
                  <c:v>23:03:06:21</c:v>
                </c:pt>
                <c:pt idx="1078">
                  <c:v>23:03:29:21</c:v>
                </c:pt>
              </c:strCache>
            </c:strRef>
          </c:cat>
          <c:val>
            <c:numRef>
              <c:f>'Exp 8 Dursan ceramic gasket'!$O$3:$O$1081</c:f>
              <c:numCache>
                <c:formatCode>General</c:formatCode>
                <c:ptCount val="1079"/>
                <c:pt idx="40">
                  <c:v>58</c:v>
                </c:pt>
                <c:pt idx="55">
                  <c:v>92</c:v>
                </c:pt>
                <c:pt idx="68">
                  <c:v>103</c:v>
                </c:pt>
                <c:pt idx="81">
                  <c:v>111</c:v>
                </c:pt>
                <c:pt idx="96">
                  <c:v>112</c:v>
                </c:pt>
                <c:pt idx="110">
                  <c:v>120</c:v>
                </c:pt>
                <c:pt idx="125">
                  <c:v>115</c:v>
                </c:pt>
                <c:pt idx="139">
                  <c:v>112</c:v>
                </c:pt>
                <c:pt idx="154">
                  <c:v>110</c:v>
                </c:pt>
                <c:pt idx="167">
                  <c:v>110</c:v>
                </c:pt>
                <c:pt idx="184">
                  <c:v>110</c:v>
                </c:pt>
                <c:pt idx="195">
                  <c:v>109</c:v>
                </c:pt>
                <c:pt idx="211">
                  <c:v>110</c:v>
                </c:pt>
                <c:pt idx="224">
                  <c:v>111</c:v>
                </c:pt>
                <c:pt idx="237">
                  <c:v>113</c:v>
                </c:pt>
                <c:pt idx="253">
                  <c:v>114</c:v>
                </c:pt>
                <c:pt idx="267">
                  <c:v>118</c:v>
                </c:pt>
                <c:pt idx="282">
                  <c:v>117</c:v>
                </c:pt>
                <c:pt idx="295">
                  <c:v>119</c:v>
                </c:pt>
                <c:pt idx="310">
                  <c:v>119</c:v>
                </c:pt>
                <c:pt idx="323">
                  <c:v>120</c:v>
                </c:pt>
                <c:pt idx="341">
                  <c:v>121</c:v>
                </c:pt>
                <c:pt idx="353">
                  <c:v>123</c:v>
                </c:pt>
                <c:pt idx="368">
                  <c:v>124</c:v>
                </c:pt>
                <c:pt idx="381">
                  <c:v>118</c:v>
                </c:pt>
                <c:pt idx="394">
                  <c:v>119</c:v>
                </c:pt>
                <c:pt idx="409">
                  <c:v>119</c:v>
                </c:pt>
                <c:pt idx="424">
                  <c:v>120</c:v>
                </c:pt>
                <c:pt idx="438">
                  <c:v>120</c:v>
                </c:pt>
                <c:pt idx="452">
                  <c:v>120</c:v>
                </c:pt>
                <c:pt idx="467">
                  <c:v>119</c:v>
                </c:pt>
                <c:pt idx="480">
                  <c:v>122</c:v>
                </c:pt>
                <c:pt idx="495">
                  <c:v>122</c:v>
                </c:pt>
                <c:pt idx="509">
                  <c:v>121</c:v>
                </c:pt>
                <c:pt idx="522">
                  <c:v>122</c:v>
                </c:pt>
                <c:pt idx="537">
                  <c:v>124</c:v>
                </c:pt>
                <c:pt idx="550">
                  <c:v>120</c:v>
                </c:pt>
                <c:pt idx="566">
                  <c:v>113</c:v>
                </c:pt>
                <c:pt idx="579">
                  <c:v>117</c:v>
                </c:pt>
                <c:pt idx="595">
                  <c:v>116</c:v>
                </c:pt>
                <c:pt idx="608">
                  <c:v>120</c:v>
                </c:pt>
                <c:pt idx="623">
                  <c:v>119</c:v>
                </c:pt>
                <c:pt idx="636">
                  <c:v>119</c:v>
                </c:pt>
                <c:pt idx="649">
                  <c:v>120</c:v>
                </c:pt>
                <c:pt idx="666">
                  <c:v>120</c:v>
                </c:pt>
                <c:pt idx="680">
                  <c:v>119</c:v>
                </c:pt>
                <c:pt idx="695">
                  <c:v>120</c:v>
                </c:pt>
                <c:pt idx="707">
                  <c:v>120</c:v>
                </c:pt>
                <c:pt idx="724">
                  <c:v>122</c:v>
                </c:pt>
                <c:pt idx="737">
                  <c:v>122</c:v>
                </c:pt>
                <c:pt idx="752">
                  <c:v>121</c:v>
                </c:pt>
                <c:pt idx="764">
                  <c:v>123</c:v>
                </c:pt>
                <c:pt idx="780">
                  <c:v>123</c:v>
                </c:pt>
                <c:pt idx="794">
                  <c:v>122</c:v>
                </c:pt>
                <c:pt idx="806">
                  <c:v>124</c:v>
                </c:pt>
                <c:pt idx="822">
                  <c:v>122</c:v>
                </c:pt>
                <c:pt idx="835">
                  <c:v>124</c:v>
                </c:pt>
                <c:pt idx="850">
                  <c:v>125</c:v>
                </c:pt>
                <c:pt idx="864">
                  <c:v>124</c:v>
                </c:pt>
                <c:pt idx="880">
                  <c:v>123</c:v>
                </c:pt>
                <c:pt idx="892">
                  <c:v>124</c:v>
                </c:pt>
                <c:pt idx="908">
                  <c:v>123</c:v>
                </c:pt>
                <c:pt idx="922">
                  <c:v>123</c:v>
                </c:pt>
                <c:pt idx="935">
                  <c:v>124</c:v>
                </c:pt>
                <c:pt idx="951">
                  <c:v>124</c:v>
                </c:pt>
                <c:pt idx="962">
                  <c:v>124</c:v>
                </c:pt>
                <c:pt idx="979">
                  <c:v>122</c:v>
                </c:pt>
                <c:pt idx="991">
                  <c:v>124</c:v>
                </c:pt>
                <c:pt idx="1007">
                  <c:v>124</c:v>
                </c:pt>
                <c:pt idx="1020">
                  <c:v>123</c:v>
                </c:pt>
                <c:pt idx="1037">
                  <c:v>125</c:v>
                </c:pt>
                <c:pt idx="1050">
                  <c:v>126</c:v>
                </c:pt>
                <c:pt idx="1064">
                  <c:v>125</c:v>
                </c:pt>
                <c:pt idx="1078">
                  <c:v>127</c:v>
                </c:pt>
              </c:numCache>
            </c:numRef>
          </c:val>
          <c:smooth val="0"/>
        </c:ser>
        <c:ser>
          <c:idx val="2"/>
          <c:order val="2"/>
          <c:tx>
            <c:v>COS in ppm</c:v>
          </c:tx>
          <c:trendline>
            <c:trendlineType val="movingAvg"/>
            <c:period val="2"/>
            <c:dispRSqr val="0"/>
            <c:dispEq val="0"/>
          </c:trendline>
          <c:cat>
            <c:strRef>
              <c:f>'Exp 8 Dursan ceramic gasket'!$B$3:$B$1081</c:f>
              <c:strCache>
                <c:ptCount val="1079"/>
                <c:pt idx="0">
                  <c:v>16:10:15:21</c:v>
                </c:pt>
                <c:pt idx="1">
                  <c:v>16:10:38:21</c:v>
                </c:pt>
                <c:pt idx="2">
                  <c:v>16:11:01:21</c:v>
                </c:pt>
                <c:pt idx="3">
                  <c:v>16:11:24:21</c:v>
                </c:pt>
                <c:pt idx="4">
                  <c:v>16:11:47:21</c:v>
                </c:pt>
                <c:pt idx="5">
                  <c:v>16:12:10:21</c:v>
                </c:pt>
                <c:pt idx="6">
                  <c:v>16:12:33:21</c:v>
                </c:pt>
                <c:pt idx="7">
                  <c:v>16:12:56:21</c:v>
                </c:pt>
                <c:pt idx="8">
                  <c:v>16:13:19:21</c:v>
                </c:pt>
                <c:pt idx="9">
                  <c:v>16:13:42:21</c:v>
                </c:pt>
                <c:pt idx="10">
                  <c:v>16:14:05:21</c:v>
                </c:pt>
                <c:pt idx="11">
                  <c:v>16:14:28:21</c:v>
                </c:pt>
                <c:pt idx="12">
                  <c:v>16:14:51:21</c:v>
                </c:pt>
                <c:pt idx="13">
                  <c:v>16:15:14:21</c:v>
                </c:pt>
                <c:pt idx="14">
                  <c:v>16:15:37:21</c:v>
                </c:pt>
                <c:pt idx="15">
                  <c:v>16:16:00:21</c:v>
                </c:pt>
                <c:pt idx="16">
                  <c:v>16:16:23:21</c:v>
                </c:pt>
                <c:pt idx="17">
                  <c:v>16:16:46:21</c:v>
                </c:pt>
                <c:pt idx="18">
                  <c:v>16:17:09:21</c:v>
                </c:pt>
                <c:pt idx="19">
                  <c:v>16:17:32:21</c:v>
                </c:pt>
                <c:pt idx="20">
                  <c:v>16:17:55:21</c:v>
                </c:pt>
                <c:pt idx="21">
                  <c:v>16:18:18:21</c:v>
                </c:pt>
                <c:pt idx="22">
                  <c:v>16:18:41:21</c:v>
                </c:pt>
                <c:pt idx="23">
                  <c:v>16:19:04:21</c:v>
                </c:pt>
                <c:pt idx="24">
                  <c:v>16:19:27:21</c:v>
                </c:pt>
                <c:pt idx="25">
                  <c:v>16:19:50:21</c:v>
                </c:pt>
                <c:pt idx="26">
                  <c:v>16:20:13:21</c:v>
                </c:pt>
                <c:pt idx="27">
                  <c:v>16:20:36:21</c:v>
                </c:pt>
                <c:pt idx="28">
                  <c:v>16:20:59:21</c:v>
                </c:pt>
                <c:pt idx="29">
                  <c:v>16:21:22:21</c:v>
                </c:pt>
                <c:pt idx="30">
                  <c:v>16:21:45:21</c:v>
                </c:pt>
                <c:pt idx="31">
                  <c:v>16:22:08:21</c:v>
                </c:pt>
                <c:pt idx="32">
                  <c:v>16:22:31:21</c:v>
                </c:pt>
                <c:pt idx="33">
                  <c:v>16:22:54:21</c:v>
                </c:pt>
                <c:pt idx="34">
                  <c:v>16:23:17:21</c:v>
                </c:pt>
                <c:pt idx="35">
                  <c:v>16:23:40:21</c:v>
                </c:pt>
                <c:pt idx="36">
                  <c:v>16:24:03:21</c:v>
                </c:pt>
                <c:pt idx="37">
                  <c:v>16:24:26:21</c:v>
                </c:pt>
                <c:pt idx="38">
                  <c:v>16:24:49:21</c:v>
                </c:pt>
                <c:pt idx="39">
                  <c:v>16:25:12:21</c:v>
                </c:pt>
                <c:pt idx="40">
                  <c:v>16:25:35:21</c:v>
                </c:pt>
                <c:pt idx="41">
                  <c:v>16:25:58:21</c:v>
                </c:pt>
                <c:pt idx="42">
                  <c:v>16:26:21:21</c:v>
                </c:pt>
                <c:pt idx="43">
                  <c:v>16:26:44:21</c:v>
                </c:pt>
                <c:pt idx="44">
                  <c:v>16:27:07:21</c:v>
                </c:pt>
                <c:pt idx="45">
                  <c:v>16:27:30:21</c:v>
                </c:pt>
                <c:pt idx="46">
                  <c:v>16:27:53:21</c:v>
                </c:pt>
                <c:pt idx="47">
                  <c:v>16:28:16:21</c:v>
                </c:pt>
                <c:pt idx="48">
                  <c:v>16:28:39:21</c:v>
                </c:pt>
                <c:pt idx="49">
                  <c:v>16:29:02:21</c:v>
                </c:pt>
                <c:pt idx="50">
                  <c:v>16:29:25:21</c:v>
                </c:pt>
                <c:pt idx="51">
                  <c:v>16:29:48:21</c:v>
                </c:pt>
                <c:pt idx="52">
                  <c:v>16:30:11:21</c:v>
                </c:pt>
                <c:pt idx="53">
                  <c:v>16:30:34:21</c:v>
                </c:pt>
                <c:pt idx="54">
                  <c:v>16:30:57:21</c:v>
                </c:pt>
                <c:pt idx="55">
                  <c:v>16:31:20:21</c:v>
                </c:pt>
                <c:pt idx="56">
                  <c:v>16:31:43:21</c:v>
                </c:pt>
                <c:pt idx="57">
                  <c:v>16:32:06:21</c:v>
                </c:pt>
                <c:pt idx="58">
                  <c:v>16:32:29:21</c:v>
                </c:pt>
                <c:pt idx="59">
                  <c:v>16:32:52:21</c:v>
                </c:pt>
                <c:pt idx="60">
                  <c:v>16:33:15:21</c:v>
                </c:pt>
                <c:pt idx="61">
                  <c:v>16:33:38:21</c:v>
                </c:pt>
                <c:pt idx="62">
                  <c:v>16:34:01:21</c:v>
                </c:pt>
                <c:pt idx="63">
                  <c:v>16:34:24:21</c:v>
                </c:pt>
                <c:pt idx="64">
                  <c:v>16:34:47:21</c:v>
                </c:pt>
                <c:pt idx="65">
                  <c:v>16:35:10:21</c:v>
                </c:pt>
                <c:pt idx="66">
                  <c:v>16:35:33:21</c:v>
                </c:pt>
                <c:pt idx="67">
                  <c:v>16:35:56:21</c:v>
                </c:pt>
                <c:pt idx="68">
                  <c:v>16:36:19:21</c:v>
                </c:pt>
                <c:pt idx="69">
                  <c:v>16:36:42:21</c:v>
                </c:pt>
                <c:pt idx="70">
                  <c:v>16:37:05:21</c:v>
                </c:pt>
                <c:pt idx="71">
                  <c:v>16:37:28:21</c:v>
                </c:pt>
                <c:pt idx="72">
                  <c:v>16:37:51:21</c:v>
                </c:pt>
                <c:pt idx="73">
                  <c:v>16:38:14:21</c:v>
                </c:pt>
                <c:pt idx="74">
                  <c:v>16:38:37:21</c:v>
                </c:pt>
                <c:pt idx="75">
                  <c:v>16:39:00:21</c:v>
                </c:pt>
                <c:pt idx="76">
                  <c:v>16:39:23:21</c:v>
                </c:pt>
                <c:pt idx="77">
                  <c:v>16:39:46:21</c:v>
                </c:pt>
                <c:pt idx="78">
                  <c:v>16:40:09:21</c:v>
                </c:pt>
                <c:pt idx="79">
                  <c:v>16:40:32:23</c:v>
                </c:pt>
                <c:pt idx="80">
                  <c:v>16:40:55:21</c:v>
                </c:pt>
                <c:pt idx="81">
                  <c:v>16:41:18:21</c:v>
                </c:pt>
                <c:pt idx="82">
                  <c:v>16:41:41:21</c:v>
                </c:pt>
                <c:pt idx="83">
                  <c:v>16:42:04:21</c:v>
                </c:pt>
                <c:pt idx="84">
                  <c:v>16:42:27:21</c:v>
                </c:pt>
                <c:pt idx="85">
                  <c:v>16:42:50:21</c:v>
                </c:pt>
                <c:pt idx="86">
                  <c:v>16:43:13:21</c:v>
                </c:pt>
                <c:pt idx="87">
                  <c:v>16:43:36:21</c:v>
                </c:pt>
                <c:pt idx="88">
                  <c:v>16:43:59:21</c:v>
                </c:pt>
                <c:pt idx="89">
                  <c:v>16:44:22:21</c:v>
                </c:pt>
                <c:pt idx="90">
                  <c:v>16:44:45:21</c:v>
                </c:pt>
                <c:pt idx="91">
                  <c:v>16:45:08:21</c:v>
                </c:pt>
                <c:pt idx="92">
                  <c:v>16:45:31:21</c:v>
                </c:pt>
                <c:pt idx="93">
                  <c:v>16:45:54:21</c:v>
                </c:pt>
                <c:pt idx="94">
                  <c:v>16:46:17:21</c:v>
                </c:pt>
                <c:pt idx="95">
                  <c:v>16:46:40:21</c:v>
                </c:pt>
                <c:pt idx="96">
                  <c:v>16:47:03:21</c:v>
                </c:pt>
                <c:pt idx="97">
                  <c:v>16:47:26:21</c:v>
                </c:pt>
                <c:pt idx="98">
                  <c:v>16:47:49:21</c:v>
                </c:pt>
                <c:pt idx="99">
                  <c:v>16:48:12:21</c:v>
                </c:pt>
                <c:pt idx="100">
                  <c:v>16:48:35:21</c:v>
                </c:pt>
                <c:pt idx="101">
                  <c:v>16:48:58:21</c:v>
                </c:pt>
                <c:pt idx="102">
                  <c:v>16:49:21:21</c:v>
                </c:pt>
                <c:pt idx="103">
                  <c:v>16:49:44:21</c:v>
                </c:pt>
                <c:pt idx="104">
                  <c:v>16:50:07:21</c:v>
                </c:pt>
                <c:pt idx="105">
                  <c:v>16:50:30:21</c:v>
                </c:pt>
                <c:pt idx="106">
                  <c:v>16:50:53:21</c:v>
                </c:pt>
                <c:pt idx="107">
                  <c:v>16:51:16:21</c:v>
                </c:pt>
                <c:pt idx="108">
                  <c:v>16:51:39:21</c:v>
                </c:pt>
                <c:pt idx="109">
                  <c:v>16:52:02:21</c:v>
                </c:pt>
                <c:pt idx="110">
                  <c:v>16:52:25:21</c:v>
                </c:pt>
                <c:pt idx="111">
                  <c:v>16:52:48:21</c:v>
                </c:pt>
                <c:pt idx="112">
                  <c:v>16:53:11:21</c:v>
                </c:pt>
                <c:pt idx="113">
                  <c:v>16:53:34:21</c:v>
                </c:pt>
                <c:pt idx="114">
                  <c:v>16:53:57:21</c:v>
                </c:pt>
                <c:pt idx="115">
                  <c:v>16:54:20:21</c:v>
                </c:pt>
                <c:pt idx="116">
                  <c:v>16:54:43:21</c:v>
                </c:pt>
                <c:pt idx="117">
                  <c:v>16:55:06:21</c:v>
                </c:pt>
                <c:pt idx="118">
                  <c:v>16:55:29:21</c:v>
                </c:pt>
                <c:pt idx="119">
                  <c:v>16:55:52:21</c:v>
                </c:pt>
                <c:pt idx="120">
                  <c:v>16:56:15:21</c:v>
                </c:pt>
                <c:pt idx="121">
                  <c:v>16:56:38:21</c:v>
                </c:pt>
                <c:pt idx="122">
                  <c:v>16:57:01:21</c:v>
                </c:pt>
                <c:pt idx="123">
                  <c:v>16:57:24:21</c:v>
                </c:pt>
                <c:pt idx="124">
                  <c:v>16:57:47:21</c:v>
                </c:pt>
                <c:pt idx="125">
                  <c:v>16:58:10:21</c:v>
                </c:pt>
                <c:pt idx="126">
                  <c:v>16:58:33:21</c:v>
                </c:pt>
                <c:pt idx="127">
                  <c:v>16:58:56:21</c:v>
                </c:pt>
                <c:pt idx="128">
                  <c:v>16:59:19:21</c:v>
                </c:pt>
                <c:pt idx="129">
                  <c:v>16:59:42:21</c:v>
                </c:pt>
                <c:pt idx="130">
                  <c:v>17:00:05:21</c:v>
                </c:pt>
                <c:pt idx="131">
                  <c:v>17:00:28:21</c:v>
                </c:pt>
                <c:pt idx="132">
                  <c:v>17:00:51:21</c:v>
                </c:pt>
                <c:pt idx="133">
                  <c:v>17:01:14:21</c:v>
                </c:pt>
                <c:pt idx="134">
                  <c:v>17:01:37:21</c:v>
                </c:pt>
                <c:pt idx="135">
                  <c:v>17:02:00:21</c:v>
                </c:pt>
                <c:pt idx="136">
                  <c:v>17:02:23:21</c:v>
                </c:pt>
                <c:pt idx="137">
                  <c:v>17:02:46:21</c:v>
                </c:pt>
                <c:pt idx="138">
                  <c:v>17:03:09:21</c:v>
                </c:pt>
                <c:pt idx="139">
                  <c:v>17:03:32:21</c:v>
                </c:pt>
                <c:pt idx="140">
                  <c:v>17:03:55:21</c:v>
                </c:pt>
                <c:pt idx="141">
                  <c:v>17:04:18:21</c:v>
                </c:pt>
                <c:pt idx="142">
                  <c:v>17:04:41:21</c:v>
                </c:pt>
                <c:pt idx="143">
                  <c:v>17:05:04:21</c:v>
                </c:pt>
                <c:pt idx="144">
                  <c:v>17:05:27:21</c:v>
                </c:pt>
                <c:pt idx="145">
                  <c:v>17:05:50:21</c:v>
                </c:pt>
                <c:pt idx="146">
                  <c:v>17:06:13:21</c:v>
                </c:pt>
                <c:pt idx="147">
                  <c:v>17:06:36:21</c:v>
                </c:pt>
                <c:pt idx="148">
                  <c:v>17:06:59:21</c:v>
                </c:pt>
                <c:pt idx="149">
                  <c:v>17:07:22:21</c:v>
                </c:pt>
                <c:pt idx="150">
                  <c:v>17:07:45:21</c:v>
                </c:pt>
                <c:pt idx="151">
                  <c:v>17:08:08:21</c:v>
                </c:pt>
                <c:pt idx="152">
                  <c:v>17:08:31:21</c:v>
                </c:pt>
                <c:pt idx="153">
                  <c:v>17:08:54:21</c:v>
                </c:pt>
                <c:pt idx="154">
                  <c:v>17:09:17:21</c:v>
                </c:pt>
                <c:pt idx="155">
                  <c:v>17:09:40:21</c:v>
                </c:pt>
                <c:pt idx="156">
                  <c:v>17:10:03:21</c:v>
                </c:pt>
                <c:pt idx="157">
                  <c:v>17:10:26:21</c:v>
                </c:pt>
                <c:pt idx="158">
                  <c:v>17:10:49:21</c:v>
                </c:pt>
                <c:pt idx="159">
                  <c:v>17:11:12:21</c:v>
                </c:pt>
                <c:pt idx="160">
                  <c:v>17:11:35:21</c:v>
                </c:pt>
                <c:pt idx="161">
                  <c:v>17:11:58:21</c:v>
                </c:pt>
                <c:pt idx="162">
                  <c:v>17:12:21:21</c:v>
                </c:pt>
                <c:pt idx="163">
                  <c:v>17:12:44:21</c:v>
                </c:pt>
                <c:pt idx="164">
                  <c:v>17:13:07:21</c:v>
                </c:pt>
                <c:pt idx="165">
                  <c:v>17:13:30:21</c:v>
                </c:pt>
                <c:pt idx="166">
                  <c:v>17:13:53:21</c:v>
                </c:pt>
                <c:pt idx="167">
                  <c:v>17:14:16:21</c:v>
                </c:pt>
                <c:pt idx="168">
                  <c:v>17:14:39:21</c:v>
                </c:pt>
                <c:pt idx="169">
                  <c:v>17:15:02:21</c:v>
                </c:pt>
                <c:pt idx="170">
                  <c:v>17:15:25:21</c:v>
                </c:pt>
                <c:pt idx="171">
                  <c:v>17:15:48:21</c:v>
                </c:pt>
                <c:pt idx="172">
                  <c:v>17:16:11:21</c:v>
                </c:pt>
                <c:pt idx="173">
                  <c:v>17:16:34:21</c:v>
                </c:pt>
                <c:pt idx="174">
                  <c:v>17:16:57:21</c:v>
                </c:pt>
                <c:pt idx="175">
                  <c:v>17:17:20:21</c:v>
                </c:pt>
                <c:pt idx="176">
                  <c:v>17:17:43:21</c:v>
                </c:pt>
                <c:pt idx="177">
                  <c:v>17:18:06:21</c:v>
                </c:pt>
                <c:pt idx="178">
                  <c:v>17:18:29:21</c:v>
                </c:pt>
                <c:pt idx="179">
                  <c:v>17:18:52:21</c:v>
                </c:pt>
                <c:pt idx="180">
                  <c:v>17:19:15:21</c:v>
                </c:pt>
                <c:pt idx="181">
                  <c:v>17:19:38:21</c:v>
                </c:pt>
                <c:pt idx="182">
                  <c:v>17:20:01:21</c:v>
                </c:pt>
                <c:pt idx="183">
                  <c:v>17:20:24:21</c:v>
                </c:pt>
                <c:pt idx="184">
                  <c:v>17:20:47:21</c:v>
                </c:pt>
                <c:pt idx="185">
                  <c:v>17:21:10:21</c:v>
                </c:pt>
                <c:pt idx="186">
                  <c:v>17:21:33:21</c:v>
                </c:pt>
                <c:pt idx="187">
                  <c:v>17:21:56:21</c:v>
                </c:pt>
                <c:pt idx="188">
                  <c:v>17:22:19:21</c:v>
                </c:pt>
                <c:pt idx="189">
                  <c:v>17:22:42:21</c:v>
                </c:pt>
                <c:pt idx="190">
                  <c:v>17:23:05:21</c:v>
                </c:pt>
                <c:pt idx="191">
                  <c:v>17:23:28:21</c:v>
                </c:pt>
                <c:pt idx="192">
                  <c:v>17:23:51:21</c:v>
                </c:pt>
                <c:pt idx="193">
                  <c:v>17:24:14:21</c:v>
                </c:pt>
                <c:pt idx="194">
                  <c:v>17:24:37:21</c:v>
                </c:pt>
                <c:pt idx="195">
                  <c:v>17:25:00:21</c:v>
                </c:pt>
                <c:pt idx="196">
                  <c:v>17:25:23:21</c:v>
                </c:pt>
                <c:pt idx="197">
                  <c:v>17:25:46:21</c:v>
                </c:pt>
                <c:pt idx="198">
                  <c:v>17:26:09:21</c:v>
                </c:pt>
                <c:pt idx="199">
                  <c:v>17:26:32:21</c:v>
                </c:pt>
                <c:pt idx="200">
                  <c:v>17:26:55:21</c:v>
                </c:pt>
                <c:pt idx="201">
                  <c:v>17:27:18:21</c:v>
                </c:pt>
                <c:pt idx="202">
                  <c:v>17:27:41:21</c:v>
                </c:pt>
                <c:pt idx="203">
                  <c:v>17:28:04:21</c:v>
                </c:pt>
                <c:pt idx="204">
                  <c:v>17:28:27:21</c:v>
                </c:pt>
                <c:pt idx="205">
                  <c:v>17:28:50:21</c:v>
                </c:pt>
                <c:pt idx="206">
                  <c:v>17:29:13:21</c:v>
                </c:pt>
                <c:pt idx="207">
                  <c:v>17:29:36:21</c:v>
                </c:pt>
                <c:pt idx="208">
                  <c:v>17:29:59:21</c:v>
                </c:pt>
                <c:pt idx="209">
                  <c:v>17:30:22:21</c:v>
                </c:pt>
                <c:pt idx="210">
                  <c:v>17:30:45:21</c:v>
                </c:pt>
                <c:pt idx="211">
                  <c:v>17:31:08:21</c:v>
                </c:pt>
                <c:pt idx="212">
                  <c:v>17:31:31:21</c:v>
                </c:pt>
                <c:pt idx="213">
                  <c:v>17:31:54:21</c:v>
                </c:pt>
                <c:pt idx="214">
                  <c:v>17:32:17:21</c:v>
                </c:pt>
                <c:pt idx="215">
                  <c:v>17:32:40:21</c:v>
                </c:pt>
                <c:pt idx="216">
                  <c:v>17:33:03:21</c:v>
                </c:pt>
                <c:pt idx="217">
                  <c:v>17:33:26:21</c:v>
                </c:pt>
                <c:pt idx="218">
                  <c:v>17:33:49:21</c:v>
                </c:pt>
                <c:pt idx="219">
                  <c:v>17:34:12:21</c:v>
                </c:pt>
                <c:pt idx="220">
                  <c:v>17:34:35:21</c:v>
                </c:pt>
                <c:pt idx="221">
                  <c:v>17:34:58:21</c:v>
                </c:pt>
                <c:pt idx="222">
                  <c:v>17:35:21:21</c:v>
                </c:pt>
                <c:pt idx="223">
                  <c:v>17:35:44:21</c:v>
                </c:pt>
                <c:pt idx="224">
                  <c:v>17:36:07:21</c:v>
                </c:pt>
                <c:pt idx="225">
                  <c:v>17:36:30:21</c:v>
                </c:pt>
                <c:pt idx="226">
                  <c:v>17:36:53:21</c:v>
                </c:pt>
                <c:pt idx="227">
                  <c:v>17:37:16:21</c:v>
                </c:pt>
                <c:pt idx="228">
                  <c:v>17:37:39:21</c:v>
                </c:pt>
                <c:pt idx="229">
                  <c:v>17:38:02:21</c:v>
                </c:pt>
                <c:pt idx="230">
                  <c:v>17:38:25:21</c:v>
                </c:pt>
                <c:pt idx="231">
                  <c:v>17:38:48:21</c:v>
                </c:pt>
                <c:pt idx="232">
                  <c:v>17:39:11:21</c:v>
                </c:pt>
                <c:pt idx="233">
                  <c:v>17:39:34:21</c:v>
                </c:pt>
                <c:pt idx="234">
                  <c:v>17:39:57:21</c:v>
                </c:pt>
                <c:pt idx="235">
                  <c:v>17:40:20:21</c:v>
                </c:pt>
                <c:pt idx="236">
                  <c:v>17:40:43:21</c:v>
                </c:pt>
                <c:pt idx="237">
                  <c:v>17:41:06:21</c:v>
                </c:pt>
                <c:pt idx="238">
                  <c:v>17:41:29:21</c:v>
                </c:pt>
                <c:pt idx="239">
                  <c:v>17:41:52:21</c:v>
                </c:pt>
                <c:pt idx="240">
                  <c:v>17:42:15:21</c:v>
                </c:pt>
                <c:pt idx="241">
                  <c:v>17:42:38:21</c:v>
                </c:pt>
                <c:pt idx="242">
                  <c:v>17:43:01:21</c:v>
                </c:pt>
                <c:pt idx="243">
                  <c:v>17:43:24:21</c:v>
                </c:pt>
                <c:pt idx="244">
                  <c:v>17:43:47:21</c:v>
                </c:pt>
                <c:pt idx="245">
                  <c:v>17:44:10:21</c:v>
                </c:pt>
                <c:pt idx="246">
                  <c:v>17:44:33:21</c:v>
                </c:pt>
                <c:pt idx="247">
                  <c:v>17:44:56:21</c:v>
                </c:pt>
                <c:pt idx="248">
                  <c:v>17:45:19:21</c:v>
                </c:pt>
                <c:pt idx="249">
                  <c:v>17:45:42:21</c:v>
                </c:pt>
                <c:pt idx="250">
                  <c:v>17:46:05:21</c:v>
                </c:pt>
                <c:pt idx="251">
                  <c:v>17:46:28:21</c:v>
                </c:pt>
                <c:pt idx="252">
                  <c:v>17:46:51:21</c:v>
                </c:pt>
                <c:pt idx="253">
                  <c:v>17:47:14:21</c:v>
                </c:pt>
                <c:pt idx="254">
                  <c:v>17:47:37:21</c:v>
                </c:pt>
                <c:pt idx="255">
                  <c:v>17:48:00:21</c:v>
                </c:pt>
                <c:pt idx="256">
                  <c:v>17:48:23:21</c:v>
                </c:pt>
                <c:pt idx="257">
                  <c:v>17:48:46:21</c:v>
                </c:pt>
                <c:pt idx="258">
                  <c:v>17:49:09:21</c:v>
                </c:pt>
                <c:pt idx="259">
                  <c:v>17:49:32:21</c:v>
                </c:pt>
                <c:pt idx="260">
                  <c:v>17:49:55:21</c:v>
                </c:pt>
                <c:pt idx="261">
                  <c:v>17:50:18:21</c:v>
                </c:pt>
                <c:pt idx="262">
                  <c:v>17:50:41:21</c:v>
                </c:pt>
                <c:pt idx="263">
                  <c:v>17:51:04:21</c:v>
                </c:pt>
                <c:pt idx="264">
                  <c:v>17:51:27:21</c:v>
                </c:pt>
                <c:pt idx="265">
                  <c:v>17:51:50:21</c:v>
                </c:pt>
                <c:pt idx="266">
                  <c:v>17:52:13:21</c:v>
                </c:pt>
                <c:pt idx="267">
                  <c:v>17:52:36:21</c:v>
                </c:pt>
                <c:pt idx="268">
                  <c:v>17:52:59:21</c:v>
                </c:pt>
                <c:pt idx="269">
                  <c:v>17:53:22:21</c:v>
                </c:pt>
                <c:pt idx="270">
                  <c:v>17:53:45:21</c:v>
                </c:pt>
                <c:pt idx="271">
                  <c:v>17:54:08:21</c:v>
                </c:pt>
                <c:pt idx="272">
                  <c:v>17:54:31:21</c:v>
                </c:pt>
                <c:pt idx="273">
                  <c:v>17:54:54:21</c:v>
                </c:pt>
                <c:pt idx="274">
                  <c:v>17:55:17:21</c:v>
                </c:pt>
                <c:pt idx="275">
                  <c:v>17:55:40:21</c:v>
                </c:pt>
                <c:pt idx="276">
                  <c:v>17:56:03:21</c:v>
                </c:pt>
                <c:pt idx="277">
                  <c:v>17:56:26:21</c:v>
                </c:pt>
                <c:pt idx="278">
                  <c:v>17:56:49:21</c:v>
                </c:pt>
                <c:pt idx="279">
                  <c:v>17:57:12:21</c:v>
                </c:pt>
                <c:pt idx="280">
                  <c:v>17:57:35:21</c:v>
                </c:pt>
                <c:pt idx="281">
                  <c:v>17:57:58:21</c:v>
                </c:pt>
                <c:pt idx="282">
                  <c:v>17:58:21:21</c:v>
                </c:pt>
                <c:pt idx="283">
                  <c:v>17:58:44:21</c:v>
                </c:pt>
                <c:pt idx="284">
                  <c:v>17:59:07:21</c:v>
                </c:pt>
                <c:pt idx="285">
                  <c:v>17:59:30:21</c:v>
                </c:pt>
                <c:pt idx="286">
                  <c:v>17:59:53:21</c:v>
                </c:pt>
                <c:pt idx="287">
                  <c:v>18:00:16:21</c:v>
                </c:pt>
                <c:pt idx="288">
                  <c:v>18:00:39:21</c:v>
                </c:pt>
                <c:pt idx="289">
                  <c:v>18:01:02:21</c:v>
                </c:pt>
                <c:pt idx="290">
                  <c:v>18:01:25:21</c:v>
                </c:pt>
                <c:pt idx="291">
                  <c:v>18:01:48:21</c:v>
                </c:pt>
                <c:pt idx="292">
                  <c:v>18:02:11:21</c:v>
                </c:pt>
                <c:pt idx="293">
                  <c:v>18:02:34:21</c:v>
                </c:pt>
                <c:pt idx="294">
                  <c:v>18:02:57:21</c:v>
                </c:pt>
                <c:pt idx="295">
                  <c:v>18:03:20:21</c:v>
                </c:pt>
                <c:pt idx="296">
                  <c:v>18:03:43:21</c:v>
                </c:pt>
                <c:pt idx="297">
                  <c:v>18:04:06:21</c:v>
                </c:pt>
                <c:pt idx="298">
                  <c:v>18:04:29:21</c:v>
                </c:pt>
                <c:pt idx="299">
                  <c:v>18:04:52:21</c:v>
                </c:pt>
                <c:pt idx="300">
                  <c:v>18:05:15:21</c:v>
                </c:pt>
                <c:pt idx="301">
                  <c:v>18:05:38:21</c:v>
                </c:pt>
                <c:pt idx="302">
                  <c:v>18:06:01:21</c:v>
                </c:pt>
                <c:pt idx="303">
                  <c:v>18:06:24:21</c:v>
                </c:pt>
                <c:pt idx="304">
                  <c:v>18:06:47:21</c:v>
                </c:pt>
                <c:pt idx="305">
                  <c:v>18:07:10:21</c:v>
                </c:pt>
                <c:pt idx="306">
                  <c:v>18:07:33:21</c:v>
                </c:pt>
                <c:pt idx="307">
                  <c:v>18:07:56:21</c:v>
                </c:pt>
                <c:pt idx="308">
                  <c:v>18:08:19:21</c:v>
                </c:pt>
                <c:pt idx="309">
                  <c:v>18:08:42:21</c:v>
                </c:pt>
                <c:pt idx="310">
                  <c:v>18:09:05:21</c:v>
                </c:pt>
                <c:pt idx="311">
                  <c:v>18:09:28:21</c:v>
                </c:pt>
                <c:pt idx="312">
                  <c:v>18:09:51:21</c:v>
                </c:pt>
                <c:pt idx="313">
                  <c:v>18:10:14:21</c:v>
                </c:pt>
                <c:pt idx="314">
                  <c:v>18:10:37:21</c:v>
                </c:pt>
                <c:pt idx="315">
                  <c:v>18:11:00:21</c:v>
                </c:pt>
                <c:pt idx="316">
                  <c:v>18:11:23:21</c:v>
                </c:pt>
                <c:pt idx="317">
                  <c:v>18:11:46:21</c:v>
                </c:pt>
                <c:pt idx="318">
                  <c:v>18:12:09:21</c:v>
                </c:pt>
                <c:pt idx="319">
                  <c:v>18:12:32:21</c:v>
                </c:pt>
                <c:pt idx="320">
                  <c:v>18:12:55:21</c:v>
                </c:pt>
                <c:pt idx="321">
                  <c:v>18:13:18:21</c:v>
                </c:pt>
                <c:pt idx="322">
                  <c:v>18:13:41:21</c:v>
                </c:pt>
                <c:pt idx="323">
                  <c:v>18:14:04:21</c:v>
                </c:pt>
                <c:pt idx="324">
                  <c:v>18:14:27:21</c:v>
                </c:pt>
                <c:pt idx="325">
                  <c:v>18:14:50:21</c:v>
                </c:pt>
                <c:pt idx="326">
                  <c:v>18:15:13:21</c:v>
                </c:pt>
                <c:pt idx="327">
                  <c:v>18:15:36:21</c:v>
                </c:pt>
                <c:pt idx="328">
                  <c:v>18:15:59:21</c:v>
                </c:pt>
                <c:pt idx="329">
                  <c:v>18:16:22:21</c:v>
                </c:pt>
                <c:pt idx="330">
                  <c:v>18:16:45:21</c:v>
                </c:pt>
                <c:pt idx="331">
                  <c:v>18:17:08:21</c:v>
                </c:pt>
                <c:pt idx="332">
                  <c:v>18:17:31:21</c:v>
                </c:pt>
                <c:pt idx="333">
                  <c:v>18:17:54:21</c:v>
                </c:pt>
                <c:pt idx="334">
                  <c:v>18:18:17:21</c:v>
                </c:pt>
                <c:pt idx="335">
                  <c:v>18:18:40:21</c:v>
                </c:pt>
                <c:pt idx="336">
                  <c:v>18:19:03:21</c:v>
                </c:pt>
                <c:pt idx="337">
                  <c:v>18:19:26:21</c:v>
                </c:pt>
                <c:pt idx="338">
                  <c:v>18:19:49:21</c:v>
                </c:pt>
                <c:pt idx="339">
                  <c:v>18:20:12:21</c:v>
                </c:pt>
                <c:pt idx="340">
                  <c:v>18:20:35:21</c:v>
                </c:pt>
                <c:pt idx="341">
                  <c:v>18:20:58:21</c:v>
                </c:pt>
                <c:pt idx="342">
                  <c:v>18:21:21:21</c:v>
                </c:pt>
                <c:pt idx="343">
                  <c:v>18:21:44:21</c:v>
                </c:pt>
                <c:pt idx="344">
                  <c:v>18:22:07:21</c:v>
                </c:pt>
                <c:pt idx="345">
                  <c:v>18:22:30:21</c:v>
                </c:pt>
                <c:pt idx="346">
                  <c:v>18:22:53:21</c:v>
                </c:pt>
                <c:pt idx="347">
                  <c:v>18:23:16:21</c:v>
                </c:pt>
                <c:pt idx="348">
                  <c:v>18:23:39:21</c:v>
                </c:pt>
                <c:pt idx="349">
                  <c:v>18:24:02:21</c:v>
                </c:pt>
                <c:pt idx="350">
                  <c:v>18:24:25:21</c:v>
                </c:pt>
                <c:pt idx="351">
                  <c:v>18:24:48:21</c:v>
                </c:pt>
                <c:pt idx="352">
                  <c:v>18:25:11:21</c:v>
                </c:pt>
                <c:pt idx="353">
                  <c:v>18:25:34:21</c:v>
                </c:pt>
                <c:pt idx="354">
                  <c:v>18:25:57:21</c:v>
                </c:pt>
                <c:pt idx="355">
                  <c:v>18:26:20:21</c:v>
                </c:pt>
                <c:pt idx="356">
                  <c:v>18:26:43:21</c:v>
                </c:pt>
                <c:pt idx="357">
                  <c:v>18:27:06:21</c:v>
                </c:pt>
                <c:pt idx="358">
                  <c:v>18:27:29:21</c:v>
                </c:pt>
                <c:pt idx="359">
                  <c:v>18:27:52:21</c:v>
                </c:pt>
                <c:pt idx="360">
                  <c:v>18:28:15:21</c:v>
                </c:pt>
                <c:pt idx="361">
                  <c:v>18:28:38:21</c:v>
                </c:pt>
                <c:pt idx="362">
                  <c:v>18:29:01:21</c:v>
                </c:pt>
                <c:pt idx="363">
                  <c:v>18:29:24:21</c:v>
                </c:pt>
                <c:pt idx="364">
                  <c:v>18:29:47:21</c:v>
                </c:pt>
                <c:pt idx="365">
                  <c:v>18:30:10:21</c:v>
                </c:pt>
                <c:pt idx="366">
                  <c:v>18:30:33:21</c:v>
                </c:pt>
                <c:pt idx="367">
                  <c:v>18:30:56:21</c:v>
                </c:pt>
                <c:pt idx="368">
                  <c:v>18:31:19:21</c:v>
                </c:pt>
                <c:pt idx="369">
                  <c:v>18:31:42:21</c:v>
                </c:pt>
                <c:pt idx="370">
                  <c:v>18:32:05:21</c:v>
                </c:pt>
                <c:pt idx="371">
                  <c:v>18:32:28:21</c:v>
                </c:pt>
                <c:pt idx="372">
                  <c:v>18:32:51:21</c:v>
                </c:pt>
                <c:pt idx="373">
                  <c:v>18:33:14:21</c:v>
                </c:pt>
                <c:pt idx="374">
                  <c:v>18:33:37:21</c:v>
                </c:pt>
                <c:pt idx="375">
                  <c:v>18:34:00:21</c:v>
                </c:pt>
                <c:pt idx="376">
                  <c:v>18:34:23:21</c:v>
                </c:pt>
                <c:pt idx="377">
                  <c:v>18:34:46:21</c:v>
                </c:pt>
                <c:pt idx="378">
                  <c:v>18:35:09:21</c:v>
                </c:pt>
                <c:pt idx="379">
                  <c:v>18:35:32:21</c:v>
                </c:pt>
                <c:pt idx="380">
                  <c:v>18:35:55:21</c:v>
                </c:pt>
                <c:pt idx="381">
                  <c:v>18:36:18:21</c:v>
                </c:pt>
                <c:pt idx="382">
                  <c:v>18:36:41:21</c:v>
                </c:pt>
                <c:pt idx="383">
                  <c:v>18:37:04:21</c:v>
                </c:pt>
                <c:pt idx="384">
                  <c:v>18:37:27:21</c:v>
                </c:pt>
                <c:pt idx="385">
                  <c:v>18:37:50:21</c:v>
                </c:pt>
                <c:pt idx="386">
                  <c:v>18:38:13:21</c:v>
                </c:pt>
                <c:pt idx="387">
                  <c:v>18:38:36:21</c:v>
                </c:pt>
                <c:pt idx="388">
                  <c:v>18:38:59:21</c:v>
                </c:pt>
                <c:pt idx="389">
                  <c:v>18:39:22:21</c:v>
                </c:pt>
                <c:pt idx="390">
                  <c:v>18:39:45:21</c:v>
                </c:pt>
                <c:pt idx="391">
                  <c:v>18:40:08:21</c:v>
                </c:pt>
                <c:pt idx="392">
                  <c:v>18:40:31:21</c:v>
                </c:pt>
                <c:pt idx="393">
                  <c:v>18:40:54:21</c:v>
                </c:pt>
                <c:pt idx="394">
                  <c:v>18:41:17:21</c:v>
                </c:pt>
                <c:pt idx="395">
                  <c:v>18:41:40:21</c:v>
                </c:pt>
                <c:pt idx="396">
                  <c:v>18:42:03:21</c:v>
                </c:pt>
                <c:pt idx="397">
                  <c:v>18:42:26:21</c:v>
                </c:pt>
                <c:pt idx="398">
                  <c:v>18:42:49:21</c:v>
                </c:pt>
                <c:pt idx="399">
                  <c:v>18:43:12:21</c:v>
                </c:pt>
                <c:pt idx="400">
                  <c:v>18:43:35:21</c:v>
                </c:pt>
                <c:pt idx="401">
                  <c:v>18:43:58:21</c:v>
                </c:pt>
                <c:pt idx="402">
                  <c:v>18:44:21:21</c:v>
                </c:pt>
                <c:pt idx="403">
                  <c:v>18:44:44:21</c:v>
                </c:pt>
                <c:pt idx="404">
                  <c:v>18:45:07:21</c:v>
                </c:pt>
                <c:pt idx="405">
                  <c:v>18:45:30:21</c:v>
                </c:pt>
                <c:pt idx="406">
                  <c:v>18:45:53:21</c:v>
                </c:pt>
                <c:pt idx="407">
                  <c:v>18:46:16:21</c:v>
                </c:pt>
                <c:pt idx="408">
                  <c:v>18:46:39:21</c:v>
                </c:pt>
                <c:pt idx="409">
                  <c:v>18:47:02:21</c:v>
                </c:pt>
                <c:pt idx="410">
                  <c:v>18:47:25:21</c:v>
                </c:pt>
                <c:pt idx="411">
                  <c:v>18:47:48:21</c:v>
                </c:pt>
                <c:pt idx="412">
                  <c:v>18:48:11:21</c:v>
                </c:pt>
                <c:pt idx="413">
                  <c:v>18:48:34:21</c:v>
                </c:pt>
                <c:pt idx="414">
                  <c:v>18:48:57:21</c:v>
                </c:pt>
                <c:pt idx="415">
                  <c:v>18:49:20:21</c:v>
                </c:pt>
                <c:pt idx="416">
                  <c:v>18:49:43:21</c:v>
                </c:pt>
                <c:pt idx="417">
                  <c:v>18:50:06:21</c:v>
                </c:pt>
                <c:pt idx="418">
                  <c:v>18:50:29:21</c:v>
                </c:pt>
                <c:pt idx="419">
                  <c:v>18:50:52:21</c:v>
                </c:pt>
                <c:pt idx="420">
                  <c:v>18:51:15:21</c:v>
                </c:pt>
                <c:pt idx="421">
                  <c:v>18:51:38:21</c:v>
                </c:pt>
                <c:pt idx="422">
                  <c:v>18:52:01:21</c:v>
                </c:pt>
                <c:pt idx="423">
                  <c:v>18:52:24:21</c:v>
                </c:pt>
                <c:pt idx="424">
                  <c:v>18:52:47:21</c:v>
                </c:pt>
                <c:pt idx="425">
                  <c:v>18:53:10:21</c:v>
                </c:pt>
                <c:pt idx="426">
                  <c:v>18:53:33:21</c:v>
                </c:pt>
                <c:pt idx="427">
                  <c:v>18:53:56:21</c:v>
                </c:pt>
                <c:pt idx="428">
                  <c:v>18:54:19:21</c:v>
                </c:pt>
                <c:pt idx="429">
                  <c:v>18:54:42:21</c:v>
                </c:pt>
                <c:pt idx="430">
                  <c:v>18:55:05:21</c:v>
                </c:pt>
                <c:pt idx="431">
                  <c:v>18:55:28:21</c:v>
                </c:pt>
                <c:pt idx="432">
                  <c:v>18:55:51:21</c:v>
                </c:pt>
                <c:pt idx="433">
                  <c:v>18:56:14:21</c:v>
                </c:pt>
                <c:pt idx="434">
                  <c:v>18:56:37:21</c:v>
                </c:pt>
                <c:pt idx="435">
                  <c:v>18:57:00:21</c:v>
                </c:pt>
                <c:pt idx="436">
                  <c:v>18:57:23:21</c:v>
                </c:pt>
                <c:pt idx="437">
                  <c:v>18:57:46:21</c:v>
                </c:pt>
                <c:pt idx="438">
                  <c:v>18:58:09:21</c:v>
                </c:pt>
                <c:pt idx="439">
                  <c:v>18:58:32:21</c:v>
                </c:pt>
                <c:pt idx="440">
                  <c:v>18:58:55:21</c:v>
                </c:pt>
                <c:pt idx="441">
                  <c:v>18:59:18:21</c:v>
                </c:pt>
                <c:pt idx="442">
                  <c:v>18:59:41:21</c:v>
                </c:pt>
                <c:pt idx="443">
                  <c:v>19:00:04:21</c:v>
                </c:pt>
                <c:pt idx="444">
                  <c:v>19:00:27:21</c:v>
                </c:pt>
                <c:pt idx="445">
                  <c:v>19:00:50:21</c:v>
                </c:pt>
                <c:pt idx="446">
                  <c:v>19:01:13:21</c:v>
                </c:pt>
                <c:pt idx="447">
                  <c:v>19:01:36:21</c:v>
                </c:pt>
                <c:pt idx="448">
                  <c:v>19:01:59:21</c:v>
                </c:pt>
                <c:pt idx="449">
                  <c:v>19:02:22:21</c:v>
                </c:pt>
                <c:pt idx="450">
                  <c:v>19:02:45:21</c:v>
                </c:pt>
                <c:pt idx="451">
                  <c:v>19:03:08:21</c:v>
                </c:pt>
                <c:pt idx="452">
                  <c:v>19:03:31:21</c:v>
                </c:pt>
                <c:pt idx="453">
                  <c:v>19:03:54:21</c:v>
                </c:pt>
                <c:pt idx="454">
                  <c:v>19:04:17:21</c:v>
                </c:pt>
                <c:pt idx="455">
                  <c:v>19:04:40:21</c:v>
                </c:pt>
                <c:pt idx="456">
                  <c:v>19:05:03:21</c:v>
                </c:pt>
                <c:pt idx="457">
                  <c:v>19:05:26:21</c:v>
                </c:pt>
                <c:pt idx="458">
                  <c:v>19:05:49:21</c:v>
                </c:pt>
                <c:pt idx="459">
                  <c:v>19:06:12:21</c:v>
                </c:pt>
                <c:pt idx="460">
                  <c:v>19:06:35:21</c:v>
                </c:pt>
                <c:pt idx="461">
                  <c:v>19:06:58:21</c:v>
                </c:pt>
                <c:pt idx="462">
                  <c:v>19:07:21:21</c:v>
                </c:pt>
                <c:pt idx="463">
                  <c:v>19:07:44:21</c:v>
                </c:pt>
                <c:pt idx="464">
                  <c:v>19:08:07:21</c:v>
                </c:pt>
                <c:pt idx="465">
                  <c:v>19:08:30:21</c:v>
                </c:pt>
                <c:pt idx="466">
                  <c:v>19:08:53:21</c:v>
                </c:pt>
                <c:pt idx="467">
                  <c:v>19:09:16:21</c:v>
                </c:pt>
                <c:pt idx="468">
                  <c:v>19:09:39:21</c:v>
                </c:pt>
                <c:pt idx="469">
                  <c:v>19:10:02:21</c:v>
                </c:pt>
                <c:pt idx="470">
                  <c:v>19:10:25:21</c:v>
                </c:pt>
                <c:pt idx="471">
                  <c:v>19:10:48:21</c:v>
                </c:pt>
                <c:pt idx="472">
                  <c:v>19:11:11:21</c:v>
                </c:pt>
                <c:pt idx="473">
                  <c:v>19:11:34:21</c:v>
                </c:pt>
                <c:pt idx="474">
                  <c:v>19:11:57:21</c:v>
                </c:pt>
                <c:pt idx="475">
                  <c:v>19:12:20:21</c:v>
                </c:pt>
                <c:pt idx="476">
                  <c:v>19:12:43:21</c:v>
                </c:pt>
                <c:pt idx="477">
                  <c:v>19:13:06:21</c:v>
                </c:pt>
                <c:pt idx="478">
                  <c:v>19:13:29:21</c:v>
                </c:pt>
                <c:pt idx="479">
                  <c:v>19:13:52:21</c:v>
                </c:pt>
                <c:pt idx="480">
                  <c:v>19:14:15:21</c:v>
                </c:pt>
                <c:pt idx="481">
                  <c:v>19:14:38:21</c:v>
                </c:pt>
                <c:pt idx="482">
                  <c:v>19:15:01:21</c:v>
                </c:pt>
                <c:pt idx="483">
                  <c:v>19:15:24:21</c:v>
                </c:pt>
                <c:pt idx="484">
                  <c:v>19:15:47:21</c:v>
                </c:pt>
                <c:pt idx="485">
                  <c:v>19:16:10:21</c:v>
                </c:pt>
                <c:pt idx="486">
                  <c:v>19:16:33:21</c:v>
                </c:pt>
                <c:pt idx="487">
                  <c:v>19:16:56:21</c:v>
                </c:pt>
                <c:pt idx="488">
                  <c:v>19:17:19:21</c:v>
                </c:pt>
                <c:pt idx="489">
                  <c:v>19:17:42:21</c:v>
                </c:pt>
                <c:pt idx="490">
                  <c:v>19:18:05:21</c:v>
                </c:pt>
                <c:pt idx="491">
                  <c:v>19:18:28:21</c:v>
                </c:pt>
                <c:pt idx="492">
                  <c:v>19:18:51:21</c:v>
                </c:pt>
                <c:pt idx="493">
                  <c:v>19:19:14:21</c:v>
                </c:pt>
                <c:pt idx="494">
                  <c:v>19:19:37:21</c:v>
                </c:pt>
                <c:pt idx="495">
                  <c:v>19:20:00:21</c:v>
                </c:pt>
                <c:pt idx="496">
                  <c:v>19:20:23:21</c:v>
                </c:pt>
                <c:pt idx="497">
                  <c:v>19:20:46:21</c:v>
                </c:pt>
                <c:pt idx="498">
                  <c:v>19:21:09:21</c:v>
                </c:pt>
                <c:pt idx="499">
                  <c:v>19:21:32:21</c:v>
                </c:pt>
                <c:pt idx="500">
                  <c:v>19:21:55:21</c:v>
                </c:pt>
                <c:pt idx="501">
                  <c:v>19:22:18:21</c:v>
                </c:pt>
                <c:pt idx="502">
                  <c:v>19:22:41:21</c:v>
                </c:pt>
                <c:pt idx="503">
                  <c:v>19:23:04:21</c:v>
                </c:pt>
                <c:pt idx="504">
                  <c:v>19:23:27:21</c:v>
                </c:pt>
                <c:pt idx="505">
                  <c:v>19:23:50:21</c:v>
                </c:pt>
                <c:pt idx="506">
                  <c:v>19:24:13:21</c:v>
                </c:pt>
                <c:pt idx="507">
                  <c:v>19:24:36:21</c:v>
                </c:pt>
                <c:pt idx="508">
                  <c:v>19:24:59:21</c:v>
                </c:pt>
                <c:pt idx="509">
                  <c:v>19:25:22:21</c:v>
                </c:pt>
                <c:pt idx="510">
                  <c:v>19:25:45:21</c:v>
                </c:pt>
                <c:pt idx="511">
                  <c:v>19:26:08:21</c:v>
                </c:pt>
                <c:pt idx="512">
                  <c:v>19:26:31:21</c:v>
                </c:pt>
                <c:pt idx="513">
                  <c:v>19:26:54:21</c:v>
                </c:pt>
                <c:pt idx="514">
                  <c:v>19:27:17:21</c:v>
                </c:pt>
                <c:pt idx="515">
                  <c:v>19:27:40:21</c:v>
                </c:pt>
                <c:pt idx="516">
                  <c:v>19:28:03:21</c:v>
                </c:pt>
                <c:pt idx="517">
                  <c:v>19:28:26:21</c:v>
                </c:pt>
                <c:pt idx="518">
                  <c:v>19:28:49:21</c:v>
                </c:pt>
                <c:pt idx="519">
                  <c:v>19:29:12:21</c:v>
                </c:pt>
                <c:pt idx="520">
                  <c:v>19:29:35:21</c:v>
                </c:pt>
                <c:pt idx="521">
                  <c:v>19:29:58:21</c:v>
                </c:pt>
                <c:pt idx="522">
                  <c:v>19:30:21:21</c:v>
                </c:pt>
                <c:pt idx="523">
                  <c:v>19:30:44:21</c:v>
                </c:pt>
                <c:pt idx="524">
                  <c:v>19:31:07:21</c:v>
                </c:pt>
                <c:pt idx="525">
                  <c:v>19:31:30:21</c:v>
                </c:pt>
                <c:pt idx="526">
                  <c:v>19:31:53:21</c:v>
                </c:pt>
                <c:pt idx="527">
                  <c:v>19:32:16:21</c:v>
                </c:pt>
                <c:pt idx="528">
                  <c:v>19:32:39:21</c:v>
                </c:pt>
                <c:pt idx="529">
                  <c:v>19:33:02:21</c:v>
                </c:pt>
                <c:pt idx="530">
                  <c:v>19:33:25:21</c:v>
                </c:pt>
                <c:pt idx="531">
                  <c:v>19:33:48:21</c:v>
                </c:pt>
                <c:pt idx="532">
                  <c:v>19:34:11:21</c:v>
                </c:pt>
                <c:pt idx="533">
                  <c:v>19:34:34:21</c:v>
                </c:pt>
                <c:pt idx="534">
                  <c:v>19:34:57:21</c:v>
                </c:pt>
                <c:pt idx="535">
                  <c:v>19:35:20:21</c:v>
                </c:pt>
                <c:pt idx="536">
                  <c:v>19:35:43:21</c:v>
                </c:pt>
                <c:pt idx="537">
                  <c:v>19:36:06:21</c:v>
                </c:pt>
                <c:pt idx="538">
                  <c:v>19:36:29:21</c:v>
                </c:pt>
                <c:pt idx="539">
                  <c:v>19:36:52:21</c:v>
                </c:pt>
                <c:pt idx="540">
                  <c:v>19:37:15:21</c:v>
                </c:pt>
                <c:pt idx="541">
                  <c:v>19:37:38:21</c:v>
                </c:pt>
                <c:pt idx="542">
                  <c:v>19:38:01:21</c:v>
                </c:pt>
                <c:pt idx="543">
                  <c:v>19:38:24:21</c:v>
                </c:pt>
                <c:pt idx="544">
                  <c:v>19:38:47:21</c:v>
                </c:pt>
                <c:pt idx="545">
                  <c:v>19:39:10:21</c:v>
                </c:pt>
                <c:pt idx="546">
                  <c:v>19:39:33:21</c:v>
                </c:pt>
                <c:pt idx="547">
                  <c:v>19:39:56:21</c:v>
                </c:pt>
                <c:pt idx="548">
                  <c:v>19:40:19:21</c:v>
                </c:pt>
                <c:pt idx="549">
                  <c:v>19:40:42:21</c:v>
                </c:pt>
                <c:pt idx="550">
                  <c:v>19:41:05:21</c:v>
                </c:pt>
                <c:pt idx="551">
                  <c:v>19:41:28:21</c:v>
                </c:pt>
                <c:pt idx="552">
                  <c:v>19:41:51:21</c:v>
                </c:pt>
                <c:pt idx="553">
                  <c:v>19:42:14:21</c:v>
                </c:pt>
                <c:pt idx="554">
                  <c:v>19:42:37:21</c:v>
                </c:pt>
                <c:pt idx="555">
                  <c:v>19:43:00:21</c:v>
                </c:pt>
                <c:pt idx="556">
                  <c:v>19:43:23:21</c:v>
                </c:pt>
                <c:pt idx="557">
                  <c:v>19:43:46:21</c:v>
                </c:pt>
                <c:pt idx="558">
                  <c:v>19:44:09:21</c:v>
                </c:pt>
                <c:pt idx="559">
                  <c:v>19:44:32:21</c:v>
                </c:pt>
                <c:pt idx="560">
                  <c:v>19:44:55:21</c:v>
                </c:pt>
                <c:pt idx="561">
                  <c:v>19:45:18:21</c:v>
                </c:pt>
                <c:pt idx="562">
                  <c:v>19:45:41:21</c:v>
                </c:pt>
                <c:pt idx="563">
                  <c:v>19:46:04:21</c:v>
                </c:pt>
                <c:pt idx="564">
                  <c:v>19:46:27:21</c:v>
                </c:pt>
                <c:pt idx="565">
                  <c:v>19:46:50:21</c:v>
                </c:pt>
                <c:pt idx="566">
                  <c:v>19:47:13:21</c:v>
                </c:pt>
                <c:pt idx="567">
                  <c:v>19:47:36:21</c:v>
                </c:pt>
                <c:pt idx="568">
                  <c:v>19:47:59:21</c:v>
                </c:pt>
                <c:pt idx="569">
                  <c:v>19:48:22:21</c:v>
                </c:pt>
                <c:pt idx="570">
                  <c:v>19:48:45:21</c:v>
                </c:pt>
                <c:pt idx="571">
                  <c:v>19:49:08:21</c:v>
                </c:pt>
                <c:pt idx="572">
                  <c:v>19:49:31:21</c:v>
                </c:pt>
                <c:pt idx="573">
                  <c:v>19:49:54:21</c:v>
                </c:pt>
                <c:pt idx="574">
                  <c:v>19:50:17:21</c:v>
                </c:pt>
                <c:pt idx="575">
                  <c:v>19:50:40:21</c:v>
                </c:pt>
                <c:pt idx="576">
                  <c:v>19:51:03:21</c:v>
                </c:pt>
                <c:pt idx="577">
                  <c:v>19:51:26:21</c:v>
                </c:pt>
                <c:pt idx="578">
                  <c:v>19:51:49:21</c:v>
                </c:pt>
                <c:pt idx="579">
                  <c:v>19:52:12:21</c:v>
                </c:pt>
                <c:pt idx="580">
                  <c:v>19:52:35:21</c:v>
                </c:pt>
                <c:pt idx="581">
                  <c:v>19:52:58:21</c:v>
                </c:pt>
                <c:pt idx="582">
                  <c:v>19:53:21:21</c:v>
                </c:pt>
                <c:pt idx="583">
                  <c:v>19:53:44:21</c:v>
                </c:pt>
                <c:pt idx="584">
                  <c:v>19:54:07:21</c:v>
                </c:pt>
                <c:pt idx="585">
                  <c:v>19:54:30:21</c:v>
                </c:pt>
                <c:pt idx="586">
                  <c:v>19:54:53:21</c:v>
                </c:pt>
                <c:pt idx="587">
                  <c:v>19:55:16:21</c:v>
                </c:pt>
                <c:pt idx="588">
                  <c:v>19:55:39:21</c:v>
                </c:pt>
                <c:pt idx="589">
                  <c:v>19:56:02:21</c:v>
                </c:pt>
                <c:pt idx="590">
                  <c:v>19:56:25:21</c:v>
                </c:pt>
                <c:pt idx="591">
                  <c:v>19:56:48:21</c:v>
                </c:pt>
                <c:pt idx="592">
                  <c:v>19:57:11:21</c:v>
                </c:pt>
                <c:pt idx="593">
                  <c:v>19:57:34:21</c:v>
                </c:pt>
                <c:pt idx="594">
                  <c:v>19:57:57:21</c:v>
                </c:pt>
                <c:pt idx="595">
                  <c:v>19:58:20:21</c:v>
                </c:pt>
                <c:pt idx="596">
                  <c:v>19:58:43:21</c:v>
                </c:pt>
                <c:pt idx="597">
                  <c:v>19:59:06:21</c:v>
                </c:pt>
                <c:pt idx="598">
                  <c:v>19:59:29:21</c:v>
                </c:pt>
                <c:pt idx="599">
                  <c:v>19:59:52:21</c:v>
                </c:pt>
                <c:pt idx="600">
                  <c:v>20:00:15:21</c:v>
                </c:pt>
                <c:pt idx="601">
                  <c:v>20:00:38:21</c:v>
                </c:pt>
                <c:pt idx="602">
                  <c:v>20:01:01:21</c:v>
                </c:pt>
                <c:pt idx="603">
                  <c:v>20:01:24:21</c:v>
                </c:pt>
                <c:pt idx="604">
                  <c:v>20:01:47:21</c:v>
                </c:pt>
                <c:pt idx="605">
                  <c:v>20:02:10:21</c:v>
                </c:pt>
                <c:pt idx="606">
                  <c:v>20:02:33:21</c:v>
                </c:pt>
                <c:pt idx="607">
                  <c:v>20:02:56:21</c:v>
                </c:pt>
                <c:pt idx="608">
                  <c:v>20:03:19:21</c:v>
                </c:pt>
                <c:pt idx="609">
                  <c:v>20:03:42:21</c:v>
                </c:pt>
                <c:pt idx="610">
                  <c:v>20:04:05:21</c:v>
                </c:pt>
                <c:pt idx="611">
                  <c:v>20:04:28:21</c:v>
                </c:pt>
                <c:pt idx="612">
                  <c:v>20:04:51:21</c:v>
                </c:pt>
                <c:pt idx="613">
                  <c:v>20:05:14:21</c:v>
                </c:pt>
                <c:pt idx="614">
                  <c:v>20:05:37:21</c:v>
                </c:pt>
                <c:pt idx="615">
                  <c:v>20:06:00:21</c:v>
                </c:pt>
                <c:pt idx="616">
                  <c:v>20:06:23:21</c:v>
                </c:pt>
                <c:pt idx="617">
                  <c:v>20:06:46:21</c:v>
                </c:pt>
                <c:pt idx="618">
                  <c:v>20:07:09:21</c:v>
                </c:pt>
                <c:pt idx="619">
                  <c:v>20:07:32:21</c:v>
                </c:pt>
                <c:pt idx="620">
                  <c:v>20:07:55:21</c:v>
                </c:pt>
                <c:pt idx="621">
                  <c:v>20:08:18:21</c:v>
                </c:pt>
                <c:pt idx="622">
                  <c:v>20:08:41:21</c:v>
                </c:pt>
                <c:pt idx="623">
                  <c:v>20:09:04:21</c:v>
                </c:pt>
                <c:pt idx="624">
                  <c:v>20:09:27:21</c:v>
                </c:pt>
                <c:pt idx="625">
                  <c:v>20:09:50:21</c:v>
                </c:pt>
                <c:pt idx="626">
                  <c:v>20:10:13:21</c:v>
                </c:pt>
                <c:pt idx="627">
                  <c:v>20:10:36:21</c:v>
                </c:pt>
                <c:pt idx="628">
                  <c:v>20:10:59:21</c:v>
                </c:pt>
                <c:pt idx="629">
                  <c:v>20:11:22:21</c:v>
                </c:pt>
                <c:pt idx="630">
                  <c:v>20:11:45:21</c:v>
                </c:pt>
                <c:pt idx="631">
                  <c:v>20:12:08:21</c:v>
                </c:pt>
                <c:pt idx="632">
                  <c:v>20:12:31:21</c:v>
                </c:pt>
                <c:pt idx="633">
                  <c:v>20:12:54:21</c:v>
                </c:pt>
                <c:pt idx="634">
                  <c:v>20:13:17:21</c:v>
                </c:pt>
                <c:pt idx="635">
                  <c:v>20:13:40:21</c:v>
                </c:pt>
                <c:pt idx="636">
                  <c:v>20:14:03:21</c:v>
                </c:pt>
                <c:pt idx="637">
                  <c:v>20:14:26:21</c:v>
                </c:pt>
                <c:pt idx="638">
                  <c:v>20:14:49:21</c:v>
                </c:pt>
                <c:pt idx="639">
                  <c:v>20:15:12:21</c:v>
                </c:pt>
                <c:pt idx="640">
                  <c:v>20:15:35:21</c:v>
                </c:pt>
                <c:pt idx="641">
                  <c:v>20:15:58:21</c:v>
                </c:pt>
                <c:pt idx="642">
                  <c:v>20:16:21:21</c:v>
                </c:pt>
                <c:pt idx="643">
                  <c:v>20:16:44:21</c:v>
                </c:pt>
                <c:pt idx="644">
                  <c:v>20:17:07:21</c:v>
                </c:pt>
                <c:pt idx="645">
                  <c:v>20:17:30:21</c:v>
                </c:pt>
                <c:pt idx="646">
                  <c:v>20:17:53:21</c:v>
                </c:pt>
                <c:pt idx="647">
                  <c:v>20:18:16:21</c:v>
                </c:pt>
                <c:pt idx="648">
                  <c:v>20:18:39:21</c:v>
                </c:pt>
                <c:pt idx="649">
                  <c:v>20:19:02:21</c:v>
                </c:pt>
                <c:pt idx="650">
                  <c:v>20:19:25:21</c:v>
                </c:pt>
                <c:pt idx="651">
                  <c:v>20:19:48:21</c:v>
                </c:pt>
                <c:pt idx="652">
                  <c:v>20:20:11:21</c:v>
                </c:pt>
                <c:pt idx="653">
                  <c:v>20:20:34:21</c:v>
                </c:pt>
                <c:pt idx="654">
                  <c:v>20:20:57:21</c:v>
                </c:pt>
                <c:pt idx="655">
                  <c:v>20:21:20:21</c:v>
                </c:pt>
                <c:pt idx="656">
                  <c:v>20:21:43:21</c:v>
                </c:pt>
                <c:pt idx="657">
                  <c:v>20:22:06:21</c:v>
                </c:pt>
                <c:pt idx="658">
                  <c:v>20:22:29:21</c:v>
                </c:pt>
                <c:pt idx="659">
                  <c:v>20:22:52:21</c:v>
                </c:pt>
                <c:pt idx="660">
                  <c:v>20:23:15:21</c:v>
                </c:pt>
                <c:pt idx="661">
                  <c:v>20:23:38:21</c:v>
                </c:pt>
                <c:pt idx="662">
                  <c:v>20:24:01:21</c:v>
                </c:pt>
                <c:pt idx="663">
                  <c:v>20:24:24:21</c:v>
                </c:pt>
                <c:pt idx="664">
                  <c:v>20:24:47:21</c:v>
                </c:pt>
                <c:pt idx="665">
                  <c:v>20:25:10:21</c:v>
                </c:pt>
                <c:pt idx="666">
                  <c:v>20:25:33:21</c:v>
                </c:pt>
                <c:pt idx="667">
                  <c:v>20:25:56:21</c:v>
                </c:pt>
                <c:pt idx="668">
                  <c:v>20:26:19:21</c:v>
                </c:pt>
                <c:pt idx="669">
                  <c:v>20:26:42:21</c:v>
                </c:pt>
                <c:pt idx="670">
                  <c:v>20:27:05:21</c:v>
                </c:pt>
                <c:pt idx="671">
                  <c:v>20:27:28:21</c:v>
                </c:pt>
                <c:pt idx="672">
                  <c:v>20:27:51:21</c:v>
                </c:pt>
                <c:pt idx="673">
                  <c:v>20:28:14:21</c:v>
                </c:pt>
                <c:pt idx="674">
                  <c:v>20:28:37:21</c:v>
                </c:pt>
                <c:pt idx="675">
                  <c:v>20:29:00:21</c:v>
                </c:pt>
                <c:pt idx="676">
                  <c:v>20:29:23:21</c:v>
                </c:pt>
                <c:pt idx="677">
                  <c:v>20:29:46:21</c:v>
                </c:pt>
                <c:pt idx="678">
                  <c:v>20:30:09:21</c:v>
                </c:pt>
                <c:pt idx="679">
                  <c:v>20:30:32:21</c:v>
                </c:pt>
                <c:pt idx="680">
                  <c:v>20:30:55:21</c:v>
                </c:pt>
                <c:pt idx="681">
                  <c:v>20:31:18:21</c:v>
                </c:pt>
                <c:pt idx="682">
                  <c:v>20:31:41:21</c:v>
                </c:pt>
                <c:pt idx="683">
                  <c:v>20:32:04:21</c:v>
                </c:pt>
                <c:pt idx="684">
                  <c:v>20:32:27:21</c:v>
                </c:pt>
                <c:pt idx="685">
                  <c:v>20:32:50:21</c:v>
                </c:pt>
                <c:pt idx="686">
                  <c:v>20:33:13:21</c:v>
                </c:pt>
                <c:pt idx="687">
                  <c:v>20:33:36:21</c:v>
                </c:pt>
                <c:pt idx="688">
                  <c:v>20:33:59:21</c:v>
                </c:pt>
                <c:pt idx="689">
                  <c:v>20:34:22:21</c:v>
                </c:pt>
                <c:pt idx="690">
                  <c:v>20:34:45:21</c:v>
                </c:pt>
                <c:pt idx="691">
                  <c:v>20:35:08:21</c:v>
                </c:pt>
                <c:pt idx="692">
                  <c:v>20:35:31:21</c:v>
                </c:pt>
                <c:pt idx="693">
                  <c:v>20:35:54:21</c:v>
                </c:pt>
                <c:pt idx="694">
                  <c:v>20:36:17:21</c:v>
                </c:pt>
                <c:pt idx="695">
                  <c:v>20:36:40:21</c:v>
                </c:pt>
                <c:pt idx="696">
                  <c:v>20:37:03:21</c:v>
                </c:pt>
                <c:pt idx="697">
                  <c:v>20:37:26:21</c:v>
                </c:pt>
                <c:pt idx="698">
                  <c:v>20:37:49:21</c:v>
                </c:pt>
                <c:pt idx="699">
                  <c:v>20:38:12:21</c:v>
                </c:pt>
                <c:pt idx="700">
                  <c:v>20:38:35:21</c:v>
                </c:pt>
                <c:pt idx="701">
                  <c:v>20:38:58:21</c:v>
                </c:pt>
                <c:pt idx="702">
                  <c:v>20:39:21:21</c:v>
                </c:pt>
                <c:pt idx="703">
                  <c:v>20:39:44:21</c:v>
                </c:pt>
                <c:pt idx="704">
                  <c:v>20:40:07:21</c:v>
                </c:pt>
                <c:pt idx="705">
                  <c:v>20:40:30:21</c:v>
                </c:pt>
                <c:pt idx="706">
                  <c:v>20:40:53:21</c:v>
                </c:pt>
                <c:pt idx="707">
                  <c:v>20:41:16:21</c:v>
                </c:pt>
                <c:pt idx="708">
                  <c:v>20:41:39:21</c:v>
                </c:pt>
                <c:pt idx="709">
                  <c:v>20:42:02:21</c:v>
                </c:pt>
                <c:pt idx="710">
                  <c:v>20:42:25:21</c:v>
                </c:pt>
                <c:pt idx="711">
                  <c:v>20:42:48:21</c:v>
                </c:pt>
                <c:pt idx="712">
                  <c:v>20:43:11:21</c:v>
                </c:pt>
                <c:pt idx="713">
                  <c:v>20:43:34:21</c:v>
                </c:pt>
                <c:pt idx="714">
                  <c:v>20:43:57:21</c:v>
                </c:pt>
                <c:pt idx="715">
                  <c:v>20:44:20:21</c:v>
                </c:pt>
                <c:pt idx="716">
                  <c:v>20:44:43:21</c:v>
                </c:pt>
                <c:pt idx="717">
                  <c:v>20:45:06:21</c:v>
                </c:pt>
                <c:pt idx="718">
                  <c:v>20:45:29:21</c:v>
                </c:pt>
                <c:pt idx="719">
                  <c:v>20:45:52:21</c:v>
                </c:pt>
                <c:pt idx="720">
                  <c:v>20:46:15:21</c:v>
                </c:pt>
                <c:pt idx="721">
                  <c:v>20:46:38:21</c:v>
                </c:pt>
                <c:pt idx="722">
                  <c:v>20:47:01:21</c:v>
                </c:pt>
                <c:pt idx="723">
                  <c:v>20:47:24:21</c:v>
                </c:pt>
                <c:pt idx="724">
                  <c:v>20:47:47:21</c:v>
                </c:pt>
                <c:pt idx="725">
                  <c:v>20:48:10:21</c:v>
                </c:pt>
                <c:pt idx="726">
                  <c:v>20:48:33:21</c:v>
                </c:pt>
                <c:pt idx="727">
                  <c:v>20:48:56:21</c:v>
                </c:pt>
                <c:pt idx="728">
                  <c:v>20:49:19:21</c:v>
                </c:pt>
                <c:pt idx="729">
                  <c:v>20:49:42:21</c:v>
                </c:pt>
                <c:pt idx="730">
                  <c:v>20:50:05:21</c:v>
                </c:pt>
                <c:pt idx="731">
                  <c:v>20:50:28:21</c:v>
                </c:pt>
                <c:pt idx="732">
                  <c:v>20:50:51:21</c:v>
                </c:pt>
                <c:pt idx="733">
                  <c:v>20:51:14:21</c:v>
                </c:pt>
                <c:pt idx="734">
                  <c:v>20:51:37:21</c:v>
                </c:pt>
                <c:pt idx="735">
                  <c:v>20:52:00:21</c:v>
                </c:pt>
                <c:pt idx="736">
                  <c:v>20:52:23:21</c:v>
                </c:pt>
                <c:pt idx="737">
                  <c:v>20:52:46:21</c:v>
                </c:pt>
                <c:pt idx="738">
                  <c:v>20:53:09:21</c:v>
                </c:pt>
                <c:pt idx="739">
                  <c:v>20:53:32:21</c:v>
                </c:pt>
                <c:pt idx="740">
                  <c:v>20:53:55:21</c:v>
                </c:pt>
                <c:pt idx="741">
                  <c:v>20:54:18:21</c:v>
                </c:pt>
                <c:pt idx="742">
                  <c:v>20:54:41:21</c:v>
                </c:pt>
                <c:pt idx="743">
                  <c:v>20:55:04:21</c:v>
                </c:pt>
                <c:pt idx="744">
                  <c:v>20:55:27:21</c:v>
                </c:pt>
                <c:pt idx="745">
                  <c:v>20:55:50:21</c:v>
                </c:pt>
                <c:pt idx="746">
                  <c:v>20:56:13:21</c:v>
                </c:pt>
                <c:pt idx="747">
                  <c:v>20:56:36:21</c:v>
                </c:pt>
                <c:pt idx="748">
                  <c:v>20:56:59:21</c:v>
                </c:pt>
                <c:pt idx="749">
                  <c:v>20:57:22:21</c:v>
                </c:pt>
                <c:pt idx="750">
                  <c:v>20:57:45:21</c:v>
                </c:pt>
                <c:pt idx="751">
                  <c:v>20:58:08:21</c:v>
                </c:pt>
                <c:pt idx="752">
                  <c:v>20:58:31:21</c:v>
                </c:pt>
                <c:pt idx="753">
                  <c:v>20:58:54:21</c:v>
                </c:pt>
                <c:pt idx="754">
                  <c:v>20:59:17:21</c:v>
                </c:pt>
                <c:pt idx="755">
                  <c:v>20:59:40:21</c:v>
                </c:pt>
                <c:pt idx="756">
                  <c:v>21:00:03:21</c:v>
                </c:pt>
                <c:pt idx="757">
                  <c:v>21:00:26:21</c:v>
                </c:pt>
                <c:pt idx="758">
                  <c:v>21:00:49:21</c:v>
                </c:pt>
                <c:pt idx="759">
                  <c:v>21:01:12:21</c:v>
                </c:pt>
                <c:pt idx="760">
                  <c:v>21:01:35:21</c:v>
                </c:pt>
                <c:pt idx="761">
                  <c:v>21:01:58:21</c:v>
                </c:pt>
                <c:pt idx="762">
                  <c:v>21:02:21:21</c:v>
                </c:pt>
                <c:pt idx="763">
                  <c:v>21:02:44:21</c:v>
                </c:pt>
                <c:pt idx="764">
                  <c:v>21:03:07:21</c:v>
                </c:pt>
                <c:pt idx="765">
                  <c:v>21:03:30:21</c:v>
                </c:pt>
                <c:pt idx="766">
                  <c:v>21:03:53:21</c:v>
                </c:pt>
                <c:pt idx="767">
                  <c:v>21:04:16:21</c:v>
                </c:pt>
                <c:pt idx="768">
                  <c:v>21:04:39:21</c:v>
                </c:pt>
                <c:pt idx="769">
                  <c:v>21:05:02:21</c:v>
                </c:pt>
                <c:pt idx="770">
                  <c:v>21:05:25:21</c:v>
                </c:pt>
                <c:pt idx="771">
                  <c:v>21:05:48:21</c:v>
                </c:pt>
                <c:pt idx="772">
                  <c:v>21:06:11:21</c:v>
                </c:pt>
                <c:pt idx="773">
                  <c:v>21:06:34:21</c:v>
                </c:pt>
                <c:pt idx="774">
                  <c:v>21:06:57:21</c:v>
                </c:pt>
                <c:pt idx="775">
                  <c:v>21:07:20:21</c:v>
                </c:pt>
                <c:pt idx="776">
                  <c:v>21:07:43:21</c:v>
                </c:pt>
                <c:pt idx="777">
                  <c:v>21:08:06:21</c:v>
                </c:pt>
                <c:pt idx="778">
                  <c:v>21:08:29:21</c:v>
                </c:pt>
                <c:pt idx="779">
                  <c:v>21:08:52:21</c:v>
                </c:pt>
                <c:pt idx="780">
                  <c:v>21:09:15:21</c:v>
                </c:pt>
                <c:pt idx="781">
                  <c:v>21:09:38:21</c:v>
                </c:pt>
                <c:pt idx="782">
                  <c:v>21:10:01:21</c:v>
                </c:pt>
                <c:pt idx="783">
                  <c:v>21:10:24:21</c:v>
                </c:pt>
                <c:pt idx="784">
                  <c:v>21:10:47:21</c:v>
                </c:pt>
                <c:pt idx="785">
                  <c:v>21:11:10:21</c:v>
                </c:pt>
                <c:pt idx="786">
                  <c:v>21:11:33:21</c:v>
                </c:pt>
                <c:pt idx="787">
                  <c:v>21:11:56:21</c:v>
                </c:pt>
                <c:pt idx="788">
                  <c:v>21:12:19:21</c:v>
                </c:pt>
                <c:pt idx="789">
                  <c:v>21:12:42:21</c:v>
                </c:pt>
                <c:pt idx="790">
                  <c:v>21:13:05:21</c:v>
                </c:pt>
                <c:pt idx="791">
                  <c:v>21:13:28:21</c:v>
                </c:pt>
                <c:pt idx="792">
                  <c:v>21:13:51:21</c:v>
                </c:pt>
                <c:pt idx="793">
                  <c:v>21:14:14:21</c:v>
                </c:pt>
                <c:pt idx="794">
                  <c:v>21:14:37:21</c:v>
                </c:pt>
                <c:pt idx="795">
                  <c:v>21:15:00:21</c:v>
                </c:pt>
                <c:pt idx="796">
                  <c:v>21:15:23:21</c:v>
                </c:pt>
                <c:pt idx="797">
                  <c:v>21:15:46:21</c:v>
                </c:pt>
                <c:pt idx="798">
                  <c:v>21:16:09:21</c:v>
                </c:pt>
                <c:pt idx="799">
                  <c:v>21:16:32:21</c:v>
                </c:pt>
                <c:pt idx="800">
                  <c:v>21:16:55:21</c:v>
                </c:pt>
                <c:pt idx="801">
                  <c:v>21:17:18:21</c:v>
                </c:pt>
                <c:pt idx="802">
                  <c:v>21:17:41:21</c:v>
                </c:pt>
                <c:pt idx="803">
                  <c:v>21:18:04:21</c:v>
                </c:pt>
                <c:pt idx="804">
                  <c:v>21:18:27:21</c:v>
                </c:pt>
                <c:pt idx="805">
                  <c:v>21:18:50:21</c:v>
                </c:pt>
                <c:pt idx="806">
                  <c:v>21:19:13:21</c:v>
                </c:pt>
                <c:pt idx="807">
                  <c:v>21:19:36:21</c:v>
                </c:pt>
                <c:pt idx="808">
                  <c:v>21:19:59:21</c:v>
                </c:pt>
                <c:pt idx="809">
                  <c:v>21:20:22:21</c:v>
                </c:pt>
                <c:pt idx="810">
                  <c:v>21:20:45:21</c:v>
                </c:pt>
                <c:pt idx="811">
                  <c:v>21:21:08:21</c:v>
                </c:pt>
                <c:pt idx="812">
                  <c:v>21:21:31:21</c:v>
                </c:pt>
                <c:pt idx="813">
                  <c:v>21:21:54:21</c:v>
                </c:pt>
                <c:pt idx="814">
                  <c:v>21:22:17:21</c:v>
                </c:pt>
                <c:pt idx="815">
                  <c:v>21:22:40:21</c:v>
                </c:pt>
                <c:pt idx="816">
                  <c:v>21:23:03:21</c:v>
                </c:pt>
                <c:pt idx="817">
                  <c:v>21:23:26:21</c:v>
                </c:pt>
                <c:pt idx="818">
                  <c:v>21:23:49:21</c:v>
                </c:pt>
                <c:pt idx="819">
                  <c:v>21:24:12:21</c:v>
                </c:pt>
                <c:pt idx="820">
                  <c:v>21:24:35:21</c:v>
                </c:pt>
                <c:pt idx="821">
                  <c:v>21:24:58:21</c:v>
                </c:pt>
                <c:pt idx="822">
                  <c:v>21:25:21:21</c:v>
                </c:pt>
                <c:pt idx="823">
                  <c:v>21:25:44:21</c:v>
                </c:pt>
                <c:pt idx="824">
                  <c:v>21:26:07:21</c:v>
                </c:pt>
                <c:pt idx="825">
                  <c:v>21:26:30:21</c:v>
                </c:pt>
                <c:pt idx="826">
                  <c:v>21:26:53:21</c:v>
                </c:pt>
                <c:pt idx="827">
                  <c:v>21:27:16:21</c:v>
                </c:pt>
                <c:pt idx="828">
                  <c:v>21:27:39:21</c:v>
                </c:pt>
                <c:pt idx="829">
                  <c:v>21:28:02:21</c:v>
                </c:pt>
                <c:pt idx="830">
                  <c:v>21:28:25:21</c:v>
                </c:pt>
                <c:pt idx="831">
                  <c:v>21:28:48:21</c:v>
                </c:pt>
                <c:pt idx="832">
                  <c:v>21:29:11:21</c:v>
                </c:pt>
                <c:pt idx="833">
                  <c:v>21:29:34:21</c:v>
                </c:pt>
                <c:pt idx="834">
                  <c:v>21:29:57:21</c:v>
                </c:pt>
                <c:pt idx="835">
                  <c:v>21:30:20:21</c:v>
                </c:pt>
                <c:pt idx="836">
                  <c:v>21:30:43:21</c:v>
                </c:pt>
                <c:pt idx="837">
                  <c:v>21:31:06:21</c:v>
                </c:pt>
                <c:pt idx="838">
                  <c:v>21:31:29:21</c:v>
                </c:pt>
                <c:pt idx="839">
                  <c:v>21:31:52:21</c:v>
                </c:pt>
                <c:pt idx="840">
                  <c:v>21:32:15:21</c:v>
                </c:pt>
                <c:pt idx="841">
                  <c:v>21:32:38:21</c:v>
                </c:pt>
                <c:pt idx="842">
                  <c:v>21:33:01:21</c:v>
                </c:pt>
                <c:pt idx="843">
                  <c:v>21:33:24:21</c:v>
                </c:pt>
                <c:pt idx="844">
                  <c:v>21:33:47:21</c:v>
                </c:pt>
                <c:pt idx="845">
                  <c:v>21:34:10:21</c:v>
                </c:pt>
                <c:pt idx="846">
                  <c:v>21:34:33:21</c:v>
                </c:pt>
                <c:pt idx="847">
                  <c:v>21:34:56:21</c:v>
                </c:pt>
                <c:pt idx="848">
                  <c:v>21:35:19:21</c:v>
                </c:pt>
                <c:pt idx="849">
                  <c:v>21:35:42:21</c:v>
                </c:pt>
                <c:pt idx="850">
                  <c:v>21:36:05:21</c:v>
                </c:pt>
                <c:pt idx="851">
                  <c:v>21:36:28:21</c:v>
                </c:pt>
                <c:pt idx="852">
                  <c:v>21:36:51:21</c:v>
                </c:pt>
                <c:pt idx="853">
                  <c:v>21:37:14:21</c:v>
                </c:pt>
                <c:pt idx="854">
                  <c:v>21:37:37:21</c:v>
                </c:pt>
                <c:pt idx="855">
                  <c:v>21:38:00:21</c:v>
                </c:pt>
                <c:pt idx="856">
                  <c:v>21:38:23:21</c:v>
                </c:pt>
                <c:pt idx="857">
                  <c:v>21:38:46:21</c:v>
                </c:pt>
                <c:pt idx="858">
                  <c:v>21:39:09:21</c:v>
                </c:pt>
                <c:pt idx="859">
                  <c:v>21:39:32:21</c:v>
                </c:pt>
                <c:pt idx="860">
                  <c:v>21:39:55:21</c:v>
                </c:pt>
                <c:pt idx="861">
                  <c:v>21:40:18:21</c:v>
                </c:pt>
                <c:pt idx="862">
                  <c:v>21:40:41:21</c:v>
                </c:pt>
                <c:pt idx="863">
                  <c:v>21:41:04:21</c:v>
                </c:pt>
                <c:pt idx="864">
                  <c:v>21:41:27:21</c:v>
                </c:pt>
                <c:pt idx="865">
                  <c:v>21:41:50:21</c:v>
                </c:pt>
                <c:pt idx="866">
                  <c:v>21:42:13:21</c:v>
                </c:pt>
                <c:pt idx="867">
                  <c:v>21:42:36:21</c:v>
                </c:pt>
                <c:pt idx="868">
                  <c:v>21:42:59:21</c:v>
                </c:pt>
                <c:pt idx="869">
                  <c:v>21:43:22:21</c:v>
                </c:pt>
                <c:pt idx="870">
                  <c:v>21:43:45:21</c:v>
                </c:pt>
                <c:pt idx="871">
                  <c:v>21:44:08:21</c:v>
                </c:pt>
                <c:pt idx="872">
                  <c:v>21:44:31:21</c:v>
                </c:pt>
                <c:pt idx="873">
                  <c:v>21:44:54:21</c:v>
                </c:pt>
                <c:pt idx="874">
                  <c:v>21:45:17:21</c:v>
                </c:pt>
                <c:pt idx="875">
                  <c:v>21:45:40:21</c:v>
                </c:pt>
                <c:pt idx="876">
                  <c:v>21:46:03:21</c:v>
                </c:pt>
                <c:pt idx="877">
                  <c:v>21:46:26:21</c:v>
                </c:pt>
                <c:pt idx="878">
                  <c:v>21:46:49:21</c:v>
                </c:pt>
                <c:pt idx="879">
                  <c:v>21:47:12:21</c:v>
                </c:pt>
                <c:pt idx="880">
                  <c:v>21:47:35:21</c:v>
                </c:pt>
                <c:pt idx="881">
                  <c:v>21:47:58:21</c:v>
                </c:pt>
                <c:pt idx="882">
                  <c:v>21:48:21:21</c:v>
                </c:pt>
                <c:pt idx="883">
                  <c:v>21:48:44:21</c:v>
                </c:pt>
                <c:pt idx="884">
                  <c:v>21:49:07:21</c:v>
                </c:pt>
                <c:pt idx="885">
                  <c:v>21:49:30:21</c:v>
                </c:pt>
                <c:pt idx="886">
                  <c:v>21:49:53:21</c:v>
                </c:pt>
                <c:pt idx="887">
                  <c:v>21:50:16:21</c:v>
                </c:pt>
                <c:pt idx="888">
                  <c:v>21:50:39:21</c:v>
                </c:pt>
                <c:pt idx="889">
                  <c:v>21:51:02:21</c:v>
                </c:pt>
                <c:pt idx="890">
                  <c:v>21:51:25:21</c:v>
                </c:pt>
                <c:pt idx="891">
                  <c:v>21:51:48:21</c:v>
                </c:pt>
                <c:pt idx="892">
                  <c:v>21:52:11:21</c:v>
                </c:pt>
                <c:pt idx="893">
                  <c:v>21:52:34:21</c:v>
                </c:pt>
                <c:pt idx="894">
                  <c:v>21:52:57:21</c:v>
                </c:pt>
                <c:pt idx="895">
                  <c:v>21:53:20:21</c:v>
                </c:pt>
                <c:pt idx="896">
                  <c:v>21:53:43:21</c:v>
                </c:pt>
                <c:pt idx="897">
                  <c:v>21:54:06:21</c:v>
                </c:pt>
                <c:pt idx="898">
                  <c:v>21:54:29:21</c:v>
                </c:pt>
                <c:pt idx="899">
                  <c:v>21:54:52:21</c:v>
                </c:pt>
                <c:pt idx="900">
                  <c:v>21:55:15:21</c:v>
                </c:pt>
                <c:pt idx="901">
                  <c:v>21:55:38:21</c:v>
                </c:pt>
                <c:pt idx="902">
                  <c:v>21:56:01:21</c:v>
                </c:pt>
                <c:pt idx="903">
                  <c:v>21:56:24:21</c:v>
                </c:pt>
                <c:pt idx="904">
                  <c:v>21:56:47:21</c:v>
                </c:pt>
                <c:pt idx="905">
                  <c:v>21:57:10:21</c:v>
                </c:pt>
                <c:pt idx="906">
                  <c:v>21:57:33:21</c:v>
                </c:pt>
                <c:pt idx="907">
                  <c:v>21:57:56:21</c:v>
                </c:pt>
                <c:pt idx="908">
                  <c:v>21:58:19:21</c:v>
                </c:pt>
                <c:pt idx="909">
                  <c:v>21:58:42:21</c:v>
                </c:pt>
                <c:pt idx="910">
                  <c:v>21:59:05:21</c:v>
                </c:pt>
                <c:pt idx="911">
                  <c:v>21:59:28:21</c:v>
                </c:pt>
                <c:pt idx="912">
                  <c:v>21:59:51:21</c:v>
                </c:pt>
                <c:pt idx="913">
                  <c:v>22:00:14:21</c:v>
                </c:pt>
                <c:pt idx="914">
                  <c:v>22:00:37:21</c:v>
                </c:pt>
                <c:pt idx="915">
                  <c:v>22:01:00:21</c:v>
                </c:pt>
                <c:pt idx="916">
                  <c:v>22:01:23:21</c:v>
                </c:pt>
                <c:pt idx="917">
                  <c:v>22:01:46:21</c:v>
                </c:pt>
                <c:pt idx="918">
                  <c:v>22:02:09:21</c:v>
                </c:pt>
                <c:pt idx="919">
                  <c:v>22:02:32:21</c:v>
                </c:pt>
                <c:pt idx="920">
                  <c:v>22:02:55:21</c:v>
                </c:pt>
                <c:pt idx="921">
                  <c:v>22:03:18:21</c:v>
                </c:pt>
                <c:pt idx="922">
                  <c:v>22:03:41:21</c:v>
                </c:pt>
                <c:pt idx="923">
                  <c:v>22:04:04:21</c:v>
                </c:pt>
                <c:pt idx="924">
                  <c:v>22:04:27:21</c:v>
                </c:pt>
                <c:pt idx="925">
                  <c:v>22:04:50:21</c:v>
                </c:pt>
                <c:pt idx="926">
                  <c:v>22:05:13:21</c:v>
                </c:pt>
                <c:pt idx="927">
                  <c:v>22:05:36:21</c:v>
                </c:pt>
                <c:pt idx="928">
                  <c:v>22:05:59:21</c:v>
                </c:pt>
                <c:pt idx="929">
                  <c:v>22:06:22:21</c:v>
                </c:pt>
                <c:pt idx="930">
                  <c:v>22:06:45:21</c:v>
                </c:pt>
                <c:pt idx="931">
                  <c:v>22:07:08:21</c:v>
                </c:pt>
                <c:pt idx="932">
                  <c:v>22:07:31:21</c:v>
                </c:pt>
                <c:pt idx="933">
                  <c:v>22:07:54:21</c:v>
                </c:pt>
                <c:pt idx="934">
                  <c:v>22:08:17:21</c:v>
                </c:pt>
                <c:pt idx="935">
                  <c:v>22:08:40:21</c:v>
                </c:pt>
                <c:pt idx="936">
                  <c:v>22:09:03:21</c:v>
                </c:pt>
                <c:pt idx="937">
                  <c:v>22:09:26:21</c:v>
                </c:pt>
                <c:pt idx="938">
                  <c:v>22:09:49:21</c:v>
                </c:pt>
                <c:pt idx="939">
                  <c:v>22:10:12:21</c:v>
                </c:pt>
                <c:pt idx="940">
                  <c:v>22:10:35:21</c:v>
                </c:pt>
                <c:pt idx="941">
                  <c:v>22:10:58:21</c:v>
                </c:pt>
                <c:pt idx="942">
                  <c:v>22:11:21:21</c:v>
                </c:pt>
                <c:pt idx="943">
                  <c:v>22:11:44:21</c:v>
                </c:pt>
                <c:pt idx="944">
                  <c:v>22:12:07:21</c:v>
                </c:pt>
                <c:pt idx="945">
                  <c:v>22:12:30:21</c:v>
                </c:pt>
                <c:pt idx="946">
                  <c:v>22:12:53:21</c:v>
                </c:pt>
                <c:pt idx="947">
                  <c:v>22:13:16:21</c:v>
                </c:pt>
                <c:pt idx="948">
                  <c:v>22:13:39:21</c:v>
                </c:pt>
                <c:pt idx="949">
                  <c:v>22:14:02:21</c:v>
                </c:pt>
                <c:pt idx="950">
                  <c:v>22:14:25:21</c:v>
                </c:pt>
                <c:pt idx="951">
                  <c:v>22:14:48:21</c:v>
                </c:pt>
                <c:pt idx="952">
                  <c:v>22:15:11:21</c:v>
                </c:pt>
                <c:pt idx="953">
                  <c:v>22:15:34:21</c:v>
                </c:pt>
                <c:pt idx="954">
                  <c:v>22:15:57:21</c:v>
                </c:pt>
                <c:pt idx="955">
                  <c:v>22:16:20:21</c:v>
                </c:pt>
                <c:pt idx="956">
                  <c:v>22:16:43:21</c:v>
                </c:pt>
                <c:pt idx="957">
                  <c:v>22:17:06:21</c:v>
                </c:pt>
                <c:pt idx="958">
                  <c:v>22:17:29:21</c:v>
                </c:pt>
                <c:pt idx="959">
                  <c:v>22:17:52:21</c:v>
                </c:pt>
                <c:pt idx="960">
                  <c:v>22:18:15:21</c:v>
                </c:pt>
                <c:pt idx="961">
                  <c:v>22:18:38:21</c:v>
                </c:pt>
                <c:pt idx="962">
                  <c:v>22:19:01:21</c:v>
                </c:pt>
                <c:pt idx="963">
                  <c:v>22:19:24:21</c:v>
                </c:pt>
                <c:pt idx="964">
                  <c:v>22:19:47:21</c:v>
                </c:pt>
                <c:pt idx="965">
                  <c:v>22:20:10:21</c:v>
                </c:pt>
                <c:pt idx="966">
                  <c:v>22:20:33:21</c:v>
                </c:pt>
                <c:pt idx="967">
                  <c:v>22:20:56:21</c:v>
                </c:pt>
                <c:pt idx="968">
                  <c:v>22:21:19:21</c:v>
                </c:pt>
                <c:pt idx="969">
                  <c:v>22:21:42:21</c:v>
                </c:pt>
                <c:pt idx="970">
                  <c:v>22:22:05:21</c:v>
                </c:pt>
                <c:pt idx="971">
                  <c:v>22:22:28:21</c:v>
                </c:pt>
                <c:pt idx="972">
                  <c:v>22:22:51:21</c:v>
                </c:pt>
                <c:pt idx="973">
                  <c:v>22:23:14:21</c:v>
                </c:pt>
                <c:pt idx="974">
                  <c:v>22:23:37:21</c:v>
                </c:pt>
                <c:pt idx="975">
                  <c:v>22:24:00:21</c:v>
                </c:pt>
                <c:pt idx="976">
                  <c:v>22:24:23:21</c:v>
                </c:pt>
                <c:pt idx="977">
                  <c:v>22:24:46:21</c:v>
                </c:pt>
                <c:pt idx="978">
                  <c:v>22:25:09:21</c:v>
                </c:pt>
                <c:pt idx="979">
                  <c:v>22:25:32:21</c:v>
                </c:pt>
                <c:pt idx="980">
                  <c:v>22:25:55:21</c:v>
                </c:pt>
                <c:pt idx="981">
                  <c:v>22:26:18:21</c:v>
                </c:pt>
                <c:pt idx="982">
                  <c:v>22:26:41:21</c:v>
                </c:pt>
                <c:pt idx="983">
                  <c:v>22:27:04:21</c:v>
                </c:pt>
                <c:pt idx="984">
                  <c:v>22:27:27:21</c:v>
                </c:pt>
                <c:pt idx="985">
                  <c:v>22:27:50:21</c:v>
                </c:pt>
                <c:pt idx="986">
                  <c:v>22:28:13:21</c:v>
                </c:pt>
                <c:pt idx="987">
                  <c:v>22:28:36:21</c:v>
                </c:pt>
                <c:pt idx="988">
                  <c:v>22:28:59:21</c:v>
                </c:pt>
                <c:pt idx="989">
                  <c:v>22:29:22:21</c:v>
                </c:pt>
                <c:pt idx="990">
                  <c:v>22:29:45:21</c:v>
                </c:pt>
                <c:pt idx="991">
                  <c:v>22:30:08:21</c:v>
                </c:pt>
                <c:pt idx="992">
                  <c:v>22:30:31:21</c:v>
                </c:pt>
                <c:pt idx="993">
                  <c:v>22:30:54:21</c:v>
                </c:pt>
                <c:pt idx="994">
                  <c:v>22:31:17:21</c:v>
                </c:pt>
                <c:pt idx="995">
                  <c:v>22:31:40:21</c:v>
                </c:pt>
                <c:pt idx="996">
                  <c:v>22:32:03:21</c:v>
                </c:pt>
                <c:pt idx="997">
                  <c:v>22:32:26:21</c:v>
                </c:pt>
                <c:pt idx="998">
                  <c:v>22:32:49:21</c:v>
                </c:pt>
                <c:pt idx="999">
                  <c:v>22:33:12:21</c:v>
                </c:pt>
                <c:pt idx="1000">
                  <c:v>22:33:35:21</c:v>
                </c:pt>
                <c:pt idx="1001">
                  <c:v>22:33:58:21</c:v>
                </c:pt>
                <c:pt idx="1002">
                  <c:v>22:34:21:21</c:v>
                </c:pt>
                <c:pt idx="1003">
                  <c:v>22:34:44:21</c:v>
                </c:pt>
                <c:pt idx="1004">
                  <c:v>22:35:07:21</c:v>
                </c:pt>
                <c:pt idx="1005">
                  <c:v>22:35:30:21</c:v>
                </c:pt>
                <c:pt idx="1006">
                  <c:v>22:35:53:21</c:v>
                </c:pt>
                <c:pt idx="1007">
                  <c:v>22:36:16:21</c:v>
                </c:pt>
                <c:pt idx="1008">
                  <c:v>22:36:39:21</c:v>
                </c:pt>
                <c:pt idx="1009">
                  <c:v>22:37:02:21</c:v>
                </c:pt>
                <c:pt idx="1010">
                  <c:v>22:37:25:21</c:v>
                </c:pt>
                <c:pt idx="1011">
                  <c:v>22:37:48:21</c:v>
                </c:pt>
                <c:pt idx="1012">
                  <c:v>22:38:11:21</c:v>
                </c:pt>
                <c:pt idx="1013">
                  <c:v>22:38:34:21</c:v>
                </c:pt>
                <c:pt idx="1014">
                  <c:v>22:38:57:21</c:v>
                </c:pt>
                <c:pt idx="1015">
                  <c:v>22:39:20:21</c:v>
                </c:pt>
                <c:pt idx="1016">
                  <c:v>22:39:43:21</c:v>
                </c:pt>
                <c:pt idx="1017">
                  <c:v>22:40:06:21</c:v>
                </c:pt>
                <c:pt idx="1018">
                  <c:v>22:40:29:21</c:v>
                </c:pt>
                <c:pt idx="1019">
                  <c:v>22:40:52:21</c:v>
                </c:pt>
                <c:pt idx="1020">
                  <c:v>22:41:15:21</c:v>
                </c:pt>
                <c:pt idx="1021">
                  <c:v>22:41:38:21</c:v>
                </c:pt>
                <c:pt idx="1022">
                  <c:v>22:42:01:21</c:v>
                </c:pt>
                <c:pt idx="1023">
                  <c:v>22:42:24:21</c:v>
                </c:pt>
                <c:pt idx="1024">
                  <c:v>22:42:47:21</c:v>
                </c:pt>
                <c:pt idx="1025">
                  <c:v>22:43:10:21</c:v>
                </c:pt>
                <c:pt idx="1026">
                  <c:v>22:43:33:21</c:v>
                </c:pt>
                <c:pt idx="1027">
                  <c:v>22:43:56:21</c:v>
                </c:pt>
                <c:pt idx="1028">
                  <c:v>22:44:19:21</c:v>
                </c:pt>
                <c:pt idx="1029">
                  <c:v>22:44:42:21</c:v>
                </c:pt>
                <c:pt idx="1030">
                  <c:v>22:45:05:21</c:v>
                </c:pt>
                <c:pt idx="1031">
                  <c:v>22:45:28:21</c:v>
                </c:pt>
                <c:pt idx="1032">
                  <c:v>22:45:51:21</c:v>
                </c:pt>
                <c:pt idx="1033">
                  <c:v>22:46:14:21</c:v>
                </c:pt>
                <c:pt idx="1034">
                  <c:v>22:46:37:21</c:v>
                </c:pt>
                <c:pt idx="1035">
                  <c:v>22:47:00:21</c:v>
                </c:pt>
                <c:pt idx="1036">
                  <c:v>22:47:23:21</c:v>
                </c:pt>
                <c:pt idx="1037">
                  <c:v>22:47:46:21</c:v>
                </c:pt>
                <c:pt idx="1038">
                  <c:v>22:48:09:21</c:v>
                </c:pt>
                <c:pt idx="1039">
                  <c:v>22:48:32:21</c:v>
                </c:pt>
                <c:pt idx="1040">
                  <c:v>22:48:55:21</c:v>
                </c:pt>
                <c:pt idx="1041">
                  <c:v>22:49:18:21</c:v>
                </c:pt>
                <c:pt idx="1042">
                  <c:v>22:49:41:21</c:v>
                </c:pt>
                <c:pt idx="1043">
                  <c:v>22:50:04:21</c:v>
                </c:pt>
                <c:pt idx="1044">
                  <c:v>22:50:27:21</c:v>
                </c:pt>
                <c:pt idx="1045">
                  <c:v>22:50:50:21</c:v>
                </c:pt>
                <c:pt idx="1046">
                  <c:v>22:51:13:21</c:v>
                </c:pt>
                <c:pt idx="1047">
                  <c:v>22:51:36:21</c:v>
                </c:pt>
                <c:pt idx="1048">
                  <c:v>22:51:59:21</c:v>
                </c:pt>
                <c:pt idx="1049">
                  <c:v>22:52:22:21</c:v>
                </c:pt>
                <c:pt idx="1050">
                  <c:v>22:52:45:21</c:v>
                </c:pt>
                <c:pt idx="1051">
                  <c:v>22:53:08:21</c:v>
                </c:pt>
                <c:pt idx="1052">
                  <c:v>22:53:31:21</c:v>
                </c:pt>
                <c:pt idx="1053">
                  <c:v>22:53:54:21</c:v>
                </c:pt>
                <c:pt idx="1054">
                  <c:v>22:54:17:21</c:v>
                </c:pt>
                <c:pt idx="1055">
                  <c:v>22:54:40:21</c:v>
                </c:pt>
                <c:pt idx="1056">
                  <c:v>22:55:03:21</c:v>
                </c:pt>
                <c:pt idx="1057">
                  <c:v>22:55:26:21</c:v>
                </c:pt>
                <c:pt idx="1058">
                  <c:v>22:55:49:21</c:v>
                </c:pt>
                <c:pt idx="1059">
                  <c:v>22:56:12:21</c:v>
                </c:pt>
                <c:pt idx="1060">
                  <c:v>22:56:35:21</c:v>
                </c:pt>
                <c:pt idx="1061">
                  <c:v>22:56:58:21</c:v>
                </c:pt>
                <c:pt idx="1062">
                  <c:v>22:57:21:21</c:v>
                </c:pt>
                <c:pt idx="1063">
                  <c:v>22:57:44:21</c:v>
                </c:pt>
                <c:pt idx="1064">
                  <c:v>22:58:07:21</c:v>
                </c:pt>
                <c:pt idx="1065">
                  <c:v>22:58:30:21</c:v>
                </c:pt>
                <c:pt idx="1066">
                  <c:v>22:58:53:21</c:v>
                </c:pt>
                <c:pt idx="1067">
                  <c:v>22:59:16:21</c:v>
                </c:pt>
                <c:pt idx="1068">
                  <c:v>22:59:39:21</c:v>
                </c:pt>
                <c:pt idx="1069">
                  <c:v>23:00:02:21</c:v>
                </c:pt>
                <c:pt idx="1070">
                  <c:v>23:00:25:21</c:v>
                </c:pt>
                <c:pt idx="1071">
                  <c:v>23:00:48:21</c:v>
                </c:pt>
                <c:pt idx="1072">
                  <c:v>23:01:11:21</c:v>
                </c:pt>
                <c:pt idx="1073">
                  <c:v>23:01:34:21</c:v>
                </c:pt>
                <c:pt idx="1074">
                  <c:v>23:01:57:21</c:v>
                </c:pt>
                <c:pt idx="1075">
                  <c:v>23:02:20:21</c:v>
                </c:pt>
                <c:pt idx="1076">
                  <c:v>23:02:43:21</c:v>
                </c:pt>
                <c:pt idx="1077">
                  <c:v>23:03:06:21</c:v>
                </c:pt>
                <c:pt idx="1078">
                  <c:v>23:03:29:21</c:v>
                </c:pt>
              </c:strCache>
            </c:strRef>
          </c:cat>
          <c:val>
            <c:numRef>
              <c:f>'Exp 8 Dursan ceramic gasket'!$P$3:$P$1081</c:f>
              <c:numCache>
                <c:formatCode>General</c:formatCode>
                <c:ptCount val="1079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831040"/>
        <c:axId val="81832576"/>
      </c:lineChart>
      <c:lineChart>
        <c:grouping val="standard"/>
        <c:varyColors val="0"/>
        <c:ser>
          <c:idx val="1"/>
          <c:order val="1"/>
          <c:tx>
            <c:v>Temp C</c:v>
          </c:tx>
          <c:spPr>
            <a:ln>
              <a:noFill/>
            </a:ln>
          </c:spPr>
          <c:cat>
            <c:strRef>
              <c:f>'Exp 13'!$B$5:$B$4519</c:f>
              <c:strCache>
                <c:ptCount val="4515"/>
                <c:pt idx="0">
                  <c:v>19:00:52:45</c:v>
                </c:pt>
                <c:pt idx="1">
                  <c:v>19:01:15:45</c:v>
                </c:pt>
                <c:pt idx="2">
                  <c:v>19:01:38:45</c:v>
                </c:pt>
                <c:pt idx="3">
                  <c:v>19:02:01:45</c:v>
                </c:pt>
                <c:pt idx="4">
                  <c:v>19:02:24:45</c:v>
                </c:pt>
                <c:pt idx="5">
                  <c:v>19:02:47:45</c:v>
                </c:pt>
                <c:pt idx="6">
                  <c:v>19:03:10:45</c:v>
                </c:pt>
                <c:pt idx="7">
                  <c:v>19:03:33:45</c:v>
                </c:pt>
                <c:pt idx="8">
                  <c:v>19:03:56:45</c:v>
                </c:pt>
                <c:pt idx="9">
                  <c:v>19:04:19:45</c:v>
                </c:pt>
                <c:pt idx="10">
                  <c:v>19:04:42:45</c:v>
                </c:pt>
                <c:pt idx="11">
                  <c:v>19:05:05:45</c:v>
                </c:pt>
                <c:pt idx="12">
                  <c:v>19:05:28:45</c:v>
                </c:pt>
                <c:pt idx="13">
                  <c:v>19:05:51:45</c:v>
                </c:pt>
                <c:pt idx="14">
                  <c:v>19:06:14:45</c:v>
                </c:pt>
                <c:pt idx="15">
                  <c:v>19:06:37:45</c:v>
                </c:pt>
                <c:pt idx="16">
                  <c:v>19:07:00:45</c:v>
                </c:pt>
                <c:pt idx="17">
                  <c:v>19:07:23:45</c:v>
                </c:pt>
                <c:pt idx="18">
                  <c:v>19:07:46:45</c:v>
                </c:pt>
                <c:pt idx="19">
                  <c:v>19:08:09:45</c:v>
                </c:pt>
                <c:pt idx="20">
                  <c:v>19:08:32:45</c:v>
                </c:pt>
                <c:pt idx="21">
                  <c:v>19:08:55:45</c:v>
                </c:pt>
                <c:pt idx="22">
                  <c:v>19:09:18:45</c:v>
                </c:pt>
                <c:pt idx="23">
                  <c:v>19:09:41:45</c:v>
                </c:pt>
                <c:pt idx="24">
                  <c:v>19:10:04:45</c:v>
                </c:pt>
                <c:pt idx="25">
                  <c:v>19:10:27:45</c:v>
                </c:pt>
                <c:pt idx="26">
                  <c:v>19:10:50:45</c:v>
                </c:pt>
                <c:pt idx="27">
                  <c:v>19:11:13:45</c:v>
                </c:pt>
                <c:pt idx="28">
                  <c:v>19:11:36:45</c:v>
                </c:pt>
                <c:pt idx="29">
                  <c:v>19:11:59:45</c:v>
                </c:pt>
                <c:pt idx="30">
                  <c:v>19:12:22:45</c:v>
                </c:pt>
                <c:pt idx="31">
                  <c:v>19:12:45:45</c:v>
                </c:pt>
                <c:pt idx="32">
                  <c:v>19:13:08:45</c:v>
                </c:pt>
                <c:pt idx="33">
                  <c:v>19:13:31:45</c:v>
                </c:pt>
                <c:pt idx="34">
                  <c:v>19:13:54:45</c:v>
                </c:pt>
                <c:pt idx="35">
                  <c:v>19:14:17:45</c:v>
                </c:pt>
                <c:pt idx="36">
                  <c:v>19:14:40:45</c:v>
                </c:pt>
                <c:pt idx="37">
                  <c:v>19:15:03:45</c:v>
                </c:pt>
                <c:pt idx="38">
                  <c:v>19:15:26:45</c:v>
                </c:pt>
                <c:pt idx="39">
                  <c:v>19:15:49:45</c:v>
                </c:pt>
                <c:pt idx="40">
                  <c:v>19:16:12:45</c:v>
                </c:pt>
                <c:pt idx="41">
                  <c:v>19:16:35:45</c:v>
                </c:pt>
                <c:pt idx="42">
                  <c:v>19:16:58:45</c:v>
                </c:pt>
                <c:pt idx="43">
                  <c:v>19:17:21:45</c:v>
                </c:pt>
                <c:pt idx="44">
                  <c:v>19:17:44:45</c:v>
                </c:pt>
                <c:pt idx="45">
                  <c:v>19:18:07:45</c:v>
                </c:pt>
                <c:pt idx="46">
                  <c:v>19:18:30:45</c:v>
                </c:pt>
                <c:pt idx="47">
                  <c:v>19:18:53:45</c:v>
                </c:pt>
                <c:pt idx="48">
                  <c:v>19:19:16:45</c:v>
                </c:pt>
                <c:pt idx="49">
                  <c:v>19:19:39:45</c:v>
                </c:pt>
                <c:pt idx="50">
                  <c:v>19:20:02:45</c:v>
                </c:pt>
                <c:pt idx="51">
                  <c:v>19:20:25:45</c:v>
                </c:pt>
                <c:pt idx="52">
                  <c:v>19:20:48:45</c:v>
                </c:pt>
                <c:pt idx="53">
                  <c:v>19:21:11:45</c:v>
                </c:pt>
                <c:pt idx="54">
                  <c:v>19:21:34:45</c:v>
                </c:pt>
                <c:pt idx="55">
                  <c:v>19:21:57:45</c:v>
                </c:pt>
                <c:pt idx="56">
                  <c:v>19:22:20:45</c:v>
                </c:pt>
                <c:pt idx="57">
                  <c:v>19:22:43:45</c:v>
                </c:pt>
                <c:pt idx="58">
                  <c:v>19:23:06:45</c:v>
                </c:pt>
                <c:pt idx="59">
                  <c:v>19:23:29:45</c:v>
                </c:pt>
                <c:pt idx="60">
                  <c:v>19:23:52:45</c:v>
                </c:pt>
                <c:pt idx="61">
                  <c:v>19:24:15:45</c:v>
                </c:pt>
                <c:pt idx="62">
                  <c:v>19:24:38:45</c:v>
                </c:pt>
                <c:pt idx="63">
                  <c:v>19:25:01:45</c:v>
                </c:pt>
                <c:pt idx="64">
                  <c:v>19:25:24:45</c:v>
                </c:pt>
                <c:pt idx="65">
                  <c:v>19:25:47:45</c:v>
                </c:pt>
                <c:pt idx="66">
                  <c:v>19:26:10:45</c:v>
                </c:pt>
                <c:pt idx="67">
                  <c:v>19:26:33:45</c:v>
                </c:pt>
                <c:pt idx="68">
                  <c:v>19:26:56:45</c:v>
                </c:pt>
                <c:pt idx="69">
                  <c:v>19:27:19:45</c:v>
                </c:pt>
                <c:pt idx="70">
                  <c:v>19:27:42:45</c:v>
                </c:pt>
                <c:pt idx="71">
                  <c:v>19:28:05:45</c:v>
                </c:pt>
                <c:pt idx="72">
                  <c:v>19:28:28:45</c:v>
                </c:pt>
                <c:pt idx="73">
                  <c:v>19:28:51:45</c:v>
                </c:pt>
                <c:pt idx="74">
                  <c:v>19:29:14:45</c:v>
                </c:pt>
                <c:pt idx="75">
                  <c:v>19:29:37:45</c:v>
                </c:pt>
                <c:pt idx="76">
                  <c:v>19:30:00:45</c:v>
                </c:pt>
                <c:pt idx="77">
                  <c:v>19:30:23:45</c:v>
                </c:pt>
                <c:pt idx="78">
                  <c:v>19:30:46:45</c:v>
                </c:pt>
                <c:pt idx="79">
                  <c:v>19:31:09:45</c:v>
                </c:pt>
                <c:pt idx="80">
                  <c:v>19:31:32:45</c:v>
                </c:pt>
                <c:pt idx="81">
                  <c:v>19:31:55:45</c:v>
                </c:pt>
                <c:pt idx="82">
                  <c:v>19:32:18:45</c:v>
                </c:pt>
                <c:pt idx="83">
                  <c:v>19:32:41:45</c:v>
                </c:pt>
                <c:pt idx="84">
                  <c:v>19:33:04:45</c:v>
                </c:pt>
                <c:pt idx="85">
                  <c:v>19:33:27:45</c:v>
                </c:pt>
                <c:pt idx="86">
                  <c:v>19:33:50:45</c:v>
                </c:pt>
                <c:pt idx="87">
                  <c:v>19:34:13:45</c:v>
                </c:pt>
                <c:pt idx="88">
                  <c:v>19:34:36:45</c:v>
                </c:pt>
                <c:pt idx="89">
                  <c:v>19:34:59:45</c:v>
                </c:pt>
                <c:pt idx="90">
                  <c:v>19:35:22:45</c:v>
                </c:pt>
                <c:pt idx="91">
                  <c:v>19:35:45:45</c:v>
                </c:pt>
                <c:pt idx="92">
                  <c:v>19:36:08:45</c:v>
                </c:pt>
                <c:pt idx="93">
                  <c:v>19:36:31:45</c:v>
                </c:pt>
                <c:pt idx="94">
                  <c:v>19:36:54:45</c:v>
                </c:pt>
                <c:pt idx="95">
                  <c:v>19:37:17:45</c:v>
                </c:pt>
                <c:pt idx="96">
                  <c:v>19:37:40:45</c:v>
                </c:pt>
                <c:pt idx="97">
                  <c:v>19:38:03:45</c:v>
                </c:pt>
                <c:pt idx="98">
                  <c:v>19:38:26:45</c:v>
                </c:pt>
                <c:pt idx="99">
                  <c:v>19:38:49:45</c:v>
                </c:pt>
                <c:pt idx="100">
                  <c:v>19:39:12:45</c:v>
                </c:pt>
                <c:pt idx="101">
                  <c:v>19:39:35:45</c:v>
                </c:pt>
                <c:pt idx="102">
                  <c:v>19:39:58:45</c:v>
                </c:pt>
                <c:pt idx="103">
                  <c:v>19:40:21:45</c:v>
                </c:pt>
                <c:pt idx="104">
                  <c:v>19:40:44:45</c:v>
                </c:pt>
                <c:pt idx="105">
                  <c:v>19:41:07:45</c:v>
                </c:pt>
                <c:pt idx="106">
                  <c:v>19:41:30:45</c:v>
                </c:pt>
                <c:pt idx="107">
                  <c:v>19:41:53:45</c:v>
                </c:pt>
                <c:pt idx="108">
                  <c:v>19:42:16:45</c:v>
                </c:pt>
                <c:pt idx="109">
                  <c:v>19:42:39:45</c:v>
                </c:pt>
                <c:pt idx="110">
                  <c:v>19:43:02:45</c:v>
                </c:pt>
                <c:pt idx="111">
                  <c:v>19:43:25:45</c:v>
                </c:pt>
                <c:pt idx="112">
                  <c:v>19:43:48:45</c:v>
                </c:pt>
                <c:pt idx="113">
                  <c:v>19:44:11:45</c:v>
                </c:pt>
                <c:pt idx="114">
                  <c:v>19:44:34:45</c:v>
                </c:pt>
                <c:pt idx="115">
                  <c:v>19:44:57:45</c:v>
                </c:pt>
                <c:pt idx="116">
                  <c:v>19:45:20:45</c:v>
                </c:pt>
                <c:pt idx="117">
                  <c:v>19:45:43:45</c:v>
                </c:pt>
                <c:pt idx="118">
                  <c:v>19:46:06:45</c:v>
                </c:pt>
                <c:pt idx="119">
                  <c:v>19:46:29:45</c:v>
                </c:pt>
                <c:pt idx="120">
                  <c:v>19:46:52:45</c:v>
                </c:pt>
                <c:pt idx="121">
                  <c:v>19:47:15:45</c:v>
                </c:pt>
                <c:pt idx="122">
                  <c:v>19:47:38:45</c:v>
                </c:pt>
                <c:pt idx="123">
                  <c:v>19:48:01:45</c:v>
                </c:pt>
                <c:pt idx="124">
                  <c:v>19:48:24:45</c:v>
                </c:pt>
                <c:pt idx="125">
                  <c:v>19:48:47:45</c:v>
                </c:pt>
                <c:pt idx="126">
                  <c:v>19:49:10:45</c:v>
                </c:pt>
                <c:pt idx="127">
                  <c:v>19:49:33:45</c:v>
                </c:pt>
                <c:pt idx="128">
                  <c:v>19:49:56:45</c:v>
                </c:pt>
                <c:pt idx="129">
                  <c:v>19:50:19:45</c:v>
                </c:pt>
                <c:pt idx="130">
                  <c:v>19:50:42:45</c:v>
                </c:pt>
                <c:pt idx="131">
                  <c:v>19:51:05:45</c:v>
                </c:pt>
                <c:pt idx="132">
                  <c:v>19:51:28:45</c:v>
                </c:pt>
                <c:pt idx="133">
                  <c:v>19:51:51:45</c:v>
                </c:pt>
                <c:pt idx="134">
                  <c:v>19:52:14:45</c:v>
                </c:pt>
                <c:pt idx="135">
                  <c:v>19:52:37:45</c:v>
                </c:pt>
                <c:pt idx="136">
                  <c:v>19:53:00:45</c:v>
                </c:pt>
                <c:pt idx="137">
                  <c:v>19:53:23:45</c:v>
                </c:pt>
                <c:pt idx="138">
                  <c:v>19:53:46:45</c:v>
                </c:pt>
                <c:pt idx="139">
                  <c:v>19:54:09:45</c:v>
                </c:pt>
                <c:pt idx="140">
                  <c:v>19:54:32:45</c:v>
                </c:pt>
                <c:pt idx="141">
                  <c:v>19:54:55:45</c:v>
                </c:pt>
                <c:pt idx="142">
                  <c:v>19:55:18:45</c:v>
                </c:pt>
                <c:pt idx="143">
                  <c:v>19:55:41:45</c:v>
                </c:pt>
                <c:pt idx="144">
                  <c:v>19:56:04:45</c:v>
                </c:pt>
                <c:pt idx="145">
                  <c:v>19:56:27:45</c:v>
                </c:pt>
                <c:pt idx="146">
                  <c:v>19:56:50:45</c:v>
                </c:pt>
                <c:pt idx="147">
                  <c:v>19:57:13:45</c:v>
                </c:pt>
                <c:pt idx="148">
                  <c:v>19:57:36:45</c:v>
                </c:pt>
                <c:pt idx="149">
                  <c:v>19:57:59:45</c:v>
                </c:pt>
                <c:pt idx="150">
                  <c:v>19:58:22:45</c:v>
                </c:pt>
                <c:pt idx="151">
                  <c:v>19:58:45:45</c:v>
                </c:pt>
                <c:pt idx="152">
                  <c:v>19:59:08:45</c:v>
                </c:pt>
                <c:pt idx="153">
                  <c:v>19:59:31:45</c:v>
                </c:pt>
                <c:pt idx="154">
                  <c:v>19:59:54:45</c:v>
                </c:pt>
                <c:pt idx="155">
                  <c:v>20:00:17:45</c:v>
                </c:pt>
                <c:pt idx="156">
                  <c:v>20:00:40:45</c:v>
                </c:pt>
                <c:pt idx="157">
                  <c:v>20:01:03:45</c:v>
                </c:pt>
                <c:pt idx="158">
                  <c:v>20:01:26:45</c:v>
                </c:pt>
                <c:pt idx="159">
                  <c:v>20:01:49:45</c:v>
                </c:pt>
                <c:pt idx="160">
                  <c:v>20:02:12:45</c:v>
                </c:pt>
                <c:pt idx="161">
                  <c:v>20:02:35:45</c:v>
                </c:pt>
                <c:pt idx="162">
                  <c:v>20:02:58:45</c:v>
                </c:pt>
                <c:pt idx="163">
                  <c:v>20:03:21:45</c:v>
                </c:pt>
                <c:pt idx="164">
                  <c:v>20:03:44:45</c:v>
                </c:pt>
                <c:pt idx="165">
                  <c:v>20:04:07:45</c:v>
                </c:pt>
                <c:pt idx="166">
                  <c:v>20:04:30:45</c:v>
                </c:pt>
                <c:pt idx="167">
                  <c:v>20:04:53:45</c:v>
                </c:pt>
                <c:pt idx="168">
                  <c:v>20:05:16:45</c:v>
                </c:pt>
                <c:pt idx="169">
                  <c:v>20:05:39:45</c:v>
                </c:pt>
                <c:pt idx="170">
                  <c:v>20:06:02:45</c:v>
                </c:pt>
                <c:pt idx="171">
                  <c:v>20:06:25:45</c:v>
                </c:pt>
                <c:pt idx="172">
                  <c:v>20:06:48:45</c:v>
                </c:pt>
                <c:pt idx="173">
                  <c:v>20:07:11:45</c:v>
                </c:pt>
                <c:pt idx="174">
                  <c:v>20:07:34:45</c:v>
                </c:pt>
                <c:pt idx="175">
                  <c:v>20:07:57:45</c:v>
                </c:pt>
                <c:pt idx="176">
                  <c:v>20:08:20:45</c:v>
                </c:pt>
                <c:pt idx="177">
                  <c:v>20:08:43:45</c:v>
                </c:pt>
                <c:pt idx="178">
                  <c:v>20:09:06:45</c:v>
                </c:pt>
                <c:pt idx="179">
                  <c:v>20:09:29:45</c:v>
                </c:pt>
                <c:pt idx="180">
                  <c:v>20:09:52:45</c:v>
                </c:pt>
                <c:pt idx="181">
                  <c:v>20:10:15:45</c:v>
                </c:pt>
                <c:pt idx="182">
                  <c:v>20:10:38:45</c:v>
                </c:pt>
                <c:pt idx="183">
                  <c:v>20:11:01:45</c:v>
                </c:pt>
                <c:pt idx="184">
                  <c:v>20:11:24:45</c:v>
                </c:pt>
                <c:pt idx="185">
                  <c:v>20:11:47:45</c:v>
                </c:pt>
                <c:pt idx="186">
                  <c:v>20:12:10:45</c:v>
                </c:pt>
                <c:pt idx="187">
                  <c:v>20:12:33:45</c:v>
                </c:pt>
                <c:pt idx="188">
                  <c:v>20:12:56:45</c:v>
                </c:pt>
                <c:pt idx="189">
                  <c:v>20:13:19:45</c:v>
                </c:pt>
                <c:pt idx="190">
                  <c:v>20:13:42:45</c:v>
                </c:pt>
                <c:pt idx="191">
                  <c:v>20:14:05:45</c:v>
                </c:pt>
                <c:pt idx="192">
                  <c:v>20:14:28:45</c:v>
                </c:pt>
                <c:pt idx="193">
                  <c:v>20:14:51:45</c:v>
                </c:pt>
                <c:pt idx="194">
                  <c:v>20:15:14:45</c:v>
                </c:pt>
                <c:pt idx="195">
                  <c:v>20:15:37:45</c:v>
                </c:pt>
                <c:pt idx="196">
                  <c:v>20:16:00:45</c:v>
                </c:pt>
                <c:pt idx="197">
                  <c:v>20:16:23:45</c:v>
                </c:pt>
                <c:pt idx="198">
                  <c:v>20:16:46:45</c:v>
                </c:pt>
                <c:pt idx="199">
                  <c:v>20:17:09:45</c:v>
                </c:pt>
                <c:pt idx="200">
                  <c:v>20:17:32:45</c:v>
                </c:pt>
                <c:pt idx="201">
                  <c:v>20:17:55:45</c:v>
                </c:pt>
                <c:pt idx="202">
                  <c:v>20:18:18:45</c:v>
                </c:pt>
                <c:pt idx="203">
                  <c:v>20:18:41:45</c:v>
                </c:pt>
                <c:pt idx="204">
                  <c:v>20:19:04:45</c:v>
                </c:pt>
                <c:pt idx="205">
                  <c:v>20:19:27:45</c:v>
                </c:pt>
                <c:pt idx="206">
                  <c:v>20:19:50:45</c:v>
                </c:pt>
                <c:pt idx="207">
                  <c:v>20:20:13:45</c:v>
                </c:pt>
                <c:pt idx="208">
                  <c:v>20:20:36:45</c:v>
                </c:pt>
                <c:pt idx="209">
                  <c:v>20:20:59:45</c:v>
                </c:pt>
                <c:pt idx="210">
                  <c:v>20:21:22:45</c:v>
                </c:pt>
                <c:pt idx="211">
                  <c:v>20:21:45:45</c:v>
                </c:pt>
                <c:pt idx="212">
                  <c:v>20:22:08:45</c:v>
                </c:pt>
                <c:pt idx="213">
                  <c:v>20:22:31:48</c:v>
                </c:pt>
                <c:pt idx="214">
                  <c:v>20:22:54:45</c:v>
                </c:pt>
                <c:pt idx="215">
                  <c:v>20:23:17:45</c:v>
                </c:pt>
                <c:pt idx="216">
                  <c:v>20:23:40:45</c:v>
                </c:pt>
                <c:pt idx="217">
                  <c:v>20:24:03:45</c:v>
                </c:pt>
                <c:pt idx="218">
                  <c:v>20:24:26:45</c:v>
                </c:pt>
                <c:pt idx="219">
                  <c:v>20:24:49:45</c:v>
                </c:pt>
                <c:pt idx="220">
                  <c:v>20:25:12:45</c:v>
                </c:pt>
                <c:pt idx="221">
                  <c:v>20:25:35:45</c:v>
                </c:pt>
                <c:pt idx="222">
                  <c:v>20:25:58:45</c:v>
                </c:pt>
                <c:pt idx="223">
                  <c:v>20:26:21:45</c:v>
                </c:pt>
                <c:pt idx="224">
                  <c:v>20:26:44:45</c:v>
                </c:pt>
                <c:pt idx="225">
                  <c:v>20:27:07:45</c:v>
                </c:pt>
                <c:pt idx="226">
                  <c:v>20:27:30:45</c:v>
                </c:pt>
                <c:pt idx="227">
                  <c:v>20:27:53:45</c:v>
                </c:pt>
                <c:pt idx="228">
                  <c:v>20:28:16:45</c:v>
                </c:pt>
                <c:pt idx="229">
                  <c:v>20:28:39:45</c:v>
                </c:pt>
                <c:pt idx="230">
                  <c:v>20:29:02:45</c:v>
                </c:pt>
                <c:pt idx="231">
                  <c:v>20:29:25:45</c:v>
                </c:pt>
                <c:pt idx="232">
                  <c:v>20:29:48:45</c:v>
                </c:pt>
                <c:pt idx="233">
                  <c:v>20:30:11:45</c:v>
                </c:pt>
                <c:pt idx="234">
                  <c:v>20:30:34:45</c:v>
                </c:pt>
                <c:pt idx="235">
                  <c:v>20:30:57:45</c:v>
                </c:pt>
                <c:pt idx="236">
                  <c:v>20:31:20:45</c:v>
                </c:pt>
                <c:pt idx="237">
                  <c:v>20:31:43:45</c:v>
                </c:pt>
                <c:pt idx="238">
                  <c:v>20:32:06:45</c:v>
                </c:pt>
                <c:pt idx="239">
                  <c:v>20:32:29:45</c:v>
                </c:pt>
                <c:pt idx="240">
                  <c:v>20:32:52:45</c:v>
                </c:pt>
                <c:pt idx="241">
                  <c:v>20:33:15:45</c:v>
                </c:pt>
                <c:pt idx="242">
                  <c:v>20:33:38:45</c:v>
                </c:pt>
                <c:pt idx="243">
                  <c:v>20:34:01:46</c:v>
                </c:pt>
                <c:pt idx="244">
                  <c:v>20:34:24:45</c:v>
                </c:pt>
                <c:pt idx="245">
                  <c:v>20:34:47:45</c:v>
                </c:pt>
                <c:pt idx="246">
                  <c:v>20:35:10:45</c:v>
                </c:pt>
                <c:pt idx="247">
                  <c:v>20:35:33:45</c:v>
                </c:pt>
                <c:pt idx="248">
                  <c:v>20:35:56:45</c:v>
                </c:pt>
                <c:pt idx="249">
                  <c:v>20:36:19:45</c:v>
                </c:pt>
                <c:pt idx="250">
                  <c:v>20:36:42:45</c:v>
                </c:pt>
                <c:pt idx="251">
                  <c:v>20:37:05:45</c:v>
                </c:pt>
                <c:pt idx="252">
                  <c:v>20:37:28:45</c:v>
                </c:pt>
                <c:pt idx="253">
                  <c:v>20:37:51:45</c:v>
                </c:pt>
                <c:pt idx="254">
                  <c:v>20:38:14:45</c:v>
                </c:pt>
                <c:pt idx="255">
                  <c:v>20:38:37:45</c:v>
                </c:pt>
                <c:pt idx="256">
                  <c:v>20:39:00:45</c:v>
                </c:pt>
                <c:pt idx="257">
                  <c:v>20:39:23:45</c:v>
                </c:pt>
                <c:pt idx="258">
                  <c:v>20:39:46:45</c:v>
                </c:pt>
                <c:pt idx="259">
                  <c:v>20:40:09:45</c:v>
                </c:pt>
                <c:pt idx="260">
                  <c:v>20:40:32:45</c:v>
                </c:pt>
                <c:pt idx="261">
                  <c:v>20:40:55:45</c:v>
                </c:pt>
                <c:pt idx="262">
                  <c:v>20:41:18:45</c:v>
                </c:pt>
                <c:pt idx="263">
                  <c:v>20:41:41:45</c:v>
                </c:pt>
                <c:pt idx="264">
                  <c:v>20:42:04:45</c:v>
                </c:pt>
                <c:pt idx="265">
                  <c:v>20:42:27:45</c:v>
                </c:pt>
                <c:pt idx="266">
                  <c:v>20:42:50:45</c:v>
                </c:pt>
                <c:pt idx="267">
                  <c:v>20:43:13:45</c:v>
                </c:pt>
                <c:pt idx="268">
                  <c:v>20:43:36:45</c:v>
                </c:pt>
                <c:pt idx="269">
                  <c:v>20:43:59:45</c:v>
                </c:pt>
                <c:pt idx="270">
                  <c:v>20:44:22:45</c:v>
                </c:pt>
                <c:pt idx="271">
                  <c:v>20:44:45:45</c:v>
                </c:pt>
                <c:pt idx="272">
                  <c:v>20:45:08:45</c:v>
                </c:pt>
                <c:pt idx="273">
                  <c:v>20:45:31:45</c:v>
                </c:pt>
                <c:pt idx="274">
                  <c:v>20:45:54:45</c:v>
                </c:pt>
                <c:pt idx="275">
                  <c:v>20:46:17:45</c:v>
                </c:pt>
                <c:pt idx="276">
                  <c:v>20:46:40:45</c:v>
                </c:pt>
                <c:pt idx="277">
                  <c:v>20:47:03:45</c:v>
                </c:pt>
                <c:pt idx="278">
                  <c:v>20:47:26:45</c:v>
                </c:pt>
                <c:pt idx="279">
                  <c:v>20:47:49:45</c:v>
                </c:pt>
                <c:pt idx="280">
                  <c:v>20:48:12:45</c:v>
                </c:pt>
                <c:pt idx="281">
                  <c:v>20:48:35:45</c:v>
                </c:pt>
                <c:pt idx="282">
                  <c:v>20:48:58:45</c:v>
                </c:pt>
                <c:pt idx="283">
                  <c:v>20:49:21:45</c:v>
                </c:pt>
                <c:pt idx="284">
                  <c:v>20:49:44:45</c:v>
                </c:pt>
                <c:pt idx="285">
                  <c:v>20:50:07:45</c:v>
                </c:pt>
                <c:pt idx="286">
                  <c:v>20:50:30:45</c:v>
                </c:pt>
                <c:pt idx="287">
                  <c:v>20:50:53:45</c:v>
                </c:pt>
                <c:pt idx="288">
                  <c:v>20:51:16:45</c:v>
                </c:pt>
                <c:pt idx="289">
                  <c:v>20:51:39:45</c:v>
                </c:pt>
                <c:pt idx="290">
                  <c:v>20:52:02:45</c:v>
                </c:pt>
                <c:pt idx="291">
                  <c:v>20:52:25:45</c:v>
                </c:pt>
                <c:pt idx="292">
                  <c:v>20:52:48:45</c:v>
                </c:pt>
                <c:pt idx="293">
                  <c:v>20:53:11:45</c:v>
                </c:pt>
                <c:pt idx="294">
                  <c:v>20:53:34:45</c:v>
                </c:pt>
                <c:pt idx="295">
                  <c:v>20:53:57:45</c:v>
                </c:pt>
                <c:pt idx="296">
                  <c:v>20:54:20:45</c:v>
                </c:pt>
                <c:pt idx="297">
                  <c:v>20:54:43:45</c:v>
                </c:pt>
                <c:pt idx="298">
                  <c:v>20:55:06:46</c:v>
                </c:pt>
                <c:pt idx="299">
                  <c:v>20:55:29:45</c:v>
                </c:pt>
                <c:pt idx="300">
                  <c:v>20:55:52:45</c:v>
                </c:pt>
                <c:pt idx="301">
                  <c:v>20:56:15:45</c:v>
                </c:pt>
                <c:pt idx="302">
                  <c:v>20:56:38:45</c:v>
                </c:pt>
                <c:pt idx="303">
                  <c:v>20:57:01:45</c:v>
                </c:pt>
                <c:pt idx="304">
                  <c:v>20:57:24:45</c:v>
                </c:pt>
                <c:pt idx="305">
                  <c:v>20:57:47:45</c:v>
                </c:pt>
                <c:pt idx="306">
                  <c:v>20:58:10:45</c:v>
                </c:pt>
                <c:pt idx="307">
                  <c:v>20:58:33:45</c:v>
                </c:pt>
                <c:pt idx="308">
                  <c:v>20:58:56:45</c:v>
                </c:pt>
                <c:pt idx="309">
                  <c:v>20:59:19:45</c:v>
                </c:pt>
                <c:pt idx="310">
                  <c:v>20:59:42:45</c:v>
                </c:pt>
                <c:pt idx="311">
                  <c:v>21:00:05:45</c:v>
                </c:pt>
                <c:pt idx="312">
                  <c:v>21:00:28:45</c:v>
                </c:pt>
                <c:pt idx="313">
                  <c:v>21:00:51:45</c:v>
                </c:pt>
                <c:pt idx="314">
                  <c:v>21:01:14:45</c:v>
                </c:pt>
                <c:pt idx="315">
                  <c:v>21:01:37:45</c:v>
                </c:pt>
                <c:pt idx="316">
                  <c:v>21:02:00:45</c:v>
                </c:pt>
                <c:pt idx="317">
                  <c:v>21:02:23:45</c:v>
                </c:pt>
                <c:pt idx="318">
                  <c:v>21:02:46:45</c:v>
                </c:pt>
                <c:pt idx="319">
                  <c:v>21:03:09:45</c:v>
                </c:pt>
                <c:pt idx="320">
                  <c:v>21:03:32:45</c:v>
                </c:pt>
                <c:pt idx="321">
                  <c:v>21:03:55:45</c:v>
                </c:pt>
                <c:pt idx="322">
                  <c:v>21:04:18:45</c:v>
                </c:pt>
                <c:pt idx="323">
                  <c:v>21:04:41:45</c:v>
                </c:pt>
                <c:pt idx="324">
                  <c:v>21:05:04:45</c:v>
                </c:pt>
                <c:pt idx="325">
                  <c:v>21:05:27:45</c:v>
                </c:pt>
                <c:pt idx="326">
                  <c:v>21:05:50:45</c:v>
                </c:pt>
                <c:pt idx="327">
                  <c:v>21:06:13:45</c:v>
                </c:pt>
                <c:pt idx="328">
                  <c:v>21:06:36:45</c:v>
                </c:pt>
                <c:pt idx="329">
                  <c:v>21:06:59:45</c:v>
                </c:pt>
                <c:pt idx="330">
                  <c:v>21:07:22:45</c:v>
                </c:pt>
                <c:pt idx="331">
                  <c:v>21:07:45:45</c:v>
                </c:pt>
                <c:pt idx="332">
                  <c:v>21:08:08:45</c:v>
                </c:pt>
                <c:pt idx="333">
                  <c:v>21:08:31:45</c:v>
                </c:pt>
                <c:pt idx="334">
                  <c:v>21:08:54:45</c:v>
                </c:pt>
                <c:pt idx="335">
                  <c:v>21:09:17:45</c:v>
                </c:pt>
                <c:pt idx="336">
                  <c:v>21:09:40:45</c:v>
                </c:pt>
                <c:pt idx="337">
                  <c:v>21:10:03:45</c:v>
                </c:pt>
                <c:pt idx="338">
                  <c:v>21:10:26:45</c:v>
                </c:pt>
                <c:pt idx="339">
                  <c:v>21:10:49:45</c:v>
                </c:pt>
                <c:pt idx="340">
                  <c:v>21:11:12:45</c:v>
                </c:pt>
                <c:pt idx="341">
                  <c:v>21:11:35:45</c:v>
                </c:pt>
                <c:pt idx="342">
                  <c:v>21:11:58:45</c:v>
                </c:pt>
                <c:pt idx="343">
                  <c:v>21:12:21:45</c:v>
                </c:pt>
                <c:pt idx="344">
                  <c:v>21:12:44:45</c:v>
                </c:pt>
                <c:pt idx="345">
                  <c:v>21:13:07:45</c:v>
                </c:pt>
                <c:pt idx="346">
                  <c:v>21:13:30:45</c:v>
                </c:pt>
                <c:pt idx="347">
                  <c:v>21:13:53:45</c:v>
                </c:pt>
                <c:pt idx="348">
                  <c:v>21:14:16:45</c:v>
                </c:pt>
                <c:pt idx="349">
                  <c:v>21:14:39:45</c:v>
                </c:pt>
                <c:pt idx="350">
                  <c:v>21:15:02:45</c:v>
                </c:pt>
                <c:pt idx="351">
                  <c:v>21:15:25:45</c:v>
                </c:pt>
                <c:pt idx="352">
                  <c:v>21:15:48:45</c:v>
                </c:pt>
                <c:pt idx="353">
                  <c:v>21:16:11:45</c:v>
                </c:pt>
                <c:pt idx="354">
                  <c:v>21:16:34:45</c:v>
                </c:pt>
                <c:pt idx="355">
                  <c:v>21:16:57:45</c:v>
                </c:pt>
                <c:pt idx="356">
                  <c:v>21:17:20:45</c:v>
                </c:pt>
                <c:pt idx="357">
                  <c:v>21:17:43:45</c:v>
                </c:pt>
                <c:pt idx="358">
                  <c:v>21:18:06:45</c:v>
                </c:pt>
                <c:pt idx="359">
                  <c:v>21:18:29:45</c:v>
                </c:pt>
                <c:pt idx="360">
                  <c:v>21:18:52:45</c:v>
                </c:pt>
                <c:pt idx="361">
                  <c:v>21:19:15:45</c:v>
                </c:pt>
                <c:pt idx="362">
                  <c:v>21:19:38:45</c:v>
                </c:pt>
                <c:pt idx="363">
                  <c:v>21:20:01:45</c:v>
                </c:pt>
                <c:pt idx="364">
                  <c:v>21:20:24:45</c:v>
                </c:pt>
                <c:pt idx="365">
                  <c:v>21:20:47:45</c:v>
                </c:pt>
                <c:pt idx="366">
                  <c:v>21:21:10:45</c:v>
                </c:pt>
                <c:pt idx="367">
                  <c:v>21:21:33:45</c:v>
                </c:pt>
                <c:pt idx="368">
                  <c:v>21:21:56:45</c:v>
                </c:pt>
                <c:pt idx="369">
                  <c:v>21:22:19:45</c:v>
                </c:pt>
                <c:pt idx="370">
                  <c:v>21:22:42:45</c:v>
                </c:pt>
                <c:pt idx="371">
                  <c:v>21:23:05:45</c:v>
                </c:pt>
                <c:pt idx="372">
                  <c:v>21:23:28:45</c:v>
                </c:pt>
                <c:pt idx="373">
                  <c:v>21:23:51:45</c:v>
                </c:pt>
                <c:pt idx="374">
                  <c:v>21:24:14:45</c:v>
                </c:pt>
                <c:pt idx="375">
                  <c:v>21:24:37:45</c:v>
                </c:pt>
                <c:pt idx="376">
                  <c:v>21:25:00:45</c:v>
                </c:pt>
                <c:pt idx="377">
                  <c:v>21:25:23:45</c:v>
                </c:pt>
                <c:pt idx="378">
                  <c:v>21:25:46:45</c:v>
                </c:pt>
                <c:pt idx="379">
                  <c:v>21:26:09:45</c:v>
                </c:pt>
                <c:pt idx="380">
                  <c:v>21:26:32:46</c:v>
                </c:pt>
                <c:pt idx="381">
                  <c:v>21:26:55:45</c:v>
                </c:pt>
                <c:pt idx="382">
                  <c:v>21:27:18:45</c:v>
                </c:pt>
                <c:pt idx="383">
                  <c:v>21:27:41:45</c:v>
                </c:pt>
                <c:pt idx="384">
                  <c:v>21:28:04:45</c:v>
                </c:pt>
                <c:pt idx="385">
                  <c:v>21:28:27:45</c:v>
                </c:pt>
                <c:pt idx="386">
                  <c:v>21:28:50:45</c:v>
                </c:pt>
                <c:pt idx="387">
                  <c:v>21:29:13:45</c:v>
                </c:pt>
                <c:pt idx="388">
                  <c:v>21:29:36:45</c:v>
                </c:pt>
                <c:pt idx="389">
                  <c:v>21:29:59:45</c:v>
                </c:pt>
                <c:pt idx="390">
                  <c:v>21:30:22:45</c:v>
                </c:pt>
                <c:pt idx="391">
                  <c:v>21:30:45:45</c:v>
                </c:pt>
                <c:pt idx="392">
                  <c:v>21:31:08:45</c:v>
                </c:pt>
                <c:pt idx="393">
                  <c:v>21:31:31:45</c:v>
                </c:pt>
                <c:pt idx="394">
                  <c:v>21:31:54:45</c:v>
                </c:pt>
                <c:pt idx="395">
                  <c:v>21:32:17:45</c:v>
                </c:pt>
                <c:pt idx="396">
                  <c:v>21:32:40:45</c:v>
                </c:pt>
                <c:pt idx="397">
                  <c:v>21:33:03:45</c:v>
                </c:pt>
                <c:pt idx="398">
                  <c:v>21:33:26:45</c:v>
                </c:pt>
                <c:pt idx="399">
                  <c:v>21:33:49:45</c:v>
                </c:pt>
                <c:pt idx="400">
                  <c:v>21:34:12:45</c:v>
                </c:pt>
                <c:pt idx="401">
                  <c:v>21:34:35:45</c:v>
                </c:pt>
                <c:pt idx="402">
                  <c:v>21:34:58:45</c:v>
                </c:pt>
                <c:pt idx="403">
                  <c:v>21:35:21:45</c:v>
                </c:pt>
                <c:pt idx="404">
                  <c:v>21:35:44:45</c:v>
                </c:pt>
                <c:pt idx="405">
                  <c:v>21:36:07:45</c:v>
                </c:pt>
                <c:pt idx="406">
                  <c:v>21:36:30:45</c:v>
                </c:pt>
                <c:pt idx="407">
                  <c:v>21:36:53:45</c:v>
                </c:pt>
                <c:pt idx="408">
                  <c:v>21:37:16:45</c:v>
                </c:pt>
                <c:pt idx="409">
                  <c:v>21:37:39:45</c:v>
                </c:pt>
                <c:pt idx="410">
                  <c:v>21:38:02:45</c:v>
                </c:pt>
                <c:pt idx="411">
                  <c:v>21:38:25:45</c:v>
                </c:pt>
                <c:pt idx="412">
                  <c:v>21:38:48:45</c:v>
                </c:pt>
                <c:pt idx="413">
                  <c:v>21:39:11:45</c:v>
                </c:pt>
                <c:pt idx="414">
                  <c:v>21:39:34:45</c:v>
                </c:pt>
                <c:pt idx="415">
                  <c:v>21:39:57:45</c:v>
                </c:pt>
                <c:pt idx="416">
                  <c:v>21:40:20:45</c:v>
                </c:pt>
                <c:pt idx="417">
                  <c:v>21:40:43:45</c:v>
                </c:pt>
                <c:pt idx="418">
                  <c:v>21:41:06:45</c:v>
                </c:pt>
                <c:pt idx="419">
                  <c:v>21:41:29:45</c:v>
                </c:pt>
                <c:pt idx="420">
                  <c:v>21:41:52:45</c:v>
                </c:pt>
                <c:pt idx="421">
                  <c:v>21:42:15:45</c:v>
                </c:pt>
                <c:pt idx="422">
                  <c:v>21:42:38:45</c:v>
                </c:pt>
                <c:pt idx="423">
                  <c:v>21:43:01:45</c:v>
                </c:pt>
                <c:pt idx="424">
                  <c:v>21:43:24:45</c:v>
                </c:pt>
                <c:pt idx="425">
                  <c:v>21:43:47:45</c:v>
                </c:pt>
                <c:pt idx="426">
                  <c:v>21:44:10:45</c:v>
                </c:pt>
                <c:pt idx="427">
                  <c:v>21:44:33:45</c:v>
                </c:pt>
                <c:pt idx="428">
                  <c:v>21:44:56:45</c:v>
                </c:pt>
                <c:pt idx="429">
                  <c:v>21:45:19:45</c:v>
                </c:pt>
                <c:pt idx="430">
                  <c:v>21:45:42:46</c:v>
                </c:pt>
                <c:pt idx="431">
                  <c:v>21:46:05:45</c:v>
                </c:pt>
                <c:pt idx="432">
                  <c:v>21:46:28:45</c:v>
                </c:pt>
                <c:pt idx="433">
                  <c:v>21:46:51:45</c:v>
                </c:pt>
                <c:pt idx="434">
                  <c:v>21:47:14:45</c:v>
                </c:pt>
                <c:pt idx="435">
                  <c:v>21:47:37:45</c:v>
                </c:pt>
                <c:pt idx="436">
                  <c:v>21:48:00:45</c:v>
                </c:pt>
                <c:pt idx="437">
                  <c:v>21:48:23:45</c:v>
                </c:pt>
                <c:pt idx="438">
                  <c:v>21:48:46:45</c:v>
                </c:pt>
                <c:pt idx="439">
                  <c:v>21:49:09:45</c:v>
                </c:pt>
                <c:pt idx="440">
                  <c:v>21:49:32:45</c:v>
                </c:pt>
                <c:pt idx="441">
                  <c:v>21:49:55:45</c:v>
                </c:pt>
                <c:pt idx="442">
                  <c:v>21:50:18:45</c:v>
                </c:pt>
                <c:pt idx="443">
                  <c:v>21:50:41:45</c:v>
                </c:pt>
                <c:pt idx="444">
                  <c:v>21:51:04:45</c:v>
                </c:pt>
                <c:pt idx="445">
                  <c:v>21:51:27:45</c:v>
                </c:pt>
                <c:pt idx="446">
                  <c:v>21:51:50:45</c:v>
                </c:pt>
                <c:pt idx="447">
                  <c:v>21:52:13:45</c:v>
                </c:pt>
                <c:pt idx="448">
                  <c:v>21:52:36:45</c:v>
                </c:pt>
                <c:pt idx="449">
                  <c:v>21:52:59:45</c:v>
                </c:pt>
                <c:pt idx="450">
                  <c:v>21:53:22:45</c:v>
                </c:pt>
                <c:pt idx="451">
                  <c:v>21:53:45:45</c:v>
                </c:pt>
                <c:pt idx="452">
                  <c:v>21:54:08:45</c:v>
                </c:pt>
                <c:pt idx="453">
                  <c:v>21:54:31:45</c:v>
                </c:pt>
                <c:pt idx="454">
                  <c:v>21:54:54:45</c:v>
                </c:pt>
                <c:pt idx="455">
                  <c:v>21:55:17:45</c:v>
                </c:pt>
                <c:pt idx="456">
                  <c:v>21:55:40:45</c:v>
                </c:pt>
                <c:pt idx="457">
                  <c:v>21:56:03:45</c:v>
                </c:pt>
                <c:pt idx="458">
                  <c:v>21:56:26:45</c:v>
                </c:pt>
                <c:pt idx="459">
                  <c:v>21:56:49:45</c:v>
                </c:pt>
                <c:pt idx="460">
                  <c:v>21:57:12:45</c:v>
                </c:pt>
                <c:pt idx="461">
                  <c:v>21:57:35:45</c:v>
                </c:pt>
                <c:pt idx="462">
                  <c:v>21:57:58:45</c:v>
                </c:pt>
                <c:pt idx="463">
                  <c:v>21:58:21:45</c:v>
                </c:pt>
                <c:pt idx="464">
                  <c:v>21:58:44:45</c:v>
                </c:pt>
                <c:pt idx="465">
                  <c:v>21:59:07:45</c:v>
                </c:pt>
                <c:pt idx="466">
                  <c:v>21:59:30:45</c:v>
                </c:pt>
                <c:pt idx="467">
                  <c:v>21:59:53:45</c:v>
                </c:pt>
                <c:pt idx="468">
                  <c:v>22:00:16:45</c:v>
                </c:pt>
                <c:pt idx="469">
                  <c:v>22:00:39:45</c:v>
                </c:pt>
                <c:pt idx="470">
                  <c:v>22:01:02:45</c:v>
                </c:pt>
                <c:pt idx="471">
                  <c:v>22:01:25:46</c:v>
                </c:pt>
                <c:pt idx="472">
                  <c:v>22:01:48:45</c:v>
                </c:pt>
                <c:pt idx="473">
                  <c:v>22:02:11:45</c:v>
                </c:pt>
                <c:pt idx="474">
                  <c:v>22:02:34:45</c:v>
                </c:pt>
                <c:pt idx="475">
                  <c:v>22:02:57:45</c:v>
                </c:pt>
                <c:pt idx="476">
                  <c:v>22:03:20:45</c:v>
                </c:pt>
                <c:pt idx="477">
                  <c:v>22:03:43:45</c:v>
                </c:pt>
                <c:pt idx="478">
                  <c:v>22:04:06:45</c:v>
                </c:pt>
                <c:pt idx="479">
                  <c:v>22:04:29:45</c:v>
                </c:pt>
                <c:pt idx="480">
                  <c:v>22:04:52:45</c:v>
                </c:pt>
                <c:pt idx="481">
                  <c:v>22:05:15:45</c:v>
                </c:pt>
                <c:pt idx="482">
                  <c:v>22:05:38:45</c:v>
                </c:pt>
                <c:pt idx="483">
                  <c:v>22:06:01:45</c:v>
                </c:pt>
                <c:pt idx="484">
                  <c:v>22:06:24:45</c:v>
                </c:pt>
                <c:pt idx="485">
                  <c:v>22:06:47:45</c:v>
                </c:pt>
                <c:pt idx="486">
                  <c:v>22:07:10:45</c:v>
                </c:pt>
                <c:pt idx="487">
                  <c:v>22:07:33:45</c:v>
                </c:pt>
                <c:pt idx="488">
                  <c:v>22:07:56:45</c:v>
                </c:pt>
                <c:pt idx="489">
                  <c:v>22:08:19:45</c:v>
                </c:pt>
                <c:pt idx="490">
                  <c:v>22:08:42:45</c:v>
                </c:pt>
                <c:pt idx="491">
                  <c:v>22:09:05:45</c:v>
                </c:pt>
                <c:pt idx="492">
                  <c:v>22:09:28:45</c:v>
                </c:pt>
                <c:pt idx="493">
                  <c:v>22:09:51:45</c:v>
                </c:pt>
                <c:pt idx="494">
                  <c:v>22:10:14:45</c:v>
                </c:pt>
                <c:pt idx="495">
                  <c:v>22:10:37:45</c:v>
                </c:pt>
                <c:pt idx="496">
                  <c:v>22:11:00:45</c:v>
                </c:pt>
                <c:pt idx="497">
                  <c:v>22:11:23:45</c:v>
                </c:pt>
                <c:pt idx="498">
                  <c:v>22:11:46:45</c:v>
                </c:pt>
                <c:pt idx="499">
                  <c:v>22:12:09:45</c:v>
                </c:pt>
                <c:pt idx="500">
                  <c:v>22:12:32:45</c:v>
                </c:pt>
                <c:pt idx="501">
                  <c:v>22:12:55:45</c:v>
                </c:pt>
                <c:pt idx="502">
                  <c:v>22:13:18:45</c:v>
                </c:pt>
                <c:pt idx="503">
                  <c:v>22:13:41:45</c:v>
                </c:pt>
                <c:pt idx="504">
                  <c:v>22:14:04:45</c:v>
                </c:pt>
                <c:pt idx="505">
                  <c:v>22:14:27:45</c:v>
                </c:pt>
                <c:pt idx="506">
                  <c:v>22:14:50:45</c:v>
                </c:pt>
                <c:pt idx="507">
                  <c:v>22:15:13:45</c:v>
                </c:pt>
                <c:pt idx="508">
                  <c:v>22:15:36:45</c:v>
                </c:pt>
                <c:pt idx="509">
                  <c:v>22:15:59:45</c:v>
                </c:pt>
                <c:pt idx="510">
                  <c:v>22:16:22:45</c:v>
                </c:pt>
                <c:pt idx="511">
                  <c:v>22:16:45:45</c:v>
                </c:pt>
                <c:pt idx="512">
                  <c:v>22:17:08:45</c:v>
                </c:pt>
                <c:pt idx="513">
                  <c:v>22:17:31:45</c:v>
                </c:pt>
                <c:pt idx="514">
                  <c:v>22:17:54:45</c:v>
                </c:pt>
                <c:pt idx="515">
                  <c:v>22:18:17:45</c:v>
                </c:pt>
                <c:pt idx="516">
                  <c:v>22:18:40:45</c:v>
                </c:pt>
                <c:pt idx="517">
                  <c:v>22:19:03:45</c:v>
                </c:pt>
                <c:pt idx="518">
                  <c:v>22:19:26:45</c:v>
                </c:pt>
                <c:pt idx="519">
                  <c:v>22:19:49:45</c:v>
                </c:pt>
                <c:pt idx="520">
                  <c:v>22:20:12:45</c:v>
                </c:pt>
                <c:pt idx="521">
                  <c:v>22:20:35:45</c:v>
                </c:pt>
                <c:pt idx="522">
                  <c:v>22:20:58:45</c:v>
                </c:pt>
                <c:pt idx="523">
                  <c:v>22:21:21:45</c:v>
                </c:pt>
                <c:pt idx="524">
                  <c:v>22:21:44:45</c:v>
                </c:pt>
                <c:pt idx="525">
                  <c:v>22:22:07:45</c:v>
                </c:pt>
                <c:pt idx="526">
                  <c:v>22:22:30:45</c:v>
                </c:pt>
                <c:pt idx="527">
                  <c:v>22:22:53:45</c:v>
                </c:pt>
                <c:pt idx="528">
                  <c:v>22:23:16:45</c:v>
                </c:pt>
                <c:pt idx="529">
                  <c:v>22:23:39:45</c:v>
                </c:pt>
                <c:pt idx="530">
                  <c:v>22:24:02:45</c:v>
                </c:pt>
                <c:pt idx="531">
                  <c:v>22:24:25:45</c:v>
                </c:pt>
                <c:pt idx="532">
                  <c:v>22:24:48:45</c:v>
                </c:pt>
                <c:pt idx="533">
                  <c:v>22:25:11:45</c:v>
                </c:pt>
                <c:pt idx="534">
                  <c:v>22:25:34:45</c:v>
                </c:pt>
                <c:pt idx="535">
                  <c:v>22:25:57:45</c:v>
                </c:pt>
                <c:pt idx="536">
                  <c:v>22:26:20:45</c:v>
                </c:pt>
                <c:pt idx="537">
                  <c:v>22:26:43:45</c:v>
                </c:pt>
                <c:pt idx="538">
                  <c:v>22:27:06:45</c:v>
                </c:pt>
                <c:pt idx="539">
                  <c:v>22:27:29:45</c:v>
                </c:pt>
                <c:pt idx="540">
                  <c:v>22:27:52:45</c:v>
                </c:pt>
                <c:pt idx="541">
                  <c:v>22:28:15:45</c:v>
                </c:pt>
                <c:pt idx="542">
                  <c:v>22:28:38:45</c:v>
                </c:pt>
                <c:pt idx="543">
                  <c:v>22:29:01:45</c:v>
                </c:pt>
                <c:pt idx="544">
                  <c:v>22:29:24:45</c:v>
                </c:pt>
                <c:pt idx="545">
                  <c:v>22:29:47:45</c:v>
                </c:pt>
                <c:pt idx="546">
                  <c:v>22:30:10:45</c:v>
                </c:pt>
                <c:pt idx="547">
                  <c:v>22:30:33:45</c:v>
                </c:pt>
                <c:pt idx="548">
                  <c:v>22:30:56:45</c:v>
                </c:pt>
                <c:pt idx="549">
                  <c:v>22:31:19:45</c:v>
                </c:pt>
                <c:pt idx="550">
                  <c:v>22:31:42:45</c:v>
                </c:pt>
                <c:pt idx="551">
                  <c:v>22:32:05:45</c:v>
                </c:pt>
                <c:pt idx="552">
                  <c:v>22:32:28:45</c:v>
                </c:pt>
                <c:pt idx="553">
                  <c:v>22:32:51:45</c:v>
                </c:pt>
                <c:pt idx="554">
                  <c:v>22:33:14:45</c:v>
                </c:pt>
                <c:pt idx="555">
                  <c:v>22:33:37:45</c:v>
                </c:pt>
                <c:pt idx="556">
                  <c:v>22:34:00:45</c:v>
                </c:pt>
                <c:pt idx="557">
                  <c:v>22:34:23:45</c:v>
                </c:pt>
                <c:pt idx="558">
                  <c:v>22:34:46:45</c:v>
                </c:pt>
                <c:pt idx="559">
                  <c:v>22:35:09:45</c:v>
                </c:pt>
                <c:pt idx="560">
                  <c:v>22:35:32:45</c:v>
                </c:pt>
                <c:pt idx="561">
                  <c:v>22:35:55:45</c:v>
                </c:pt>
                <c:pt idx="562">
                  <c:v>22:36:18:45</c:v>
                </c:pt>
                <c:pt idx="563">
                  <c:v>22:36:41:45</c:v>
                </c:pt>
                <c:pt idx="564">
                  <c:v>22:37:04:45</c:v>
                </c:pt>
                <c:pt idx="565">
                  <c:v>22:37:27:45</c:v>
                </c:pt>
                <c:pt idx="566">
                  <c:v>22:37:50:45</c:v>
                </c:pt>
                <c:pt idx="567">
                  <c:v>22:38:13:45</c:v>
                </c:pt>
                <c:pt idx="568">
                  <c:v>22:38:36:45</c:v>
                </c:pt>
                <c:pt idx="569">
                  <c:v>22:38:59:45</c:v>
                </c:pt>
                <c:pt idx="570">
                  <c:v>22:39:22:45</c:v>
                </c:pt>
                <c:pt idx="571">
                  <c:v>22:39:45:45</c:v>
                </c:pt>
                <c:pt idx="572">
                  <c:v>22:40:08:45</c:v>
                </c:pt>
                <c:pt idx="573">
                  <c:v>22:40:31:45</c:v>
                </c:pt>
                <c:pt idx="574">
                  <c:v>22:40:54:45</c:v>
                </c:pt>
                <c:pt idx="575">
                  <c:v>22:41:17:45</c:v>
                </c:pt>
                <c:pt idx="576">
                  <c:v>22:41:40:45</c:v>
                </c:pt>
                <c:pt idx="577">
                  <c:v>22:42:03:45</c:v>
                </c:pt>
                <c:pt idx="578">
                  <c:v>22:42:26:45</c:v>
                </c:pt>
                <c:pt idx="579">
                  <c:v>22:42:49:45</c:v>
                </c:pt>
                <c:pt idx="580">
                  <c:v>22:43:12:45</c:v>
                </c:pt>
                <c:pt idx="581">
                  <c:v>22:43:35:45</c:v>
                </c:pt>
                <c:pt idx="582">
                  <c:v>22:43:58:45</c:v>
                </c:pt>
                <c:pt idx="583">
                  <c:v>22:44:21:45</c:v>
                </c:pt>
                <c:pt idx="584">
                  <c:v>22:44:44:45</c:v>
                </c:pt>
                <c:pt idx="585">
                  <c:v>22:45:07:45</c:v>
                </c:pt>
                <c:pt idx="586">
                  <c:v>22:45:30:45</c:v>
                </c:pt>
                <c:pt idx="587">
                  <c:v>22:45:53:45</c:v>
                </c:pt>
                <c:pt idx="588">
                  <c:v>22:46:16:45</c:v>
                </c:pt>
                <c:pt idx="589">
                  <c:v>22:46:39:45</c:v>
                </c:pt>
                <c:pt idx="590">
                  <c:v>22:47:02:45</c:v>
                </c:pt>
                <c:pt idx="591">
                  <c:v>22:47:25:45</c:v>
                </c:pt>
                <c:pt idx="592">
                  <c:v>22:47:48:45</c:v>
                </c:pt>
                <c:pt idx="593">
                  <c:v>22:48:11:45</c:v>
                </c:pt>
                <c:pt idx="594">
                  <c:v>22:48:34:45</c:v>
                </c:pt>
                <c:pt idx="595">
                  <c:v>22:48:57:45</c:v>
                </c:pt>
                <c:pt idx="596">
                  <c:v>22:49:20:45</c:v>
                </c:pt>
                <c:pt idx="597">
                  <c:v>22:49:43:45</c:v>
                </c:pt>
                <c:pt idx="598">
                  <c:v>22:50:06:45</c:v>
                </c:pt>
                <c:pt idx="599">
                  <c:v>22:50:29:45</c:v>
                </c:pt>
                <c:pt idx="600">
                  <c:v>22:50:52:45</c:v>
                </c:pt>
                <c:pt idx="601">
                  <c:v>22:51:15:45</c:v>
                </c:pt>
                <c:pt idx="602">
                  <c:v>22:51:38:45</c:v>
                </c:pt>
                <c:pt idx="603">
                  <c:v>22:52:01:45</c:v>
                </c:pt>
                <c:pt idx="604">
                  <c:v>22:52:24:45</c:v>
                </c:pt>
                <c:pt idx="605">
                  <c:v>22:52:47:45</c:v>
                </c:pt>
                <c:pt idx="606">
                  <c:v>22:53:10:45</c:v>
                </c:pt>
                <c:pt idx="607">
                  <c:v>22:53:33:45</c:v>
                </c:pt>
                <c:pt idx="608">
                  <c:v>22:53:56:45</c:v>
                </c:pt>
                <c:pt idx="609">
                  <c:v>22:54:19:45</c:v>
                </c:pt>
                <c:pt idx="610">
                  <c:v>22:54:42:45</c:v>
                </c:pt>
                <c:pt idx="611">
                  <c:v>22:55:05:45</c:v>
                </c:pt>
                <c:pt idx="612">
                  <c:v>22:55:28:45</c:v>
                </c:pt>
                <c:pt idx="613">
                  <c:v>22:55:51:45</c:v>
                </c:pt>
                <c:pt idx="614">
                  <c:v>22:56:14:46</c:v>
                </c:pt>
                <c:pt idx="615">
                  <c:v>22:56:37:45</c:v>
                </c:pt>
                <c:pt idx="616">
                  <c:v>22:57:00:45</c:v>
                </c:pt>
                <c:pt idx="617">
                  <c:v>22:57:23:45</c:v>
                </c:pt>
                <c:pt idx="618">
                  <c:v>22:57:46:45</c:v>
                </c:pt>
                <c:pt idx="619">
                  <c:v>22:58:09:45</c:v>
                </c:pt>
                <c:pt idx="620">
                  <c:v>22:58:32:45</c:v>
                </c:pt>
                <c:pt idx="621">
                  <c:v>22:58:55:45</c:v>
                </c:pt>
                <c:pt idx="622">
                  <c:v>22:59:18:45</c:v>
                </c:pt>
                <c:pt idx="623">
                  <c:v>22:59:41:45</c:v>
                </c:pt>
                <c:pt idx="624">
                  <c:v>23:00:04:45</c:v>
                </c:pt>
                <c:pt idx="625">
                  <c:v>23:00:27:46</c:v>
                </c:pt>
                <c:pt idx="626">
                  <c:v>23:00:50:45</c:v>
                </c:pt>
                <c:pt idx="627">
                  <c:v>23:01:13:45</c:v>
                </c:pt>
                <c:pt idx="628">
                  <c:v>23:01:36:45</c:v>
                </c:pt>
                <c:pt idx="629">
                  <c:v>23:01:59:45</c:v>
                </c:pt>
                <c:pt idx="630">
                  <c:v>23:02:22:45</c:v>
                </c:pt>
                <c:pt idx="631">
                  <c:v>23:02:45:45</c:v>
                </c:pt>
                <c:pt idx="632">
                  <c:v>23:03:08:45</c:v>
                </c:pt>
                <c:pt idx="633">
                  <c:v>23:03:31:45</c:v>
                </c:pt>
                <c:pt idx="634">
                  <c:v>23:03:54:45</c:v>
                </c:pt>
                <c:pt idx="635">
                  <c:v>23:04:17:45</c:v>
                </c:pt>
                <c:pt idx="636">
                  <c:v>23:04:40:45</c:v>
                </c:pt>
                <c:pt idx="637">
                  <c:v>23:05:03:45</c:v>
                </c:pt>
                <c:pt idx="638">
                  <c:v>23:05:26:45</c:v>
                </c:pt>
                <c:pt idx="639">
                  <c:v>23:05:49:45</c:v>
                </c:pt>
                <c:pt idx="640">
                  <c:v>23:06:12:45</c:v>
                </c:pt>
                <c:pt idx="641">
                  <c:v>23:06:35:45</c:v>
                </c:pt>
                <c:pt idx="642">
                  <c:v>23:06:58:45</c:v>
                </c:pt>
                <c:pt idx="643">
                  <c:v>23:07:21:45</c:v>
                </c:pt>
                <c:pt idx="644">
                  <c:v>23:07:44:45</c:v>
                </c:pt>
                <c:pt idx="645">
                  <c:v>23:08:07:45</c:v>
                </c:pt>
                <c:pt idx="646">
                  <c:v>23:08:30:45</c:v>
                </c:pt>
                <c:pt idx="647">
                  <c:v>23:08:53:45</c:v>
                </c:pt>
                <c:pt idx="648">
                  <c:v>23:09:16:45</c:v>
                </c:pt>
                <c:pt idx="649">
                  <c:v>23:09:39:45</c:v>
                </c:pt>
                <c:pt idx="650">
                  <c:v>23:10:02:45</c:v>
                </c:pt>
                <c:pt idx="651">
                  <c:v>23:10:25:45</c:v>
                </c:pt>
                <c:pt idx="652">
                  <c:v>23:10:48:45</c:v>
                </c:pt>
                <c:pt idx="653">
                  <c:v>23:11:11:45</c:v>
                </c:pt>
                <c:pt idx="654">
                  <c:v>23:11:34:45</c:v>
                </c:pt>
                <c:pt idx="655">
                  <c:v>23:11:57:45</c:v>
                </c:pt>
                <c:pt idx="656">
                  <c:v>23:12:20:45</c:v>
                </c:pt>
                <c:pt idx="657">
                  <c:v>23:12:43:45</c:v>
                </c:pt>
                <c:pt idx="658">
                  <c:v>23:13:06:45</c:v>
                </c:pt>
                <c:pt idx="659">
                  <c:v>23:13:29:45</c:v>
                </c:pt>
                <c:pt idx="660">
                  <c:v>23:13:52:45</c:v>
                </c:pt>
                <c:pt idx="661">
                  <c:v>23:14:15:45</c:v>
                </c:pt>
                <c:pt idx="662">
                  <c:v>23:14:38:45</c:v>
                </c:pt>
                <c:pt idx="663">
                  <c:v>23:15:01:45</c:v>
                </c:pt>
                <c:pt idx="664">
                  <c:v>23:15:24:45</c:v>
                </c:pt>
                <c:pt idx="665">
                  <c:v>23:15:47:45</c:v>
                </c:pt>
                <c:pt idx="666">
                  <c:v>23:16:10:45</c:v>
                </c:pt>
                <c:pt idx="667">
                  <c:v>23:16:33:45</c:v>
                </c:pt>
                <c:pt idx="668">
                  <c:v>23:16:56:45</c:v>
                </c:pt>
                <c:pt idx="669">
                  <c:v>23:17:19:45</c:v>
                </c:pt>
                <c:pt idx="670">
                  <c:v>23:17:42:45</c:v>
                </c:pt>
                <c:pt idx="671">
                  <c:v>23:18:05:45</c:v>
                </c:pt>
                <c:pt idx="672">
                  <c:v>23:18:28:45</c:v>
                </c:pt>
                <c:pt idx="673">
                  <c:v>23:18:51:45</c:v>
                </c:pt>
                <c:pt idx="674">
                  <c:v>23:19:14:45</c:v>
                </c:pt>
                <c:pt idx="675">
                  <c:v>23:19:37:45</c:v>
                </c:pt>
                <c:pt idx="676">
                  <c:v>23:20:00:45</c:v>
                </c:pt>
                <c:pt idx="677">
                  <c:v>23:20:23:45</c:v>
                </c:pt>
                <c:pt idx="678">
                  <c:v>23:20:46:45</c:v>
                </c:pt>
                <c:pt idx="679">
                  <c:v>23:21:09:45</c:v>
                </c:pt>
                <c:pt idx="680">
                  <c:v>23:21:32:45</c:v>
                </c:pt>
                <c:pt idx="681">
                  <c:v>23:21:55:45</c:v>
                </c:pt>
                <c:pt idx="682">
                  <c:v>23:22:18:45</c:v>
                </c:pt>
                <c:pt idx="683">
                  <c:v>23:22:41:45</c:v>
                </c:pt>
                <c:pt idx="684">
                  <c:v>23:23:04:45</c:v>
                </c:pt>
                <c:pt idx="685">
                  <c:v>23:23:27:45</c:v>
                </c:pt>
                <c:pt idx="686">
                  <c:v>23:23:50:45</c:v>
                </c:pt>
                <c:pt idx="687">
                  <c:v>23:24:13:45</c:v>
                </c:pt>
                <c:pt idx="688">
                  <c:v>23:24:36:45</c:v>
                </c:pt>
                <c:pt idx="689">
                  <c:v>23:24:59:45</c:v>
                </c:pt>
                <c:pt idx="690">
                  <c:v>23:25:22:45</c:v>
                </c:pt>
                <c:pt idx="691">
                  <c:v>23:25:45:45</c:v>
                </c:pt>
                <c:pt idx="692">
                  <c:v>23:26:08:45</c:v>
                </c:pt>
                <c:pt idx="693">
                  <c:v>23:26:31:45</c:v>
                </c:pt>
                <c:pt idx="694">
                  <c:v>23:26:54:45</c:v>
                </c:pt>
                <c:pt idx="695">
                  <c:v>23:27:17:45</c:v>
                </c:pt>
                <c:pt idx="696">
                  <c:v>23:27:40:45</c:v>
                </c:pt>
                <c:pt idx="697">
                  <c:v>23:28:03:45</c:v>
                </c:pt>
                <c:pt idx="698">
                  <c:v>23:28:26:45</c:v>
                </c:pt>
                <c:pt idx="699">
                  <c:v>23:28:49:45</c:v>
                </c:pt>
                <c:pt idx="700">
                  <c:v>23:29:12:45</c:v>
                </c:pt>
                <c:pt idx="701">
                  <c:v>23:29:35:45</c:v>
                </c:pt>
                <c:pt idx="702">
                  <c:v>23:29:58:45</c:v>
                </c:pt>
                <c:pt idx="703">
                  <c:v>23:30:21:46</c:v>
                </c:pt>
                <c:pt idx="704">
                  <c:v>23:30:44:45</c:v>
                </c:pt>
                <c:pt idx="705">
                  <c:v>23:31:07:45</c:v>
                </c:pt>
                <c:pt idx="706">
                  <c:v>23:31:30:45</c:v>
                </c:pt>
                <c:pt idx="707">
                  <c:v>23:31:53:45</c:v>
                </c:pt>
                <c:pt idx="708">
                  <c:v>23:32:16:45</c:v>
                </c:pt>
                <c:pt idx="709">
                  <c:v>23:32:39:45</c:v>
                </c:pt>
                <c:pt idx="710">
                  <c:v>23:33:02:45</c:v>
                </c:pt>
                <c:pt idx="711">
                  <c:v>23:33:25:45</c:v>
                </c:pt>
                <c:pt idx="712">
                  <c:v>23:33:48:45</c:v>
                </c:pt>
                <c:pt idx="713">
                  <c:v>23:34:11:45</c:v>
                </c:pt>
                <c:pt idx="714">
                  <c:v>23:34:34:45</c:v>
                </c:pt>
                <c:pt idx="715">
                  <c:v>23:34:57:45</c:v>
                </c:pt>
                <c:pt idx="716">
                  <c:v>23:35:20:45</c:v>
                </c:pt>
                <c:pt idx="717">
                  <c:v>23:35:43:45</c:v>
                </c:pt>
                <c:pt idx="718">
                  <c:v>23:36:06:45</c:v>
                </c:pt>
                <c:pt idx="719">
                  <c:v>23:36:29:45</c:v>
                </c:pt>
                <c:pt idx="720">
                  <c:v>23:36:52:45</c:v>
                </c:pt>
                <c:pt idx="721">
                  <c:v>23:37:15:45</c:v>
                </c:pt>
                <c:pt idx="722">
                  <c:v>23:37:38:45</c:v>
                </c:pt>
                <c:pt idx="723">
                  <c:v>23:38:01:45</c:v>
                </c:pt>
                <c:pt idx="724">
                  <c:v>23:38:24:45</c:v>
                </c:pt>
                <c:pt idx="725">
                  <c:v>23:38:47:45</c:v>
                </c:pt>
                <c:pt idx="726">
                  <c:v>23:39:10:45</c:v>
                </c:pt>
                <c:pt idx="727">
                  <c:v>23:39:33:45</c:v>
                </c:pt>
                <c:pt idx="728">
                  <c:v>23:39:56:45</c:v>
                </c:pt>
                <c:pt idx="729">
                  <c:v>23:40:19:45</c:v>
                </c:pt>
                <c:pt idx="730">
                  <c:v>23:40:42:45</c:v>
                </c:pt>
                <c:pt idx="731">
                  <c:v>23:41:05:45</c:v>
                </c:pt>
                <c:pt idx="732">
                  <c:v>23:41:28:45</c:v>
                </c:pt>
                <c:pt idx="733">
                  <c:v>23:41:51:45</c:v>
                </c:pt>
                <c:pt idx="734">
                  <c:v>23:42:14:45</c:v>
                </c:pt>
                <c:pt idx="735">
                  <c:v>23:42:37:45</c:v>
                </c:pt>
                <c:pt idx="736">
                  <c:v>23:43:00:45</c:v>
                </c:pt>
                <c:pt idx="737">
                  <c:v>23:43:23:45</c:v>
                </c:pt>
                <c:pt idx="738">
                  <c:v>23:43:46:45</c:v>
                </c:pt>
                <c:pt idx="739">
                  <c:v>23:44:09:45</c:v>
                </c:pt>
                <c:pt idx="740">
                  <c:v>23:44:32:45</c:v>
                </c:pt>
                <c:pt idx="741">
                  <c:v>23:44:55:45</c:v>
                </c:pt>
                <c:pt idx="742">
                  <c:v>23:45:18:45</c:v>
                </c:pt>
                <c:pt idx="743">
                  <c:v>23:45:41:45</c:v>
                </c:pt>
                <c:pt idx="744">
                  <c:v>23:46:04:45</c:v>
                </c:pt>
                <c:pt idx="745">
                  <c:v>23:46:27:45</c:v>
                </c:pt>
                <c:pt idx="746">
                  <c:v>23:46:50:45</c:v>
                </c:pt>
                <c:pt idx="747">
                  <c:v>23:47:13:45</c:v>
                </c:pt>
                <c:pt idx="748">
                  <c:v>23:47:36:45</c:v>
                </c:pt>
                <c:pt idx="749">
                  <c:v>23:47:59:45</c:v>
                </c:pt>
                <c:pt idx="750">
                  <c:v>23:48:22:45</c:v>
                </c:pt>
                <c:pt idx="751">
                  <c:v>23:48:45:45</c:v>
                </c:pt>
                <c:pt idx="752">
                  <c:v>23:49:08:45</c:v>
                </c:pt>
                <c:pt idx="753">
                  <c:v>23:49:31:45</c:v>
                </c:pt>
                <c:pt idx="754">
                  <c:v>23:49:54:45</c:v>
                </c:pt>
                <c:pt idx="755">
                  <c:v>23:50:17:45</c:v>
                </c:pt>
                <c:pt idx="756">
                  <c:v>23:50:40:45</c:v>
                </c:pt>
                <c:pt idx="757">
                  <c:v>23:51:03:45</c:v>
                </c:pt>
                <c:pt idx="758">
                  <c:v>23:51:26:45</c:v>
                </c:pt>
                <c:pt idx="759">
                  <c:v>23:51:49:45</c:v>
                </c:pt>
                <c:pt idx="760">
                  <c:v>23:52:12:45</c:v>
                </c:pt>
                <c:pt idx="761">
                  <c:v>23:52:35:45</c:v>
                </c:pt>
                <c:pt idx="762">
                  <c:v>23:52:58:45</c:v>
                </c:pt>
                <c:pt idx="763">
                  <c:v>23:53:21:45</c:v>
                </c:pt>
                <c:pt idx="764">
                  <c:v>23:53:44:45</c:v>
                </c:pt>
                <c:pt idx="765">
                  <c:v>23:54:07:45</c:v>
                </c:pt>
                <c:pt idx="766">
                  <c:v>23:54:30:45</c:v>
                </c:pt>
                <c:pt idx="767">
                  <c:v>23:54:53:45</c:v>
                </c:pt>
                <c:pt idx="768">
                  <c:v>23:55:16:45</c:v>
                </c:pt>
                <c:pt idx="769">
                  <c:v>23:55:39:45</c:v>
                </c:pt>
                <c:pt idx="770">
                  <c:v>23:56:02:45</c:v>
                </c:pt>
                <c:pt idx="771">
                  <c:v>23:56:25:45</c:v>
                </c:pt>
                <c:pt idx="772">
                  <c:v>23:56:48:45</c:v>
                </c:pt>
                <c:pt idx="773">
                  <c:v>23:57:11:45</c:v>
                </c:pt>
                <c:pt idx="774">
                  <c:v>23:57:34:45</c:v>
                </c:pt>
                <c:pt idx="775">
                  <c:v>23:57:57:45</c:v>
                </c:pt>
                <c:pt idx="776">
                  <c:v>23:58:20:45</c:v>
                </c:pt>
                <c:pt idx="777">
                  <c:v>23:58:43:45</c:v>
                </c:pt>
                <c:pt idx="778">
                  <c:v>23:59:06:45</c:v>
                </c:pt>
                <c:pt idx="779">
                  <c:v>23:59:29:45</c:v>
                </c:pt>
                <c:pt idx="780">
                  <c:v>23:59:52:45</c:v>
                </c:pt>
                <c:pt idx="781">
                  <c:v>00:00:15:45</c:v>
                </c:pt>
                <c:pt idx="782">
                  <c:v>00:00:38:45</c:v>
                </c:pt>
                <c:pt idx="783">
                  <c:v>00:01:01:45</c:v>
                </c:pt>
                <c:pt idx="784">
                  <c:v>00:01:24:45</c:v>
                </c:pt>
                <c:pt idx="785">
                  <c:v>00:01:47:45</c:v>
                </c:pt>
                <c:pt idx="786">
                  <c:v>00:02:10:45</c:v>
                </c:pt>
                <c:pt idx="787">
                  <c:v>00:02:33:45</c:v>
                </c:pt>
                <c:pt idx="788">
                  <c:v>00:02:56:45</c:v>
                </c:pt>
                <c:pt idx="789">
                  <c:v>00:03:19:45</c:v>
                </c:pt>
                <c:pt idx="790">
                  <c:v>00:03:42:45</c:v>
                </c:pt>
                <c:pt idx="791">
                  <c:v>00:04:05:45</c:v>
                </c:pt>
                <c:pt idx="792">
                  <c:v>00:04:28:45</c:v>
                </c:pt>
                <c:pt idx="793">
                  <c:v>00:04:51:45</c:v>
                </c:pt>
                <c:pt idx="794">
                  <c:v>00:05:14:45</c:v>
                </c:pt>
                <c:pt idx="795">
                  <c:v>00:05:37:45</c:v>
                </c:pt>
                <c:pt idx="796">
                  <c:v>00:06:00:45</c:v>
                </c:pt>
                <c:pt idx="797">
                  <c:v>00:06:23:45</c:v>
                </c:pt>
                <c:pt idx="798">
                  <c:v>00:06:46:45</c:v>
                </c:pt>
                <c:pt idx="799">
                  <c:v>00:07:09:45</c:v>
                </c:pt>
                <c:pt idx="800">
                  <c:v>00:07:32:45</c:v>
                </c:pt>
                <c:pt idx="801">
                  <c:v>00:07:55:45</c:v>
                </c:pt>
                <c:pt idx="802">
                  <c:v>00:08:18:45</c:v>
                </c:pt>
                <c:pt idx="803">
                  <c:v>00:08:41:45</c:v>
                </c:pt>
                <c:pt idx="804">
                  <c:v>00:09:04:45</c:v>
                </c:pt>
                <c:pt idx="805">
                  <c:v>00:09:27:45</c:v>
                </c:pt>
                <c:pt idx="806">
                  <c:v>00:09:50:45</c:v>
                </c:pt>
                <c:pt idx="807">
                  <c:v>00:10:13:45</c:v>
                </c:pt>
                <c:pt idx="808">
                  <c:v>00:10:36:45</c:v>
                </c:pt>
                <c:pt idx="809">
                  <c:v>00:10:59:45</c:v>
                </c:pt>
                <c:pt idx="810">
                  <c:v>00:11:22:45</c:v>
                </c:pt>
                <c:pt idx="811">
                  <c:v>00:11:45:45</c:v>
                </c:pt>
                <c:pt idx="812">
                  <c:v>00:12:08:45</c:v>
                </c:pt>
                <c:pt idx="813">
                  <c:v>00:12:31:45</c:v>
                </c:pt>
                <c:pt idx="814">
                  <c:v>00:12:54:45</c:v>
                </c:pt>
                <c:pt idx="815">
                  <c:v>00:13:17:45</c:v>
                </c:pt>
                <c:pt idx="816">
                  <c:v>00:13:40:45</c:v>
                </c:pt>
                <c:pt idx="817">
                  <c:v>00:14:03:45</c:v>
                </c:pt>
                <c:pt idx="818">
                  <c:v>00:14:26:45</c:v>
                </c:pt>
                <c:pt idx="819">
                  <c:v>00:14:49:45</c:v>
                </c:pt>
                <c:pt idx="820">
                  <c:v>00:15:12:45</c:v>
                </c:pt>
                <c:pt idx="821">
                  <c:v>00:15:35:45</c:v>
                </c:pt>
                <c:pt idx="822">
                  <c:v>00:15:58:45</c:v>
                </c:pt>
                <c:pt idx="823">
                  <c:v>00:16:21:45</c:v>
                </c:pt>
                <c:pt idx="824">
                  <c:v>00:16:44:45</c:v>
                </c:pt>
                <c:pt idx="825">
                  <c:v>00:17:07:45</c:v>
                </c:pt>
                <c:pt idx="826">
                  <c:v>00:17:30:45</c:v>
                </c:pt>
                <c:pt idx="827">
                  <c:v>00:17:53:45</c:v>
                </c:pt>
                <c:pt idx="828">
                  <c:v>00:18:16:45</c:v>
                </c:pt>
                <c:pt idx="829">
                  <c:v>00:18:39:45</c:v>
                </c:pt>
                <c:pt idx="830">
                  <c:v>00:19:02:45</c:v>
                </c:pt>
                <c:pt idx="831">
                  <c:v>00:19:25:45</c:v>
                </c:pt>
                <c:pt idx="832">
                  <c:v>00:19:48:45</c:v>
                </c:pt>
                <c:pt idx="833">
                  <c:v>00:20:11:45</c:v>
                </c:pt>
                <c:pt idx="834">
                  <c:v>00:20:34:45</c:v>
                </c:pt>
                <c:pt idx="835">
                  <c:v>00:20:57:45</c:v>
                </c:pt>
                <c:pt idx="836">
                  <c:v>00:21:20:45</c:v>
                </c:pt>
                <c:pt idx="837">
                  <c:v>00:21:43:45</c:v>
                </c:pt>
                <c:pt idx="838">
                  <c:v>00:22:06:45</c:v>
                </c:pt>
                <c:pt idx="839">
                  <c:v>00:22:29:45</c:v>
                </c:pt>
                <c:pt idx="840">
                  <c:v>00:22:52:45</c:v>
                </c:pt>
                <c:pt idx="841">
                  <c:v>00:23:15:45</c:v>
                </c:pt>
                <c:pt idx="842">
                  <c:v>00:23:38:46</c:v>
                </c:pt>
                <c:pt idx="843">
                  <c:v>00:24:01:45</c:v>
                </c:pt>
                <c:pt idx="844">
                  <c:v>00:24:24:45</c:v>
                </c:pt>
                <c:pt idx="845">
                  <c:v>00:24:47:45</c:v>
                </c:pt>
                <c:pt idx="846">
                  <c:v>00:25:10:45</c:v>
                </c:pt>
                <c:pt idx="847">
                  <c:v>00:25:33:45</c:v>
                </c:pt>
                <c:pt idx="848">
                  <c:v>00:25:56:45</c:v>
                </c:pt>
                <c:pt idx="849">
                  <c:v>00:26:19:45</c:v>
                </c:pt>
                <c:pt idx="850">
                  <c:v>00:26:42:45</c:v>
                </c:pt>
                <c:pt idx="851">
                  <c:v>00:27:05:45</c:v>
                </c:pt>
                <c:pt idx="852">
                  <c:v>00:27:28:45</c:v>
                </c:pt>
                <c:pt idx="853">
                  <c:v>00:27:51:45</c:v>
                </c:pt>
                <c:pt idx="854">
                  <c:v>00:28:14:45</c:v>
                </c:pt>
                <c:pt idx="855">
                  <c:v>00:28:37:45</c:v>
                </c:pt>
                <c:pt idx="856">
                  <c:v>00:29:00:45</c:v>
                </c:pt>
                <c:pt idx="857">
                  <c:v>00:29:23:45</c:v>
                </c:pt>
                <c:pt idx="858">
                  <c:v>00:29:46:45</c:v>
                </c:pt>
                <c:pt idx="859">
                  <c:v>00:30:09:45</c:v>
                </c:pt>
                <c:pt idx="860">
                  <c:v>00:30:32:45</c:v>
                </c:pt>
                <c:pt idx="861">
                  <c:v>00:30:55:46</c:v>
                </c:pt>
                <c:pt idx="862">
                  <c:v>00:31:18:45</c:v>
                </c:pt>
                <c:pt idx="863">
                  <c:v>00:31:41:45</c:v>
                </c:pt>
                <c:pt idx="864">
                  <c:v>00:32:04:45</c:v>
                </c:pt>
                <c:pt idx="865">
                  <c:v>00:32:27:45</c:v>
                </c:pt>
                <c:pt idx="866">
                  <c:v>00:32:50:45</c:v>
                </c:pt>
                <c:pt idx="867">
                  <c:v>00:33:13:45</c:v>
                </c:pt>
                <c:pt idx="868">
                  <c:v>00:33:36:45</c:v>
                </c:pt>
                <c:pt idx="869">
                  <c:v>00:33:59:45</c:v>
                </c:pt>
                <c:pt idx="870">
                  <c:v>00:34:22:45</c:v>
                </c:pt>
                <c:pt idx="871">
                  <c:v>00:34:45:45</c:v>
                </c:pt>
                <c:pt idx="872">
                  <c:v>00:35:08:45</c:v>
                </c:pt>
                <c:pt idx="873">
                  <c:v>00:35:31:45</c:v>
                </c:pt>
                <c:pt idx="874">
                  <c:v>00:35:54:45</c:v>
                </c:pt>
                <c:pt idx="875">
                  <c:v>00:36:17:45</c:v>
                </c:pt>
                <c:pt idx="876">
                  <c:v>00:36:40:45</c:v>
                </c:pt>
                <c:pt idx="877">
                  <c:v>00:37:03:45</c:v>
                </c:pt>
                <c:pt idx="878">
                  <c:v>00:37:26:45</c:v>
                </c:pt>
                <c:pt idx="879">
                  <c:v>00:37:49:45</c:v>
                </c:pt>
                <c:pt idx="880">
                  <c:v>00:38:12:45</c:v>
                </c:pt>
                <c:pt idx="881">
                  <c:v>00:38:35:45</c:v>
                </c:pt>
                <c:pt idx="882">
                  <c:v>00:38:58:45</c:v>
                </c:pt>
                <c:pt idx="883">
                  <c:v>00:39:21:45</c:v>
                </c:pt>
                <c:pt idx="884">
                  <c:v>00:39:44:45</c:v>
                </c:pt>
                <c:pt idx="885">
                  <c:v>00:40:07:45</c:v>
                </c:pt>
                <c:pt idx="886">
                  <c:v>00:40:30:45</c:v>
                </c:pt>
                <c:pt idx="887">
                  <c:v>00:40:53:45</c:v>
                </c:pt>
                <c:pt idx="888">
                  <c:v>00:41:16:45</c:v>
                </c:pt>
                <c:pt idx="889">
                  <c:v>00:41:39:45</c:v>
                </c:pt>
                <c:pt idx="890">
                  <c:v>00:42:02:45</c:v>
                </c:pt>
                <c:pt idx="891">
                  <c:v>00:42:25:45</c:v>
                </c:pt>
                <c:pt idx="892">
                  <c:v>00:42:48:45</c:v>
                </c:pt>
                <c:pt idx="893">
                  <c:v>00:43:11:45</c:v>
                </c:pt>
                <c:pt idx="894">
                  <c:v>00:43:34:45</c:v>
                </c:pt>
                <c:pt idx="895">
                  <c:v>00:43:57:45</c:v>
                </c:pt>
                <c:pt idx="896">
                  <c:v>00:44:20:45</c:v>
                </c:pt>
                <c:pt idx="897">
                  <c:v>00:44:43:45</c:v>
                </c:pt>
                <c:pt idx="898">
                  <c:v>00:45:06:45</c:v>
                </c:pt>
                <c:pt idx="899">
                  <c:v>00:45:29:45</c:v>
                </c:pt>
                <c:pt idx="900">
                  <c:v>00:45:52:45</c:v>
                </c:pt>
                <c:pt idx="901">
                  <c:v>00:46:15:45</c:v>
                </c:pt>
                <c:pt idx="902">
                  <c:v>00:46:38:45</c:v>
                </c:pt>
                <c:pt idx="903">
                  <c:v>00:47:01:45</c:v>
                </c:pt>
                <c:pt idx="904">
                  <c:v>00:47:24:45</c:v>
                </c:pt>
                <c:pt idx="905">
                  <c:v>00:47:47:45</c:v>
                </c:pt>
                <c:pt idx="906">
                  <c:v>00:48:10:45</c:v>
                </c:pt>
                <c:pt idx="907">
                  <c:v>00:48:33:45</c:v>
                </c:pt>
                <c:pt idx="908">
                  <c:v>00:48:56:45</c:v>
                </c:pt>
                <c:pt idx="909">
                  <c:v>00:49:19:45</c:v>
                </c:pt>
                <c:pt idx="910">
                  <c:v>00:49:42:45</c:v>
                </c:pt>
                <c:pt idx="911">
                  <c:v>00:50:05:45</c:v>
                </c:pt>
                <c:pt idx="912">
                  <c:v>00:50:28:45</c:v>
                </c:pt>
                <c:pt idx="913">
                  <c:v>00:50:51:45</c:v>
                </c:pt>
                <c:pt idx="914">
                  <c:v>00:51:14:45</c:v>
                </c:pt>
                <c:pt idx="915">
                  <c:v>00:51:37:45</c:v>
                </c:pt>
                <c:pt idx="916">
                  <c:v>00:52:00:45</c:v>
                </c:pt>
                <c:pt idx="917">
                  <c:v>00:52:23:45</c:v>
                </c:pt>
                <c:pt idx="918">
                  <c:v>00:52:46:45</c:v>
                </c:pt>
                <c:pt idx="919">
                  <c:v>00:53:09:45</c:v>
                </c:pt>
                <c:pt idx="920">
                  <c:v>00:53:32:45</c:v>
                </c:pt>
                <c:pt idx="921">
                  <c:v>00:53:55:45</c:v>
                </c:pt>
                <c:pt idx="922">
                  <c:v>00:54:18:45</c:v>
                </c:pt>
                <c:pt idx="923">
                  <c:v>00:54:41:45</c:v>
                </c:pt>
                <c:pt idx="924">
                  <c:v>00:55:04:45</c:v>
                </c:pt>
                <c:pt idx="925">
                  <c:v>00:55:27:45</c:v>
                </c:pt>
                <c:pt idx="926">
                  <c:v>00:55:50:45</c:v>
                </c:pt>
                <c:pt idx="927">
                  <c:v>00:56:13:45</c:v>
                </c:pt>
                <c:pt idx="928">
                  <c:v>00:56:36:45</c:v>
                </c:pt>
                <c:pt idx="929">
                  <c:v>00:56:59:45</c:v>
                </c:pt>
                <c:pt idx="930">
                  <c:v>00:57:22:45</c:v>
                </c:pt>
                <c:pt idx="931">
                  <c:v>00:57:45:45</c:v>
                </c:pt>
                <c:pt idx="932">
                  <c:v>00:58:08:45</c:v>
                </c:pt>
                <c:pt idx="933">
                  <c:v>00:58:31:45</c:v>
                </c:pt>
                <c:pt idx="934">
                  <c:v>00:58:54:45</c:v>
                </c:pt>
                <c:pt idx="935">
                  <c:v>00:59:17:45</c:v>
                </c:pt>
                <c:pt idx="936">
                  <c:v>00:59:40:45</c:v>
                </c:pt>
                <c:pt idx="937">
                  <c:v>01:00:03:45</c:v>
                </c:pt>
                <c:pt idx="938">
                  <c:v>01:00:26:45</c:v>
                </c:pt>
                <c:pt idx="939">
                  <c:v>01:00:49:45</c:v>
                </c:pt>
                <c:pt idx="940">
                  <c:v>01:01:12:45</c:v>
                </c:pt>
                <c:pt idx="941">
                  <c:v>01:01:35:45</c:v>
                </c:pt>
                <c:pt idx="942">
                  <c:v>01:01:58:45</c:v>
                </c:pt>
                <c:pt idx="943">
                  <c:v>01:02:21:45</c:v>
                </c:pt>
                <c:pt idx="944">
                  <c:v>01:02:44:45</c:v>
                </c:pt>
                <c:pt idx="945">
                  <c:v>01:03:07:45</c:v>
                </c:pt>
                <c:pt idx="946">
                  <c:v>01:03:30:45</c:v>
                </c:pt>
                <c:pt idx="947">
                  <c:v>01:03:53:45</c:v>
                </c:pt>
                <c:pt idx="948">
                  <c:v>01:04:16:45</c:v>
                </c:pt>
                <c:pt idx="949">
                  <c:v>01:04:39:45</c:v>
                </c:pt>
                <c:pt idx="950">
                  <c:v>01:05:02:45</c:v>
                </c:pt>
                <c:pt idx="951">
                  <c:v>01:05:25:46</c:v>
                </c:pt>
                <c:pt idx="952">
                  <c:v>01:05:48:45</c:v>
                </c:pt>
                <c:pt idx="953">
                  <c:v>01:06:11:45</c:v>
                </c:pt>
                <c:pt idx="954">
                  <c:v>01:06:34:45</c:v>
                </c:pt>
                <c:pt idx="955">
                  <c:v>01:06:57:45</c:v>
                </c:pt>
                <c:pt idx="956">
                  <c:v>01:07:20:45</c:v>
                </c:pt>
                <c:pt idx="957">
                  <c:v>01:07:43:45</c:v>
                </c:pt>
                <c:pt idx="958">
                  <c:v>01:08:06:45</c:v>
                </c:pt>
                <c:pt idx="959">
                  <c:v>01:08:29:45</c:v>
                </c:pt>
                <c:pt idx="960">
                  <c:v>01:08:52:45</c:v>
                </c:pt>
                <c:pt idx="961">
                  <c:v>01:09:15:45</c:v>
                </c:pt>
                <c:pt idx="962">
                  <c:v>01:09:38:46</c:v>
                </c:pt>
                <c:pt idx="963">
                  <c:v>01:10:01:45</c:v>
                </c:pt>
                <c:pt idx="964">
                  <c:v>01:10:24:45</c:v>
                </c:pt>
                <c:pt idx="965">
                  <c:v>01:10:47:45</c:v>
                </c:pt>
                <c:pt idx="966">
                  <c:v>01:11:10:45</c:v>
                </c:pt>
                <c:pt idx="967">
                  <c:v>01:11:33:45</c:v>
                </c:pt>
                <c:pt idx="968">
                  <c:v>01:11:56:45</c:v>
                </c:pt>
                <c:pt idx="969">
                  <c:v>01:12:19:45</c:v>
                </c:pt>
                <c:pt idx="970">
                  <c:v>01:12:42:45</c:v>
                </c:pt>
                <c:pt idx="971">
                  <c:v>01:13:05:45</c:v>
                </c:pt>
                <c:pt idx="972">
                  <c:v>01:13:28:45</c:v>
                </c:pt>
                <c:pt idx="973">
                  <c:v>01:13:51:46</c:v>
                </c:pt>
                <c:pt idx="974">
                  <c:v>01:14:14:45</c:v>
                </c:pt>
                <c:pt idx="975">
                  <c:v>01:14:37:45</c:v>
                </c:pt>
                <c:pt idx="976">
                  <c:v>01:15:00:45</c:v>
                </c:pt>
                <c:pt idx="977">
                  <c:v>01:15:23:45</c:v>
                </c:pt>
                <c:pt idx="978">
                  <c:v>01:15:46:45</c:v>
                </c:pt>
                <c:pt idx="979">
                  <c:v>01:16:09:45</c:v>
                </c:pt>
                <c:pt idx="980">
                  <c:v>01:16:32:45</c:v>
                </c:pt>
                <c:pt idx="981">
                  <c:v>01:16:55:45</c:v>
                </c:pt>
                <c:pt idx="982">
                  <c:v>01:17:18:45</c:v>
                </c:pt>
                <c:pt idx="983">
                  <c:v>01:17:41:45</c:v>
                </c:pt>
                <c:pt idx="984">
                  <c:v>01:18:04:45</c:v>
                </c:pt>
                <c:pt idx="985">
                  <c:v>01:18:27:45</c:v>
                </c:pt>
                <c:pt idx="986">
                  <c:v>01:18:50:45</c:v>
                </c:pt>
                <c:pt idx="987">
                  <c:v>01:19:13:45</c:v>
                </c:pt>
                <c:pt idx="988">
                  <c:v>01:19:36:45</c:v>
                </c:pt>
                <c:pt idx="989">
                  <c:v>01:19:59:45</c:v>
                </c:pt>
                <c:pt idx="990">
                  <c:v>01:20:22:45</c:v>
                </c:pt>
                <c:pt idx="991">
                  <c:v>01:20:45:45</c:v>
                </c:pt>
                <c:pt idx="992">
                  <c:v>01:21:08:45</c:v>
                </c:pt>
                <c:pt idx="993">
                  <c:v>01:21:31:45</c:v>
                </c:pt>
                <c:pt idx="994">
                  <c:v>01:21:54:45</c:v>
                </c:pt>
                <c:pt idx="995">
                  <c:v>01:22:17:45</c:v>
                </c:pt>
                <c:pt idx="996">
                  <c:v>01:22:40:45</c:v>
                </c:pt>
                <c:pt idx="997">
                  <c:v>01:23:03:45</c:v>
                </c:pt>
                <c:pt idx="998">
                  <c:v>01:23:26:45</c:v>
                </c:pt>
                <c:pt idx="999">
                  <c:v>01:23:49:45</c:v>
                </c:pt>
                <c:pt idx="1000">
                  <c:v>01:24:12:45</c:v>
                </c:pt>
                <c:pt idx="1001">
                  <c:v>01:24:35:45</c:v>
                </c:pt>
                <c:pt idx="1002">
                  <c:v>01:24:58:45</c:v>
                </c:pt>
                <c:pt idx="1003">
                  <c:v>01:25:21:45</c:v>
                </c:pt>
                <c:pt idx="1004">
                  <c:v>01:25:44:45</c:v>
                </c:pt>
                <c:pt idx="1005">
                  <c:v>01:26:07:45</c:v>
                </c:pt>
                <c:pt idx="1006">
                  <c:v>01:26:30:45</c:v>
                </c:pt>
                <c:pt idx="1007">
                  <c:v>01:26:53:45</c:v>
                </c:pt>
                <c:pt idx="1008">
                  <c:v>01:27:16:45</c:v>
                </c:pt>
                <c:pt idx="1009">
                  <c:v>01:27:39:45</c:v>
                </c:pt>
                <c:pt idx="1010">
                  <c:v>01:28:02:45</c:v>
                </c:pt>
                <c:pt idx="1011">
                  <c:v>01:28:25:45</c:v>
                </c:pt>
                <c:pt idx="1012">
                  <c:v>01:28:48:45</c:v>
                </c:pt>
                <c:pt idx="1013">
                  <c:v>01:29:11:45</c:v>
                </c:pt>
                <c:pt idx="1014">
                  <c:v>01:29:34:45</c:v>
                </c:pt>
                <c:pt idx="1015">
                  <c:v>01:29:57:45</c:v>
                </c:pt>
                <c:pt idx="1016">
                  <c:v>01:30:20:45</c:v>
                </c:pt>
                <c:pt idx="1017">
                  <c:v>01:30:43:45</c:v>
                </c:pt>
                <c:pt idx="1018">
                  <c:v>01:31:06:45</c:v>
                </c:pt>
                <c:pt idx="1019">
                  <c:v>01:31:29:45</c:v>
                </c:pt>
                <c:pt idx="1020">
                  <c:v>01:31:52:45</c:v>
                </c:pt>
                <c:pt idx="1021">
                  <c:v>01:32:15:45</c:v>
                </c:pt>
                <c:pt idx="1022">
                  <c:v>01:32:38:45</c:v>
                </c:pt>
                <c:pt idx="1023">
                  <c:v>01:33:01:45</c:v>
                </c:pt>
                <c:pt idx="1024">
                  <c:v>01:33:24:45</c:v>
                </c:pt>
                <c:pt idx="1025">
                  <c:v>01:33:47:45</c:v>
                </c:pt>
                <c:pt idx="1026">
                  <c:v>01:34:10:45</c:v>
                </c:pt>
                <c:pt idx="1027">
                  <c:v>01:34:33:45</c:v>
                </c:pt>
                <c:pt idx="1028">
                  <c:v>01:34:56:45</c:v>
                </c:pt>
                <c:pt idx="1029">
                  <c:v>01:35:19:45</c:v>
                </c:pt>
                <c:pt idx="1030">
                  <c:v>01:35:42:45</c:v>
                </c:pt>
                <c:pt idx="1031">
                  <c:v>01:36:05:45</c:v>
                </c:pt>
                <c:pt idx="1032">
                  <c:v>01:36:28:45</c:v>
                </c:pt>
                <c:pt idx="1033">
                  <c:v>01:36:51:45</c:v>
                </c:pt>
                <c:pt idx="1034">
                  <c:v>01:37:14:45</c:v>
                </c:pt>
                <c:pt idx="1035">
                  <c:v>01:37:37:45</c:v>
                </c:pt>
                <c:pt idx="1036">
                  <c:v>01:38:00:45</c:v>
                </c:pt>
                <c:pt idx="1037">
                  <c:v>01:38:23:45</c:v>
                </c:pt>
                <c:pt idx="1038">
                  <c:v>01:38:46:45</c:v>
                </c:pt>
                <c:pt idx="1039">
                  <c:v>01:39:09:46</c:v>
                </c:pt>
                <c:pt idx="1040">
                  <c:v>01:39:32:45</c:v>
                </c:pt>
                <c:pt idx="1041">
                  <c:v>01:39:55:45</c:v>
                </c:pt>
                <c:pt idx="1042">
                  <c:v>01:40:18:45</c:v>
                </c:pt>
                <c:pt idx="1043">
                  <c:v>01:40:41:45</c:v>
                </c:pt>
                <c:pt idx="1044">
                  <c:v>01:41:04:45</c:v>
                </c:pt>
                <c:pt idx="1045">
                  <c:v>01:41:27:45</c:v>
                </c:pt>
                <c:pt idx="1046">
                  <c:v>01:41:50:45</c:v>
                </c:pt>
                <c:pt idx="1047">
                  <c:v>01:42:13:45</c:v>
                </c:pt>
                <c:pt idx="1048">
                  <c:v>01:42:36:45</c:v>
                </c:pt>
                <c:pt idx="1049">
                  <c:v>01:42:59:45</c:v>
                </c:pt>
                <c:pt idx="1050">
                  <c:v>01:43:22:46</c:v>
                </c:pt>
                <c:pt idx="1051">
                  <c:v>01:43:45:45</c:v>
                </c:pt>
                <c:pt idx="1052">
                  <c:v>01:44:08:45</c:v>
                </c:pt>
                <c:pt idx="1053">
                  <c:v>01:44:31:45</c:v>
                </c:pt>
                <c:pt idx="1054">
                  <c:v>01:44:54:45</c:v>
                </c:pt>
                <c:pt idx="1055">
                  <c:v>01:45:17:45</c:v>
                </c:pt>
                <c:pt idx="1056">
                  <c:v>01:45:40:45</c:v>
                </c:pt>
                <c:pt idx="1057">
                  <c:v>01:46:03:45</c:v>
                </c:pt>
                <c:pt idx="1058">
                  <c:v>01:46:26:45</c:v>
                </c:pt>
                <c:pt idx="1059">
                  <c:v>01:46:49:45</c:v>
                </c:pt>
                <c:pt idx="1060">
                  <c:v>01:47:12:45</c:v>
                </c:pt>
                <c:pt idx="1061">
                  <c:v>01:47:35:45</c:v>
                </c:pt>
                <c:pt idx="1062">
                  <c:v>01:47:58:45</c:v>
                </c:pt>
                <c:pt idx="1063">
                  <c:v>01:48:21:45</c:v>
                </c:pt>
                <c:pt idx="1064">
                  <c:v>01:48:44:45</c:v>
                </c:pt>
                <c:pt idx="1065">
                  <c:v>01:49:07:45</c:v>
                </c:pt>
                <c:pt idx="1066">
                  <c:v>01:49:30:45</c:v>
                </c:pt>
                <c:pt idx="1067">
                  <c:v>01:49:53:45</c:v>
                </c:pt>
                <c:pt idx="1068">
                  <c:v>01:50:16:45</c:v>
                </c:pt>
                <c:pt idx="1069">
                  <c:v>01:50:39:45</c:v>
                </c:pt>
                <c:pt idx="1070">
                  <c:v>01:51:02:45</c:v>
                </c:pt>
                <c:pt idx="1071">
                  <c:v>01:51:25:45</c:v>
                </c:pt>
                <c:pt idx="1072">
                  <c:v>01:51:48:45</c:v>
                </c:pt>
                <c:pt idx="1073">
                  <c:v>01:52:11:45</c:v>
                </c:pt>
                <c:pt idx="1074">
                  <c:v>01:52:34:45</c:v>
                </c:pt>
                <c:pt idx="1075">
                  <c:v>01:52:57:45</c:v>
                </c:pt>
                <c:pt idx="1076">
                  <c:v>01:53:20:45</c:v>
                </c:pt>
                <c:pt idx="1077">
                  <c:v>01:53:43:45</c:v>
                </c:pt>
                <c:pt idx="1078">
                  <c:v>01:54:06:45</c:v>
                </c:pt>
                <c:pt idx="1079">
                  <c:v>01:54:29:45</c:v>
                </c:pt>
                <c:pt idx="1080">
                  <c:v>01:54:52:46</c:v>
                </c:pt>
                <c:pt idx="1081">
                  <c:v>01:55:15:45</c:v>
                </c:pt>
                <c:pt idx="1082">
                  <c:v>01:55:38:45</c:v>
                </c:pt>
                <c:pt idx="1083">
                  <c:v>01:56:01:45</c:v>
                </c:pt>
                <c:pt idx="1084">
                  <c:v>01:56:24:45</c:v>
                </c:pt>
                <c:pt idx="1085">
                  <c:v>01:56:47:45</c:v>
                </c:pt>
                <c:pt idx="1086">
                  <c:v>01:57:10:45</c:v>
                </c:pt>
                <c:pt idx="1087">
                  <c:v>01:57:33:45</c:v>
                </c:pt>
                <c:pt idx="1088">
                  <c:v>01:57:56:45</c:v>
                </c:pt>
                <c:pt idx="1089">
                  <c:v>01:58:19:45</c:v>
                </c:pt>
                <c:pt idx="1090">
                  <c:v>01:58:42:45</c:v>
                </c:pt>
                <c:pt idx="1091">
                  <c:v>01:59:05:45</c:v>
                </c:pt>
                <c:pt idx="1092">
                  <c:v>01:59:28:45</c:v>
                </c:pt>
                <c:pt idx="1093">
                  <c:v>01:59:51:45</c:v>
                </c:pt>
                <c:pt idx="1094">
                  <c:v>02:00:14:45</c:v>
                </c:pt>
                <c:pt idx="1095">
                  <c:v>02:00:37:45</c:v>
                </c:pt>
                <c:pt idx="1096">
                  <c:v>02:01:00:45</c:v>
                </c:pt>
                <c:pt idx="1097">
                  <c:v>02:01:23:45</c:v>
                </c:pt>
                <c:pt idx="1098">
                  <c:v>02:01:46:45</c:v>
                </c:pt>
                <c:pt idx="1099">
                  <c:v>02:02:09:45</c:v>
                </c:pt>
                <c:pt idx="1100">
                  <c:v>02:02:32:45</c:v>
                </c:pt>
                <c:pt idx="1101">
                  <c:v>02:02:55:45</c:v>
                </c:pt>
                <c:pt idx="1102">
                  <c:v>02:03:18:45</c:v>
                </c:pt>
                <c:pt idx="1103">
                  <c:v>02:03:41:45</c:v>
                </c:pt>
                <c:pt idx="1104">
                  <c:v>02:04:04:45</c:v>
                </c:pt>
                <c:pt idx="1105">
                  <c:v>02:04:27:45</c:v>
                </c:pt>
                <c:pt idx="1106">
                  <c:v>02:04:50:45</c:v>
                </c:pt>
                <c:pt idx="1107">
                  <c:v>02:05:13:45</c:v>
                </c:pt>
                <c:pt idx="1108">
                  <c:v>02:05:36:45</c:v>
                </c:pt>
                <c:pt idx="1109">
                  <c:v>02:05:59:45</c:v>
                </c:pt>
                <c:pt idx="1110">
                  <c:v>02:06:22:45</c:v>
                </c:pt>
                <c:pt idx="1111">
                  <c:v>02:06:45:45</c:v>
                </c:pt>
                <c:pt idx="1112">
                  <c:v>02:07:08:45</c:v>
                </c:pt>
                <c:pt idx="1113">
                  <c:v>02:07:31:45</c:v>
                </c:pt>
                <c:pt idx="1114">
                  <c:v>02:07:54:45</c:v>
                </c:pt>
                <c:pt idx="1115">
                  <c:v>02:08:17:45</c:v>
                </c:pt>
                <c:pt idx="1116">
                  <c:v>02:08:40:45</c:v>
                </c:pt>
                <c:pt idx="1117">
                  <c:v>02:09:03:45</c:v>
                </c:pt>
                <c:pt idx="1118">
                  <c:v>02:09:26:45</c:v>
                </c:pt>
                <c:pt idx="1119">
                  <c:v>02:09:49:45</c:v>
                </c:pt>
                <c:pt idx="1120">
                  <c:v>02:10:12:45</c:v>
                </c:pt>
                <c:pt idx="1121">
                  <c:v>02:10:35:45</c:v>
                </c:pt>
                <c:pt idx="1122">
                  <c:v>02:10:58:45</c:v>
                </c:pt>
                <c:pt idx="1123">
                  <c:v>02:11:21:45</c:v>
                </c:pt>
                <c:pt idx="1124">
                  <c:v>02:11:44:45</c:v>
                </c:pt>
                <c:pt idx="1125">
                  <c:v>02:12:07:45</c:v>
                </c:pt>
                <c:pt idx="1126">
                  <c:v>02:12:30:45</c:v>
                </c:pt>
                <c:pt idx="1127">
                  <c:v>02:12:53:45</c:v>
                </c:pt>
                <c:pt idx="1128">
                  <c:v>02:13:16:45</c:v>
                </c:pt>
                <c:pt idx="1129">
                  <c:v>02:13:39:45</c:v>
                </c:pt>
                <c:pt idx="1130">
                  <c:v>02:14:02:45</c:v>
                </c:pt>
                <c:pt idx="1131">
                  <c:v>02:14:25:45</c:v>
                </c:pt>
                <c:pt idx="1132">
                  <c:v>02:14:48:45</c:v>
                </c:pt>
                <c:pt idx="1133">
                  <c:v>02:15:11:45</c:v>
                </c:pt>
                <c:pt idx="1134">
                  <c:v>02:15:34:45</c:v>
                </c:pt>
                <c:pt idx="1135">
                  <c:v>02:15:57:45</c:v>
                </c:pt>
                <c:pt idx="1136">
                  <c:v>02:16:20:45</c:v>
                </c:pt>
                <c:pt idx="1137">
                  <c:v>02:16:43:45</c:v>
                </c:pt>
                <c:pt idx="1138">
                  <c:v>02:17:06:45</c:v>
                </c:pt>
                <c:pt idx="1139">
                  <c:v>02:17:29:45</c:v>
                </c:pt>
                <c:pt idx="1140">
                  <c:v>02:17:52:45</c:v>
                </c:pt>
                <c:pt idx="1141">
                  <c:v>02:18:15:45</c:v>
                </c:pt>
                <c:pt idx="1142">
                  <c:v>02:18:38:45</c:v>
                </c:pt>
                <c:pt idx="1143">
                  <c:v>02:19:01:45</c:v>
                </c:pt>
                <c:pt idx="1144">
                  <c:v>02:19:24:45</c:v>
                </c:pt>
                <c:pt idx="1145">
                  <c:v>02:19:47:45</c:v>
                </c:pt>
                <c:pt idx="1146">
                  <c:v>02:20:10:45</c:v>
                </c:pt>
                <c:pt idx="1147">
                  <c:v>02:20:33:45</c:v>
                </c:pt>
                <c:pt idx="1148">
                  <c:v>02:20:56:45</c:v>
                </c:pt>
                <c:pt idx="1149">
                  <c:v>02:21:19:45</c:v>
                </c:pt>
                <c:pt idx="1150">
                  <c:v>02:21:42:45</c:v>
                </c:pt>
                <c:pt idx="1151">
                  <c:v>02:22:05:45</c:v>
                </c:pt>
                <c:pt idx="1152">
                  <c:v>02:22:28:45</c:v>
                </c:pt>
                <c:pt idx="1153">
                  <c:v>02:22:51:45</c:v>
                </c:pt>
                <c:pt idx="1154">
                  <c:v>02:23:14:45</c:v>
                </c:pt>
                <c:pt idx="1155">
                  <c:v>02:23:37:45</c:v>
                </c:pt>
                <c:pt idx="1156">
                  <c:v>02:24:00:45</c:v>
                </c:pt>
                <c:pt idx="1157">
                  <c:v>02:24:23:45</c:v>
                </c:pt>
                <c:pt idx="1158">
                  <c:v>02:24:46:45</c:v>
                </c:pt>
                <c:pt idx="1159">
                  <c:v>02:25:09:45</c:v>
                </c:pt>
                <c:pt idx="1160">
                  <c:v>02:25:32:45</c:v>
                </c:pt>
                <c:pt idx="1161">
                  <c:v>02:25:55:45</c:v>
                </c:pt>
                <c:pt idx="1162">
                  <c:v>02:26:18:45</c:v>
                </c:pt>
                <c:pt idx="1163">
                  <c:v>02:26:41:45</c:v>
                </c:pt>
                <c:pt idx="1164">
                  <c:v>02:27:04:45</c:v>
                </c:pt>
                <c:pt idx="1165">
                  <c:v>02:27:27:45</c:v>
                </c:pt>
                <c:pt idx="1166">
                  <c:v>02:27:50:45</c:v>
                </c:pt>
                <c:pt idx="1167">
                  <c:v>02:28:13:45</c:v>
                </c:pt>
                <c:pt idx="1168">
                  <c:v>02:28:36:45</c:v>
                </c:pt>
                <c:pt idx="1169">
                  <c:v>02:28:59:45</c:v>
                </c:pt>
                <c:pt idx="1170">
                  <c:v>02:29:22:45</c:v>
                </c:pt>
                <c:pt idx="1171">
                  <c:v>02:29:45:45</c:v>
                </c:pt>
                <c:pt idx="1172">
                  <c:v>02:30:08:45</c:v>
                </c:pt>
                <c:pt idx="1173">
                  <c:v>02:30:31:45</c:v>
                </c:pt>
                <c:pt idx="1174">
                  <c:v>02:30:54:45</c:v>
                </c:pt>
                <c:pt idx="1175">
                  <c:v>02:31:17:45</c:v>
                </c:pt>
                <c:pt idx="1176">
                  <c:v>02:31:40:45</c:v>
                </c:pt>
                <c:pt idx="1177">
                  <c:v>02:32:03:45</c:v>
                </c:pt>
                <c:pt idx="1178">
                  <c:v>02:32:26:45</c:v>
                </c:pt>
                <c:pt idx="1179">
                  <c:v>02:32:49:45</c:v>
                </c:pt>
                <c:pt idx="1180">
                  <c:v>02:33:12:45</c:v>
                </c:pt>
                <c:pt idx="1181">
                  <c:v>02:33:35:45</c:v>
                </c:pt>
                <c:pt idx="1182">
                  <c:v>02:33:58:45</c:v>
                </c:pt>
                <c:pt idx="1183">
                  <c:v>02:34:21:45</c:v>
                </c:pt>
                <c:pt idx="1184">
                  <c:v>02:34:44:45</c:v>
                </c:pt>
                <c:pt idx="1185">
                  <c:v>02:35:07:45</c:v>
                </c:pt>
                <c:pt idx="1186">
                  <c:v>02:35:30:45</c:v>
                </c:pt>
                <c:pt idx="1187">
                  <c:v>02:35:53:45</c:v>
                </c:pt>
                <c:pt idx="1188">
                  <c:v>02:36:16:45</c:v>
                </c:pt>
                <c:pt idx="1189">
                  <c:v>02:36:39:45</c:v>
                </c:pt>
                <c:pt idx="1190">
                  <c:v>02:37:02:45</c:v>
                </c:pt>
                <c:pt idx="1191">
                  <c:v>02:37:25:45</c:v>
                </c:pt>
                <c:pt idx="1192">
                  <c:v>02:37:48:45</c:v>
                </c:pt>
                <c:pt idx="1193">
                  <c:v>02:38:11:45</c:v>
                </c:pt>
                <c:pt idx="1194">
                  <c:v>02:38:34:45</c:v>
                </c:pt>
                <c:pt idx="1195">
                  <c:v>02:38:57:45</c:v>
                </c:pt>
                <c:pt idx="1196">
                  <c:v>02:39:20:45</c:v>
                </c:pt>
                <c:pt idx="1197">
                  <c:v>02:39:43:45</c:v>
                </c:pt>
                <c:pt idx="1198">
                  <c:v>02:40:06:45</c:v>
                </c:pt>
                <c:pt idx="1199">
                  <c:v>02:40:29:45</c:v>
                </c:pt>
                <c:pt idx="1200">
                  <c:v>02:40:52:45</c:v>
                </c:pt>
                <c:pt idx="1201">
                  <c:v>02:41:15:45</c:v>
                </c:pt>
                <c:pt idx="1202">
                  <c:v>02:41:38:45</c:v>
                </c:pt>
                <c:pt idx="1203">
                  <c:v>02:42:01:45</c:v>
                </c:pt>
                <c:pt idx="1204">
                  <c:v>02:42:24:45</c:v>
                </c:pt>
                <c:pt idx="1205">
                  <c:v>02:42:47:45</c:v>
                </c:pt>
                <c:pt idx="1206">
                  <c:v>02:43:10:45</c:v>
                </c:pt>
                <c:pt idx="1207">
                  <c:v>02:43:33:45</c:v>
                </c:pt>
                <c:pt idx="1208">
                  <c:v>02:43:56:45</c:v>
                </c:pt>
                <c:pt idx="1209">
                  <c:v>02:44:19:45</c:v>
                </c:pt>
                <c:pt idx="1210">
                  <c:v>02:44:42:45</c:v>
                </c:pt>
                <c:pt idx="1211">
                  <c:v>02:45:05:45</c:v>
                </c:pt>
                <c:pt idx="1212">
                  <c:v>02:45:28:45</c:v>
                </c:pt>
                <c:pt idx="1213">
                  <c:v>02:45:51:45</c:v>
                </c:pt>
                <c:pt idx="1214">
                  <c:v>02:46:14:45</c:v>
                </c:pt>
                <c:pt idx="1215">
                  <c:v>02:46:37:45</c:v>
                </c:pt>
                <c:pt idx="1216">
                  <c:v>02:47:00:45</c:v>
                </c:pt>
                <c:pt idx="1217">
                  <c:v>02:47:23:45</c:v>
                </c:pt>
                <c:pt idx="1218">
                  <c:v>02:47:46:45</c:v>
                </c:pt>
                <c:pt idx="1219">
                  <c:v>02:48:09:45</c:v>
                </c:pt>
                <c:pt idx="1220">
                  <c:v>02:48:32:45</c:v>
                </c:pt>
                <c:pt idx="1221">
                  <c:v>02:48:55:45</c:v>
                </c:pt>
                <c:pt idx="1222">
                  <c:v>02:49:18:45</c:v>
                </c:pt>
                <c:pt idx="1223">
                  <c:v>02:49:41:45</c:v>
                </c:pt>
                <c:pt idx="1224">
                  <c:v>02:50:04:46</c:v>
                </c:pt>
                <c:pt idx="1225">
                  <c:v>02:50:27:45</c:v>
                </c:pt>
                <c:pt idx="1226">
                  <c:v>02:50:50:45</c:v>
                </c:pt>
                <c:pt idx="1227">
                  <c:v>02:51:13:45</c:v>
                </c:pt>
                <c:pt idx="1228">
                  <c:v>02:51:36:45</c:v>
                </c:pt>
                <c:pt idx="1229">
                  <c:v>02:51:59:45</c:v>
                </c:pt>
                <c:pt idx="1230">
                  <c:v>02:52:22:45</c:v>
                </c:pt>
                <c:pt idx="1231">
                  <c:v>02:52:45:45</c:v>
                </c:pt>
                <c:pt idx="1232">
                  <c:v>02:53:08:45</c:v>
                </c:pt>
                <c:pt idx="1233">
                  <c:v>02:53:31:45</c:v>
                </c:pt>
                <c:pt idx="1234">
                  <c:v>02:53:54:45</c:v>
                </c:pt>
                <c:pt idx="1235">
                  <c:v>02:54:17:45</c:v>
                </c:pt>
                <c:pt idx="1236">
                  <c:v>02:54:40:45</c:v>
                </c:pt>
                <c:pt idx="1237">
                  <c:v>02:55:03:45</c:v>
                </c:pt>
                <c:pt idx="1238">
                  <c:v>02:55:26:45</c:v>
                </c:pt>
                <c:pt idx="1239">
                  <c:v>02:55:49:45</c:v>
                </c:pt>
                <c:pt idx="1240">
                  <c:v>02:56:12:45</c:v>
                </c:pt>
                <c:pt idx="1241">
                  <c:v>02:56:35:45</c:v>
                </c:pt>
                <c:pt idx="1242">
                  <c:v>02:56:58:45</c:v>
                </c:pt>
                <c:pt idx="1243">
                  <c:v>02:57:21:45</c:v>
                </c:pt>
                <c:pt idx="1244">
                  <c:v>02:57:44:45</c:v>
                </c:pt>
                <c:pt idx="1245">
                  <c:v>02:58:07:45</c:v>
                </c:pt>
                <c:pt idx="1246">
                  <c:v>02:58:30:45</c:v>
                </c:pt>
                <c:pt idx="1247">
                  <c:v>02:58:53:45</c:v>
                </c:pt>
                <c:pt idx="1248">
                  <c:v>02:59:16:45</c:v>
                </c:pt>
                <c:pt idx="1249">
                  <c:v>02:59:39:45</c:v>
                </c:pt>
                <c:pt idx="1250">
                  <c:v>03:00:02:45</c:v>
                </c:pt>
                <c:pt idx="1251">
                  <c:v>03:00:25:45</c:v>
                </c:pt>
                <c:pt idx="1252">
                  <c:v>03:00:48:45</c:v>
                </c:pt>
                <c:pt idx="1253">
                  <c:v>03:01:11:45</c:v>
                </c:pt>
                <c:pt idx="1254">
                  <c:v>03:01:34:45</c:v>
                </c:pt>
                <c:pt idx="1255">
                  <c:v>03:01:57:45</c:v>
                </c:pt>
                <c:pt idx="1256">
                  <c:v>03:02:20:45</c:v>
                </c:pt>
                <c:pt idx="1257">
                  <c:v>03:02:43:45</c:v>
                </c:pt>
                <c:pt idx="1258">
                  <c:v>03:03:06:45</c:v>
                </c:pt>
                <c:pt idx="1259">
                  <c:v>03:03:29:45</c:v>
                </c:pt>
                <c:pt idx="1260">
                  <c:v>03:03:52:45</c:v>
                </c:pt>
                <c:pt idx="1261">
                  <c:v>03:04:15:45</c:v>
                </c:pt>
                <c:pt idx="1262">
                  <c:v>03:04:38:45</c:v>
                </c:pt>
                <c:pt idx="1263">
                  <c:v>03:05:01:45</c:v>
                </c:pt>
                <c:pt idx="1264">
                  <c:v>03:05:24:45</c:v>
                </c:pt>
                <c:pt idx="1265">
                  <c:v>03:05:47:45</c:v>
                </c:pt>
                <c:pt idx="1266">
                  <c:v>03:06:10:45</c:v>
                </c:pt>
                <c:pt idx="1267">
                  <c:v>03:06:33:45</c:v>
                </c:pt>
                <c:pt idx="1268">
                  <c:v>03:06:56:45</c:v>
                </c:pt>
                <c:pt idx="1269">
                  <c:v>03:07:19:45</c:v>
                </c:pt>
                <c:pt idx="1270">
                  <c:v>03:07:42:45</c:v>
                </c:pt>
                <c:pt idx="1271">
                  <c:v>03:08:05:45</c:v>
                </c:pt>
                <c:pt idx="1272">
                  <c:v>03:08:28:45</c:v>
                </c:pt>
                <c:pt idx="1273">
                  <c:v>03:08:51:45</c:v>
                </c:pt>
                <c:pt idx="1274">
                  <c:v>03:09:14:45</c:v>
                </c:pt>
                <c:pt idx="1275">
                  <c:v>03:09:37:45</c:v>
                </c:pt>
                <c:pt idx="1276">
                  <c:v>03:10:00:45</c:v>
                </c:pt>
                <c:pt idx="1277">
                  <c:v>03:10:23:45</c:v>
                </c:pt>
                <c:pt idx="1278">
                  <c:v>03:10:46:45</c:v>
                </c:pt>
                <c:pt idx="1279">
                  <c:v>03:11:09:45</c:v>
                </c:pt>
                <c:pt idx="1280">
                  <c:v>03:11:32:45</c:v>
                </c:pt>
                <c:pt idx="1281">
                  <c:v>03:11:55:45</c:v>
                </c:pt>
                <c:pt idx="1282">
                  <c:v>03:12:18:45</c:v>
                </c:pt>
                <c:pt idx="1283">
                  <c:v>03:12:41:45</c:v>
                </c:pt>
                <c:pt idx="1284">
                  <c:v>03:13:04:45</c:v>
                </c:pt>
                <c:pt idx="1285">
                  <c:v>03:13:27:45</c:v>
                </c:pt>
                <c:pt idx="1286">
                  <c:v>03:13:50:45</c:v>
                </c:pt>
                <c:pt idx="1287">
                  <c:v>03:14:13:45</c:v>
                </c:pt>
                <c:pt idx="1288">
                  <c:v>03:14:36:45</c:v>
                </c:pt>
                <c:pt idx="1289">
                  <c:v>03:14:59:45</c:v>
                </c:pt>
                <c:pt idx="1290">
                  <c:v>03:15:22:45</c:v>
                </c:pt>
                <c:pt idx="1291">
                  <c:v>03:15:45:45</c:v>
                </c:pt>
                <c:pt idx="1292">
                  <c:v>03:16:08:45</c:v>
                </c:pt>
                <c:pt idx="1293">
                  <c:v>03:16:31:45</c:v>
                </c:pt>
                <c:pt idx="1294">
                  <c:v>03:16:54:45</c:v>
                </c:pt>
                <c:pt idx="1295">
                  <c:v>03:17:17:45</c:v>
                </c:pt>
                <c:pt idx="1296">
                  <c:v>03:17:40:45</c:v>
                </c:pt>
                <c:pt idx="1297">
                  <c:v>03:18:03:45</c:v>
                </c:pt>
                <c:pt idx="1298">
                  <c:v>03:18:26:45</c:v>
                </c:pt>
                <c:pt idx="1299">
                  <c:v>03:18:49:45</c:v>
                </c:pt>
                <c:pt idx="1300">
                  <c:v>03:19:12:45</c:v>
                </c:pt>
                <c:pt idx="1301">
                  <c:v>03:19:35:45</c:v>
                </c:pt>
                <c:pt idx="1302">
                  <c:v>03:19:58:45</c:v>
                </c:pt>
                <c:pt idx="1303">
                  <c:v>03:20:21:45</c:v>
                </c:pt>
                <c:pt idx="1304">
                  <c:v>03:20:44:45</c:v>
                </c:pt>
                <c:pt idx="1305">
                  <c:v>03:21:07:45</c:v>
                </c:pt>
                <c:pt idx="1306">
                  <c:v>03:21:30:45</c:v>
                </c:pt>
                <c:pt idx="1307">
                  <c:v>03:21:53:45</c:v>
                </c:pt>
                <c:pt idx="1308">
                  <c:v>03:22:16:45</c:v>
                </c:pt>
                <c:pt idx="1309">
                  <c:v>03:22:39:45</c:v>
                </c:pt>
                <c:pt idx="1310">
                  <c:v>03:23:02:45</c:v>
                </c:pt>
                <c:pt idx="1311">
                  <c:v>03:23:25:45</c:v>
                </c:pt>
                <c:pt idx="1312">
                  <c:v>03:23:48:45</c:v>
                </c:pt>
                <c:pt idx="1313">
                  <c:v>03:24:11:45</c:v>
                </c:pt>
                <c:pt idx="1314">
                  <c:v>03:24:34:45</c:v>
                </c:pt>
                <c:pt idx="1315">
                  <c:v>03:24:57:45</c:v>
                </c:pt>
                <c:pt idx="1316">
                  <c:v>03:25:20:45</c:v>
                </c:pt>
                <c:pt idx="1317">
                  <c:v>03:25:43:45</c:v>
                </c:pt>
                <c:pt idx="1318">
                  <c:v>03:26:06:45</c:v>
                </c:pt>
                <c:pt idx="1319">
                  <c:v>03:26:29:45</c:v>
                </c:pt>
                <c:pt idx="1320">
                  <c:v>03:26:52:45</c:v>
                </c:pt>
                <c:pt idx="1321">
                  <c:v>03:27:15:45</c:v>
                </c:pt>
                <c:pt idx="1322">
                  <c:v>03:27:38:45</c:v>
                </c:pt>
                <c:pt idx="1323">
                  <c:v>03:28:01:45</c:v>
                </c:pt>
                <c:pt idx="1324">
                  <c:v>03:28:24:45</c:v>
                </c:pt>
                <c:pt idx="1325">
                  <c:v>03:28:47:45</c:v>
                </c:pt>
                <c:pt idx="1326">
                  <c:v>03:29:10:45</c:v>
                </c:pt>
                <c:pt idx="1327">
                  <c:v>03:29:33:45</c:v>
                </c:pt>
                <c:pt idx="1328">
                  <c:v>03:29:56:45</c:v>
                </c:pt>
                <c:pt idx="1329">
                  <c:v>03:30:19:45</c:v>
                </c:pt>
                <c:pt idx="1330">
                  <c:v>03:30:42:45</c:v>
                </c:pt>
                <c:pt idx="1331">
                  <c:v>03:31:05:45</c:v>
                </c:pt>
                <c:pt idx="1332">
                  <c:v>03:31:28:45</c:v>
                </c:pt>
                <c:pt idx="1333">
                  <c:v>03:31:51:45</c:v>
                </c:pt>
                <c:pt idx="1334">
                  <c:v>03:32:14:45</c:v>
                </c:pt>
                <c:pt idx="1335">
                  <c:v>03:32:37:45</c:v>
                </c:pt>
                <c:pt idx="1336">
                  <c:v>03:33:00:45</c:v>
                </c:pt>
                <c:pt idx="1337">
                  <c:v>03:33:23:45</c:v>
                </c:pt>
                <c:pt idx="1338">
                  <c:v>03:33:46:45</c:v>
                </c:pt>
                <c:pt idx="1339">
                  <c:v>03:34:09:45</c:v>
                </c:pt>
                <c:pt idx="1340">
                  <c:v>03:34:32:45</c:v>
                </c:pt>
                <c:pt idx="1341">
                  <c:v>03:34:55:45</c:v>
                </c:pt>
                <c:pt idx="1342">
                  <c:v>03:35:18:45</c:v>
                </c:pt>
                <c:pt idx="1343">
                  <c:v>03:35:41:45</c:v>
                </c:pt>
                <c:pt idx="1344">
                  <c:v>03:36:04:45</c:v>
                </c:pt>
                <c:pt idx="1345">
                  <c:v>03:36:27:45</c:v>
                </c:pt>
                <c:pt idx="1346">
                  <c:v>03:36:50:45</c:v>
                </c:pt>
                <c:pt idx="1347">
                  <c:v>03:37:13:45</c:v>
                </c:pt>
                <c:pt idx="1348">
                  <c:v>03:37:36:45</c:v>
                </c:pt>
                <c:pt idx="1349">
                  <c:v>03:37:59:45</c:v>
                </c:pt>
                <c:pt idx="1350">
                  <c:v>03:38:22:45</c:v>
                </c:pt>
                <c:pt idx="1351">
                  <c:v>03:38:45:45</c:v>
                </c:pt>
                <c:pt idx="1352">
                  <c:v>03:39:08:45</c:v>
                </c:pt>
                <c:pt idx="1353">
                  <c:v>03:39:31:45</c:v>
                </c:pt>
                <c:pt idx="1354">
                  <c:v>03:39:54:45</c:v>
                </c:pt>
                <c:pt idx="1355">
                  <c:v>03:40:17:45</c:v>
                </c:pt>
                <c:pt idx="1356">
                  <c:v>03:40:40:45</c:v>
                </c:pt>
                <c:pt idx="1357">
                  <c:v>03:41:03:45</c:v>
                </c:pt>
                <c:pt idx="1358">
                  <c:v>03:41:26:45</c:v>
                </c:pt>
                <c:pt idx="1359">
                  <c:v>03:41:49:45</c:v>
                </c:pt>
                <c:pt idx="1360">
                  <c:v>03:42:12:45</c:v>
                </c:pt>
                <c:pt idx="1361">
                  <c:v>03:42:35:45</c:v>
                </c:pt>
                <c:pt idx="1362">
                  <c:v>03:42:58:45</c:v>
                </c:pt>
                <c:pt idx="1363">
                  <c:v>03:43:21:45</c:v>
                </c:pt>
                <c:pt idx="1364">
                  <c:v>03:43:44:45</c:v>
                </c:pt>
                <c:pt idx="1365">
                  <c:v>03:44:07:45</c:v>
                </c:pt>
                <c:pt idx="1366">
                  <c:v>03:44:30:45</c:v>
                </c:pt>
                <c:pt idx="1367">
                  <c:v>03:44:53:45</c:v>
                </c:pt>
                <c:pt idx="1368">
                  <c:v>03:45:16:45</c:v>
                </c:pt>
                <c:pt idx="1369">
                  <c:v>03:45:39:45</c:v>
                </c:pt>
                <c:pt idx="1370">
                  <c:v>03:46:02:45</c:v>
                </c:pt>
                <c:pt idx="1371">
                  <c:v>03:46:25:45</c:v>
                </c:pt>
                <c:pt idx="1372">
                  <c:v>03:46:48:45</c:v>
                </c:pt>
                <c:pt idx="1373">
                  <c:v>03:47:11:45</c:v>
                </c:pt>
                <c:pt idx="1374">
                  <c:v>03:47:34:45</c:v>
                </c:pt>
                <c:pt idx="1375">
                  <c:v>03:47:57:45</c:v>
                </c:pt>
                <c:pt idx="1376">
                  <c:v>03:48:20:45</c:v>
                </c:pt>
                <c:pt idx="1377">
                  <c:v>03:48:43:45</c:v>
                </c:pt>
                <c:pt idx="1378">
                  <c:v>03:49:06:45</c:v>
                </c:pt>
                <c:pt idx="1379">
                  <c:v>03:49:29:45</c:v>
                </c:pt>
                <c:pt idx="1380">
                  <c:v>03:49:52:45</c:v>
                </c:pt>
                <c:pt idx="1381">
                  <c:v>03:50:15:45</c:v>
                </c:pt>
                <c:pt idx="1382">
                  <c:v>03:50:38:45</c:v>
                </c:pt>
                <c:pt idx="1383">
                  <c:v>03:51:01:45</c:v>
                </c:pt>
                <c:pt idx="1384">
                  <c:v>03:51:24:45</c:v>
                </c:pt>
                <c:pt idx="1385">
                  <c:v>03:51:47:45</c:v>
                </c:pt>
                <c:pt idx="1386">
                  <c:v>03:52:10:45</c:v>
                </c:pt>
                <c:pt idx="1387">
                  <c:v>03:52:33:45</c:v>
                </c:pt>
                <c:pt idx="1388">
                  <c:v>03:52:56:45</c:v>
                </c:pt>
                <c:pt idx="1389">
                  <c:v>03:53:19:45</c:v>
                </c:pt>
                <c:pt idx="1390">
                  <c:v>03:53:42:45</c:v>
                </c:pt>
                <c:pt idx="1391">
                  <c:v>03:54:05:45</c:v>
                </c:pt>
                <c:pt idx="1392">
                  <c:v>03:54:28:45</c:v>
                </c:pt>
                <c:pt idx="1393">
                  <c:v>03:54:51:45</c:v>
                </c:pt>
                <c:pt idx="1394">
                  <c:v>03:55:14:45</c:v>
                </c:pt>
                <c:pt idx="1395">
                  <c:v>03:55:37:45</c:v>
                </c:pt>
                <c:pt idx="1396">
                  <c:v>03:56:00:45</c:v>
                </c:pt>
                <c:pt idx="1397">
                  <c:v>03:56:23:45</c:v>
                </c:pt>
                <c:pt idx="1398">
                  <c:v>03:56:46:45</c:v>
                </c:pt>
                <c:pt idx="1399">
                  <c:v>03:57:09:45</c:v>
                </c:pt>
                <c:pt idx="1400">
                  <c:v>03:57:32:45</c:v>
                </c:pt>
                <c:pt idx="1401">
                  <c:v>03:57:55:45</c:v>
                </c:pt>
                <c:pt idx="1402">
                  <c:v>03:58:18:45</c:v>
                </c:pt>
                <c:pt idx="1403">
                  <c:v>03:58:41:45</c:v>
                </c:pt>
                <c:pt idx="1404">
                  <c:v>03:59:04:45</c:v>
                </c:pt>
                <c:pt idx="1405">
                  <c:v>03:59:27:45</c:v>
                </c:pt>
                <c:pt idx="1406">
                  <c:v>03:59:50:45</c:v>
                </c:pt>
                <c:pt idx="1407">
                  <c:v>04:00:13:45</c:v>
                </c:pt>
                <c:pt idx="1408">
                  <c:v>04:00:36:45</c:v>
                </c:pt>
                <c:pt idx="1409">
                  <c:v>04:00:59:45</c:v>
                </c:pt>
                <c:pt idx="1410">
                  <c:v>04:01:22:45</c:v>
                </c:pt>
                <c:pt idx="1411">
                  <c:v>04:01:45:45</c:v>
                </c:pt>
                <c:pt idx="1412">
                  <c:v>04:02:08:45</c:v>
                </c:pt>
                <c:pt idx="1413">
                  <c:v>04:02:31:45</c:v>
                </c:pt>
                <c:pt idx="1414">
                  <c:v>04:02:54:45</c:v>
                </c:pt>
                <c:pt idx="1415">
                  <c:v>04:03:17:45</c:v>
                </c:pt>
                <c:pt idx="1416">
                  <c:v>04:03:40:45</c:v>
                </c:pt>
                <c:pt idx="1417">
                  <c:v>04:04:03:45</c:v>
                </c:pt>
                <c:pt idx="1418">
                  <c:v>04:04:26:45</c:v>
                </c:pt>
                <c:pt idx="1419">
                  <c:v>04:04:49:45</c:v>
                </c:pt>
                <c:pt idx="1420">
                  <c:v>04:05:12:45</c:v>
                </c:pt>
                <c:pt idx="1421">
                  <c:v>04:05:35:45</c:v>
                </c:pt>
                <c:pt idx="1422">
                  <c:v>04:05:58:45</c:v>
                </c:pt>
                <c:pt idx="1423">
                  <c:v>04:06:21:45</c:v>
                </c:pt>
                <c:pt idx="1424">
                  <c:v>04:06:44:45</c:v>
                </c:pt>
                <c:pt idx="1425">
                  <c:v>04:07:07:45</c:v>
                </c:pt>
                <c:pt idx="1426">
                  <c:v>04:07:30:45</c:v>
                </c:pt>
                <c:pt idx="1427">
                  <c:v>04:07:53:45</c:v>
                </c:pt>
                <c:pt idx="1428">
                  <c:v>04:08:16:45</c:v>
                </c:pt>
                <c:pt idx="1429">
                  <c:v>04:08:39:45</c:v>
                </c:pt>
                <c:pt idx="1430">
                  <c:v>04:09:02:45</c:v>
                </c:pt>
                <c:pt idx="1431">
                  <c:v>04:09:25:45</c:v>
                </c:pt>
                <c:pt idx="1432">
                  <c:v>04:09:48:45</c:v>
                </c:pt>
                <c:pt idx="1433">
                  <c:v>04:10:11:45</c:v>
                </c:pt>
                <c:pt idx="1434">
                  <c:v>04:10:34:45</c:v>
                </c:pt>
                <c:pt idx="1435">
                  <c:v>04:10:57:45</c:v>
                </c:pt>
                <c:pt idx="1436">
                  <c:v>04:11:20:45</c:v>
                </c:pt>
                <c:pt idx="1437">
                  <c:v>04:11:43:45</c:v>
                </c:pt>
                <c:pt idx="1438">
                  <c:v>04:12:06:45</c:v>
                </c:pt>
                <c:pt idx="1439">
                  <c:v>04:12:29:45</c:v>
                </c:pt>
                <c:pt idx="1440">
                  <c:v>04:12:52:45</c:v>
                </c:pt>
                <c:pt idx="1441">
                  <c:v>04:13:15:45</c:v>
                </c:pt>
                <c:pt idx="1442">
                  <c:v>04:13:38:45</c:v>
                </c:pt>
                <c:pt idx="1443">
                  <c:v>04:14:01:45</c:v>
                </c:pt>
                <c:pt idx="1444">
                  <c:v>04:14:24:45</c:v>
                </c:pt>
                <c:pt idx="1445">
                  <c:v>04:14:47:45</c:v>
                </c:pt>
                <c:pt idx="1446">
                  <c:v>04:15:10:45</c:v>
                </c:pt>
                <c:pt idx="1447">
                  <c:v>04:15:33:45</c:v>
                </c:pt>
                <c:pt idx="1448">
                  <c:v>04:15:56:45</c:v>
                </c:pt>
                <c:pt idx="1449">
                  <c:v>04:16:19:45</c:v>
                </c:pt>
                <c:pt idx="1450">
                  <c:v>04:16:42:45</c:v>
                </c:pt>
                <c:pt idx="1451">
                  <c:v>04:17:05:45</c:v>
                </c:pt>
                <c:pt idx="1452">
                  <c:v>04:17:28:45</c:v>
                </c:pt>
                <c:pt idx="1453">
                  <c:v>04:17:51:46</c:v>
                </c:pt>
                <c:pt idx="1454">
                  <c:v>04:18:14:45</c:v>
                </c:pt>
                <c:pt idx="1455">
                  <c:v>04:18:37:46</c:v>
                </c:pt>
                <c:pt idx="1456">
                  <c:v>04:19:00:45</c:v>
                </c:pt>
                <c:pt idx="1457">
                  <c:v>04:19:23:45</c:v>
                </c:pt>
                <c:pt idx="1458">
                  <c:v>04:19:46:45</c:v>
                </c:pt>
                <c:pt idx="1459">
                  <c:v>04:20:09:45</c:v>
                </c:pt>
                <c:pt idx="1460">
                  <c:v>04:20:32:45</c:v>
                </c:pt>
                <c:pt idx="1461">
                  <c:v>04:20:55:46</c:v>
                </c:pt>
                <c:pt idx="1462">
                  <c:v>04:21:18:45</c:v>
                </c:pt>
                <c:pt idx="1463">
                  <c:v>04:21:41:45</c:v>
                </c:pt>
                <c:pt idx="1464">
                  <c:v>04:22:04:45</c:v>
                </c:pt>
                <c:pt idx="1465">
                  <c:v>04:22:27:45</c:v>
                </c:pt>
                <c:pt idx="1466">
                  <c:v>04:22:50:45</c:v>
                </c:pt>
                <c:pt idx="1467">
                  <c:v>04:23:13:45</c:v>
                </c:pt>
                <c:pt idx="1468">
                  <c:v>04:23:36:45</c:v>
                </c:pt>
                <c:pt idx="1469">
                  <c:v>04:23:59:45</c:v>
                </c:pt>
                <c:pt idx="1470">
                  <c:v>04:24:22:45</c:v>
                </c:pt>
                <c:pt idx="1471">
                  <c:v>04:24:45:45</c:v>
                </c:pt>
                <c:pt idx="1472">
                  <c:v>04:25:08:46</c:v>
                </c:pt>
                <c:pt idx="1473">
                  <c:v>04:25:31:45</c:v>
                </c:pt>
                <c:pt idx="1474">
                  <c:v>04:25:54:45</c:v>
                </c:pt>
                <c:pt idx="1475">
                  <c:v>04:26:17:45</c:v>
                </c:pt>
                <c:pt idx="1476">
                  <c:v>04:26:40:45</c:v>
                </c:pt>
                <c:pt idx="1477">
                  <c:v>04:27:03:45</c:v>
                </c:pt>
                <c:pt idx="1478">
                  <c:v>04:27:26:45</c:v>
                </c:pt>
                <c:pt idx="1479">
                  <c:v>04:27:49:45</c:v>
                </c:pt>
                <c:pt idx="1480">
                  <c:v>04:28:12:45</c:v>
                </c:pt>
                <c:pt idx="1481">
                  <c:v>04:28:35:45</c:v>
                </c:pt>
                <c:pt idx="1482">
                  <c:v>04:28:58:45</c:v>
                </c:pt>
                <c:pt idx="1483">
                  <c:v>04:29:21:45</c:v>
                </c:pt>
                <c:pt idx="1484">
                  <c:v>04:29:44:45</c:v>
                </c:pt>
                <c:pt idx="1485">
                  <c:v>04:30:07:45</c:v>
                </c:pt>
                <c:pt idx="1486">
                  <c:v>04:30:30:45</c:v>
                </c:pt>
                <c:pt idx="1487">
                  <c:v>04:30:53:45</c:v>
                </c:pt>
                <c:pt idx="1488">
                  <c:v>04:31:16:45</c:v>
                </c:pt>
                <c:pt idx="1489">
                  <c:v>04:31:39:45</c:v>
                </c:pt>
                <c:pt idx="1490">
                  <c:v>04:32:02:45</c:v>
                </c:pt>
                <c:pt idx="1491">
                  <c:v>04:32:25:45</c:v>
                </c:pt>
                <c:pt idx="1492">
                  <c:v>04:32:48:45</c:v>
                </c:pt>
                <c:pt idx="1493">
                  <c:v>04:33:11:45</c:v>
                </c:pt>
                <c:pt idx="1494">
                  <c:v>04:33:34:45</c:v>
                </c:pt>
                <c:pt idx="1495">
                  <c:v>04:33:57:45</c:v>
                </c:pt>
                <c:pt idx="1496">
                  <c:v>04:34:20:45</c:v>
                </c:pt>
                <c:pt idx="1497">
                  <c:v>04:34:43:45</c:v>
                </c:pt>
                <c:pt idx="1498">
                  <c:v>04:35:06:45</c:v>
                </c:pt>
                <c:pt idx="1499">
                  <c:v>04:35:29:45</c:v>
                </c:pt>
                <c:pt idx="1500">
                  <c:v>04:35:52:45</c:v>
                </c:pt>
                <c:pt idx="1501">
                  <c:v>04:36:15:45</c:v>
                </c:pt>
                <c:pt idx="1502">
                  <c:v>04:36:38:45</c:v>
                </c:pt>
                <c:pt idx="1503">
                  <c:v>04:37:01:45</c:v>
                </c:pt>
                <c:pt idx="1504">
                  <c:v>04:37:24:45</c:v>
                </c:pt>
                <c:pt idx="1505">
                  <c:v>04:37:47:45</c:v>
                </c:pt>
                <c:pt idx="1506">
                  <c:v>04:38:10:45</c:v>
                </c:pt>
                <c:pt idx="1507">
                  <c:v>04:38:33:45</c:v>
                </c:pt>
                <c:pt idx="1508">
                  <c:v>04:38:56:45</c:v>
                </c:pt>
                <c:pt idx="1509">
                  <c:v>04:39:19:45</c:v>
                </c:pt>
                <c:pt idx="1510">
                  <c:v>04:39:42:45</c:v>
                </c:pt>
                <c:pt idx="1511">
                  <c:v>04:40:05:45</c:v>
                </c:pt>
                <c:pt idx="1512">
                  <c:v>04:40:28:45</c:v>
                </c:pt>
                <c:pt idx="1513">
                  <c:v>04:40:51:45</c:v>
                </c:pt>
                <c:pt idx="1514">
                  <c:v>04:41:14:45</c:v>
                </c:pt>
                <c:pt idx="1515">
                  <c:v>04:41:37:45</c:v>
                </c:pt>
                <c:pt idx="1516">
                  <c:v>04:42:00:45</c:v>
                </c:pt>
                <c:pt idx="1517">
                  <c:v>04:42:23:45</c:v>
                </c:pt>
                <c:pt idx="1518">
                  <c:v>04:42:46:45</c:v>
                </c:pt>
                <c:pt idx="1519">
                  <c:v>04:43:09:45</c:v>
                </c:pt>
                <c:pt idx="1520">
                  <c:v>04:43:32:45</c:v>
                </c:pt>
                <c:pt idx="1521">
                  <c:v>04:43:55:45</c:v>
                </c:pt>
                <c:pt idx="1522">
                  <c:v>04:44:18:45</c:v>
                </c:pt>
                <c:pt idx="1523">
                  <c:v>04:44:41:45</c:v>
                </c:pt>
                <c:pt idx="1524">
                  <c:v>04:45:04:45</c:v>
                </c:pt>
                <c:pt idx="1525">
                  <c:v>04:45:27:45</c:v>
                </c:pt>
                <c:pt idx="1526">
                  <c:v>04:45:50:45</c:v>
                </c:pt>
                <c:pt idx="1527">
                  <c:v>04:46:13:45</c:v>
                </c:pt>
                <c:pt idx="1528">
                  <c:v>04:46:36:45</c:v>
                </c:pt>
                <c:pt idx="1529">
                  <c:v>04:46:59:45</c:v>
                </c:pt>
                <c:pt idx="1530">
                  <c:v>04:47:22:45</c:v>
                </c:pt>
                <c:pt idx="1531">
                  <c:v>04:47:45:45</c:v>
                </c:pt>
                <c:pt idx="1532">
                  <c:v>04:48:08:46</c:v>
                </c:pt>
                <c:pt idx="1533">
                  <c:v>04:48:31:45</c:v>
                </c:pt>
                <c:pt idx="1534">
                  <c:v>04:48:54:45</c:v>
                </c:pt>
                <c:pt idx="1535">
                  <c:v>04:49:17:45</c:v>
                </c:pt>
                <c:pt idx="1536">
                  <c:v>04:49:40:45</c:v>
                </c:pt>
                <c:pt idx="1537">
                  <c:v>04:50:03:45</c:v>
                </c:pt>
                <c:pt idx="1538">
                  <c:v>04:50:26:45</c:v>
                </c:pt>
                <c:pt idx="1539">
                  <c:v>04:50:49:45</c:v>
                </c:pt>
                <c:pt idx="1540">
                  <c:v>04:51:12:45</c:v>
                </c:pt>
                <c:pt idx="1541">
                  <c:v>04:51:35:45</c:v>
                </c:pt>
                <c:pt idx="1542">
                  <c:v>04:51:58:45</c:v>
                </c:pt>
                <c:pt idx="1543">
                  <c:v>04:52:21:45</c:v>
                </c:pt>
                <c:pt idx="1544">
                  <c:v>04:52:44:45</c:v>
                </c:pt>
                <c:pt idx="1545">
                  <c:v>04:53:07:45</c:v>
                </c:pt>
                <c:pt idx="1546">
                  <c:v>04:53:30:45</c:v>
                </c:pt>
                <c:pt idx="1547">
                  <c:v>04:53:53:45</c:v>
                </c:pt>
                <c:pt idx="1548">
                  <c:v>04:54:16:45</c:v>
                </c:pt>
                <c:pt idx="1549">
                  <c:v>04:54:39:45</c:v>
                </c:pt>
                <c:pt idx="1550">
                  <c:v>04:55:02:45</c:v>
                </c:pt>
                <c:pt idx="1551">
                  <c:v>04:55:25:45</c:v>
                </c:pt>
                <c:pt idx="1552">
                  <c:v>04:55:48:45</c:v>
                </c:pt>
                <c:pt idx="1553">
                  <c:v>04:56:11:45</c:v>
                </c:pt>
                <c:pt idx="1554">
                  <c:v>04:56:34:45</c:v>
                </c:pt>
                <c:pt idx="1555">
                  <c:v>04:56:57:45</c:v>
                </c:pt>
                <c:pt idx="1556">
                  <c:v>04:57:20:45</c:v>
                </c:pt>
                <c:pt idx="1557">
                  <c:v>04:57:43:45</c:v>
                </c:pt>
                <c:pt idx="1558">
                  <c:v>04:58:06:45</c:v>
                </c:pt>
                <c:pt idx="1559">
                  <c:v>04:58:29:45</c:v>
                </c:pt>
                <c:pt idx="1560">
                  <c:v>04:58:52:45</c:v>
                </c:pt>
                <c:pt idx="1561">
                  <c:v>04:59:15:45</c:v>
                </c:pt>
                <c:pt idx="1562">
                  <c:v>04:59:38:45</c:v>
                </c:pt>
                <c:pt idx="1563">
                  <c:v>05:00:01:45</c:v>
                </c:pt>
                <c:pt idx="1564">
                  <c:v>05:00:24:45</c:v>
                </c:pt>
                <c:pt idx="1565">
                  <c:v>05:00:47:45</c:v>
                </c:pt>
                <c:pt idx="1566">
                  <c:v>05:01:10:45</c:v>
                </c:pt>
                <c:pt idx="1567">
                  <c:v>05:01:33:45</c:v>
                </c:pt>
                <c:pt idx="1568">
                  <c:v>05:01:56:45</c:v>
                </c:pt>
                <c:pt idx="1569">
                  <c:v>05:02:19:45</c:v>
                </c:pt>
                <c:pt idx="1570">
                  <c:v>05:02:42:45</c:v>
                </c:pt>
                <c:pt idx="1571">
                  <c:v>05:03:05:45</c:v>
                </c:pt>
                <c:pt idx="1572">
                  <c:v>05:03:28:45</c:v>
                </c:pt>
                <c:pt idx="1573">
                  <c:v>05:03:51:45</c:v>
                </c:pt>
                <c:pt idx="1574">
                  <c:v>05:04:14:45</c:v>
                </c:pt>
                <c:pt idx="1575">
                  <c:v>05:04:37:45</c:v>
                </c:pt>
                <c:pt idx="1576">
                  <c:v>05:05:00:45</c:v>
                </c:pt>
                <c:pt idx="1577">
                  <c:v>05:05:23:45</c:v>
                </c:pt>
                <c:pt idx="1578">
                  <c:v>05:05:46:45</c:v>
                </c:pt>
                <c:pt idx="1579">
                  <c:v>05:06:09:45</c:v>
                </c:pt>
                <c:pt idx="1580">
                  <c:v>05:06:32:45</c:v>
                </c:pt>
                <c:pt idx="1581">
                  <c:v>05:06:55:45</c:v>
                </c:pt>
                <c:pt idx="1582">
                  <c:v>05:07:18:45</c:v>
                </c:pt>
                <c:pt idx="1583">
                  <c:v>05:07:41:45</c:v>
                </c:pt>
                <c:pt idx="1584">
                  <c:v>05:08:04:45</c:v>
                </c:pt>
                <c:pt idx="1585">
                  <c:v>05:08:27:45</c:v>
                </c:pt>
                <c:pt idx="1586">
                  <c:v>05:08:50:45</c:v>
                </c:pt>
                <c:pt idx="1587">
                  <c:v>05:09:13:45</c:v>
                </c:pt>
                <c:pt idx="1588">
                  <c:v>05:09:36:45</c:v>
                </c:pt>
                <c:pt idx="1589">
                  <c:v>05:09:59:45</c:v>
                </c:pt>
                <c:pt idx="1590">
                  <c:v>05:10:22:45</c:v>
                </c:pt>
                <c:pt idx="1591">
                  <c:v>05:10:45:45</c:v>
                </c:pt>
                <c:pt idx="1592">
                  <c:v>05:11:08:45</c:v>
                </c:pt>
                <c:pt idx="1593">
                  <c:v>05:11:31:45</c:v>
                </c:pt>
                <c:pt idx="1594">
                  <c:v>05:11:54:45</c:v>
                </c:pt>
                <c:pt idx="1595">
                  <c:v>05:12:17:45</c:v>
                </c:pt>
                <c:pt idx="1596">
                  <c:v>05:12:40:45</c:v>
                </c:pt>
                <c:pt idx="1597">
                  <c:v>05:13:03:45</c:v>
                </c:pt>
                <c:pt idx="1598">
                  <c:v>05:13:26:46</c:v>
                </c:pt>
                <c:pt idx="1599">
                  <c:v>05:13:49:45</c:v>
                </c:pt>
                <c:pt idx="1600">
                  <c:v>05:14:12:45</c:v>
                </c:pt>
                <c:pt idx="1601">
                  <c:v>05:14:35:45</c:v>
                </c:pt>
                <c:pt idx="1602">
                  <c:v>05:14:58:45</c:v>
                </c:pt>
                <c:pt idx="1603">
                  <c:v>05:15:21:45</c:v>
                </c:pt>
                <c:pt idx="1604">
                  <c:v>05:15:44:45</c:v>
                </c:pt>
                <c:pt idx="1605">
                  <c:v>05:16:07:45</c:v>
                </c:pt>
                <c:pt idx="1606">
                  <c:v>05:16:30:45</c:v>
                </c:pt>
                <c:pt idx="1607">
                  <c:v>05:16:53:45</c:v>
                </c:pt>
                <c:pt idx="1608">
                  <c:v>05:17:16:45</c:v>
                </c:pt>
                <c:pt idx="1609">
                  <c:v>05:17:39:45</c:v>
                </c:pt>
                <c:pt idx="1610">
                  <c:v>05:18:02:45</c:v>
                </c:pt>
                <c:pt idx="1611">
                  <c:v>05:18:25:45</c:v>
                </c:pt>
                <c:pt idx="1612">
                  <c:v>05:18:48:45</c:v>
                </c:pt>
                <c:pt idx="1613">
                  <c:v>05:19:11:45</c:v>
                </c:pt>
                <c:pt idx="1614">
                  <c:v>05:19:34:45</c:v>
                </c:pt>
                <c:pt idx="1615">
                  <c:v>05:19:57:45</c:v>
                </c:pt>
                <c:pt idx="1616">
                  <c:v>05:20:20:45</c:v>
                </c:pt>
                <c:pt idx="1617">
                  <c:v>05:20:43:45</c:v>
                </c:pt>
                <c:pt idx="1618">
                  <c:v>05:21:06:45</c:v>
                </c:pt>
                <c:pt idx="1619">
                  <c:v>05:21:29:45</c:v>
                </c:pt>
                <c:pt idx="1620">
                  <c:v>05:21:52:46</c:v>
                </c:pt>
                <c:pt idx="1621">
                  <c:v>05:22:15:45</c:v>
                </c:pt>
                <c:pt idx="1622">
                  <c:v>05:22:38:45</c:v>
                </c:pt>
                <c:pt idx="1623">
                  <c:v>05:23:01:45</c:v>
                </c:pt>
                <c:pt idx="1624">
                  <c:v>05:23:24:45</c:v>
                </c:pt>
                <c:pt idx="1625">
                  <c:v>05:23:47:45</c:v>
                </c:pt>
                <c:pt idx="1626">
                  <c:v>05:24:10:45</c:v>
                </c:pt>
                <c:pt idx="1627">
                  <c:v>05:24:33:45</c:v>
                </c:pt>
                <c:pt idx="1628">
                  <c:v>05:24:56:45</c:v>
                </c:pt>
                <c:pt idx="1629">
                  <c:v>05:25:19:45</c:v>
                </c:pt>
                <c:pt idx="1630">
                  <c:v>05:25:42:45</c:v>
                </c:pt>
                <c:pt idx="1631">
                  <c:v>05:26:05:45</c:v>
                </c:pt>
                <c:pt idx="1632">
                  <c:v>05:26:28:45</c:v>
                </c:pt>
                <c:pt idx="1633">
                  <c:v>05:26:51:45</c:v>
                </c:pt>
                <c:pt idx="1634">
                  <c:v>05:27:14:45</c:v>
                </c:pt>
                <c:pt idx="1635">
                  <c:v>05:27:37:45</c:v>
                </c:pt>
                <c:pt idx="1636">
                  <c:v>05:28:00:45</c:v>
                </c:pt>
                <c:pt idx="1637">
                  <c:v>05:28:23:45</c:v>
                </c:pt>
                <c:pt idx="1638">
                  <c:v>05:28:46:45</c:v>
                </c:pt>
                <c:pt idx="1639">
                  <c:v>05:29:09:45</c:v>
                </c:pt>
                <c:pt idx="1640">
                  <c:v>05:29:32:45</c:v>
                </c:pt>
                <c:pt idx="1641">
                  <c:v>05:29:55:45</c:v>
                </c:pt>
                <c:pt idx="1642">
                  <c:v>05:30:18:45</c:v>
                </c:pt>
                <c:pt idx="1643">
                  <c:v>05:30:41:45</c:v>
                </c:pt>
                <c:pt idx="1644">
                  <c:v>05:31:04:45</c:v>
                </c:pt>
                <c:pt idx="1645">
                  <c:v>05:31:27:45</c:v>
                </c:pt>
                <c:pt idx="1646">
                  <c:v>05:31:50:45</c:v>
                </c:pt>
                <c:pt idx="1647">
                  <c:v>05:32:13:45</c:v>
                </c:pt>
                <c:pt idx="1648">
                  <c:v>05:32:36:45</c:v>
                </c:pt>
                <c:pt idx="1649">
                  <c:v>05:32:59:45</c:v>
                </c:pt>
                <c:pt idx="1650">
                  <c:v>05:33:22:45</c:v>
                </c:pt>
                <c:pt idx="1651">
                  <c:v>05:33:45:45</c:v>
                </c:pt>
                <c:pt idx="1652">
                  <c:v>05:34:08:45</c:v>
                </c:pt>
                <c:pt idx="1653">
                  <c:v>05:34:31:45</c:v>
                </c:pt>
                <c:pt idx="1654">
                  <c:v>05:34:54:45</c:v>
                </c:pt>
                <c:pt idx="1655">
                  <c:v>05:35:17:45</c:v>
                </c:pt>
                <c:pt idx="1656">
                  <c:v>05:35:40:45</c:v>
                </c:pt>
                <c:pt idx="1657">
                  <c:v>05:36:03:45</c:v>
                </c:pt>
                <c:pt idx="1658">
                  <c:v>05:36:26:45</c:v>
                </c:pt>
                <c:pt idx="1659">
                  <c:v>05:36:49:45</c:v>
                </c:pt>
                <c:pt idx="1660">
                  <c:v>05:37:12:45</c:v>
                </c:pt>
                <c:pt idx="1661">
                  <c:v>05:37:35:45</c:v>
                </c:pt>
                <c:pt idx="1662">
                  <c:v>05:37:58:45</c:v>
                </c:pt>
                <c:pt idx="1663">
                  <c:v>05:38:21:45</c:v>
                </c:pt>
                <c:pt idx="1664">
                  <c:v>05:38:44:45</c:v>
                </c:pt>
                <c:pt idx="1665">
                  <c:v>05:39:07:45</c:v>
                </c:pt>
                <c:pt idx="1666">
                  <c:v>05:39:30:45</c:v>
                </c:pt>
                <c:pt idx="1667">
                  <c:v>05:39:53:45</c:v>
                </c:pt>
                <c:pt idx="1668">
                  <c:v>05:40:16:45</c:v>
                </c:pt>
                <c:pt idx="1669">
                  <c:v>05:40:39:45</c:v>
                </c:pt>
                <c:pt idx="1670">
                  <c:v>05:41:02:45</c:v>
                </c:pt>
                <c:pt idx="1671">
                  <c:v>05:41:25:45</c:v>
                </c:pt>
                <c:pt idx="1672">
                  <c:v>05:41:48:45</c:v>
                </c:pt>
                <c:pt idx="1673">
                  <c:v>05:42:11:45</c:v>
                </c:pt>
                <c:pt idx="1674">
                  <c:v>05:42:34:45</c:v>
                </c:pt>
                <c:pt idx="1675">
                  <c:v>05:42:57:45</c:v>
                </c:pt>
                <c:pt idx="1676">
                  <c:v>05:43:20:45</c:v>
                </c:pt>
                <c:pt idx="1677">
                  <c:v>05:43:43:45</c:v>
                </c:pt>
                <c:pt idx="1678">
                  <c:v>05:44:06:45</c:v>
                </c:pt>
                <c:pt idx="1679">
                  <c:v>05:44:29:45</c:v>
                </c:pt>
                <c:pt idx="1680">
                  <c:v>05:44:52:45</c:v>
                </c:pt>
                <c:pt idx="1681">
                  <c:v>05:45:15:45</c:v>
                </c:pt>
                <c:pt idx="1682">
                  <c:v>05:45:38:45</c:v>
                </c:pt>
                <c:pt idx="1683">
                  <c:v>05:46:01:45</c:v>
                </c:pt>
                <c:pt idx="1684">
                  <c:v>05:46:24:45</c:v>
                </c:pt>
                <c:pt idx="1685">
                  <c:v>05:46:47:45</c:v>
                </c:pt>
                <c:pt idx="1686">
                  <c:v>05:47:10:45</c:v>
                </c:pt>
                <c:pt idx="1687">
                  <c:v>05:47:33:45</c:v>
                </c:pt>
                <c:pt idx="1688">
                  <c:v>05:47:56:45</c:v>
                </c:pt>
                <c:pt idx="1689">
                  <c:v>05:48:19:45</c:v>
                </c:pt>
                <c:pt idx="1690">
                  <c:v>05:48:42:45</c:v>
                </c:pt>
                <c:pt idx="1691">
                  <c:v>05:49:05:45</c:v>
                </c:pt>
                <c:pt idx="1692">
                  <c:v>05:49:28:45</c:v>
                </c:pt>
                <c:pt idx="1693">
                  <c:v>05:49:51:45</c:v>
                </c:pt>
                <c:pt idx="1694">
                  <c:v>05:50:14:45</c:v>
                </c:pt>
                <c:pt idx="1695">
                  <c:v>05:50:37:45</c:v>
                </c:pt>
                <c:pt idx="1696">
                  <c:v>05:51:00:45</c:v>
                </c:pt>
                <c:pt idx="1697">
                  <c:v>05:51:23:45</c:v>
                </c:pt>
                <c:pt idx="1698">
                  <c:v>05:51:46:45</c:v>
                </c:pt>
                <c:pt idx="1699">
                  <c:v>05:52:09:45</c:v>
                </c:pt>
                <c:pt idx="1700">
                  <c:v>05:52:32:45</c:v>
                </c:pt>
                <c:pt idx="1701">
                  <c:v>05:52:55:45</c:v>
                </c:pt>
                <c:pt idx="1702">
                  <c:v>05:53:18:46</c:v>
                </c:pt>
                <c:pt idx="1703">
                  <c:v>05:53:41:45</c:v>
                </c:pt>
                <c:pt idx="1704">
                  <c:v>05:54:04:45</c:v>
                </c:pt>
                <c:pt idx="1705">
                  <c:v>05:54:27:45</c:v>
                </c:pt>
                <c:pt idx="1706">
                  <c:v>05:54:50:45</c:v>
                </c:pt>
                <c:pt idx="1707">
                  <c:v>05:55:13:45</c:v>
                </c:pt>
                <c:pt idx="1708">
                  <c:v>05:55:36:45</c:v>
                </c:pt>
                <c:pt idx="1709">
                  <c:v>05:55:59:45</c:v>
                </c:pt>
                <c:pt idx="1710">
                  <c:v>05:56:22:45</c:v>
                </c:pt>
                <c:pt idx="1711">
                  <c:v>05:56:45:45</c:v>
                </c:pt>
                <c:pt idx="1712">
                  <c:v>05:57:08:45</c:v>
                </c:pt>
                <c:pt idx="1713">
                  <c:v>05:57:31:45</c:v>
                </c:pt>
                <c:pt idx="1714">
                  <c:v>05:57:54:45</c:v>
                </c:pt>
                <c:pt idx="1715">
                  <c:v>05:58:17:45</c:v>
                </c:pt>
                <c:pt idx="1716">
                  <c:v>05:58:40:45</c:v>
                </c:pt>
                <c:pt idx="1717">
                  <c:v>05:59:03:45</c:v>
                </c:pt>
                <c:pt idx="1718">
                  <c:v>05:59:26:45</c:v>
                </c:pt>
                <c:pt idx="1719">
                  <c:v>05:59:49:45</c:v>
                </c:pt>
                <c:pt idx="1720">
                  <c:v>06:00:12:45</c:v>
                </c:pt>
                <c:pt idx="1721">
                  <c:v>06:00:35:45</c:v>
                </c:pt>
                <c:pt idx="1722">
                  <c:v>06:00:58:45</c:v>
                </c:pt>
                <c:pt idx="1723">
                  <c:v>06:01:21:45</c:v>
                </c:pt>
                <c:pt idx="1724">
                  <c:v>06:01:44:45</c:v>
                </c:pt>
                <c:pt idx="1725">
                  <c:v>06:02:07:45</c:v>
                </c:pt>
                <c:pt idx="1726">
                  <c:v>06:02:30:45</c:v>
                </c:pt>
                <c:pt idx="1727">
                  <c:v>06:02:53:45</c:v>
                </c:pt>
                <c:pt idx="1728">
                  <c:v>06:03:16:46</c:v>
                </c:pt>
                <c:pt idx="1729">
                  <c:v>06:03:39:45</c:v>
                </c:pt>
                <c:pt idx="1730">
                  <c:v>06:04:02:45</c:v>
                </c:pt>
                <c:pt idx="1731">
                  <c:v>06:04:25:45</c:v>
                </c:pt>
                <c:pt idx="1732">
                  <c:v>06:04:48:45</c:v>
                </c:pt>
                <c:pt idx="1733">
                  <c:v>06:05:11:45</c:v>
                </c:pt>
                <c:pt idx="1734">
                  <c:v>06:05:34:45</c:v>
                </c:pt>
                <c:pt idx="1735">
                  <c:v>06:05:57:45</c:v>
                </c:pt>
                <c:pt idx="1736">
                  <c:v>06:06:20:45</c:v>
                </c:pt>
                <c:pt idx="1737">
                  <c:v>06:06:43:45</c:v>
                </c:pt>
                <c:pt idx="1738">
                  <c:v>06:07:06:45</c:v>
                </c:pt>
                <c:pt idx="1739">
                  <c:v>06:07:29:45</c:v>
                </c:pt>
                <c:pt idx="1740">
                  <c:v>06:07:52:45</c:v>
                </c:pt>
                <c:pt idx="1741">
                  <c:v>06:08:15:45</c:v>
                </c:pt>
                <c:pt idx="1742">
                  <c:v>06:08:38:45</c:v>
                </c:pt>
                <c:pt idx="1743">
                  <c:v>06:09:01:45</c:v>
                </c:pt>
                <c:pt idx="1744">
                  <c:v>06:09:24:45</c:v>
                </c:pt>
                <c:pt idx="1745">
                  <c:v>06:09:47:45</c:v>
                </c:pt>
                <c:pt idx="1746">
                  <c:v>06:10:10:45</c:v>
                </c:pt>
                <c:pt idx="1747">
                  <c:v>06:10:33:45</c:v>
                </c:pt>
                <c:pt idx="1748">
                  <c:v>06:10:56:45</c:v>
                </c:pt>
                <c:pt idx="1749">
                  <c:v>06:11:19:45</c:v>
                </c:pt>
                <c:pt idx="1750">
                  <c:v>06:11:42:45</c:v>
                </c:pt>
                <c:pt idx="1751">
                  <c:v>06:12:05:45</c:v>
                </c:pt>
                <c:pt idx="1752">
                  <c:v>06:12:28:45</c:v>
                </c:pt>
                <c:pt idx="1753">
                  <c:v>06:12:51:45</c:v>
                </c:pt>
                <c:pt idx="1754">
                  <c:v>06:13:14:45</c:v>
                </c:pt>
                <c:pt idx="1755">
                  <c:v>06:13:37:45</c:v>
                </c:pt>
                <c:pt idx="1756">
                  <c:v>06:14:00:45</c:v>
                </c:pt>
                <c:pt idx="1757">
                  <c:v>06:14:23:45</c:v>
                </c:pt>
                <c:pt idx="1758">
                  <c:v>06:14:46:45</c:v>
                </c:pt>
                <c:pt idx="1759">
                  <c:v>06:15:09:45</c:v>
                </c:pt>
                <c:pt idx="1760">
                  <c:v>06:15:32:45</c:v>
                </c:pt>
                <c:pt idx="1761">
                  <c:v>06:15:55:45</c:v>
                </c:pt>
                <c:pt idx="1762">
                  <c:v>06:16:18:45</c:v>
                </c:pt>
                <c:pt idx="1763">
                  <c:v>06:16:41:45</c:v>
                </c:pt>
                <c:pt idx="1764">
                  <c:v>06:17:04:45</c:v>
                </c:pt>
                <c:pt idx="1765">
                  <c:v>06:17:27:45</c:v>
                </c:pt>
                <c:pt idx="1766">
                  <c:v>06:17:50:45</c:v>
                </c:pt>
                <c:pt idx="1767">
                  <c:v>06:18:13:45</c:v>
                </c:pt>
                <c:pt idx="1768">
                  <c:v>06:18:36:45</c:v>
                </c:pt>
                <c:pt idx="1769">
                  <c:v>06:18:59:45</c:v>
                </c:pt>
                <c:pt idx="1770">
                  <c:v>06:19:22:45</c:v>
                </c:pt>
                <c:pt idx="1771">
                  <c:v>06:19:45:45</c:v>
                </c:pt>
                <c:pt idx="1772">
                  <c:v>06:20:08:45</c:v>
                </c:pt>
                <c:pt idx="1773">
                  <c:v>06:20:31:45</c:v>
                </c:pt>
                <c:pt idx="1774">
                  <c:v>06:20:54:45</c:v>
                </c:pt>
                <c:pt idx="1775">
                  <c:v>06:21:17:45</c:v>
                </c:pt>
                <c:pt idx="1776">
                  <c:v>06:21:40:45</c:v>
                </c:pt>
                <c:pt idx="1777">
                  <c:v>06:22:03:45</c:v>
                </c:pt>
                <c:pt idx="1778">
                  <c:v>06:22:26:45</c:v>
                </c:pt>
                <c:pt idx="1779">
                  <c:v>06:22:49:45</c:v>
                </c:pt>
                <c:pt idx="1780">
                  <c:v>06:23:12:45</c:v>
                </c:pt>
                <c:pt idx="1781">
                  <c:v>06:23:35:45</c:v>
                </c:pt>
                <c:pt idx="1782">
                  <c:v>06:23:58:45</c:v>
                </c:pt>
                <c:pt idx="1783">
                  <c:v>06:24:21:45</c:v>
                </c:pt>
                <c:pt idx="1784">
                  <c:v>06:24:44:45</c:v>
                </c:pt>
                <c:pt idx="1785">
                  <c:v>06:25:07:45</c:v>
                </c:pt>
                <c:pt idx="1786">
                  <c:v>06:25:30:45</c:v>
                </c:pt>
                <c:pt idx="1787">
                  <c:v>06:25:53:45</c:v>
                </c:pt>
                <c:pt idx="1788">
                  <c:v>06:26:16:45</c:v>
                </c:pt>
                <c:pt idx="1789">
                  <c:v>06:26:39:45</c:v>
                </c:pt>
                <c:pt idx="1790">
                  <c:v>06:27:02:45</c:v>
                </c:pt>
                <c:pt idx="1791">
                  <c:v>06:27:25:45</c:v>
                </c:pt>
                <c:pt idx="1792">
                  <c:v>06:27:48:45</c:v>
                </c:pt>
                <c:pt idx="1793">
                  <c:v>06:28:11:45</c:v>
                </c:pt>
                <c:pt idx="1794">
                  <c:v>06:28:34:45</c:v>
                </c:pt>
                <c:pt idx="1795">
                  <c:v>06:28:57:45</c:v>
                </c:pt>
                <c:pt idx="1796">
                  <c:v>06:29:20:45</c:v>
                </c:pt>
                <c:pt idx="1797">
                  <c:v>06:29:43:45</c:v>
                </c:pt>
                <c:pt idx="1798">
                  <c:v>06:30:06:45</c:v>
                </c:pt>
                <c:pt idx="1799">
                  <c:v>06:30:29:45</c:v>
                </c:pt>
                <c:pt idx="1800">
                  <c:v>06:30:52:45</c:v>
                </c:pt>
                <c:pt idx="1801">
                  <c:v>06:31:15:45</c:v>
                </c:pt>
                <c:pt idx="1802">
                  <c:v>06:31:38:45</c:v>
                </c:pt>
                <c:pt idx="1803">
                  <c:v>06:32:01:45</c:v>
                </c:pt>
                <c:pt idx="1804">
                  <c:v>06:32:24:45</c:v>
                </c:pt>
                <c:pt idx="1805">
                  <c:v>06:32:47:45</c:v>
                </c:pt>
                <c:pt idx="1806">
                  <c:v>06:33:10:45</c:v>
                </c:pt>
                <c:pt idx="1807">
                  <c:v>06:33:33:45</c:v>
                </c:pt>
                <c:pt idx="1808">
                  <c:v>06:33:56:46</c:v>
                </c:pt>
                <c:pt idx="1809">
                  <c:v>06:34:19:45</c:v>
                </c:pt>
                <c:pt idx="1810">
                  <c:v>06:34:42:45</c:v>
                </c:pt>
                <c:pt idx="1811">
                  <c:v>06:35:05:45</c:v>
                </c:pt>
                <c:pt idx="1812">
                  <c:v>06:35:28:45</c:v>
                </c:pt>
                <c:pt idx="1813">
                  <c:v>06:35:51:45</c:v>
                </c:pt>
                <c:pt idx="1814">
                  <c:v>06:36:14:45</c:v>
                </c:pt>
                <c:pt idx="1815">
                  <c:v>06:36:37:45</c:v>
                </c:pt>
                <c:pt idx="1816">
                  <c:v>06:37:00:45</c:v>
                </c:pt>
                <c:pt idx="1817">
                  <c:v>06:37:23:45</c:v>
                </c:pt>
                <c:pt idx="1818">
                  <c:v>06:37:46:45</c:v>
                </c:pt>
                <c:pt idx="1819">
                  <c:v>06:38:09:45</c:v>
                </c:pt>
                <c:pt idx="1820">
                  <c:v>06:38:32:46</c:v>
                </c:pt>
                <c:pt idx="1821">
                  <c:v>06:38:55:45</c:v>
                </c:pt>
                <c:pt idx="1822">
                  <c:v>06:39:18:45</c:v>
                </c:pt>
                <c:pt idx="1823">
                  <c:v>06:39:41:45</c:v>
                </c:pt>
                <c:pt idx="1824">
                  <c:v>06:40:04:45</c:v>
                </c:pt>
                <c:pt idx="1825">
                  <c:v>06:40:27:45</c:v>
                </c:pt>
                <c:pt idx="1826">
                  <c:v>06:40:50:45</c:v>
                </c:pt>
                <c:pt idx="1827">
                  <c:v>06:41:13:45</c:v>
                </c:pt>
                <c:pt idx="1828">
                  <c:v>06:41:36:45</c:v>
                </c:pt>
                <c:pt idx="1829">
                  <c:v>06:41:59:45</c:v>
                </c:pt>
                <c:pt idx="1830">
                  <c:v>06:42:22:45</c:v>
                </c:pt>
                <c:pt idx="1831">
                  <c:v>06:42:45:45</c:v>
                </c:pt>
                <c:pt idx="1832">
                  <c:v>06:43:08:45</c:v>
                </c:pt>
                <c:pt idx="1833">
                  <c:v>06:43:31:45</c:v>
                </c:pt>
                <c:pt idx="1834">
                  <c:v>06:43:54:45</c:v>
                </c:pt>
                <c:pt idx="1835">
                  <c:v>06:44:17:45</c:v>
                </c:pt>
                <c:pt idx="1836">
                  <c:v>06:44:40:46</c:v>
                </c:pt>
                <c:pt idx="1837">
                  <c:v>06:45:03:45</c:v>
                </c:pt>
                <c:pt idx="1838">
                  <c:v>06:45:26:45</c:v>
                </c:pt>
                <c:pt idx="1839">
                  <c:v>06:45:49:45</c:v>
                </c:pt>
                <c:pt idx="1840">
                  <c:v>06:46:12:45</c:v>
                </c:pt>
                <c:pt idx="1841">
                  <c:v>06:46:35:45</c:v>
                </c:pt>
                <c:pt idx="1842">
                  <c:v>06:46:58:45</c:v>
                </c:pt>
                <c:pt idx="1843">
                  <c:v>06:47:21:45</c:v>
                </c:pt>
                <c:pt idx="1844">
                  <c:v>06:47:44:45</c:v>
                </c:pt>
                <c:pt idx="1845">
                  <c:v>06:48:07:45</c:v>
                </c:pt>
                <c:pt idx="1846">
                  <c:v>06:48:30:45</c:v>
                </c:pt>
                <c:pt idx="1847">
                  <c:v>06:48:53:45</c:v>
                </c:pt>
                <c:pt idx="1848">
                  <c:v>06:49:16:45</c:v>
                </c:pt>
                <c:pt idx="1849">
                  <c:v>06:49:39:45</c:v>
                </c:pt>
                <c:pt idx="1850">
                  <c:v>06:50:02:45</c:v>
                </c:pt>
                <c:pt idx="1851">
                  <c:v>06:50:25:45</c:v>
                </c:pt>
                <c:pt idx="1852">
                  <c:v>06:50:48:45</c:v>
                </c:pt>
                <c:pt idx="1853">
                  <c:v>06:51:11:46</c:v>
                </c:pt>
                <c:pt idx="1854">
                  <c:v>06:51:34:45</c:v>
                </c:pt>
                <c:pt idx="1855">
                  <c:v>06:51:57:45</c:v>
                </c:pt>
                <c:pt idx="1856">
                  <c:v>06:52:20:45</c:v>
                </c:pt>
                <c:pt idx="1857">
                  <c:v>06:52:43:45</c:v>
                </c:pt>
                <c:pt idx="1858">
                  <c:v>06:53:06:45</c:v>
                </c:pt>
                <c:pt idx="1859">
                  <c:v>06:53:29:45</c:v>
                </c:pt>
                <c:pt idx="1860">
                  <c:v>06:53:52:45</c:v>
                </c:pt>
                <c:pt idx="1861">
                  <c:v>06:54:15:45</c:v>
                </c:pt>
                <c:pt idx="1862">
                  <c:v>06:54:38:45</c:v>
                </c:pt>
                <c:pt idx="1863">
                  <c:v>06:55:01:45</c:v>
                </c:pt>
                <c:pt idx="1864">
                  <c:v>06:55:24:45</c:v>
                </c:pt>
                <c:pt idx="1865">
                  <c:v>06:55:47:45</c:v>
                </c:pt>
                <c:pt idx="1866">
                  <c:v>06:56:10:45</c:v>
                </c:pt>
                <c:pt idx="1867">
                  <c:v>06:56:33:45</c:v>
                </c:pt>
                <c:pt idx="1868">
                  <c:v>06:56:56:45</c:v>
                </c:pt>
                <c:pt idx="1869">
                  <c:v>06:57:19:45</c:v>
                </c:pt>
                <c:pt idx="1870">
                  <c:v>06:57:42:45</c:v>
                </c:pt>
                <c:pt idx="1871">
                  <c:v>06:58:05:45</c:v>
                </c:pt>
                <c:pt idx="1872">
                  <c:v>06:58:28:45</c:v>
                </c:pt>
                <c:pt idx="1873">
                  <c:v>06:58:51:45</c:v>
                </c:pt>
                <c:pt idx="1874">
                  <c:v>06:59:14:45</c:v>
                </c:pt>
                <c:pt idx="1875">
                  <c:v>06:59:37:45</c:v>
                </c:pt>
                <c:pt idx="1876">
                  <c:v>07:00:00:45</c:v>
                </c:pt>
                <c:pt idx="1877">
                  <c:v>07:00:23:45</c:v>
                </c:pt>
                <c:pt idx="1878">
                  <c:v>07:00:46:45</c:v>
                </c:pt>
                <c:pt idx="1879">
                  <c:v>07:01:09:45</c:v>
                </c:pt>
                <c:pt idx="1880">
                  <c:v>07:01:32:45</c:v>
                </c:pt>
                <c:pt idx="1881">
                  <c:v>07:01:55:45</c:v>
                </c:pt>
                <c:pt idx="1882">
                  <c:v>07:02:18:45</c:v>
                </c:pt>
                <c:pt idx="1883">
                  <c:v>07:02:41:45</c:v>
                </c:pt>
                <c:pt idx="1884">
                  <c:v>07:03:04:45</c:v>
                </c:pt>
                <c:pt idx="1885">
                  <c:v>07:03:27:45</c:v>
                </c:pt>
                <c:pt idx="1886">
                  <c:v>07:03:50:48</c:v>
                </c:pt>
                <c:pt idx="1887">
                  <c:v>07:04:13:45</c:v>
                </c:pt>
                <c:pt idx="1888">
                  <c:v>07:04:36:45</c:v>
                </c:pt>
                <c:pt idx="1889">
                  <c:v>07:04:59:45</c:v>
                </c:pt>
                <c:pt idx="1890">
                  <c:v>07:05:22:45</c:v>
                </c:pt>
                <c:pt idx="1891">
                  <c:v>07:05:45:45</c:v>
                </c:pt>
                <c:pt idx="1892">
                  <c:v>07:06:08:45</c:v>
                </c:pt>
                <c:pt idx="1893">
                  <c:v>07:06:31:45</c:v>
                </c:pt>
                <c:pt idx="1894">
                  <c:v>07:06:54:45</c:v>
                </c:pt>
                <c:pt idx="1895">
                  <c:v>07:07:17:45</c:v>
                </c:pt>
                <c:pt idx="1896">
                  <c:v>07:07:40:45</c:v>
                </c:pt>
                <c:pt idx="1897">
                  <c:v>07:08:03:45</c:v>
                </c:pt>
                <c:pt idx="1898">
                  <c:v>07:08:26:45</c:v>
                </c:pt>
                <c:pt idx="1899">
                  <c:v>07:08:49:45</c:v>
                </c:pt>
                <c:pt idx="1900">
                  <c:v>07:09:12:45</c:v>
                </c:pt>
                <c:pt idx="1901">
                  <c:v>07:09:35:45</c:v>
                </c:pt>
                <c:pt idx="1902">
                  <c:v>07:09:58:45</c:v>
                </c:pt>
                <c:pt idx="1903">
                  <c:v>07:10:21:45</c:v>
                </c:pt>
                <c:pt idx="1904">
                  <c:v>07:10:44:45</c:v>
                </c:pt>
                <c:pt idx="1905">
                  <c:v>07:11:07:45</c:v>
                </c:pt>
                <c:pt idx="1906">
                  <c:v>07:11:30:45</c:v>
                </c:pt>
                <c:pt idx="1907">
                  <c:v>07:11:53:45</c:v>
                </c:pt>
                <c:pt idx="1908">
                  <c:v>07:12:16:45</c:v>
                </c:pt>
                <c:pt idx="1909">
                  <c:v>07:12:39:45</c:v>
                </c:pt>
                <c:pt idx="1910">
                  <c:v>07:13:02:45</c:v>
                </c:pt>
                <c:pt idx="1911">
                  <c:v>07:13:25:45</c:v>
                </c:pt>
                <c:pt idx="1912">
                  <c:v>07:13:48:45</c:v>
                </c:pt>
                <c:pt idx="1913">
                  <c:v>07:14:11:45</c:v>
                </c:pt>
                <c:pt idx="1914">
                  <c:v>07:14:34:45</c:v>
                </c:pt>
                <c:pt idx="1915">
                  <c:v>07:14:57:45</c:v>
                </c:pt>
                <c:pt idx="1916">
                  <c:v>07:15:20:45</c:v>
                </c:pt>
                <c:pt idx="1917">
                  <c:v>07:15:43:45</c:v>
                </c:pt>
                <c:pt idx="1918">
                  <c:v>07:16:06:45</c:v>
                </c:pt>
                <c:pt idx="1919">
                  <c:v>07:16:29:45</c:v>
                </c:pt>
                <c:pt idx="1920">
                  <c:v>07:16:52:45</c:v>
                </c:pt>
                <c:pt idx="1921">
                  <c:v>07:17:15:45</c:v>
                </c:pt>
                <c:pt idx="1922">
                  <c:v>07:17:38:45</c:v>
                </c:pt>
                <c:pt idx="1923">
                  <c:v>07:18:01:45</c:v>
                </c:pt>
                <c:pt idx="1924">
                  <c:v>07:18:24:45</c:v>
                </c:pt>
                <c:pt idx="1925">
                  <c:v>07:18:47:45</c:v>
                </c:pt>
                <c:pt idx="1926">
                  <c:v>07:19:10:45</c:v>
                </c:pt>
                <c:pt idx="1927">
                  <c:v>07:19:33:45</c:v>
                </c:pt>
                <c:pt idx="1928">
                  <c:v>07:19:56:45</c:v>
                </c:pt>
                <c:pt idx="1929">
                  <c:v>07:20:19:45</c:v>
                </c:pt>
                <c:pt idx="1930">
                  <c:v>07:20:42:46</c:v>
                </c:pt>
                <c:pt idx="1931">
                  <c:v>07:21:05:45</c:v>
                </c:pt>
                <c:pt idx="1932">
                  <c:v>07:21:28:45</c:v>
                </c:pt>
                <c:pt idx="1933">
                  <c:v>07:21:51:45</c:v>
                </c:pt>
                <c:pt idx="1934">
                  <c:v>07:22:14:45</c:v>
                </c:pt>
                <c:pt idx="1935">
                  <c:v>07:22:37:45</c:v>
                </c:pt>
                <c:pt idx="1936">
                  <c:v>07:23:00:45</c:v>
                </c:pt>
                <c:pt idx="1937">
                  <c:v>07:23:23:45</c:v>
                </c:pt>
                <c:pt idx="1938">
                  <c:v>07:23:46:45</c:v>
                </c:pt>
                <c:pt idx="1939">
                  <c:v>07:24:09:45</c:v>
                </c:pt>
                <c:pt idx="1940">
                  <c:v>07:24:32:45</c:v>
                </c:pt>
                <c:pt idx="1941">
                  <c:v>07:24:55:46</c:v>
                </c:pt>
                <c:pt idx="1942">
                  <c:v>07:25:18:45</c:v>
                </c:pt>
                <c:pt idx="1943">
                  <c:v>07:25:41:45</c:v>
                </c:pt>
                <c:pt idx="1944">
                  <c:v>07:26:04:45</c:v>
                </c:pt>
                <c:pt idx="1945">
                  <c:v>07:26:27:45</c:v>
                </c:pt>
                <c:pt idx="1946">
                  <c:v>07:26:50:45</c:v>
                </c:pt>
                <c:pt idx="1947">
                  <c:v>07:27:13:45</c:v>
                </c:pt>
                <c:pt idx="1948">
                  <c:v>07:27:36:45</c:v>
                </c:pt>
                <c:pt idx="1949">
                  <c:v>07:27:59:45</c:v>
                </c:pt>
                <c:pt idx="1950">
                  <c:v>07:28:22:45</c:v>
                </c:pt>
                <c:pt idx="1951">
                  <c:v>07:28:45:45</c:v>
                </c:pt>
                <c:pt idx="1952">
                  <c:v>07:29:08:46</c:v>
                </c:pt>
                <c:pt idx="1953">
                  <c:v>07:29:31:45</c:v>
                </c:pt>
                <c:pt idx="1954">
                  <c:v>07:29:54:45</c:v>
                </c:pt>
                <c:pt idx="1955">
                  <c:v>07:30:17:45</c:v>
                </c:pt>
                <c:pt idx="1956">
                  <c:v>07:30:40:45</c:v>
                </c:pt>
                <c:pt idx="1957">
                  <c:v>07:31:03:45</c:v>
                </c:pt>
                <c:pt idx="1958">
                  <c:v>07:31:26:45</c:v>
                </c:pt>
                <c:pt idx="1959">
                  <c:v>07:31:49:45</c:v>
                </c:pt>
                <c:pt idx="1960">
                  <c:v>07:32:12:46</c:v>
                </c:pt>
                <c:pt idx="1961">
                  <c:v>07:32:35:45</c:v>
                </c:pt>
                <c:pt idx="1962">
                  <c:v>07:32:58:45</c:v>
                </c:pt>
                <c:pt idx="1963">
                  <c:v>07:33:21:45</c:v>
                </c:pt>
                <c:pt idx="1964">
                  <c:v>07:33:44:45</c:v>
                </c:pt>
                <c:pt idx="1965">
                  <c:v>07:34:07:45</c:v>
                </c:pt>
                <c:pt idx="1966">
                  <c:v>07:34:30:45</c:v>
                </c:pt>
                <c:pt idx="1967">
                  <c:v>07:34:53:45</c:v>
                </c:pt>
                <c:pt idx="1968">
                  <c:v>07:35:16:45</c:v>
                </c:pt>
                <c:pt idx="1969">
                  <c:v>07:35:39:45</c:v>
                </c:pt>
                <c:pt idx="1970">
                  <c:v>07:36:02:45</c:v>
                </c:pt>
                <c:pt idx="1971">
                  <c:v>07:36:25:46</c:v>
                </c:pt>
                <c:pt idx="1972">
                  <c:v>07:36:48:45</c:v>
                </c:pt>
                <c:pt idx="1973">
                  <c:v>07:37:11:45</c:v>
                </c:pt>
                <c:pt idx="1974">
                  <c:v>07:37:34:46</c:v>
                </c:pt>
                <c:pt idx="1975">
                  <c:v>07:37:57:45</c:v>
                </c:pt>
                <c:pt idx="1976">
                  <c:v>07:38:20:45</c:v>
                </c:pt>
                <c:pt idx="1977">
                  <c:v>07:38:43:45</c:v>
                </c:pt>
                <c:pt idx="1978">
                  <c:v>07:39:06:45</c:v>
                </c:pt>
                <c:pt idx="1979">
                  <c:v>07:39:29:45</c:v>
                </c:pt>
                <c:pt idx="1980">
                  <c:v>07:39:52:45</c:v>
                </c:pt>
                <c:pt idx="1981">
                  <c:v>07:40:15:45</c:v>
                </c:pt>
                <c:pt idx="1982">
                  <c:v>07:40:38:45</c:v>
                </c:pt>
                <c:pt idx="1983">
                  <c:v>07:41:01:45</c:v>
                </c:pt>
                <c:pt idx="1984">
                  <c:v>07:41:24:45</c:v>
                </c:pt>
                <c:pt idx="1985">
                  <c:v>07:41:47:45</c:v>
                </c:pt>
                <c:pt idx="1986">
                  <c:v>07:42:10:45</c:v>
                </c:pt>
                <c:pt idx="1987">
                  <c:v>07:42:33:45</c:v>
                </c:pt>
                <c:pt idx="1988">
                  <c:v>07:42:56:45</c:v>
                </c:pt>
                <c:pt idx="1989">
                  <c:v>07:43:19:45</c:v>
                </c:pt>
                <c:pt idx="1990">
                  <c:v>07:43:42:45</c:v>
                </c:pt>
                <c:pt idx="1991">
                  <c:v>07:44:05:45</c:v>
                </c:pt>
                <c:pt idx="1992">
                  <c:v>07:44:28:45</c:v>
                </c:pt>
                <c:pt idx="1993">
                  <c:v>07:44:51:45</c:v>
                </c:pt>
                <c:pt idx="1994">
                  <c:v>07:45:14:45</c:v>
                </c:pt>
                <c:pt idx="1995">
                  <c:v>07:45:37:45</c:v>
                </c:pt>
                <c:pt idx="1996">
                  <c:v>07:46:00:45</c:v>
                </c:pt>
                <c:pt idx="1997">
                  <c:v>07:46:23:45</c:v>
                </c:pt>
                <c:pt idx="1998">
                  <c:v>07:46:46:45</c:v>
                </c:pt>
                <c:pt idx="1999">
                  <c:v>07:47:09:45</c:v>
                </c:pt>
                <c:pt idx="2000">
                  <c:v>07:47:32:45</c:v>
                </c:pt>
                <c:pt idx="2001">
                  <c:v>07:47:55:45</c:v>
                </c:pt>
                <c:pt idx="2002">
                  <c:v>07:48:18:45</c:v>
                </c:pt>
                <c:pt idx="2003">
                  <c:v>07:48:41:45</c:v>
                </c:pt>
                <c:pt idx="2004">
                  <c:v>07:49:04:45</c:v>
                </c:pt>
                <c:pt idx="2005">
                  <c:v>07:49:27:45</c:v>
                </c:pt>
                <c:pt idx="2006">
                  <c:v>07:49:50:45</c:v>
                </c:pt>
                <c:pt idx="2007">
                  <c:v>07:50:13:45</c:v>
                </c:pt>
                <c:pt idx="2008">
                  <c:v>07:50:36:45</c:v>
                </c:pt>
                <c:pt idx="2009">
                  <c:v>07:50:59:45</c:v>
                </c:pt>
                <c:pt idx="2010">
                  <c:v>07:51:22:45</c:v>
                </c:pt>
                <c:pt idx="2011">
                  <c:v>07:51:45:45</c:v>
                </c:pt>
                <c:pt idx="2012">
                  <c:v>07:52:08:45</c:v>
                </c:pt>
                <c:pt idx="2013">
                  <c:v>07:52:31:45</c:v>
                </c:pt>
                <c:pt idx="2014">
                  <c:v>07:52:54:45</c:v>
                </c:pt>
                <c:pt idx="2015">
                  <c:v>07:53:17:45</c:v>
                </c:pt>
                <c:pt idx="2016">
                  <c:v>07:53:40:45</c:v>
                </c:pt>
                <c:pt idx="2017">
                  <c:v>07:54:03:45</c:v>
                </c:pt>
                <c:pt idx="2018">
                  <c:v>07:54:26:45</c:v>
                </c:pt>
                <c:pt idx="2019">
                  <c:v>07:54:49:45</c:v>
                </c:pt>
                <c:pt idx="2020">
                  <c:v>07:55:12:45</c:v>
                </c:pt>
                <c:pt idx="2021">
                  <c:v>07:55:35:45</c:v>
                </c:pt>
                <c:pt idx="2022">
                  <c:v>07:55:58:45</c:v>
                </c:pt>
                <c:pt idx="2023">
                  <c:v>07:56:21:45</c:v>
                </c:pt>
                <c:pt idx="2024">
                  <c:v>07:56:44:45</c:v>
                </c:pt>
                <c:pt idx="2025">
                  <c:v>07:57:07:45</c:v>
                </c:pt>
                <c:pt idx="2026">
                  <c:v>07:57:30:45</c:v>
                </c:pt>
                <c:pt idx="2027">
                  <c:v>07:57:53:45</c:v>
                </c:pt>
                <c:pt idx="2028">
                  <c:v>07:58:16:45</c:v>
                </c:pt>
                <c:pt idx="2029">
                  <c:v>07:58:39:45</c:v>
                </c:pt>
                <c:pt idx="2030">
                  <c:v>07:59:02:45</c:v>
                </c:pt>
                <c:pt idx="2031">
                  <c:v>07:59:25:45</c:v>
                </c:pt>
                <c:pt idx="2032">
                  <c:v>07:59:48:45</c:v>
                </c:pt>
                <c:pt idx="2033">
                  <c:v>08:00:11:45</c:v>
                </c:pt>
                <c:pt idx="2034">
                  <c:v>08:00:34:45</c:v>
                </c:pt>
                <c:pt idx="2035">
                  <c:v>08:00:57:45</c:v>
                </c:pt>
                <c:pt idx="2036">
                  <c:v>08:01:20:45</c:v>
                </c:pt>
                <c:pt idx="2037">
                  <c:v>08:01:43:45</c:v>
                </c:pt>
                <c:pt idx="2038">
                  <c:v>08:02:06:45</c:v>
                </c:pt>
                <c:pt idx="2039">
                  <c:v>08:02:29:45</c:v>
                </c:pt>
                <c:pt idx="2040">
                  <c:v>08:02:52:45</c:v>
                </c:pt>
                <c:pt idx="2041">
                  <c:v>08:03:15:45</c:v>
                </c:pt>
                <c:pt idx="2042">
                  <c:v>08:03:38:45</c:v>
                </c:pt>
                <c:pt idx="2043">
                  <c:v>08:04:01:45</c:v>
                </c:pt>
                <c:pt idx="2044">
                  <c:v>08:04:24:46</c:v>
                </c:pt>
                <c:pt idx="2045">
                  <c:v>08:04:47:45</c:v>
                </c:pt>
                <c:pt idx="2046">
                  <c:v>08:05:10:45</c:v>
                </c:pt>
                <c:pt idx="2047">
                  <c:v>08:05:33:45</c:v>
                </c:pt>
                <c:pt idx="2048">
                  <c:v>08:05:56:45</c:v>
                </c:pt>
                <c:pt idx="2049">
                  <c:v>08:06:19:45</c:v>
                </c:pt>
                <c:pt idx="2050">
                  <c:v>08:06:42:45</c:v>
                </c:pt>
                <c:pt idx="2051">
                  <c:v>08:07:05:45</c:v>
                </c:pt>
                <c:pt idx="2052">
                  <c:v>08:07:28:45</c:v>
                </c:pt>
                <c:pt idx="2053">
                  <c:v>08:07:51:45</c:v>
                </c:pt>
                <c:pt idx="2054">
                  <c:v>08:08:14:45</c:v>
                </c:pt>
                <c:pt idx="2055">
                  <c:v>08:08:37:45</c:v>
                </c:pt>
                <c:pt idx="2056">
                  <c:v>08:09:00:45</c:v>
                </c:pt>
                <c:pt idx="2057">
                  <c:v>08:09:23:45</c:v>
                </c:pt>
                <c:pt idx="2058">
                  <c:v>08:09:46:45</c:v>
                </c:pt>
                <c:pt idx="2059">
                  <c:v>08:10:09:45</c:v>
                </c:pt>
                <c:pt idx="2060">
                  <c:v>08:10:32:45</c:v>
                </c:pt>
                <c:pt idx="2061">
                  <c:v>08:10:55:45</c:v>
                </c:pt>
                <c:pt idx="2062">
                  <c:v>08:11:18:45</c:v>
                </c:pt>
                <c:pt idx="2063">
                  <c:v>08:11:41:45</c:v>
                </c:pt>
                <c:pt idx="2064">
                  <c:v>08:12:04:45</c:v>
                </c:pt>
                <c:pt idx="2065">
                  <c:v>08:12:27:45</c:v>
                </c:pt>
                <c:pt idx="2066">
                  <c:v>08:12:50:45</c:v>
                </c:pt>
                <c:pt idx="2067">
                  <c:v>08:13:13:45</c:v>
                </c:pt>
                <c:pt idx="2068">
                  <c:v>08:13:36:45</c:v>
                </c:pt>
                <c:pt idx="2069">
                  <c:v>08:13:59:45</c:v>
                </c:pt>
                <c:pt idx="2070">
                  <c:v>08:14:22:45</c:v>
                </c:pt>
                <c:pt idx="2071">
                  <c:v>08:14:45:45</c:v>
                </c:pt>
                <c:pt idx="2072">
                  <c:v>08:15:08:45</c:v>
                </c:pt>
                <c:pt idx="2073">
                  <c:v>08:15:31:45</c:v>
                </c:pt>
                <c:pt idx="2074">
                  <c:v>08:15:54:45</c:v>
                </c:pt>
                <c:pt idx="2075">
                  <c:v>08:16:17:45</c:v>
                </c:pt>
                <c:pt idx="2076">
                  <c:v>08:16:40:45</c:v>
                </c:pt>
                <c:pt idx="2077">
                  <c:v>08:17:03:46</c:v>
                </c:pt>
                <c:pt idx="2078">
                  <c:v>08:17:26:45</c:v>
                </c:pt>
                <c:pt idx="2079">
                  <c:v>08:17:49:45</c:v>
                </c:pt>
                <c:pt idx="2080">
                  <c:v>08:18:12:45</c:v>
                </c:pt>
                <c:pt idx="2081">
                  <c:v>08:18:35:45</c:v>
                </c:pt>
                <c:pt idx="2082">
                  <c:v>08:18:58:45</c:v>
                </c:pt>
                <c:pt idx="2083">
                  <c:v>08:19:21:45</c:v>
                </c:pt>
                <c:pt idx="2084">
                  <c:v>08:19:44:45</c:v>
                </c:pt>
                <c:pt idx="2085">
                  <c:v>08:20:07:45</c:v>
                </c:pt>
                <c:pt idx="2086">
                  <c:v>08:20:30:45</c:v>
                </c:pt>
                <c:pt idx="2087">
                  <c:v>08:20:53:45</c:v>
                </c:pt>
                <c:pt idx="2088">
                  <c:v>08:21:16:45</c:v>
                </c:pt>
                <c:pt idx="2089">
                  <c:v>08:21:39:45</c:v>
                </c:pt>
                <c:pt idx="2090">
                  <c:v>08:22:02:45</c:v>
                </c:pt>
                <c:pt idx="2091">
                  <c:v>08:22:25:45</c:v>
                </c:pt>
                <c:pt idx="2092">
                  <c:v>08:22:48:45</c:v>
                </c:pt>
                <c:pt idx="2093">
                  <c:v>08:23:11:45</c:v>
                </c:pt>
                <c:pt idx="2094">
                  <c:v>08:23:34:45</c:v>
                </c:pt>
                <c:pt idx="2095">
                  <c:v>08:23:57:46</c:v>
                </c:pt>
                <c:pt idx="2096">
                  <c:v>08:24:20:45</c:v>
                </c:pt>
                <c:pt idx="2097">
                  <c:v>08:24:43:45</c:v>
                </c:pt>
                <c:pt idx="2098">
                  <c:v>08:25:06:45</c:v>
                </c:pt>
                <c:pt idx="2099">
                  <c:v>08:25:29:45</c:v>
                </c:pt>
                <c:pt idx="2100">
                  <c:v>08:25:52:45</c:v>
                </c:pt>
                <c:pt idx="2101">
                  <c:v>08:26:15:45</c:v>
                </c:pt>
                <c:pt idx="2102">
                  <c:v>08:26:38:45</c:v>
                </c:pt>
                <c:pt idx="2103">
                  <c:v>08:27:01:45</c:v>
                </c:pt>
                <c:pt idx="2104">
                  <c:v>08:27:24:45</c:v>
                </c:pt>
                <c:pt idx="2105">
                  <c:v>08:27:47:45</c:v>
                </c:pt>
                <c:pt idx="2106">
                  <c:v>08:28:10:45</c:v>
                </c:pt>
                <c:pt idx="2107">
                  <c:v>08:28:33:45</c:v>
                </c:pt>
                <c:pt idx="2108">
                  <c:v>08:28:56:45</c:v>
                </c:pt>
                <c:pt idx="2109">
                  <c:v>08:29:19:45</c:v>
                </c:pt>
                <c:pt idx="2110">
                  <c:v>08:29:42:45</c:v>
                </c:pt>
                <c:pt idx="2111">
                  <c:v>08:30:05:45</c:v>
                </c:pt>
                <c:pt idx="2112">
                  <c:v>08:30:28:45</c:v>
                </c:pt>
                <c:pt idx="2113">
                  <c:v>08:30:51:45</c:v>
                </c:pt>
                <c:pt idx="2114">
                  <c:v>08:31:14:45</c:v>
                </c:pt>
                <c:pt idx="2115">
                  <c:v>08:31:37:45</c:v>
                </c:pt>
                <c:pt idx="2116">
                  <c:v>08:32:00:45</c:v>
                </c:pt>
                <c:pt idx="2117">
                  <c:v>08:32:23:45</c:v>
                </c:pt>
                <c:pt idx="2118">
                  <c:v>08:32:46:45</c:v>
                </c:pt>
                <c:pt idx="2119">
                  <c:v>08:33:09:45</c:v>
                </c:pt>
                <c:pt idx="2120">
                  <c:v>08:33:32:45</c:v>
                </c:pt>
                <c:pt idx="2121">
                  <c:v>08:33:55:45</c:v>
                </c:pt>
                <c:pt idx="2122">
                  <c:v>08:34:18:45</c:v>
                </c:pt>
                <c:pt idx="2123">
                  <c:v>08:34:41:45</c:v>
                </c:pt>
                <c:pt idx="2124">
                  <c:v>08:35:04:45</c:v>
                </c:pt>
                <c:pt idx="2125">
                  <c:v>08:35:27:45</c:v>
                </c:pt>
                <c:pt idx="2126">
                  <c:v>08:35:50:45</c:v>
                </c:pt>
                <c:pt idx="2127">
                  <c:v>08:36:13:45</c:v>
                </c:pt>
                <c:pt idx="2128">
                  <c:v>08:36:36:45</c:v>
                </c:pt>
                <c:pt idx="2129">
                  <c:v>08:36:59:45</c:v>
                </c:pt>
                <c:pt idx="2130">
                  <c:v>08:37:22:45</c:v>
                </c:pt>
                <c:pt idx="2131">
                  <c:v>08:37:45:45</c:v>
                </c:pt>
                <c:pt idx="2132">
                  <c:v>08:38:08:45</c:v>
                </c:pt>
                <c:pt idx="2133">
                  <c:v>08:38:31:45</c:v>
                </c:pt>
                <c:pt idx="2134">
                  <c:v>08:38:54:45</c:v>
                </c:pt>
                <c:pt idx="2135">
                  <c:v>08:39:17:45</c:v>
                </c:pt>
                <c:pt idx="2136">
                  <c:v>08:39:40:45</c:v>
                </c:pt>
                <c:pt idx="2137">
                  <c:v>08:40:03:45</c:v>
                </c:pt>
                <c:pt idx="2138">
                  <c:v>08:40:26:45</c:v>
                </c:pt>
                <c:pt idx="2139">
                  <c:v>08:40:49:45</c:v>
                </c:pt>
                <c:pt idx="2140">
                  <c:v>08:41:12:45</c:v>
                </c:pt>
                <c:pt idx="2141">
                  <c:v>08:41:35:45</c:v>
                </c:pt>
                <c:pt idx="2142">
                  <c:v>08:41:58:45</c:v>
                </c:pt>
                <c:pt idx="2143">
                  <c:v>08:42:21:45</c:v>
                </c:pt>
                <c:pt idx="2144">
                  <c:v>08:42:44:45</c:v>
                </c:pt>
                <c:pt idx="2145">
                  <c:v>08:43:07:45</c:v>
                </c:pt>
                <c:pt idx="2146">
                  <c:v>08:43:30:45</c:v>
                </c:pt>
                <c:pt idx="2147">
                  <c:v>08:43:53:45</c:v>
                </c:pt>
                <c:pt idx="2148">
                  <c:v>08:44:16:45</c:v>
                </c:pt>
                <c:pt idx="2149">
                  <c:v>08:44:39:45</c:v>
                </c:pt>
                <c:pt idx="2150">
                  <c:v>08:45:02:45</c:v>
                </c:pt>
                <c:pt idx="2151">
                  <c:v>08:45:25:45</c:v>
                </c:pt>
                <c:pt idx="2152">
                  <c:v>08:45:48:45</c:v>
                </c:pt>
                <c:pt idx="2153">
                  <c:v>08:46:11:45</c:v>
                </c:pt>
                <c:pt idx="2154">
                  <c:v>08:46:34:45</c:v>
                </c:pt>
                <c:pt idx="2155">
                  <c:v>08:46:57:45</c:v>
                </c:pt>
                <c:pt idx="2156">
                  <c:v>08:47:20:45</c:v>
                </c:pt>
                <c:pt idx="2157">
                  <c:v>08:47:43:45</c:v>
                </c:pt>
                <c:pt idx="2158">
                  <c:v>08:48:06:45</c:v>
                </c:pt>
                <c:pt idx="2159">
                  <c:v>08:48:29:45</c:v>
                </c:pt>
                <c:pt idx="2160">
                  <c:v>08:48:52:45</c:v>
                </c:pt>
                <c:pt idx="2161">
                  <c:v>08:49:15:45</c:v>
                </c:pt>
                <c:pt idx="2162">
                  <c:v>08:49:38:45</c:v>
                </c:pt>
                <c:pt idx="2163">
                  <c:v>08:50:01:45</c:v>
                </c:pt>
                <c:pt idx="2164">
                  <c:v>08:50:24:45</c:v>
                </c:pt>
                <c:pt idx="2165">
                  <c:v>08:50:47:45</c:v>
                </c:pt>
                <c:pt idx="2166">
                  <c:v>08:51:10:45</c:v>
                </c:pt>
                <c:pt idx="2167">
                  <c:v>08:51:33:45</c:v>
                </c:pt>
                <c:pt idx="2168">
                  <c:v>08:51:56:45</c:v>
                </c:pt>
                <c:pt idx="2169">
                  <c:v>08:52:19:45</c:v>
                </c:pt>
                <c:pt idx="2170">
                  <c:v>08:52:42:45</c:v>
                </c:pt>
                <c:pt idx="2171">
                  <c:v>08:53:05:45</c:v>
                </c:pt>
                <c:pt idx="2172">
                  <c:v>08:53:28:45</c:v>
                </c:pt>
                <c:pt idx="2173">
                  <c:v>08:53:51:45</c:v>
                </c:pt>
                <c:pt idx="2174">
                  <c:v>08:54:14:45</c:v>
                </c:pt>
                <c:pt idx="2175">
                  <c:v>08:54:37:45</c:v>
                </c:pt>
                <c:pt idx="2176">
                  <c:v>08:55:00:45</c:v>
                </c:pt>
                <c:pt idx="2177">
                  <c:v>08:55:23:45</c:v>
                </c:pt>
                <c:pt idx="2178">
                  <c:v>08:55:46:45</c:v>
                </c:pt>
                <c:pt idx="2179">
                  <c:v>08:56:09:45</c:v>
                </c:pt>
                <c:pt idx="2180">
                  <c:v>08:56:32:45</c:v>
                </c:pt>
                <c:pt idx="2181">
                  <c:v>08:56:55:45</c:v>
                </c:pt>
                <c:pt idx="2182">
                  <c:v>08:57:18:45</c:v>
                </c:pt>
                <c:pt idx="2183">
                  <c:v>08:57:41:45</c:v>
                </c:pt>
                <c:pt idx="2184">
                  <c:v>08:58:04:45</c:v>
                </c:pt>
                <c:pt idx="2185">
                  <c:v>08:58:27:45</c:v>
                </c:pt>
                <c:pt idx="2186">
                  <c:v>08:58:50:45</c:v>
                </c:pt>
                <c:pt idx="2187">
                  <c:v>08:59:13:45</c:v>
                </c:pt>
                <c:pt idx="2188">
                  <c:v>08:59:36:45</c:v>
                </c:pt>
                <c:pt idx="2189">
                  <c:v>08:59:59:45</c:v>
                </c:pt>
                <c:pt idx="2190">
                  <c:v>09:00:22:45</c:v>
                </c:pt>
                <c:pt idx="2191">
                  <c:v>09:00:45:45</c:v>
                </c:pt>
                <c:pt idx="2192">
                  <c:v>09:01:08:45</c:v>
                </c:pt>
                <c:pt idx="2193">
                  <c:v>09:01:31:45</c:v>
                </c:pt>
                <c:pt idx="2194">
                  <c:v>09:01:54:45</c:v>
                </c:pt>
                <c:pt idx="2195">
                  <c:v>09:02:17:45</c:v>
                </c:pt>
                <c:pt idx="2196">
                  <c:v>09:02:40:45</c:v>
                </c:pt>
                <c:pt idx="2197">
                  <c:v>09:03:03:45</c:v>
                </c:pt>
                <c:pt idx="2198">
                  <c:v>09:03:26:45</c:v>
                </c:pt>
                <c:pt idx="2199">
                  <c:v>09:03:49:45</c:v>
                </c:pt>
                <c:pt idx="2200">
                  <c:v>09:04:12:45</c:v>
                </c:pt>
                <c:pt idx="2201">
                  <c:v>09:04:35:45</c:v>
                </c:pt>
                <c:pt idx="2202">
                  <c:v>09:04:58:45</c:v>
                </c:pt>
                <c:pt idx="2203">
                  <c:v>09:05:21:45</c:v>
                </c:pt>
                <c:pt idx="2204">
                  <c:v>09:05:44:45</c:v>
                </c:pt>
                <c:pt idx="2205">
                  <c:v>09:06:07:45</c:v>
                </c:pt>
                <c:pt idx="2206">
                  <c:v>09:06:30:45</c:v>
                </c:pt>
                <c:pt idx="2207">
                  <c:v>09:06:53:45</c:v>
                </c:pt>
                <c:pt idx="2208">
                  <c:v>09:07:16:45</c:v>
                </c:pt>
                <c:pt idx="2209">
                  <c:v>09:07:39:45</c:v>
                </c:pt>
                <c:pt idx="2210">
                  <c:v>09:08:02:45</c:v>
                </c:pt>
                <c:pt idx="2211">
                  <c:v>09:08:25:45</c:v>
                </c:pt>
                <c:pt idx="2212">
                  <c:v>09:08:48:45</c:v>
                </c:pt>
                <c:pt idx="2213">
                  <c:v>09:09:11:45</c:v>
                </c:pt>
                <c:pt idx="2214">
                  <c:v>09:09:34:45</c:v>
                </c:pt>
                <c:pt idx="2215">
                  <c:v>09:09:57:45</c:v>
                </c:pt>
                <c:pt idx="2216">
                  <c:v>09:10:20:45</c:v>
                </c:pt>
                <c:pt idx="2217">
                  <c:v>09:10:43:45</c:v>
                </c:pt>
                <c:pt idx="2218">
                  <c:v>09:11:06:45</c:v>
                </c:pt>
                <c:pt idx="2219">
                  <c:v>09:11:29:45</c:v>
                </c:pt>
                <c:pt idx="2220">
                  <c:v>09:11:52:45</c:v>
                </c:pt>
                <c:pt idx="2221">
                  <c:v>09:12:15:45</c:v>
                </c:pt>
                <c:pt idx="2222">
                  <c:v>09:12:38:45</c:v>
                </c:pt>
                <c:pt idx="2223">
                  <c:v>09:13:01:45</c:v>
                </c:pt>
                <c:pt idx="2224">
                  <c:v>09:13:24:45</c:v>
                </c:pt>
                <c:pt idx="2225">
                  <c:v>09:13:47:45</c:v>
                </c:pt>
                <c:pt idx="2226">
                  <c:v>09:14:10:45</c:v>
                </c:pt>
                <c:pt idx="2227">
                  <c:v>09:14:33:45</c:v>
                </c:pt>
                <c:pt idx="2228">
                  <c:v>09:14:56:45</c:v>
                </c:pt>
                <c:pt idx="2229">
                  <c:v>09:15:19:45</c:v>
                </c:pt>
                <c:pt idx="2230">
                  <c:v>09:15:42:45</c:v>
                </c:pt>
                <c:pt idx="2231">
                  <c:v>09:16:05:45</c:v>
                </c:pt>
                <c:pt idx="2232">
                  <c:v>09:16:28:45</c:v>
                </c:pt>
                <c:pt idx="2233">
                  <c:v>09:16:51:45</c:v>
                </c:pt>
                <c:pt idx="2234">
                  <c:v>09:17:14:45</c:v>
                </c:pt>
                <c:pt idx="2235">
                  <c:v>09:17:37:45</c:v>
                </c:pt>
                <c:pt idx="2236">
                  <c:v>09:18:00:45</c:v>
                </c:pt>
                <c:pt idx="2237">
                  <c:v>09:18:23:45</c:v>
                </c:pt>
                <c:pt idx="2238">
                  <c:v>09:18:46:45</c:v>
                </c:pt>
                <c:pt idx="2239">
                  <c:v>09:19:09:45</c:v>
                </c:pt>
                <c:pt idx="2240">
                  <c:v>09:19:32:45</c:v>
                </c:pt>
                <c:pt idx="2241">
                  <c:v>09:19:55:45</c:v>
                </c:pt>
                <c:pt idx="2242">
                  <c:v>09:20:18:45</c:v>
                </c:pt>
                <c:pt idx="2243">
                  <c:v>09:20:41:45</c:v>
                </c:pt>
                <c:pt idx="2244">
                  <c:v>09:21:04:45</c:v>
                </c:pt>
                <c:pt idx="2245">
                  <c:v>09:21:27:45</c:v>
                </c:pt>
                <c:pt idx="2246">
                  <c:v>09:21:50:45</c:v>
                </c:pt>
                <c:pt idx="2247">
                  <c:v>09:22:13:45</c:v>
                </c:pt>
                <c:pt idx="2248">
                  <c:v>09:22:36:45</c:v>
                </c:pt>
                <c:pt idx="2249">
                  <c:v>09:22:59:45</c:v>
                </c:pt>
                <c:pt idx="2250">
                  <c:v>09:23:22:45</c:v>
                </c:pt>
                <c:pt idx="2251">
                  <c:v>09:23:45:45</c:v>
                </c:pt>
                <c:pt idx="2252">
                  <c:v>09:24:08:45</c:v>
                </c:pt>
                <c:pt idx="2253">
                  <c:v>09:24:31:45</c:v>
                </c:pt>
                <c:pt idx="2254">
                  <c:v>09:24:54:45</c:v>
                </c:pt>
                <c:pt idx="2255">
                  <c:v>09:25:17:45</c:v>
                </c:pt>
                <c:pt idx="2256">
                  <c:v>09:25:40:45</c:v>
                </c:pt>
                <c:pt idx="2257">
                  <c:v>09:26:03:45</c:v>
                </c:pt>
                <c:pt idx="2258">
                  <c:v>09:26:26:45</c:v>
                </c:pt>
                <c:pt idx="2259">
                  <c:v>09:26:49:45</c:v>
                </c:pt>
                <c:pt idx="2260">
                  <c:v>09:27:12:45</c:v>
                </c:pt>
                <c:pt idx="2261">
                  <c:v>09:27:35:45</c:v>
                </c:pt>
                <c:pt idx="2262">
                  <c:v>09:27:58:45</c:v>
                </c:pt>
                <c:pt idx="2263">
                  <c:v>09:28:21:45</c:v>
                </c:pt>
                <c:pt idx="2264">
                  <c:v>09:28:44:45</c:v>
                </c:pt>
                <c:pt idx="2265">
                  <c:v>09:29:07:45</c:v>
                </c:pt>
                <c:pt idx="2266">
                  <c:v>09:29:30:45</c:v>
                </c:pt>
                <c:pt idx="2267">
                  <c:v>09:29:53:45</c:v>
                </c:pt>
                <c:pt idx="2268">
                  <c:v>09:30:16:45</c:v>
                </c:pt>
                <c:pt idx="2269">
                  <c:v>09:30:39:45</c:v>
                </c:pt>
                <c:pt idx="2270">
                  <c:v>09:31:02:45</c:v>
                </c:pt>
                <c:pt idx="2271">
                  <c:v>09:31:25:45</c:v>
                </c:pt>
                <c:pt idx="2272">
                  <c:v>09:31:48:45</c:v>
                </c:pt>
                <c:pt idx="2273">
                  <c:v>09:32:11:45</c:v>
                </c:pt>
                <c:pt idx="2274">
                  <c:v>09:32:34:45</c:v>
                </c:pt>
                <c:pt idx="2275">
                  <c:v>09:32:57:45</c:v>
                </c:pt>
                <c:pt idx="2276">
                  <c:v>09:33:20:45</c:v>
                </c:pt>
                <c:pt idx="2277">
                  <c:v>09:33:43:45</c:v>
                </c:pt>
                <c:pt idx="2278">
                  <c:v>09:34:06:45</c:v>
                </c:pt>
                <c:pt idx="2279">
                  <c:v>09:34:29:45</c:v>
                </c:pt>
                <c:pt idx="2280">
                  <c:v>09:34:52:45</c:v>
                </c:pt>
                <c:pt idx="2281">
                  <c:v>09:35:15:45</c:v>
                </c:pt>
                <c:pt idx="2282">
                  <c:v>09:35:38:45</c:v>
                </c:pt>
                <c:pt idx="2283">
                  <c:v>09:36:01:45</c:v>
                </c:pt>
                <c:pt idx="2284">
                  <c:v>09:36:24:45</c:v>
                </c:pt>
                <c:pt idx="2285">
                  <c:v>09:36:47:45</c:v>
                </c:pt>
                <c:pt idx="2286">
                  <c:v>09:37:10:45</c:v>
                </c:pt>
                <c:pt idx="2287">
                  <c:v>09:37:33:45</c:v>
                </c:pt>
                <c:pt idx="2288">
                  <c:v>09:37:56:45</c:v>
                </c:pt>
                <c:pt idx="2289">
                  <c:v>09:38:19:45</c:v>
                </c:pt>
                <c:pt idx="2290">
                  <c:v>09:38:42:45</c:v>
                </c:pt>
                <c:pt idx="2291">
                  <c:v>09:39:05:45</c:v>
                </c:pt>
                <c:pt idx="2292">
                  <c:v>09:39:28:45</c:v>
                </c:pt>
                <c:pt idx="2293">
                  <c:v>09:39:51:45</c:v>
                </c:pt>
                <c:pt idx="2294">
                  <c:v>09:40:14:45</c:v>
                </c:pt>
                <c:pt idx="2295">
                  <c:v>09:40:37:45</c:v>
                </c:pt>
                <c:pt idx="2296">
                  <c:v>09:41:00:45</c:v>
                </c:pt>
                <c:pt idx="2297">
                  <c:v>09:41:23:45</c:v>
                </c:pt>
                <c:pt idx="2298">
                  <c:v>09:41:46:45</c:v>
                </c:pt>
                <c:pt idx="2299">
                  <c:v>09:42:09:45</c:v>
                </c:pt>
                <c:pt idx="2300">
                  <c:v>09:42:32:45</c:v>
                </c:pt>
                <c:pt idx="2301">
                  <c:v>09:42:55:45</c:v>
                </c:pt>
                <c:pt idx="2302">
                  <c:v>09:43:18:45</c:v>
                </c:pt>
                <c:pt idx="2303">
                  <c:v>09:43:41:45</c:v>
                </c:pt>
                <c:pt idx="2304">
                  <c:v>09:44:04:45</c:v>
                </c:pt>
                <c:pt idx="2305">
                  <c:v>09:44:27:45</c:v>
                </c:pt>
                <c:pt idx="2306">
                  <c:v>09:44:50:45</c:v>
                </c:pt>
                <c:pt idx="2307">
                  <c:v>09:45:13:45</c:v>
                </c:pt>
                <c:pt idx="2308">
                  <c:v>09:45:36:45</c:v>
                </c:pt>
                <c:pt idx="2309">
                  <c:v>09:45:59:45</c:v>
                </c:pt>
                <c:pt idx="2310">
                  <c:v>09:46:22:45</c:v>
                </c:pt>
                <c:pt idx="2311">
                  <c:v>09:46:45:45</c:v>
                </c:pt>
                <c:pt idx="2312">
                  <c:v>09:47:08:46</c:v>
                </c:pt>
                <c:pt idx="2313">
                  <c:v>09:47:31:45</c:v>
                </c:pt>
                <c:pt idx="2314">
                  <c:v>09:47:54:45</c:v>
                </c:pt>
                <c:pt idx="2315">
                  <c:v>09:48:17:45</c:v>
                </c:pt>
                <c:pt idx="2316">
                  <c:v>09:48:40:45</c:v>
                </c:pt>
                <c:pt idx="2317">
                  <c:v>09:49:03:45</c:v>
                </c:pt>
                <c:pt idx="2318">
                  <c:v>09:49:26:45</c:v>
                </c:pt>
                <c:pt idx="2319">
                  <c:v>09:49:49:45</c:v>
                </c:pt>
                <c:pt idx="2320">
                  <c:v>09:50:12:45</c:v>
                </c:pt>
                <c:pt idx="2321">
                  <c:v>09:50:35:45</c:v>
                </c:pt>
                <c:pt idx="2322">
                  <c:v>09:50:58:45</c:v>
                </c:pt>
                <c:pt idx="2323">
                  <c:v>09:51:21:45</c:v>
                </c:pt>
                <c:pt idx="2324">
                  <c:v>09:51:44:45</c:v>
                </c:pt>
                <c:pt idx="2325">
                  <c:v>09:52:07:45</c:v>
                </c:pt>
                <c:pt idx="2326">
                  <c:v>09:52:30:45</c:v>
                </c:pt>
                <c:pt idx="2327">
                  <c:v>09:52:53:45</c:v>
                </c:pt>
                <c:pt idx="2328">
                  <c:v>09:53:16:45</c:v>
                </c:pt>
                <c:pt idx="2329">
                  <c:v>09:53:39:45</c:v>
                </c:pt>
                <c:pt idx="2330">
                  <c:v>09:54:02:45</c:v>
                </c:pt>
                <c:pt idx="2331">
                  <c:v>09:54:25:45</c:v>
                </c:pt>
                <c:pt idx="2332">
                  <c:v>09:54:48:45</c:v>
                </c:pt>
                <c:pt idx="2333">
                  <c:v>09:55:11:45</c:v>
                </c:pt>
                <c:pt idx="2334">
                  <c:v>09:55:34:45</c:v>
                </c:pt>
                <c:pt idx="2335">
                  <c:v>09:55:57:45</c:v>
                </c:pt>
                <c:pt idx="2336">
                  <c:v>09:56:20:45</c:v>
                </c:pt>
                <c:pt idx="2337">
                  <c:v>09:56:43:45</c:v>
                </c:pt>
                <c:pt idx="2338">
                  <c:v>09:57:06:45</c:v>
                </c:pt>
                <c:pt idx="2339">
                  <c:v>09:57:29:45</c:v>
                </c:pt>
                <c:pt idx="2340">
                  <c:v>09:57:52:45</c:v>
                </c:pt>
                <c:pt idx="2341">
                  <c:v>09:58:15:45</c:v>
                </c:pt>
                <c:pt idx="2342">
                  <c:v>09:58:38:45</c:v>
                </c:pt>
                <c:pt idx="2343">
                  <c:v>09:59:01:45</c:v>
                </c:pt>
                <c:pt idx="2344">
                  <c:v>09:59:24:45</c:v>
                </c:pt>
                <c:pt idx="2345">
                  <c:v>09:59:47:45</c:v>
                </c:pt>
                <c:pt idx="2346">
                  <c:v>10:00:10:45</c:v>
                </c:pt>
                <c:pt idx="2347">
                  <c:v>10:00:33:45</c:v>
                </c:pt>
                <c:pt idx="2348">
                  <c:v>10:00:56:45</c:v>
                </c:pt>
                <c:pt idx="2349">
                  <c:v>10:01:19:45</c:v>
                </c:pt>
                <c:pt idx="2350">
                  <c:v>10:01:42:45</c:v>
                </c:pt>
                <c:pt idx="2351">
                  <c:v>10:02:05:45</c:v>
                </c:pt>
                <c:pt idx="2352">
                  <c:v>10:02:28:45</c:v>
                </c:pt>
                <c:pt idx="2353">
                  <c:v>10:02:51:45</c:v>
                </c:pt>
                <c:pt idx="2354">
                  <c:v>10:03:14:45</c:v>
                </c:pt>
                <c:pt idx="2355">
                  <c:v>10:03:37:45</c:v>
                </c:pt>
                <c:pt idx="2356">
                  <c:v>10:04:00:45</c:v>
                </c:pt>
                <c:pt idx="2357">
                  <c:v>10:04:23:45</c:v>
                </c:pt>
                <c:pt idx="2358">
                  <c:v>10:04:46:45</c:v>
                </c:pt>
                <c:pt idx="2359">
                  <c:v>10:05:09:45</c:v>
                </c:pt>
                <c:pt idx="2360">
                  <c:v>10:05:32:45</c:v>
                </c:pt>
                <c:pt idx="2361">
                  <c:v>10:05:55:46</c:v>
                </c:pt>
                <c:pt idx="2362">
                  <c:v>10:06:18:45</c:v>
                </c:pt>
                <c:pt idx="2363">
                  <c:v>10:06:41:45</c:v>
                </c:pt>
                <c:pt idx="2364">
                  <c:v>10:07:04:45</c:v>
                </c:pt>
                <c:pt idx="2365">
                  <c:v>10:07:27:45</c:v>
                </c:pt>
                <c:pt idx="2366">
                  <c:v>10:07:50:45</c:v>
                </c:pt>
                <c:pt idx="2367">
                  <c:v>10:08:13:45</c:v>
                </c:pt>
                <c:pt idx="2368">
                  <c:v>10:08:36:45</c:v>
                </c:pt>
                <c:pt idx="2369">
                  <c:v>10:08:59:45</c:v>
                </c:pt>
                <c:pt idx="2370">
                  <c:v>10:09:22:45</c:v>
                </c:pt>
                <c:pt idx="2371">
                  <c:v>10:09:45:45</c:v>
                </c:pt>
                <c:pt idx="2372">
                  <c:v>10:10:08:45</c:v>
                </c:pt>
                <c:pt idx="2373">
                  <c:v>10:10:31:45</c:v>
                </c:pt>
                <c:pt idx="2374">
                  <c:v>10:10:54:45</c:v>
                </c:pt>
                <c:pt idx="2375">
                  <c:v>10:11:17:45</c:v>
                </c:pt>
                <c:pt idx="2376">
                  <c:v>10:11:40:45</c:v>
                </c:pt>
                <c:pt idx="2377">
                  <c:v>10:12:03:45</c:v>
                </c:pt>
                <c:pt idx="2378">
                  <c:v>10:12:26:45</c:v>
                </c:pt>
                <c:pt idx="2379">
                  <c:v>10:12:49:46</c:v>
                </c:pt>
                <c:pt idx="2380">
                  <c:v>10:13:12:45</c:v>
                </c:pt>
                <c:pt idx="2381">
                  <c:v>10:13:35:45</c:v>
                </c:pt>
                <c:pt idx="2382">
                  <c:v>10:13:58:46</c:v>
                </c:pt>
                <c:pt idx="2383">
                  <c:v>10:14:21:45</c:v>
                </c:pt>
                <c:pt idx="2384">
                  <c:v>10:14:44:45</c:v>
                </c:pt>
                <c:pt idx="2385">
                  <c:v>10:15:07:45</c:v>
                </c:pt>
                <c:pt idx="2386">
                  <c:v>10:15:30:45</c:v>
                </c:pt>
                <c:pt idx="2387">
                  <c:v>10:15:53:45</c:v>
                </c:pt>
                <c:pt idx="2388">
                  <c:v>10:16:16:45</c:v>
                </c:pt>
                <c:pt idx="2389">
                  <c:v>10:16:39:45</c:v>
                </c:pt>
                <c:pt idx="2390">
                  <c:v>10:17:02:45</c:v>
                </c:pt>
                <c:pt idx="2391">
                  <c:v>10:17:25:45</c:v>
                </c:pt>
                <c:pt idx="2392">
                  <c:v>10:17:48:45</c:v>
                </c:pt>
                <c:pt idx="2393">
                  <c:v>10:18:11:46</c:v>
                </c:pt>
                <c:pt idx="2394">
                  <c:v>10:18:34:45</c:v>
                </c:pt>
                <c:pt idx="2395">
                  <c:v>10:18:57:45</c:v>
                </c:pt>
                <c:pt idx="2396">
                  <c:v>10:19:20:45</c:v>
                </c:pt>
                <c:pt idx="2397">
                  <c:v>10:19:43:45</c:v>
                </c:pt>
                <c:pt idx="2398">
                  <c:v>10:20:06:45</c:v>
                </c:pt>
                <c:pt idx="2399">
                  <c:v>10:20:29:45</c:v>
                </c:pt>
                <c:pt idx="2400">
                  <c:v>10:20:52:45</c:v>
                </c:pt>
                <c:pt idx="2401">
                  <c:v>10:21:15:45</c:v>
                </c:pt>
                <c:pt idx="2402">
                  <c:v>10:21:38:45</c:v>
                </c:pt>
                <c:pt idx="2403">
                  <c:v>10:22:01:45</c:v>
                </c:pt>
                <c:pt idx="2404">
                  <c:v>10:22:24:45</c:v>
                </c:pt>
                <c:pt idx="2405">
                  <c:v>10:22:47:45</c:v>
                </c:pt>
                <c:pt idx="2406">
                  <c:v>10:23:10:45</c:v>
                </c:pt>
                <c:pt idx="2407">
                  <c:v>10:23:33:45</c:v>
                </c:pt>
                <c:pt idx="2408">
                  <c:v>10:23:56:45</c:v>
                </c:pt>
                <c:pt idx="2409">
                  <c:v>10:24:19:45</c:v>
                </c:pt>
                <c:pt idx="2410">
                  <c:v>10:24:42:45</c:v>
                </c:pt>
                <c:pt idx="2411">
                  <c:v>10:25:05:45</c:v>
                </c:pt>
                <c:pt idx="2412">
                  <c:v>10:25:28:45</c:v>
                </c:pt>
                <c:pt idx="2413">
                  <c:v>10:25:51:45</c:v>
                </c:pt>
                <c:pt idx="2414">
                  <c:v>10:26:14:45</c:v>
                </c:pt>
                <c:pt idx="2415">
                  <c:v>10:26:37:45</c:v>
                </c:pt>
                <c:pt idx="2416">
                  <c:v>10:27:00:45</c:v>
                </c:pt>
                <c:pt idx="2417">
                  <c:v>10:27:23:45</c:v>
                </c:pt>
                <c:pt idx="2418">
                  <c:v>10:27:46:45</c:v>
                </c:pt>
                <c:pt idx="2419">
                  <c:v>10:28:09:45</c:v>
                </c:pt>
                <c:pt idx="2420">
                  <c:v>10:28:32:45</c:v>
                </c:pt>
                <c:pt idx="2421">
                  <c:v>10:28:55:45</c:v>
                </c:pt>
                <c:pt idx="2422">
                  <c:v>10:29:18:45</c:v>
                </c:pt>
                <c:pt idx="2423">
                  <c:v>10:29:41:45</c:v>
                </c:pt>
                <c:pt idx="2424">
                  <c:v>10:30:04:45</c:v>
                </c:pt>
                <c:pt idx="2425">
                  <c:v>10:30:27:45</c:v>
                </c:pt>
                <c:pt idx="2426">
                  <c:v>10:30:50:45</c:v>
                </c:pt>
                <c:pt idx="2427">
                  <c:v>10:31:13:45</c:v>
                </c:pt>
                <c:pt idx="2428">
                  <c:v>10:31:36:45</c:v>
                </c:pt>
                <c:pt idx="2429">
                  <c:v>10:31:59:45</c:v>
                </c:pt>
                <c:pt idx="2430">
                  <c:v>10:32:22:45</c:v>
                </c:pt>
                <c:pt idx="2431">
                  <c:v>10:32:45:45</c:v>
                </c:pt>
                <c:pt idx="2432">
                  <c:v>10:33:08:45</c:v>
                </c:pt>
                <c:pt idx="2433">
                  <c:v>10:33:31:45</c:v>
                </c:pt>
                <c:pt idx="2434">
                  <c:v>10:33:54:45</c:v>
                </c:pt>
                <c:pt idx="2435">
                  <c:v>10:34:17:45</c:v>
                </c:pt>
                <c:pt idx="2436">
                  <c:v>10:34:40:45</c:v>
                </c:pt>
                <c:pt idx="2437">
                  <c:v>10:35:03:45</c:v>
                </c:pt>
                <c:pt idx="2438">
                  <c:v>10:35:26:45</c:v>
                </c:pt>
                <c:pt idx="2439">
                  <c:v>10:35:49:45</c:v>
                </c:pt>
                <c:pt idx="2440">
                  <c:v>10:36:12:45</c:v>
                </c:pt>
                <c:pt idx="2441">
                  <c:v>10:36:35:45</c:v>
                </c:pt>
                <c:pt idx="2442">
                  <c:v>10:36:58:45</c:v>
                </c:pt>
                <c:pt idx="2443">
                  <c:v>10:37:21:45</c:v>
                </c:pt>
                <c:pt idx="2444">
                  <c:v>10:37:44:45</c:v>
                </c:pt>
                <c:pt idx="2445">
                  <c:v>10:38:07:45</c:v>
                </c:pt>
                <c:pt idx="2446">
                  <c:v>10:38:30:45</c:v>
                </c:pt>
                <c:pt idx="2447">
                  <c:v>10:38:53:45</c:v>
                </c:pt>
                <c:pt idx="2448">
                  <c:v>10:39:16:45</c:v>
                </c:pt>
                <c:pt idx="2449">
                  <c:v>10:39:39:45</c:v>
                </c:pt>
                <c:pt idx="2450">
                  <c:v>10:40:02:45</c:v>
                </c:pt>
                <c:pt idx="2451">
                  <c:v>10:40:25:45</c:v>
                </c:pt>
                <c:pt idx="2452">
                  <c:v>10:40:48:45</c:v>
                </c:pt>
                <c:pt idx="2453">
                  <c:v>10:41:11:45</c:v>
                </c:pt>
                <c:pt idx="2454">
                  <c:v>10:41:34:45</c:v>
                </c:pt>
                <c:pt idx="2455">
                  <c:v>10:41:57:45</c:v>
                </c:pt>
                <c:pt idx="2456">
                  <c:v>10:42:20:45</c:v>
                </c:pt>
                <c:pt idx="2457">
                  <c:v>10:42:43:45</c:v>
                </c:pt>
                <c:pt idx="2458">
                  <c:v>10:43:06:45</c:v>
                </c:pt>
                <c:pt idx="2459">
                  <c:v>10:43:29:45</c:v>
                </c:pt>
                <c:pt idx="2460">
                  <c:v>10:43:52:45</c:v>
                </c:pt>
                <c:pt idx="2461">
                  <c:v>10:44:15:45</c:v>
                </c:pt>
                <c:pt idx="2462">
                  <c:v>10:44:38:45</c:v>
                </c:pt>
                <c:pt idx="2463">
                  <c:v>10:45:01:45</c:v>
                </c:pt>
                <c:pt idx="2464">
                  <c:v>10:45:24:45</c:v>
                </c:pt>
                <c:pt idx="2465">
                  <c:v>10:45:47:45</c:v>
                </c:pt>
                <c:pt idx="2466">
                  <c:v>10:46:10:45</c:v>
                </c:pt>
                <c:pt idx="2467">
                  <c:v>10:46:33:45</c:v>
                </c:pt>
                <c:pt idx="2468">
                  <c:v>10:46:56:45</c:v>
                </c:pt>
                <c:pt idx="2469">
                  <c:v>10:47:19:45</c:v>
                </c:pt>
                <c:pt idx="2470">
                  <c:v>10:47:42:45</c:v>
                </c:pt>
                <c:pt idx="2471">
                  <c:v>10:48:05:45</c:v>
                </c:pt>
                <c:pt idx="2472">
                  <c:v>10:48:28:45</c:v>
                </c:pt>
                <c:pt idx="2473">
                  <c:v>10:48:51:45</c:v>
                </c:pt>
                <c:pt idx="2474">
                  <c:v>10:49:14:45</c:v>
                </c:pt>
                <c:pt idx="2475">
                  <c:v>10:49:37:45</c:v>
                </c:pt>
                <c:pt idx="2476">
                  <c:v>10:50:00:45</c:v>
                </c:pt>
                <c:pt idx="2477">
                  <c:v>10:50:23:45</c:v>
                </c:pt>
                <c:pt idx="2478">
                  <c:v>10:50:46:46</c:v>
                </c:pt>
                <c:pt idx="2479">
                  <c:v>10:51:09:45</c:v>
                </c:pt>
                <c:pt idx="2480">
                  <c:v>10:51:32:45</c:v>
                </c:pt>
                <c:pt idx="2481">
                  <c:v>10:51:55:45</c:v>
                </c:pt>
                <c:pt idx="2482">
                  <c:v>10:52:18:45</c:v>
                </c:pt>
                <c:pt idx="2483">
                  <c:v>10:52:41:45</c:v>
                </c:pt>
                <c:pt idx="2484">
                  <c:v>10:53:04:45</c:v>
                </c:pt>
                <c:pt idx="2485">
                  <c:v>10:53:27:45</c:v>
                </c:pt>
                <c:pt idx="2486">
                  <c:v>10:53:50:45</c:v>
                </c:pt>
                <c:pt idx="2487">
                  <c:v>10:54:13:45</c:v>
                </c:pt>
                <c:pt idx="2488">
                  <c:v>10:54:36:45</c:v>
                </c:pt>
                <c:pt idx="2489">
                  <c:v>10:54:59:45</c:v>
                </c:pt>
                <c:pt idx="2490">
                  <c:v>10:55:22:45</c:v>
                </c:pt>
                <c:pt idx="2491">
                  <c:v>10:55:45:45</c:v>
                </c:pt>
                <c:pt idx="2492">
                  <c:v>10:56:08:45</c:v>
                </c:pt>
                <c:pt idx="2493">
                  <c:v>10:56:31:45</c:v>
                </c:pt>
                <c:pt idx="2494">
                  <c:v>10:56:54:45</c:v>
                </c:pt>
                <c:pt idx="2495">
                  <c:v>10:57:17:45</c:v>
                </c:pt>
                <c:pt idx="2496">
                  <c:v>10:57:40:45</c:v>
                </c:pt>
                <c:pt idx="2497">
                  <c:v>10:58:03:45</c:v>
                </c:pt>
                <c:pt idx="2498">
                  <c:v>10:58:26:45</c:v>
                </c:pt>
                <c:pt idx="2499">
                  <c:v>10:58:49:45</c:v>
                </c:pt>
                <c:pt idx="2500">
                  <c:v>10:59:12:45</c:v>
                </c:pt>
                <c:pt idx="2501">
                  <c:v>10:59:35:45</c:v>
                </c:pt>
                <c:pt idx="2502">
                  <c:v>10:59:58:45</c:v>
                </c:pt>
                <c:pt idx="2503">
                  <c:v>11:00:21:45</c:v>
                </c:pt>
                <c:pt idx="2504">
                  <c:v>11:00:44:45</c:v>
                </c:pt>
                <c:pt idx="2505">
                  <c:v>11:01:07:45</c:v>
                </c:pt>
                <c:pt idx="2506">
                  <c:v>11:01:30:45</c:v>
                </c:pt>
                <c:pt idx="2507">
                  <c:v>11:01:53:45</c:v>
                </c:pt>
                <c:pt idx="2508">
                  <c:v>11:02:16:45</c:v>
                </c:pt>
                <c:pt idx="2509">
                  <c:v>11:02:39:45</c:v>
                </c:pt>
                <c:pt idx="2510">
                  <c:v>11:03:02:45</c:v>
                </c:pt>
                <c:pt idx="2511">
                  <c:v>11:03:25:45</c:v>
                </c:pt>
                <c:pt idx="2512">
                  <c:v>11:03:48:45</c:v>
                </c:pt>
                <c:pt idx="2513">
                  <c:v>11:04:11:45</c:v>
                </c:pt>
                <c:pt idx="2514">
                  <c:v>11:04:34:45</c:v>
                </c:pt>
                <c:pt idx="2515">
                  <c:v>11:04:57:45</c:v>
                </c:pt>
                <c:pt idx="2516">
                  <c:v>11:05:20:45</c:v>
                </c:pt>
                <c:pt idx="2517">
                  <c:v>11:05:43:45</c:v>
                </c:pt>
                <c:pt idx="2518">
                  <c:v>11:06:06:45</c:v>
                </c:pt>
                <c:pt idx="2519">
                  <c:v>11:06:29:45</c:v>
                </c:pt>
                <c:pt idx="2520">
                  <c:v>11:06:52:45</c:v>
                </c:pt>
                <c:pt idx="2521">
                  <c:v>11:07:15:45</c:v>
                </c:pt>
                <c:pt idx="2522">
                  <c:v>11:07:38:46</c:v>
                </c:pt>
                <c:pt idx="2523">
                  <c:v>11:08:01:45</c:v>
                </c:pt>
                <c:pt idx="2524">
                  <c:v>11:08:24:45</c:v>
                </c:pt>
                <c:pt idx="2525">
                  <c:v>11:08:47:45</c:v>
                </c:pt>
                <c:pt idx="2526">
                  <c:v>11:09:10:45</c:v>
                </c:pt>
                <c:pt idx="2527">
                  <c:v>11:09:33:45</c:v>
                </c:pt>
                <c:pt idx="2528">
                  <c:v>11:09:56:45</c:v>
                </c:pt>
                <c:pt idx="2529">
                  <c:v>11:10:19:45</c:v>
                </c:pt>
                <c:pt idx="2530">
                  <c:v>11:10:42:45</c:v>
                </c:pt>
                <c:pt idx="2531">
                  <c:v>11:11:05:45</c:v>
                </c:pt>
                <c:pt idx="2532">
                  <c:v>11:11:28:45</c:v>
                </c:pt>
                <c:pt idx="2533">
                  <c:v>11:11:51:45</c:v>
                </c:pt>
                <c:pt idx="2534">
                  <c:v>11:12:14:45</c:v>
                </c:pt>
                <c:pt idx="2535">
                  <c:v>11:12:37:45</c:v>
                </c:pt>
                <c:pt idx="2536">
                  <c:v>11:13:00:45</c:v>
                </c:pt>
                <c:pt idx="2537">
                  <c:v>11:13:23:45</c:v>
                </c:pt>
                <c:pt idx="2538">
                  <c:v>11:13:46:45</c:v>
                </c:pt>
                <c:pt idx="2539">
                  <c:v>11:14:09:45</c:v>
                </c:pt>
                <c:pt idx="2540">
                  <c:v>11:14:32:45</c:v>
                </c:pt>
                <c:pt idx="2541">
                  <c:v>11:14:55:45</c:v>
                </c:pt>
                <c:pt idx="2542">
                  <c:v>11:15:18:45</c:v>
                </c:pt>
                <c:pt idx="2543">
                  <c:v>11:15:41:45</c:v>
                </c:pt>
                <c:pt idx="2544">
                  <c:v>11:16:04:45</c:v>
                </c:pt>
                <c:pt idx="2545">
                  <c:v>11:16:27:45</c:v>
                </c:pt>
                <c:pt idx="2546">
                  <c:v>11:16:50:46</c:v>
                </c:pt>
                <c:pt idx="2547">
                  <c:v>11:17:13:45</c:v>
                </c:pt>
                <c:pt idx="2548">
                  <c:v>11:17:36:45</c:v>
                </c:pt>
                <c:pt idx="2549">
                  <c:v>11:17:59:45</c:v>
                </c:pt>
                <c:pt idx="2550">
                  <c:v>11:18:22:45</c:v>
                </c:pt>
                <c:pt idx="2551">
                  <c:v>11:18:45:45</c:v>
                </c:pt>
                <c:pt idx="2552">
                  <c:v>11:19:08:45</c:v>
                </c:pt>
                <c:pt idx="2553">
                  <c:v>11:19:31:45</c:v>
                </c:pt>
                <c:pt idx="2554">
                  <c:v>11:19:54:45</c:v>
                </c:pt>
                <c:pt idx="2555">
                  <c:v>11:20:17:45</c:v>
                </c:pt>
                <c:pt idx="2556">
                  <c:v>11:20:40:45</c:v>
                </c:pt>
                <c:pt idx="2557">
                  <c:v>11:21:03:45</c:v>
                </c:pt>
                <c:pt idx="2558">
                  <c:v>11:21:26:45</c:v>
                </c:pt>
                <c:pt idx="2559">
                  <c:v>11:21:49:45</c:v>
                </c:pt>
                <c:pt idx="2560">
                  <c:v>11:22:12:45</c:v>
                </c:pt>
                <c:pt idx="2561">
                  <c:v>11:22:35:45</c:v>
                </c:pt>
                <c:pt idx="2562">
                  <c:v>11:22:58:45</c:v>
                </c:pt>
                <c:pt idx="2563">
                  <c:v>11:23:21:45</c:v>
                </c:pt>
                <c:pt idx="2564">
                  <c:v>11:23:44:45</c:v>
                </c:pt>
                <c:pt idx="2565">
                  <c:v>11:24:07:45</c:v>
                </c:pt>
                <c:pt idx="2566">
                  <c:v>11:24:30:45</c:v>
                </c:pt>
                <c:pt idx="2567">
                  <c:v>11:24:53:45</c:v>
                </c:pt>
                <c:pt idx="2568">
                  <c:v>11:25:16:45</c:v>
                </c:pt>
                <c:pt idx="2569">
                  <c:v>11:25:39:45</c:v>
                </c:pt>
                <c:pt idx="2570">
                  <c:v>11:26:02:45</c:v>
                </c:pt>
                <c:pt idx="2571">
                  <c:v>11:26:25:45</c:v>
                </c:pt>
                <c:pt idx="2572">
                  <c:v>11:26:48:45</c:v>
                </c:pt>
                <c:pt idx="2573">
                  <c:v>11:27:11:45</c:v>
                </c:pt>
                <c:pt idx="2574">
                  <c:v>11:27:34:45</c:v>
                </c:pt>
                <c:pt idx="2575">
                  <c:v>11:27:57:45</c:v>
                </c:pt>
                <c:pt idx="2576">
                  <c:v>11:28:20:45</c:v>
                </c:pt>
                <c:pt idx="2577">
                  <c:v>11:28:43:45</c:v>
                </c:pt>
                <c:pt idx="2578">
                  <c:v>11:29:06:45</c:v>
                </c:pt>
                <c:pt idx="2579">
                  <c:v>11:29:29:45</c:v>
                </c:pt>
                <c:pt idx="2580">
                  <c:v>11:29:52:45</c:v>
                </c:pt>
                <c:pt idx="2581">
                  <c:v>11:30:15:45</c:v>
                </c:pt>
                <c:pt idx="2582">
                  <c:v>11:30:38:45</c:v>
                </c:pt>
                <c:pt idx="2583">
                  <c:v>11:31:01:45</c:v>
                </c:pt>
                <c:pt idx="2584">
                  <c:v>11:31:24:45</c:v>
                </c:pt>
                <c:pt idx="2585">
                  <c:v>11:31:47:45</c:v>
                </c:pt>
                <c:pt idx="2586">
                  <c:v>11:32:10:45</c:v>
                </c:pt>
                <c:pt idx="2587">
                  <c:v>11:32:33:45</c:v>
                </c:pt>
                <c:pt idx="2588">
                  <c:v>11:32:56:45</c:v>
                </c:pt>
                <c:pt idx="2589">
                  <c:v>11:33:19:45</c:v>
                </c:pt>
                <c:pt idx="2590">
                  <c:v>11:33:42:45</c:v>
                </c:pt>
                <c:pt idx="2591">
                  <c:v>11:34:05:45</c:v>
                </c:pt>
                <c:pt idx="2592">
                  <c:v>11:34:28:45</c:v>
                </c:pt>
                <c:pt idx="2593">
                  <c:v>11:34:51:45</c:v>
                </c:pt>
                <c:pt idx="2594">
                  <c:v>11:35:14:46</c:v>
                </c:pt>
                <c:pt idx="2595">
                  <c:v>11:35:37:45</c:v>
                </c:pt>
                <c:pt idx="2596">
                  <c:v>11:36:00:45</c:v>
                </c:pt>
                <c:pt idx="2597">
                  <c:v>11:36:23:45</c:v>
                </c:pt>
                <c:pt idx="2598">
                  <c:v>11:36:46:45</c:v>
                </c:pt>
                <c:pt idx="2599">
                  <c:v>11:37:09:45</c:v>
                </c:pt>
                <c:pt idx="2600">
                  <c:v>11:37:32:45</c:v>
                </c:pt>
                <c:pt idx="2601">
                  <c:v>11:37:55:45</c:v>
                </c:pt>
                <c:pt idx="2602">
                  <c:v>11:38:18:45</c:v>
                </c:pt>
                <c:pt idx="2603">
                  <c:v>11:38:41:45</c:v>
                </c:pt>
                <c:pt idx="2604">
                  <c:v>11:39:04:45</c:v>
                </c:pt>
                <c:pt idx="2605">
                  <c:v>11:39:27:45</c:v>
                </c:pt>
                <c:pt idx="2606">
                  <c:v>11:39:50:45</c:v>
                </c:pt>
                <c:pt idx="2607">
                  <c:v>11:40:13:45</c:v>
                </c:pt>
                <c:pt idx="2608">
                  <c:v>11:40:36:45</c:v>
                </c:pt>
                <c:pt idx="2609">
                  <c:v>11:40:59:45</c:v>
                </c:pt>
                <c:pt idx="2610">
                  <c:v>11:41:22:45</c:v>
                </c:pt>
                <c:pt idx="2611">
                  <c:v>11:41:45:45</c:v>
                </c:pt>
                <c:pt idx="2612">
                  <c:v>11:42:08:45</c:v>
                </c:pt>
                <c:pt idx="2613">
                  <c:v>11:42:31:45</c:v>
                </c:pt>
                <c:pt idx="2614">
                  <c:v>11:42:54:45</c:v>
                </c:pt>
                <c:pt idx="2615">
                  <c:v>11:43:17:45</c:v>
                </c:pt>
                <c:pt idx="2616">
                  <c:v>11:43:40:45</c:v>
                </c:pt>
                <c:pt idx="2617">
                  <c:v>11:44:03:45</c:v>
                </c:pt>
                <c:pt idx="2618">
                  <c:v>11:44:26:45</c:v>
                </c:pt>
                <c:pt idx="2619">
                  <c:v>11:44:49:45</c:v>
                </c:pt>
                <c:pt idx="2620">
                  <c:v>11:45:12:45</c:v>
                </c:pt>
                <c:pt idx="2621">
                  <c:v>11:45:35:45</c:v>
                </c:pt>
                <c:pt idx="2622">
                  <c:v>11:45:58:45</c:v>
                </c:pt>
                <c:pt idx="2623">
                  <c:v>11:46:21:45</c:v>
                </c:pt>
                <c:pt idx="2624">
                  <c:v>11:46:44:45</c:v>
                </c:pt>
                <c:pt idx="2625">
                  <c:v>11:47:07:45</c:v>
                </c:pt>
                <c:pt idx="2626">
                  <c:v>11:47:30:45</c:v>
                </c:pt>
                <c:pt idx="2627">
                  <c:v>11:47:53:46</c:v>
                </c:pt>
                <c:pt idx="2628">
                  <c:v>11:48:16:45</c:v>
                </c:pt>
                <c:pt idx="2629">
                  <c:v>11:48:39:45</c:v>
                </c:pt>
                <c:pt idx="2630">
                  <c:v>11:49:02:45</c:v>
                </c:pt>
                <c:pt idx="2631">
                  <c:v>11:49:25:45</c:v>
                </c:pt>
                <c:pt idx="2632">
                  <c:v>11:49:48:45</c:v>
                </c:pt>
                <c:pt idx="2633">
                  <c:v>11:50:11:45</c:v>
                </c:pt>
                <c:pt idx="2634">
                  <c:v>11:50:34:45</c:v>
                </c:pt>
                <c:pt idx="2635">
                  <c:v>11:50:57:45</c:v>
                </c:pt>
                <c:pt idx="2636">
                  <c:v>11:51:20:45</c:v>
                </c:pt>
                <c:pt idx="2637">
                  <c:v>11:51:43:45</c:v>
                </c:pt>
                <c:pt idx="2638">
                  <c:v>11:52:06:45</c:v>
                </c:pt>
                <c:pt idx="2639">
                  <c:v>11:52:29:45</c:v>
                </c:pt>
                <c:pt idx="2640">
                  <c:v>11:52:52:46</c:v>
                </c:pt>
                <c:pt idx="2641">
                  <c:v>11:53:15:45</c:v>
                </c:pt>
                <c:pt idx="2642">
                  <c:v>11:53:38:45</c:v>
                </c:pt>
                <c:pt idx="2643">
                  <c:v>11:54:01:45</c:v>
                </c:pt>
                <c:pt idx="2644">
                  <c:v>11:54:24:45</c:v>
                </c:pt>
                <c:pt idx="2645">
                  <c:v>11:54:47:45</c:v>
                </c:pt>
                <c:pt idx="2646">
                  <c:v>11:55:10:45</c:v>
                </c:pt>
                <c:pt idx="2647">
                  <c:v>11:55:33:45</c:v>
                </c:pt>
                <c:pt idx="2648">
                  <c:v>11:55:56:45</c:v>
                </c:pt>
                <c:pt idx="2649">
                  <c:v>11:56:19:45</c:v>
                </c:pt>
                <c:pt idx="2650">
                  <c:v>11:56:42:45</c:v>
                </c:pt>
                <c:pt idx="2651">
                  <c:v>11:57:05:45</c:v>
                </c:pt>
                <c:pt idx="2652">
                  <c:v>11:57:28:45</c:v>
                </c:pt>
                <c:pt idx="2653">
                  <c:v>11:57:51:45</c:v>
                </c:pt>
                <c:pt idx="2654">
                  <c:v>11:58:14:45</c:v>
                </c:pt>
                <c:pt idx="2655">
                  <c:v>11:58:37:45</c:v>
                </c:pt>
                <c:pt idx="2656">
                  <c:v>11:59:00:45</c:v>
                </c:pt>
                <c:pt idx="2657">
                  <c:v>11:59:23:45</c:v>
                </c:pt>
                <c:pt idx="2658">
                  <c:v>11:59:46:45</c:v>
                </c:pt>
                <c:pt idx="2659">
                  <c:v>12:00:09:45</c:v>
                </c:pt>
                <c:pt idx="2660">
                  <c:v>12:00:32:45</c:v>
                </c:pt>
                <c:pt idx="2661">
                  <c:v>12:00:55:45</c:v>
                </c:pt>
                <c:pt idx="2662">
                  <c:v>12:01:18:46</c:v>
                </c:pt>
                <c:pt idx="2663">
                  <c:v>12:01:41:45</c:v>
                </c:pt>
                <c:pt idx="2664">
                  <c:v>12:02:04:45</c:v>
                </c:pt>
                <c:pt idx="2665">
                  <c:v>12:02:27:45</c:v>
                </c:pt>
                <c:pt idx="2666">
                  <c:v>12:02:50:45</c:v>
                </c:pt>
                <c:pt idx="2667">
                  <c:v>12:03:13:45</c:v>
                </c:pt>
                <c:pt idx="2668">
                  <c:v>12:03:36:45</c:v>
                </c:pt>
                <c:pt idx="2669">
                  <c:v>12:03:59:45</c:v>
                </c:pt>
                <c:pt idx="2670">
                  <c:v>12:04:22:45</c:v>
                </c:pt>
                <c:pt idx="2671">
                  <c:v>12:04:45:45</c:v>
                </c:pt>
                <c:pt idx="2672">
                  <c:v>12:05:08:45</c:v>
                </c:pt>
                <c:pt idx="2673">
                  <c:v>12:05:31:45</c:v>
                </c:pt>
                <c:pt idx="2674">
                  <c:v>12:05:54:45</c:v>
                </c:pt>
                <c:pt idx="2675">
                  <c:v>12:06:17:45</c:v>
                </c:pt>
                <c:pt idx="2676">
                  <c:v>12:06:40:45</c:v>
                </c:pt>
                <c:pt idx="2677">
                  <c:v>12:07:03:45</c:v>
                </c:pt>
                <c:pt idx="2678">
                  <c:v>12:07:26:45</c:v>
                </c:pt>
                <c:pt idx="2679">
                  <c:v>12:07:49:45</c:v>
                </c:pt>
                <c:pt idx="2680">
                  <c:v>12:08:12:45</c:v>
                </c:pt>
                <c:pt idx="2681">
                  <c:v>12:08:35:45</c:v>
                </c:pt>
                <c:pt idx="2682">
                  <c:v>12:08:58:45</c:v>
                </c:pt>
                <c:pt idx="2683">
                  <c:v>12:09:21:45</c:v>
                </c:pt>
                <c:pt idx="2684">
                  <c:v>12:09:44:45</c:v>
                </c:pt>
                <c:pt idx="2685">
                  <c:v>12:10:07:45</c:v>
                </c:pt>
                <c:pt idx="2686">
                  <c:v>12:10:30:45</c:v>
                </c:pt>
                <c:pt idx="2687">
                  <c:v>12:10:53:45</c:v>
                </c:pt>
                <c:pt idx="2688">
                  <c:v>12:11:16:45</c:v>
                </c:pt>
                <c:pt idx="2689">
                  <c:v>12:11:39:45</c:v>
                </c:pt>
                <c:pt idx="2690">
                  <c:v>12:12:02:45</c:v>
                </c:pt>
                <c:pt idx="2691">
                  <c:v>12:12:25:45</c:v>
                </c:pt>
                <c:pt idx="2692">
                  <c:v>12:12:48:45</c:v>
                </c:pt>
                <c:pt idx="2693">
                  <c:v>12:13:11:45</c:v>
                </c:pt>
                <c:pt idx="2694">
                  <c:v>12:13:34:45</c:v>
                </c:pt>
                <c:pt idx="2695">
                  <c:v>12:13:57:45</c:v>
                </c:pt>
                <c:pt idx="2696">
                  <c:v>12:14:20:45</c:v>
                </c:pt>
                <c:pt idx="2697">
                  <c:v>12:14:43:45</c:v>
                </c:pt>
                <c:pt idx="2698">
                  <c:v>12:15:06:45</c:v>
                </c:pt>
                <c:pt idx="2699">
                  <c:v>12:15:29:45</c:v>
                </c:pt>
                <c:pt idx="2700">
                  <c:v>12:15:52:45</c:v>
                </c:pt>
                <c:pt idx="2701">
                  <c:v>12:16:15:45</c:v>
                </c:pt>
                <c:pt idx="2702">
                  <c:v>12:16:38:45</c:v>
                </c:pt>
                <c:pt idx="2703">
                  <c:v>12:17:01:45</c:v>
                </c:pt>
                <c:pt idx="2704">
                  <c:v>12:17:24:45</c:v>
                </c:pt>
                <c:pt idx="2705">
                  <c:v>12:17:47:45</c:v>
                </c:pt>
                <c:pt idx="2706">
                  <c:v>12:18:10:45</c:v>
                </c:pt>
                <c:pt idx="2707">
                  <c:v>12:18:33:45</c:v>
                </c:pt>
                <c:pt idx="2708">
                  <c:v>12:18:56:45</c:v>
                </c:pt>
                <c:pt idx="2709">
                  <c:v>12:19:19:45</c:v>
                </c:pt>
                <c:pt idx="2710">
                  <c:v>12:19:42:45</c:v>
                </c:pt>
                <c:pt idx="2711">
                  <c:v>12:20:05:45</c:v>
                </c:pt>
                <c:pt idx="2712">
                  <c:v>12:20:28:45</c:v>
                </c:pt>
                <c:pt idx="2713">
                  <c:v>12:20:51:45</c:v>
                </c:pt>
                <c:pt idx="2714">
                  <c:v>12:21:14:45</c:v>
                </c:pt>
                <c:pt idx="2715">
                  <c:v>12:21:37:45</c:v>
                </c:pt>
                <c:pt idx="2716">
                  <c:v>12:22:00:45</c:v>
                </c:pt>
                <c:pt idx="2717">
                  <c:v>12:22:23:45</c:v>
                </c:pt>
                <c:pt idx="2718">
                  <c:v>12:22:46:45</c:v>
                </c:pt>
                <c:pt idx="2719">
                  <c:v>12:23:09:45</c:v>
                </c:pt>
                <c:pt idx="2720">
                  <c:v>12:23:32:45</c:v>
                </c:pt>
                <c:pt idx="2721">
                  <c:v>12:23:55:45</c:v>
                </c:pt>
                <c:pt idx="2722">
                  <c:v>12:24:18:45</c:v>
                </c:pt>
                <c:pt idx="2723">
                  <c:v>12:24:41:45</c:v>
                </c:pt>
                <c:pt idx="2724">
                  <c:v>12:25:04:45</c:v>
                </c:pt>
                <c:pt idx="2725">
                  <c:v>12:25:27:45</c:v>
                </c:pt>
                <c:pt idx="2726">
                  <c:v>12:25:50:45</c:v>
                </c:pt>
                <c:pt idx="2727">
                  <c:v>12:26:13:45</c:v>
                </c:pt>
                <c:pt idx="2728">
                  <c:v>12:26:36:45</c:v>
                </c:pt>
                <c:pt idx="2729">
                  <c:v>12:26:59:45</c:v>
                </c:pt>
                <c:pt idx="2730">
                  <c:v>12:27:22:45</c:v>
                </c:pt>
                <c:pt idx="2731">
                  <c:v>12:27:45:45</c:v>
                </c:pt>
                <c:pt idx="2732">
                  <c:v>12:28:08:45</c:v>
                </c:pt>
                <c:pt idx="2733">
                  <c:v>12:28:31:45</c:v>
                </c:pt>
                <c:pt idx="2734">
                  <c:v>12:28:54:45</c:v>
                </c:pt>
                <c:pt idx="2735">
                  <c:v>12:29:17:45</c:v>
                </c:pt>
                <c:pt idx="2736">
                  <c:v>12:29:40:45</c:v>
                </c:pt>
                <c:pt idx="2737">
                  <c:v>12:30:03:45</c:v>
                </c:pt>
                <c:pt idx="2738">
                  <c:v>12:30:26:45</c:v>
                </c:pt>
                <c:pt idx="2739">
                  <c:v>12:30:49:45</c:v>
                </c:pt>
                <c:pt idx="2740">
                  <c:v>12:31:12:45</c:v>
                </c:pt>
                <c:pt idx="2741">
                  <c:v>12:31:35:45</c:v>
                </c:pt>
                <c:pt idx="2742">
                  <c:v>12:31:58:45</c:v>
                </c:pt>
                <c:pt idx="2743">
                  <c:v>12:32:21:45</c:v>
                </c:pt>
                <c:pt idx="2744">
                  <c:v>12:32:44:45</c:v>
                </c:pt>
                <c:pt idx="2745">
                  <c:v>12:33:07:45</c:v>
                </c:pt>
                <c:pt idx="2746">
                  <c:v>12:33:30:45</c:v>
                </c:pt>
                <c:pt idx="2747">
                  <c:v>12:33:53:45</c:v>
                </c:pt>
                <c:pt idx="2748">
                  <c:v>12:34:16:45</c:v>
                </c:pt>
                <c:pt idx="2749">
                  <c:v>12:34:39:45</c:v>
                </c:pt>
                <c:pt idx="2750">
                  <c:v>12:35:02:45</c:v>
                </c:pt>
                <c:pt idx="2751">
                  <c:v>12:35:25:45</c:v>
                </c:pt>
                <c:pt idx="2752">
                  <c:v>12:35:48:45</c:v>
                </c:pt>
                <c:pt idx="2753">
                  <c:v>12:36:11:46</c:v>
                </c:pt>
                <c:pt idx="2754">
                  <c:v>12:36:34:45</c:v>
                </c:pt>
                <c:pt idx="2755">
                  <c:v>12:36:57:45</c:v>
                </c:pt>
                <c:pt idx="2756">
                  <c:v>12:37:20:45</c:v>
                </c:pt>
                <c:pt idx="2757">
                  <c:v>12:37:43:45</c:v>
                </c:pt>
                <c:pt idx="2758">
                  <c:v>12:38:06:45</c:v>
                </c:pt>
                <c:pt idx="2759">
                  <c:v>12:38:29:45</c:v>
                </c:pt>
                <c:pt idx="2760">
                  <c:v>12:38:52:45</c:v>
                </c:pt>
                <c:pt idx="2761">
                  <c:v>12:39:15:45</c:v>
                </c:pt>
                <c:pt idx="2762">
                  <c:v>12:39:38:45</c:v>
                </c:pt>
                <c:pt idx="2763">
                  <c:v>12:40:01:45</c:v>
                </c:pt>
                <c:pt idx="2764">
                  <c:v>12:40:24:45</c:v>
                </c:pt>
                <c:pt idx="2765">
                  <c:v>12:40:47:45</c:v>
                </c:pt>
                <c:pt idx="2766">
                  <c:v>12:41:10:45</c:v>
                </c:pt>
                <c:pt idx="2767">
                  <c:v>12:41:33:45</c:v>
                </c:pt>
                <c:pt idx="2768">
                  <c:v>12:41:56:45</c:v>
                </c:pt>
                <c:pt idx="2769">
                  <c:v>12:42:19:45</c:v>
                </c:pt>
                <c:pt idx="2770">
                  <c:v>12:42:42:45</c:v>
                </c:pt>
                <c:pt idx="2771">
                  <c:v>12:43:05:45</c:v>
                </c:pt>
                <c:pt idx="2772">
                  <c:v>12:43:28:45</c:v>
                </c:pt>
                <c:pt idx="2773">
                  <c:v>12:43:51:45</c:v>
                </c:pt>
                <c:pt idx="2774">
                  <c:v>12:44:14:45</c:v>
                </c:pt>
                <c:pt idx="2775">
                  <c:v>12:44:37:45</c:v>
                </c:pt>
                <c:pt idx="2776">
                  <c:v>12:45:00:45</c:v>
                </c:pt>
                <c:pt idx="2777">
                  <c:v>12:45:23:45</c:v>
                </c:pt>
                <c:pt idx="2778">
                  <c:v>12:45:46:45</c:v>
                </c:pt>
                <c:pt idx="2779">
                  <c:v>12:46:09:45</c:v>
                </c:pt>
                <c:pt idx="2780">
                  <c:v>12:46:32:45</c:v>
                </c:pt>
                <c:pt idx="2781">
                  <c:v>12:46:55:45</c:v>
                </c:pt>
                <c:pt idx="2782">
                  <c:v>12:47:18:45</c:v>
                </c:pt>
                <c:pt idx="2783">
                  <c:v>12:47:41:45</c:v>
                </c:pt>
                <c:pt idx="2784">
                  <c:v>12:48:04:45</c:v>
                </c:pt>
                <c:pt idx="2785">
                  <c:v>12:48:27:45</c:v>
                </c:pt>
                <c:pt idx="2786">
                  <c:v>12:48:50:45</c:v>
                </c:pt>
                <c:pt idx="2787">
                  <c:v>12:49:13:45</c:v>
                </c:pt>
                <c:pt idx="2788">
                  <c:v>12:49:36:45</c:v>
                </c:pt>
                <c:pt idx="2789">
                  <c:v>12:49:59:45</c:v>
                </c:pt>
                <c:pt idx="2790">
                  <c:v>12:50:22:45</c:v>
                </c:pt>
                <c:pt idx="2791">
                  <c:v>12:50:45:45</c:v>
                </c:pt>
                <c:pt idx="2792">
                  <c:v>12:51:08:45</c:v>
                </c:pt>
                <c:pt idx="2793">
                  <c:v>12:51:31:45</c:v>
                </c:pt>
                <c:pt idx="2794">
                  <c:v>12:51:54:45</c:v>
                </c:pt>
                <c:pt idx="2795">
                  <c:v>12:52:17:45</c:v>
                </c:pt>
                <c:pt idx="2796">
                  <c:v>12:52:40:45</c:v>
                </c:pt>
                <c:pt idx="2797">
                  <c:v>12:53:03:45</c:v>
                </c:pt>
                <c:pt idx="2798">
                  <c:v>12:53:26:45</c:v>
                </c:pt>
                <c:pt idx="2799">
                  <c:v>12:53:49:45</c:v>
                </c:pt>
                <c:pt idx="2800">
                  <c:v>12:54:12:45</c:v>
                </c:pt>
                <c:pt idx="2801">
                  <c:v>12:54:35:45</c:v>
                </c:pt>
                <c:pt idx="2802">
                  <c:v>12:54:58:45</c:v>
                </c:pt>
                <c:pt idx="2803">
                  <c:v>12:55:21:45</c:v>
                </c:pt>
                <c:pt idx="2804">
                  <c:v>12:55:44:45</c:v>
                </c:pt>
                <c:pt idx="2805">
                  <c:v>12:56:07:45</c:v>
                </c:pt>
                <c:pt idx="2806">
                  <c:v>12:56:30:45</c:v>
                </c:pt>
                <c:pt idx="2807">
                  <c:v>12:56:53:45</c:v>
                </c:pt>
                <c:pt idx="2808">
                  <c:v>12:57:16:45</c:v>
                </c:pt>
                <c:pt idx="2809">
                  <c:v>12:57:39:45</c:v>
                </c:pt>
                <c:pt idx="2810">
                  <c:v>12:58:02:45</c:v>
                </c:pt>
                <c:pt idx="2811">
                  <c:v>12:58:25:45</c:v>
                </c:pt>
                <c:pt idx="2812">
                  <c:v>12:58:48:45</c:v>
                </c:pt>
                <c:pt idx="2813">
                  <c:v>12:59:11:45</c:v>
                </c:pt>
                <c:pt idx="2814">
                  <c:v>12:59:34:45</c:v>
                </c:pt>
                <c:pt idx="2815">
                  <c:v>12:59:57:45</c:v>
                </c:pt>
                <c:pt idx="2816">
                  <c:v>13:00:20:45</c:v>
                </c:pt>
                <c:pt idx="2817">
                  <c:v>13:00:43:45</c:v>
                </c:pt>
                <c:pt idx="2818">
                  <c:v>13:01:06:45</c:v>
                </c:pt>
                <c:pt idx="2819">
                  <c:v>13:01:29:45</c:v>
                </c:pt>
                <c:pt idx="2820">
                  <c:v>13:01:52:45</c:v>
                </c:pt>
                <c:pt idx="2821">
                  <c:v>13:02:15:46</c:v>
                </c:pt>
                <c:pt idx="2822">
                  <c:v>13:02:38:45</c:v>
                </c:pt>
                <c:pt idx="2823">
                  <c:v>13:03:01:45</c:v>
                </c:pt>
                <c:pt idx="2824">
                  <c:v>13:03:24:45</c:v>
                </c:pt>
                <c:pt idx="2825">
                  <c:v>13:03:47:45</c:v>
                </c:pt>
                <c:pt idx="2826">
                  <c:v>13:04:10:45</c:v>
                </c:pt>
                <c:pt idx="2827">
                  <c:v>13:04:33:45</c:v>
                </c:pt>
                <c:pt idx="2828">
                  <c:v>13:04:56:45</c:v>
                </c:pt>
                <c:pt idx="2829">
                  <c:v>13:05:19:45</c:v>
                </c:pt>
                <c:pt idx="2830">
                  <c:v>13:05:42:45</c:v>
                </c:pt>
                <c:pt idx="2831">
                  <c:v>13:06:05:45</c:v>
                </c:pt>
                <c:pt idx="2832">
                  <c:v>13:06:28:45</c:v>
                </c:pt>
                <c:pt idx="2833">
                  <c:v>13:06:51:45</c:v>
                </c:pt>
                <c:pt idx="2834">
                  <c:v>13:07:14:45</c:v>
                </c:pt>
                <c:pt idx="2835">
                  <c:v>13:07:37:45</c:v>
                </c:pt>
                <c:pt idx="2836">
                  <c:v>13:08:00:45</c:v>
                </c:pt>
                <c:pt idx="2837">
                  <c:v>13:08:23:45</c:v>
                </c:pt>
                <c:pt idx="2838">
                  <c:v>13:08:46:45</c:v>
                </c:pt>
                <c:pt idx="2839">
                  <c:v>13:09:09:45</c:v>
                </c:pt>
                <c:pt idx="2840">
                  <c:v>13:09:32:45</c:v>
                </c:pt>
                <c:pt idx="2841">
                  <c:v>13:09:55:45</c:v>
                </c:pt>
                <c:pt idx="2842">
                  <c:v>13:10:18:45</c:v>
                </c:pt>
                <c:pt idx="2843">
                  <c:v>13:10:41:45</c:v>
                </c:pt>
                <c:pt idx="2844">
                  <c:v>13:11:04:45</c:v>
                </c:pt>
                <c:pt idx="2845">
                  <c:v>13:11:27:45</c:v>
                </c:pt>
                <c:pt idx="2846">
                  <c:v>13:11:50:45</c:v>
                </c:pt>
                <c:pt idx="2847">
                  <c:v>13:12:13:45</c:v>
                </c:pt>
                <c:pt idx="2848">
                  <c:v>13:12:36:45</c:v>
                </c:pt>
                <c:pt idx="2849">
                  <c:v>13:12:59:45</c:v>
                </c:pt>
                <c:pt idx="2850">
                  <c:v>13:13:22:45</c:v>
                </c:pt>
                <c:pt idx="2851">
                  <c:v>13:13:45:45</c:v>
                </c:pt>
                <c:pt idx="2852">
                  <c:v>13:14:08:45</c:v>
                </c:pt>
                <c:pt idx="2853">
                  <c:v>13:14:31:45</c:v>
                </c:pt>
                <c:pt idx="2854">
                  <c:v>13:14:54:45</c:v>
                </c:pt>
                <c:pt idx="2855">
                  <c:v>13:15:17:45</c:v>
                </c:pt>
                <c:pt idx="2856">
                  <c:v>13:15:40:45</c:v>
                </c:pt>
                <c:pt idx="2857">
                  <c:v>13:16:03:45</c:v>
                </c:pt>
                <c:pt idx="2858">
                  <c:v>13:16:26:45</c:v>
                </c:pt>
                <c:pt idx="2859">
                  <c:v>13:16:49:45</c:v>
                </c:pt>
                <c:pt idx="2860">
                  <c:v>13:17:12:45</c:v>
                </c:pt>
                <c:pt idx="2861">
                  <c:v>13:17:35:45</c:v>
                </c:pt>
                <c:pt idx="2862">
                  <c:v>13:17:58:45</c:v>
                </c:pt>
                <c:pt idx="2863">
                  <c:v>13:18:21:45</c:v>
                </c:pt>
                <c:pt idx="2864">
                  <c:v>13:18:44:45</c:v>
                </c:pt>
                <c:pt idx="2865">
                  <c:v>13:19:07:45</c:v>
                </c:pt>
                <c:pt idx="2866">
                  <c:v>13:19:30:45</c:v>
                </c:pt>
                <c:pt idx="2867">
                  <c:v>13:19:53:45</c:v>
                </c:pt>
                <c:pt idx="2868">
                  <c:v>13:20:16:45</c:v>
                </c:pt>
                <c:pt idx="2869">
                  <c:v>13:20:39:45</c:v>
                </c:pt>
                <c:pt idx="2870">
                  <c:v>13:21:02:45</c:v>
                </c:pt>
                <c:pt idx="2871">
                  <c:v>13:21:25:45</c:v>
                </c:pt>
                <c:pt idx="2872">
                  <c:v>13:21:48:45</c:v>
                </c:pt>
                <c:pt idx="2873">
                  <c:v>13:22:11:45</c:v>
                </c:pt>
                <c:pt idx="2874">
                  <c:v>13:22:34:45</c:v>
                </c:pt>
                <c:pt idx="2875">
                  <c:v>13:22:57:45</c:v>
                </c:pt>
                <c:pt idx="2876">
                  <c:v>13:23:20:45</c:v>
                </c:pt>
                <c:pt idx="2877">
                  <c:v>13:23:43:45</c:v>
                </c:pt>
                <c:pt idx="2878">
                  <c:v>13:24:06:45</c:v>
                </c:pt>
                <c:pt idx="2879">
                  <c:v>13:24:29:45</c:v>
                </c:pt>
                <c:pt idx="2880">
                  <c:v>13:24:52:46</c:v>
                </c:pt>
                <c:pt idx="2881">
                  <c:v>13:25:15:45</c:v>
                </c:pt>
                <c:pt idx="2882">
                  <c:v>13:25:38:45</c:v>
                </c:pt>
                <c:pt idx="2883">
                  <c:v>13:26:01:45</c:v>
                </c:pt>
                <c:pt idx="2884">
                  <c:v>13:26:24:45</c:v>
                </c:pt>
                <c:pt idx="2885">
                  <c:v>13:26:47:45</c:v>
                </c:pt>
                <c:pt idx="2886">
                  <c:v>13:27:10:45</c:v>
                </c:pt>
                <c:pt idx="2887">
                  <c:v>13:27:33:45</c:v>
                </c:pt>
                <c:pt idx="2888">
                  <c:v>13:27:56:45</c:v>
                </c:pt>
                <c:pt idx="2889">
                  <c:v>13:28:19:45</c:v>
                </c:pt>
                <c:pt idx="2890">
                  <c:v>13:28:42:45</c:v>
                </c:pt>
                <c:pt idx="2891">
                  <c:v>13:29:05:45</c:v>
                </c:pt>
                <c:pt idx="2892">
                  <c:v>13:29:28:45</c:v>
                </c:pt>
                <c:pt idx="2893">
                  <c:v>13:29:51:45</c:v>
                </c:pt>
                <c:pt idx="2894">
                  <c:v>13:30:14:45</c:v>
                </c:pt>
                <c:pt idx="2895">
                  <c:v>13:30:37:45</c:v>
                </c:pt>
                <c:pt idx="2896">
                  <c:v>13:31:00:45</c:v>
                </c:pt>
                <c:pt idx="2897">
                  <c:v>13:31:23:45</c:v>
                </c:pt>
                <c:pt idx="2898">
                  <c:v>13:31:46:45</c:v>
                </c:pt>
                <c:pt idx="2899">
                  <c:v>13:32:09:45</c:v>
                </c:pt>
                <c:pt idx="2900">
                  <c:v>13:32:32:45</c:v>
                </c:pt>
                <c:pt idx="2901">
                  <c:v>13:32:55:45</c:v>
                </c:pt>
                <c:pt idx="2902">
                  <c:v>13:33:18:45</c:v>
                </c:pt>
                <c:pt idx="2903">
                  <c:v>13:33:41:45</c:v>
                </c:pt>
                <c:pt idx="2904">
                  <c:v>13:34:04:45</c:v>
                </c:pt>
                <c:pt idx="2905">
                  <c:v>13:34:27:45</c:v>
                </c:pt>
                <c:pt idx="2906">
                  <c:v>13:34:50:45</c:v>
                </c:pt>
                <c:pt idx="2907">
                  <c:v>13:35:13:45</c:v>
                </c:pt>
                <c:pt idx="2908">
                  <c:v>13:35:36:45</c:v>
                </c:pt>
                <c:pt idx="2909">
                  <c:v>13:35:59:45</c:v>
                </c:pt>
                <c:pt idx="2910">
                  <c:v>13:36:22:45</c:v>
                </c:pt>
                <c:pt idx="2911">
                  <c:v>13:36:45:45</c:v>
                </c:pt>
                <c:pt idx="2912">
                  <c:v>13:37:08:45</c:v>
                </c:pt>
                <c:pt idx="2913">
                  <c:v>13:37:31:45</c:v>
                </c:pt>
                <c:pt idx="2914">
                  <c:v>13:37:54:45</c:v>
                </c:pt>
                <c:pt idx="2915">
                  <c:v>13:38:17:45</c:v>
                </c:pt>
                <c:pt idx="2916">
                  <c:v>13:38:40:46</c:v>
                </c:pt>
                <c:pt idx="2917">
                  <c:v>13:39:03:45</c:v>
                </c:pt>
                <c:pt idx="2918">
                  <c:v>13:39:26:45</c:v>
                </c:pt>
                <c:pt idx="2919">
                  <c:v>13:39:49:45</c:v>
                </c:pt>
                <c:pt idx="2920">
                  <c:v>13:40:12:46</c:v>
                </c:pt>
                <c:pt idx="2921">
                  <c:v>13:40:35:45</c:v>
                </c:pt>
                <c:pt idx="2922">
                  <c:v>13:40:58:45</c:v>
                </c:pt>
                <c:pt idx="2923">
                  <c:v>13:41:21:45</c:v>
                </c:pt>
                <c:pt idx="2924">
                  <c:v>13:41:44:45</c:v>
                </c:pt>
                <c:pt idx="2925">
                  <c:v>13:42:07:45</c:v>
                </c:pt>
                <c:pt idx="2926">
                  <c:v>13:42:30:45</c:v>
                </c:pt>
                <c:pt idx="2927">
                  <c:v>13:42:53:45</c:v>
                </c:pt>
                <c:pt idx="2928">
                  <c:v>13:43:16:45</c:v>
                </c:pt>
                <c:pt idx="2929">
                  <c:v>13:43:39:45</c:v>
                </c:pt>
                <c:pt idx="2930">
                  <c:v>13:44:02:45</c:v>
                </c:pt>
                <c:pt idx="2931">
                  <c:v>13:44:25:45</c:v>
                </c:pt>
                <c:pt idx="2932">
                  <c:v>13:44:48:45</c:v>
                </c:pt>
                <c:pt idx="2933">
                  <c:v>13:45:11:45</c:v>
                </c:pt>
                <c:pt idx="2934">
                  <c:v>13:45:34:45</c:v>
                </c:pt>
                <c:pt idx="2935">
                  <c:v>13:45:57:45</c:v>
                </c:pt>
                <c:pt idx="2936">
                  <c:v>13:46:20:45</c:v>
                </c:pt>
                <c:pt idx="2937">
                  <c:v>13:46:43:45</c:v>
                </c:pt>
                <c:pt idx="2938">
                  <c:v>13:47:06:45</c:v>
                </c:pt>
                <c:pt idx="2939">
                  <c:v>13:47:29:45</c:v>
                </c:pt>
                <c:pt idx="2940">
                  <c:v>13:47:52:45</c:v>
                </c:pt>
                <c:pt idx="2941">
                  <c:v>13:48:15:45</c:v>
                </c:pt>
                <c:pt idx="2942">
                  <c:v>13:48:38:45</c:v>
                </c:pt>
                <c:pt idx="2943">
                  <c:v>13:49:01:45</c:v>
                </c:pt>
                <c:pt idx="2944">
                  <c:v>13:49:24:45</c:v>
                </c:pt>
                <c:pt idx="2945">
                  <c:v>13:49:47:45</c:v>
                </c:pt>
                <c:pt idx="2946">
                  <c:v>13:50:10:45</c:v>
                </c:pt>
                <c:pt idx="2947">
                  <c:v>13:50:33:45</c:v>
                </c:pt>
                <c:pt idx="2948">
                  <c:v>13:50:56:45</c:v>
                </c:pt>
                <c:pt idx="2949">
                  <c:v>13:51:19:45</c:v>
                </c:pt>
                <c:pt idx="2950">
                  <c:v>13:51:42:45</c:v>
                </c:pt>
                <c:pt idx="2951">
                  <c:v>13:52:05:45</c:v>
                </c:pt>
                <c:pt idx="2952">
                  <c:v>13:52:28:45</c:v>
                </c:pt>
                <c:pt idx="2953">
                  <c:v>13:52:51:45</c:v>
                </c:pt>
                <c:pt idx="2954">
                  <c:v>13:53:14:45</c:v>
                </c:pt>
                <c:pt idx="2955">
                  <c:v>13:53:37:45</c:v>
                </c:pt>
                <c:pt idx="2956">
                  <c:v>13:54:00:45</c:v>
                </c:pt>
                <c:pt idx="2957">
                  <c:v>13:54:23:45</c:v>
                </c:pt>
                <c:pt idx="2958">
                  <c:v>13:54:46:45</c:v>
                </c:pt>
                <c:pt idx="2959">
                  <c:v>13:55:09:45</c:v>
                </c:pt>
                <c:pt idx="2960">
                  <c:v>13:55:32:45</c:v>
                </c:pt>
                <c:pt idx="2961">
                  <c:v>13:55:55:45</c:v>
                </c:pt>
                <c:pt idx="2962">
                  <c:v>13:56:18:45</c:v>
                </c:pt>
                <c:pt idx="2963">
                  <c:v>13:56:41:45</c:v>
                </c:pt>
                <c:pt idx="2964">
                  <c:v>13:57:04:45</c:v>
                </c:pt>
                <c:pt idx="2965">
                  <c:v>13:57:27:45</c:v>
                </c:pt>
                <c:pt idx="2966">
                  <c:v>13:57:50:45</c:v>
                </c:pt>
                <c:pt idx="2967">
                  <c:v>13:58:13:45</c:v>
                </c:pt>
                <c:pt idx="2968">
                  <c:v>13:58:36:45</c:v>
                </c:pt>
                <c:pt idx="2969">
                  <c:v>13:58:59:45</c:v>
                </c:pt>
                <c:pt idx="2970">
                  <c:v>13:59:22:45</c:v>
                </c:pt>
                <c:pt idx="2971">
                  <c:v>13:59:45:45</c:v>
                </c:pt>
                <c:pt idx="2972">
                  <c:v>14:00:08:45</c:v>
                </c:pt>
                <c:pt idx="2973">
                  <c:v>14:00:31:45</c:v>
                </c:pt>
                <c:pt idx="2974">
                  <c:v>14:00:54:45</c:v>
                </c:pt>
                <c:pt idx="2975">
                  <c:v>14:01:17:45</c:v>
                </c:pt>
                <c:pt idx="2976">
                  <c:v>14:01:40:45</c:v>
                </c:pt>
                <c:pt idx="2977">
                  <c:v>14:02:03:45</c:v>
                </c:pt>
                <c:pt idx="2978">
                  <c:v>14:02:26:45</c:v>
                </c:pt>
                <c:pt idx="2979">
                  <c:v>14:02:49:45</c:v>
                </c:pt>
                <c:pt idx="2980">
                  <c:v>14:03:12:45</c:v>
                </c:pt>
                <c:pt idx="2981">
                  <c:v>14:03:35:45</c:v>
                </c:pt>
                <c:pt idx="2982">
                  <c:v>14:03:58:45</c:v>
                </c:pt>
                <c:pt idx="2983">
                  <c:v>14:04:21:46</c:v>
                </c:pt>
                <c:pt idx="2984">
                  <c:v>14:04:44:45</c:v>
                </c:pt>
                <c:pt idx="2985">
                  <c:v>14:05:07:45</c:v>
                </c:pt>
                <c:pt idx="2986">
                  <c:v>14:05:30:45</c:v>
                </c:pt>
                <c:pt idx="2987">
                  <c:v>14:05:53:45</c:v>
                </c:pt>
                <c:pt idx="2988">
                  <c:v>14:06:16:45</c:v>
                </c:pt>
                <c:pt idx="2989">
                  <c:v>14:06:39:45</c:v>
                </c:pt>
                <c:pt idx="2990">
                  <c:v>14:07:02:45</c:v>
                </c:pt>
                <c:pt idx="2991">
                  <c:v>14:07:25:45</c:v>
                </c:pt>
                <c:pt idx="2992">
                  <c:v>14:07:48:45</c:v>
                </c:pt>
                <c:pt idx="2993">
                  <c:v>14:08:11:45</c:v>
                </c:pt>
                <c:pt idx="2994">
                  <c:v>14:08:34:45</c:v>
                </c:pt>
                <c:pt idx="2995">
                  <c:v>14:08:57:45</c:v>
                </c:pt>
                <c:pt idx="2996">
                  <c:v>14:09:20:45</c:v>
                </c:pt>
                <c:pt idx="2997">
                  <c:v>14:09:43:45</c:v>
                </c:pt>
                <c:pt idx="2998">
                  <c:v>14:10:06:45</c:v>
                </c:pt>
                <c:pt idx="2999">
                  <c:v>14:10:29:45</c:v>
                </c:pt>
                <c:pt idx="3000">
                  <c:v>14:10:52:45</c:v>
                </c:pt>
                <c:pt idx="3001">
                  <c:v>14:11:15:45</c:v>
                </c:pt>
                <c:pt idx="3002">
                  <c:v>14:11:38:45</c:v>
                </c:pt>
                <c:pt idx="3003">
                  <c:v>14:12:01:45</c:v>
                </c:pt>
                <c:pt idx="3004">
                  <c:v>14:12:24:45</c:v>
                </c:pt>
                <c:pt idx="3005">
                  <c:v>14:12:47:45</c:v>
                </c:pt>
                <c:pt idx="3006">
                  <c:v>14:13:10:45</c:v>
                </c:pt>
                <c:pt idx="3007">
                  <c:v>14:13:33:45</c:v>
                </c:pt>
                <c:pt idx="3008">
                  <c:v>14:13:56:45</c:v>
                </c:pt>
                <c:pt idx="3009">
                  <c:v>14:14:19:45</c:v>
                </c:pt>
                <c:pt idx="3010">
                  <c:v>14:14:42:45</c:v>
                </c:pt>
                <c:pt idx="3011">
                  <c:v>14:15:05:45</c:v>
                </c:pt>
                <c:pt idx="3012">
                  <c:v>14:15:28:45</c:v>
                </c:pt>
                <c:pt idx="3013">
                  <c:v>14:15:51:45</c:v>
                </c:pt>
                <c:pt idx="3014">
                  <c:v>14:16:14:45</c:v>
                </c:pt>
                <c:pt idx="3015">
                  <c:v>14:16:37:45</c:v>
                </c:pt>
                <c:pt idx="3016">
                  <c:v>14:17:00:45</c:v>
                </c:pt>
                <c:pt idx="3017">
                  <c:v>14:17:23:45</c:v>
                </c:pt>
                <c:pt idx="3018">
                  <c:v>14:17:46:45</c:v>
                </c:pt>
                <c:pt idx="3019">
                  <c:v>14:18:09:46</c:v>
                </c:pt>
                <c:pt idx="3020">
                  <c:v>14:18:32:45</c:v>
                </c:pt>
                <c:pt idx="3021">
                  <c:v>14:18:55:45</c:v>
                </c:pt>
                <c:pt idx="3022">
                  <c:v>14:19:18:45</c:v>
                </c:pt>
                <c:pt idx="3023">
                  <c:v>14:19:41:45</c:v>
                </c:pt>
                <c:pt idx="3024">
                  <c:v>14:20:04:45</c:v>
                </c:pt>
                <c:pt idx="3025">
                  <c:v>14:20:27:45</c:v>
                </c:pt>
                <c:pt idx="3026">
                  <c:v>14:20:50:45</c:v>
                </c:pt>
                <c:pt idx="3027">
                  <c:v>14:21:13:45</c:v>
                </c:pt>
                <c:pt idx="3028">
                  <c:v>14:21:36:45</c:v>
                </c:pt>
                <c:pt idx="3029">
                  <c:v>14:21:59:45</c:v>
                </c:pt>
                <c:pt idx="3030">
                  <c:v>14:22:22:45</c:v>
                </c:pt>
                <c:pt idx="3031">
                  <c:v>14:22:45:45</c:v>
                </c:pt>
                <c:pt idx="3032">
                  <c:v>14:23:08:45</c:v>
                </c:pt>
                <c:pt idx="3033">
                  <c:v>14:23:31:45</c:v>
                </c:pt>
                <c:pt idx="3034">
                  <c:v>14:23:54:45</c:v>
                </c:pt>
                <c:pt idx="3035">
                  <c:v>14:24:17:45</c:v>
                </c:pt>
                <c:pt idx="3036">
                  <c:v>14:24:40:45</c:v>
                </c:pt>
                <c:pt idx="3037">
                  <c:v>14:25:03:45</c:v>
                </c:pt>
                <c:pt idx="3038">
                  <c:v>14:25:26:45</c:v>
                </c:pt>
                <c:pt idx="3039">
                  <c:v>14:25:49:45</c:v>
                </c:pt>
                <c:pt idx="3040">
                  <c:v>14:26:12:45</c:v>
                </c:pt>
                <c:pt idx="3041">
                  <c:v>14:26:35:46</c:v>
                </c:pt>
                <c:pt idx="3042">
                  <c:v>14:26:58:45</c:v>
                </c:pt>
                <c:pt idx="3043">
                  <c:v>14:27:21:45</c:v>
                </c:pt>
                <c:pt idx="3044">
                  <c:v>14:27:44:45</c:v>
                </c:pt>
                <c:pt idx="3045">
                  <c:v>14:28:07:45</c:v>
                </c:pt>
                <c:pt idx="3046">
                  <c:v>14:28:30:45</c:v>
                </c:pt>
                <c:pt idx="3047">
                  <c:v>14:28:53:45</c:v>
                </c:pt>
                <c:pt idx="3048">
                  <c:v>14:29:16:45</c:v>
                </c:pt>
                <c:pt idx="3049">
                  <c:v>14:29:39:45</c:v>
                </c:pt>
                <c:pt idx="3050">
                  <c:v>14:30:02:45</c:v>
                </c:pt>
                <c:pt idx="3051">
                  <c:v>14:30:25:45</c:v>
                </c:pt>
                <c:pt idx="3052">
                  <c:v>14:30:48:45</c:v>
                </c:pt>
                <c:pt idx="3053">
                  <c:v>14:31:11:45</c:v>
                </c:pt>
                <c:pt idx="3054">
                  <c:v>14:31:34:45</c:v>
                </c:pt>
                <c:pt idx="3055">
                  <c:v>14:31:57:45</c:v>
                </c:pt>
                <c:pt idx="3056">
                  <c:v>14:32:20:45</c:v>
                </c:pt>
                <c:pt idx="3057">
                  <c:v>14:32:43:45</c:v>
                </c:pt>
                <c:pt idx="3058">
                  <c:v>14:33:06:45</c:v>
                </c:pt>
                <c:pt idx="3059">
                  <c:v>14:33:29:45</c:v>
                </c:pt>
                <c:pt idx="3060">
                  <c:v>14:33:52:45</c:v>
                </c:pt>
                <c:pt idx="3061">
                  <c:v>14:34:15:45</c:v>
                </c:pt>
                <c:pt idx="3062">
                  <c:v>14:34:38:45</c:v>
                </c:pt>
                <c:pt idx="3063">
                  <c:v>14:35:01:45</c:v>
                </c:pt>
                <c:pt idx="3064">
                  <c:v>14:35:24:45</c:v>
                </c:pt>
                <c:pt idx="3065">
                  <c:v>14:35:47:45</c:v>
                </c:pt>
                <c:pt idx="3066">
                  <c:v>14:36:10:45</c:v>
                </c:pt>
                <c:pt idx="3067">
                  <c:v>14:36:33:45</c:v>
                </c:pt>
                <c:pt idx="3068">
                  <c:v>14:36:56:45</c:v>
                </c:pt>
                <c:pt idx="3069">
                  <c:v>14:37:19:45</c:v>
                </c:pt>
                <c:pt idx="3070">
                  <c:v>14:37:42:45</c:v>
                </c:pt>
                <c:pt idx="3071">
                  <c:v>14:38:05:45</c:v>
                </c:pt>
                <c:pt idx="3072">
                  <c:v>14:38:28:45</c:v>
                </c:pt>
                <c:pt idx="3073">
                  <c:v>14:38:51:45</c:v>
                </c:pt>
                <c:pt idx="3074">
                  <c:v>14:39:14:45</c:v>
                </c:pt>
                <c:pt idx="3075">
                  <c:v>14:39:37:45</c:v>
                </c:pt>
                <c:pt idx="3076">
                  <c:v>14:40:00:45</c:v>
                </c:pt>
                <c:pt idx="3077">
                  <c:v>14:40:23:45</c:v>
                </c:pt>
                <c:pt idx="3078">
                  <c:v>14:40:46:45</c:v>
                </c:pt>
                <c:pt idx="3079">
                  <c:v>14:41:09:45</c:v>
                </c:pt>
                <c:pt idx="3080">
                  <c:v>14:41:32:45</c:v>
                </c:pt>
                <c:pt idx="3081">
                  <c:v>14:41:55:45</c:v>
                </c:pt>
                <c:pt idx="3082">
                  <c:v>14:42:18:46</c:v>
                </c:pt>
                <c:pt idx="3083">
                  <c:v>14:42:41:45</c:v>
                </c:pt>
                <c:pt idx="3084">
                  <c:v>14:43:04:45</c:v>
                </c:pt>
                <c:pt idx="3085">
                  <c:v>14:43:27:45</c:v>
                </c:pt>
                <c:pt idx="3086">
                  <c:v>14:43:50:45</c:v>
                </c:pt>
                <c:pt idx="3087">
                  <c:v>14:44:13:45</c:v>
                </c:pt>
                <c:pt idx="3088">
                  <c:v>14:44:36:45</c:v>
                </c:pt>
                <c:pt idx="3089">
                  <c:v>14:44:59:45</c:v>
                </c:pt>
                <c:pt idx="3090">
                  <c:v>14:45:22:46</c:v>
                </c:pt>
                <c:pt idx="3091">
                  <c:v>14:45:45:45</c:v>
                </c:pt>
                <c:pt idx="3092">
                  <c:v>14:46:08:45</c:v>
                </c:pt>
                <c:pt idx="3093">
                  <c:v>14:46:31:45</c:v>
                </c:pt>
                <c:pt idx="3094">
                  <c:v>14:46:54:45</c:v>
                </c:pt>
                <c:pt idx="3095">
                  <c:v>14:47:17:45</c:v>
                </c:pt>
                <c:pt idx="3096">
                  <c:v>14:47:40:45</c:v>
                </c:pt>
                <c:pt idx="3097">
                  <c:v>14:48:03:45</c:v>
                </c:pt>
                <c:pt idx="3098">
                  <c:v>14:48:26:45</c:v>
                </c:pt>
                <c:pt idx="3099">
                  <c:v>14:48:49:45</c:v>
                </c:pt>
                <c:pt idx="3100">
                  <c:v>14:49:12:45</c:v>
                </c:pt>
                <c:pt idx="3101">
                  <c:v>14:49:35:45</c:v>
                </c:pt>
                <c:pt idx="3102">
                  <c:v>14:49:58:45</c:v>
                </c:pt>
                <c:pt idx="3103">
                  <c:v>14:50:21:45</c:v>
                </c:pt>
                <c:pt idx="3104">
                  <c:v>14:50:44:45</c:v>
                </c:pt>
                <c:pt idx="3105">
                  <c:v>14:51:07:45</c:v>
                </c:pt>
                <c:pt idx="3106">
                  <c:v>14:51:30:45</c:v>
                </c:pt>
                <c:pt idx="3107">
                  <c:v>14:51:53:45</c:v>
                </c:pt>
                <c:pt idx="3108">
                  <c:v>14:52:16:45</c:v>
                </c:pt>
                <c:pt idx="3109">
                  <c:v>14:52:39:45</c:v>
                </c:pt>
                <c:pt idx="3110">
                  <c:v>14:53:02:45</c:v>
                </c:pt>
                <c:pt idx="3111">
                  <c:v>14:53:25:45</c:v>
                </c:pt>
                <c:pt idx="3112">
                  <c:v>14:53:48:45</c:v>
                </c:pt>
                <c:pt idx="3113">
                  <c:v>14:54:11:45</c:v>
                </c:pt>
                <c:pt idx="3114">
                  <c:v>14:54:34:45</c:v>
                </c:pt>
                <c:pt idx="3115">
                  <c:v>14:54:57:45</c:v>
                </c:pt>
                <c:pt idx="3116">
                  <c:v>14:55:20:45</c:v>
                </c:pt>
                <c:pt idx="3117">
                  <c:v>14:55:43:45</c:v>
                </c:pt>
                <c:pt idx="3118">
                  <c:v>14:56:06:45</c:v>
                </c:pt>
                <c:pt idx="3119">
                  <c:v>14:56:29:45</c:v>
                </c:pt>
                <c:pt idx="3120">
                  <c:v>14:56:52:45</c:v>
                </c:pt>
                <c:pt idx="3121">
                  <c:v>14:57:15:45</c:v>
                </c:pt>
                <c:pt idx="3122">
                  <c:v>14:57:38:45</c:v>
                </c:pt>
                <c:pt idx="3123">
                  <c:v>14:58:01:45</c:v>
                </c:pt>
                <c:pt idx="3124">
                  <c:v>14:58:24:45</c:v>
                </c:pt>
                <c:pt idx="3125">
                  <c:v>14:58:47:45</c:v>
                </c:pt>
                <c:pt idx="3126">
                  <c:v>14:59:10:48</c:v>
                </c:pt>
                <c:pt idx="3127">
                  <c:v>14:59:33:45</c:v>
                </c:pt>
                <c:pt idx="3128">
                  <c:v>14:59:56:45</c:v>
                </c:pt>
                <c:pt idx="3129">
                  <c:v>15:00:19:45</c:v>
                </c:pt>
                <c:pt idx="3130">
                  <c:v>15:00:42:45</c:v>
                </c:pt>
                <c:pt idx="3131">
                  <c:v>15:01:05:45</c:v>
                </c:pt>
                <c:pt idx="3132">
                  <c:v>15:01:28:45</c:v>
                </c:pt>
                <c:pt idx="3133">
                  <c:v>15:01:51:45</c:v>
                </c:pt>
                <c:pt idx="3134">
                  <c:v>15:02:14:45</c:v>
                </c:pt>
                <c:pt idx="3135">
                  <c:v>15:02:37:45</c:v>
                </c:pt>
                <c:pt idx="3136">
                  <c:v>15:03:00:45</c:v>
                </c:pt>
                <c:pt idx="3137">
                  <c:v>15:03:23:45</c:v>
                </c:pt>
                <c:pt idx="3138">
                  <c:v>15:03:46:45</c:v>
                </c:pt>
                <c:pt idx="3139">
                  <c:v>15:04:09:45</c:v>
                </c:pt>
                <c:pt idx="3140">
                  <c:v>15:04:32:45</c:v>
                </c:pt>
                <c:pt idx="3141">
                  <c:v>15:04:55:45</c:v>
                </c:pt>
                <c:pt idx="3142">
                  <c:v>15:05:18:45</c:v>
                </c:pt>
                <c:pt idx="3143">
                  <c:v>15:05:41:45</c:v>
                </c:pt>
                <c:pt idx="3144">
                  <c:v>15:06:04:45</c:v>
                </c:pt>
                <c:pt idx="3145">
                  <c:v>15:06:27:45</c:v>
                </c:pt>
                <c:pt idx="3146">
                  <c:v>15:06:50:45</c:v>
                </c:pt>
                <c:pt idx="3147">
                  <c:v>15:07:13:45</c:v>
                </c:pt>
                <c:pt idx="3148">
                  <c:v>15:07:36:45</c:v>
                </c:pt>
                <c:pt idx="3149">
                  <c:v>15:07:59:45</c:v>
                </c:pt>
                <c:pt idx="3150">
                  <c:v>15:08:22:45</c:v>
                </c:pt>
                <c:pt idx="3151">
                  <c:v>15:08:45:45</c:v>
                </c:pt>
                <c:pt idx="3152">
                  <c:v>15:09:08:45</c:v>
                </c:pt>
                <c:pt idx="3153">
                  <c:v>15:09:31:45</c:v>
                </c:pt>
                <c:pt idx="3154">
                  <c:v>15:09:54:45</c:v>
                </c:pt>
                <c:pt idx="3155">
                  <c:v>15:10:17:45</c:v>
                </c:pt>
                <c:pt idx="3156">
                  <c:v>15:10:40:45</c:v>
                </c:pt>
                <c:pt idx="3157">
                  <c:v>15:11:03:45</c:v>
                </c:pt>
                <c:pt idx="3158">
                  <c:v>15:11:26:45</c:v>
                </c:pt>
                <c:pt idx="3159">
                  <c:v>15:11:49:45</c:v>
                </c:pt>
                <c:pt idx="3160">
                  <c:v>15:12:12:45</c:v>
                </c:pt>
                <c:pt idx="3161">
                  <c:v>15:12:35:45</c:v>
                </c:pt>
                <c:pt idx="3162">
                  <c:v>15:12:58:45</c:v>
                </c:pt>
                <c:pt idx="3163">
                  <c:v>15:13:21:45</c:v>
                </c:pt>
                <c:pt idx="3164">
                  <c:v>15:13:44:45</c:v>
                </c:pt>
                <c:pt idx="3165">
                  <c:v>15:14:07:45</c:v>
                </c:pt>
                <c:pt idx="3166">
                  <c:v>15:14:30:45</c:v>
                </c:pt>
                <c:pt idx="3167">
                  <c:v>15:14:53:45</c:v>
                </c:pt>
                <c:pt idx="3168">
                  <c:v>15:15:16:45</c:v>
                </c:pt>
                <c:pt idx="3169">
                  <c:v>15:15:39:45</c:v>
                </c:pt>
                <c:pt idx="3170">
                  <c:v>15:16:02:45</c:v>
                </c:pt>
                <c:pt idx="3171">
                  <c:v>15:16:25:45</c:v>
                </c:pt>
                <c:pt idx="3172">
                  <c:v>15:16:48:45</c:v>
                </c:pt>
                <c:pt idx="3173">
                  <c:v>15:17:11:46</c:v>
                </c:pt>
                <c:pt idx="3174">
                  <c:v>15:17:34:45</c:v>
                </c:pt>
                <c:pt idx="3175">
                  <c:v>15:17:57:45</c:v>
                </c:pt>
                <c:pt idx="3176">
                  <c:v>15:18:20:45</c:v>
                </c:pt>
                <c:pt idx="3177">
                  <c:v>15:18:43:45</c:v>
                </c:pt>
                <c:pt idx="3178">
                  <c:v>15:19:06:45</c:v>
                </c:pt>
                <c:pt idx="3179">
                  <c:v>15:19:29:45</c:v>
                </c:pt>
                <c:pt idx="3180">
                  <c:v>15:19:52:45</c:v>
                </c:pt>
                <c:pt idx="3181">
                  <c:v>15:20:15:45</c:v>
                </c:pt>
                <c:pt idx="3182">
                  <c:v>15:20:38:45</c:v>
                </c:pt>
                <c:pt idx="3183">
                  <c:v>15:21:01:45</c:v>
                </c:pt>
                <c:pt idx="3184">
                  <c:v>15:21:24:45</c:v>
                </c:pt>
                <c:pt idx="3185">
                  <c:v>15:21:47:45</c:v>
                </c:pt>
                <c:pt idx="3186">
                  <c:v>15:22:10:45</c:v>
                </c:pt>
                <c:pt idx="3187">
                  <c:v>15:22:33:45</c:v>
                </c:pt>
                <c:pt idx="3188">
                  <c:v>15:22:56:45</c:v>
                </c:pt>
                <c:pt idx="3189">
                  <c:v>15:23:19:45</c:v>
                </c:pt>
                <c:pt idx="3190">
                  <c:v>15:23:42:45</c:v>
                </c:pt>
                <c:pt idx="3191">
                  <c:v>15:24:05:45</c:v>
                </c:pt>
                <c:pt idx="3192">
                  <c:v>15:24:28:45</c:v>
                </c:pt>
                <c:pt idx="3193">
                  <c:v>15:24:51:45</c:v>
                </c:pt>
                <c:pt idx="3194">
                  <c:v>15:25:14:45</c:v>
                </c:pt>
                <c:pt idx="3195">
                  <c:v>15:25:37:46</c:v>
                </c:pt>
                <c:pt idx="3196">
                  <c:v>15:26:00:45</c:v>
                </c:pt>
                <c:pt idx="3197">
                  <c:v>15:26:23:45</c:v>
                </c:pt>
                <c:pt idx="3198">
                  <c:v>15:26:46:45</c:v>
                </c:pt>
                <c:pt idx="3199">
                  <c:v>15:27:09:45</c:v>
                </c:pt>
                <c:pt idx="3200">
                  <c:v>15:27:32:45</c:v>
                </c:pt>
                <c:pt idx="3201">
                  <c:v>15:27:55:45</c:v>
                </c:pt>
                <c:pt idx="3202">
                  <c:v>15:28:18:45</c:v>
                </c:pt>
                <c:pt idx="3203">
                  <c:v>15:28:41:45</c:v>
                </c:pt>
                <c:pt idx="3204">
                  <c:v>15:29:04:45</c:v>
                </c:pt>
                <c:pt idx="3205">
                  <c:v>15:29:27:45</c:v>
                </c:pt>
                <c:pt idx="3206">
                  <c:v>15:29:50:45</c:v>
                </c:pt>
                <c:pt idx="3207">
                  <c:v>15:30:13:45</c:v>
                </c:pt>
                <c:pt idx="3208">
                  <c:v>15:30:36:45</c:v>
                </c:pt>
                <c:pt idx="3209">
                  <c:v>15:30:59:45</c:v>
                </c:pt>
                <c:pt idx="3210">
                  <c:v>15:31:22:46</c:v>
                </c:pt>
                <c:pt idx="3211">
                  <c:v>15:31:45:45</c:v>
                </c:pt>
                <c:pt idx="3212">
                  <c:v>15:32:08:45</c:v>
                </c:pt>
                <c:pt idx="3213">
                  <c:v>15:32:31:45</c:v>
                </c:pt>
                <c:pt idx="3214">
                  <c:v>15:32:54:45</c:v>
                </c:pt>
                <c:pt idx="3215">
                  <c:v>15:33:17:45</c:v>
                </c:pt>
                <c:pt idx="3216">
                  <c:v>15:33:40:45</c:v>
                </c:pt>
                <c:pt idx="3217">
                  <c:v>15:34:03:45</c:v>
                </c:pt>
                <c:pt idx="3218">
                  <c:v>15:34:26:45</c:v>
                </c:pt>
                <c:pt idx="3219">
                  <c:v>15:34:49:45</c:v>
                </c:pt>
                <c:pt idx="3220">
                  <c:v>15:35:12:45</c:v>
                </c:pt>
                <c:pt idx="3221">
                  <c:v>15:35:35:45</c:v>
                </c:pt>
                <c:pt idx="3222">
                  <c:v>15:35:58:45</c:v>
                </c:pt>
                <c:pt idx="3223">
                  <c:v>15:36:21:45</c:v>
                </c:pt>
                <c:pt idx="3224">
                  <c:v>15:36:44:45</c:v>
                </c:pt>
                <c:pt idx="3225">
                  <c:v>15:37:07:45</c:v>
                </c:pt>
                <c:pt idx="3226">
                  <c:v>15:37:30:45</c:v>
                </c:pt>
                <c:pt idx="3227">
                  <c:v>15:37:53:45</c:v>
                </c:pt>
                <c:pt idx="3228">
                  <c:v>15:38:16:45</c:v>
                </c:pt>
                <c:pt idx="3229">
                  <c:v>15:38:39:45</c:v>
                </c:pt>
                <c:pt idx="3230">
                  <c:v>15:39:02:45</c:v>
                </c:pt>
                <c:pt idx="3231">
                  <c:v>15:39:25:45</c:v>
                </c:pt>
                <c:pt idx="3232">
                  <c:v>15:39:48:45</c:v>
                </c:pt>
                <c:pt idx="3233">
                  <c:v>15:40:11:45</c:v>
                </c:pt>
                <c:pt idx="3234">
                  <c:v>15:40:34:45</c:v>
                </c:pt>
                <c:pt idx="3235">
                  <c:v>15:40:57:45</c:v>
                </c:pt>
                <c:pt idx="3236">
                  <c:v>15:41:20:45</c:v>
                </c:pt>
                <c:pt idx="3237">
                  <c:v>15:41:43:45</c:v>
                </c:pt>
                <c:pt idx="3238">
                  <c:v>15:42:06:45</c:v>
                </c:pt>
                <c:pt idx="3239">
                  <c:v>15:42:29:45</c:v>
                </c:pt>
                <c:pt idx="3240">
                  <c:v>15:42:52:45</c:v>
                </c:pt>
                <c:pt idx="3241">
                  <c:v>15:43:15:45</c:v>
                </c:pt>
                <c:pt idx="3242">
                  <c:v>15:43:38:45</c:v>
                </c:pt>
                <c:pt idx="3243">
                  <c:v>15:44:01:45</c:v>
                </c:pt>
                <c:pt idx="3244">
                  <c:v>15:44:24:45</c:v>
                </c:pt>
                <c:pt idx="3245">
                  <c:v>15:44:47:45</c:v>
                </c:pt>
                <c:pt idx="3246">
                  <c:v>15:45:10:45</c:v>
                </c:pt>
                <c:pt idx="3247">
                  <c:v>15:45:33:45</c:v>
                </c:pt>
                <c:pt idx="3248">
                  <c:v>15:45:56:45</c:v>
                </c:pt>
                <c:pt idx="3249">
                  <c:v>15:46:19:45</c:v>
                </c:pt>
                <c:pt idx="3250">
                  <c:v>15:46:42:45</c:v>
                </c:pt>
                <c:pt idx="3251">
                  <c:v>15:47:05:45</c:v>
                </c:pt>
                <c:pt idx="3252">
                  <c:v>15:47:28:45</c:v>
                </c:pt>
                <c:pt idx="3253">
                  <c:v>15:47:51:45</c:v>
                </c:pt>
                <c:pt idx="3254">
                  <c:v>15:48:14:45</c:v>
                </c:pt>
                <c:pt idx="3255">
                  <c:v>15:48:37:45</c:v>
                </c:pt>
                <c:pt idx="3256">
                  <c:v>15:49:00:45</c:v>
                </c:pt>
                <c:pt idx="3257">
                  <c:v>15:49:23:45</c:v>
                </c:pt>
                <c:pt idx="3258">
                  <c:v>15:49:46:45</c:v>
                </c:pt>
                <c:pt idx="3259">
                  <c:v>15:50:09:45</c:v>
                </c:pt>
                <c:pt idx="3260">
                  <c:v>15:50:32:46</c:v>
                </c:pt>
                <c:pt idx="3261">
                  <c:v>15:50:55:45</c:v>
                </c:pt>
                <c:pt idx="3262">
                  <c:v>15:51:18:45</c:v>
                </c:pt>
                <c:pt idx="3263">
                  <c:v>15:51:41:45</c:v>
                </c:pt>
                <c:pt idx="3264">
                  <c:v>15:52:04:45</c:v>
                </c:pt>
                <c:pt idx="3265">
                  <c:v>15:52:27:45</c:v>
                </c:pt>
                <c:pt idx="3266">
                  <c:v>15:52:50:45</c:v>
                </c:pt>
                <c:pt idx="3267">
                  <c:v>15:53:13:45</c:v>
                </c:pt>
                <c:pt idx="3268">
                  <c:v>15:53:36:45</c:v>
                </c:pt>
                <c:pt idx="3269">
                  <c:v>15:53:59:45</c:v>
                </c:pt>
                <c:pt idx="3270">
                  <c:v>15:54:22:45</c:v>
                </c:pt>
                <c:pt idx="3271">
                  <c:v>15:54:45:45</c:v>
                </c:pt>
                <c:pt idx="3272">
                  <c:v>15:55:08:45</c:v>
                </c:pt>
                <c:pt idx="3273">
                  <c:v>15:55:31:45</c:v>
                </c:pt>
                <c:pt idx="3274">
                  <c:v>15:55:54:45</c:v>
                </c:pt>
                <c:pt idx="3275">
                  <c:v>15:56:17:45</c:v>
                </c:pt>
                <c:pt idx="3276">
                  <c:v>15:56:40:45</c:v>
                </c:pt>
                <c:pt idx="3277">
                  <c:v>15:57:03:45</c:v>
                </c:pt>
                <c:pt idx="3278">
                  <c:v>15:57:26:45</c:v>
                </c:pt>
                <c:pt idx="3279">
                  <c:v>15:57:49:45</c:v>
                </c:pt>
                <c:pt idx="3280">
                  <c:v>15:58:12:45</c:v>
                </c:pt>
                <c:pt idx="3281">
                  <c:v>15:58:35:45</c:v>
                </c:pt>
                <c:pt idx="3282">
                  <c:v>15:58:58:45</c:v>
                </c:pt>
                <c:pt idx="3283">
                  <c:v>15:59:21:45</c:v>
                </c:pt>
                <c:pt idx="3284">
                  <c:v>15:59:44:45</c:v>
                </c:pt>
                <c:pt idx="3285">
                  <c:v>16:00:07:45</c:v>
                </c:pt>
                <c:pt idx="3286">
                  <c:v>16:00:30:45</c:v>
                </c:pt>
                <c:pt idx="3287">
                  <c:v>16:00:53:45</c:v>
                </c:pt>
                <c:pt idx="3288">
                  <c:v>16:01:16:45</c:v>
                </c:pt>
                <c:pt idx="3289">
                  <c:v>16:01:39:45</c:v>
                </c:pt>
                <c:pt idx="3290">
                  <c:v>16:02:02:45</c:v>
                </c:pt>
                <c:pt idx="3291">
                  <c:v>16:02:25:45</c:v>
                </c:pt>
                <c:pt idx="3292">
                  <c:v>16:02:48:45</c:v>
                </c:pt>
                <c:pt idx="3293">
                  <c:v>16:03:11:45</c:v>
                </c:pt>
                <c:pt idx="3294">
                  <c:v>16:03:34:45</c:v>
                </c:pt>
                <c:pt idx="3295">
                  <c:v>16:03:57:45</c:v>
                </c:pt>
                <c:pt idx="3296">
                  <c:v>16:04:20:45</c:v>
                </c:pt>
                <c:pt idx="3297">
                  <c:v>16:04:43:45</c:v>
                </c:pt>
                <c:pt idx="3298">
                  <c:v>16:05:06:45</c:v>
                </c:pt>
                <c:pt idx="3299">
                  <c:v>16:05:29:45</c:v>
                </c:pt>
                <c:pt idx="3300">
                  <c:v>16:05:52:45</c:v>
                </c:pt>
                <c:pt idx="3301">
                  <c:v>16:06:15:45</c:v>
                </c:pt>
                <c:pt idx="3302">
                  <c:v>16:06:38:45</c:v>
                </c:pt>
                <c:pt idx="3303">
                  <c:v>16:07:01:45</c:v>
                </c:pt>
                <c:pt idx="3304">
                  <c:v>16:07:24:45</c:v>
                </c:pt>
                <c:pt idx="3305">
                  <c:v>16:07:47:45</c:v>
                </c:pt>
                <c:pt idx="3306">
                  <c:v>16:08:10:45</c:v>
                </c:pt>
                <c:pt idx="3307">
                  <c:v>16:08:33:45</c:v>
                </c:pt>
                <c:pt idx="3308">
                  <c:v>16:08:56:45</c:v>
                </c:pt>
                <c:pt idx="3309">
                  <c:v>16:09:19:45</c:v>
                </c:pt>
                <c:pt idx="3310">
                  <c:v>16:09:42:45</c:v>
                </c:pt>
                <c:pt idx="3311">
                  <c:v>16:10:05:45</c:v>
                </c:pt>
                <c:pt idx="3312">
                  <c:v>16:10:28:45</c:v>
                </c:pt>
                <c:pt idx="3313">
                  <c:v>16:10:51:45</c:v>
                </c:pt>
                <c:pt idx="3314">
                  <c:v>16:11:14:45</c:v>
                </c:pt>
                <c:pt idx="3315">
                  <c:v>16:11:37:45</c:v>
                </c:pt>
                <c:pt idx="3316">
                  <c:v>16:12:00:45</c:v>
                </c:pt>
                <c:pt idx="3317">
                  <c:v>16:12:23:45</c:v>
                </c:pt>
                <c:pt idx="3318">
                  <c:v>16:12:46:45</c:v>
                </c:pt>
                <c:pt idx="3319">
                  <c:v>16:13:09:45</c:v>
                </c:pt>
                <c:pt idx="3320">
                  <c:v>16:13:32:45</c:v>
                </c:pt>
                <c:pt idx="3321">
                  <c:v>16:13:55:45</c:v>
                </c:pt>
                <c:pt idx="3322">
                  <c:v>16:14:18:45</c:v>
                </c:pt>
                <c:pt idx="3323">
                  <c:v>16:14:41:45</c:v>
                </c:pt>
                <c:pt idx="3324">
                  <c:v>16:15:04:45</c:v>
                </c:pt>
                <c:pt idx="3325">
                  <c:v>16:15:27:45</c:v>
                </c:pt>
                <c:pt idx="3326">
                  <c:v>16:15:50:45</c:v>
                </c:pt>
                <c:pt idx="3327">
                  <c:v>16:16:13:45</c:v>
                </c:pt>
                <c:pt idx="3328">
                  <c:v>16:16:36:45</c:v>
                </c:pt>
                <c:pt idx="3329">
                  <c:v>16:16:59:45</c:v>
                </c:pt>
                <c:pt idx="3330">
                  <c:v>16:17:22:45</c:v>
                </c:pt>
                <c:pt idx="3331">
                  <c:v>16:17:45:45</c:v>
                </c:pt>
                <c:pt idx="3332">
                  <c:v>16:18:08:45</c:v>
                </c:pt>
                <c:pt idx="3333">
                  <c:v>16:18:31:45</c:v>
                </c:pt>
                <c:pt idx="3334">
                  <c:v>16:18:54:45</c:v>
                </c:pt>
                <c:pt idx="3335">
                  <c:v>16:19:17:45</c:v>
                </c:pt>
                <c:pt idx="3336">
                  <c:v>16:19:40:45</c:v>
                </c:pt>
                <c:pt idx="3337">
                  <c:v>16:20:03:45</c:v>
                </c:pt>
                <c:pt idx="3338">
                  <c:v>16:20:26:45</c:v>
                </c:pt>
                <c:pt idx="3339">
                  <c:v>16:20:49:45</c:v>
                </c:pt>
                <c:pt idx="3340">
                  <c:v>16:21:12:45</c:v>
                </c:pt>
                <c:pt idx="3341">
                  <c:v>16:21:35:45</c:v>
                </c:pt>
                <c:pt idx="3342">
                  <c:v>16:21:58:45</c:v>
                </c:pt>
                <c:pt idx="3343">
                  <c:v>16:22:21:45</c:v>
                </c:pt>
                <c:pt idx="3344">
                  <c:v>16:22:44:45</c:v>
                </c:pt>
                <c:pt idx="3345">
                  <c:v>16:23:07:45</c:v>
                </c:pt>
                <c:pt idx="3346">
                  <c:v>16:23:30:45</c:v>
                </c:pt>
                <c:pt idx="3347">
                  <c:v>16:23:53:45</c:v>
                </c:pt>
                <c:pt idx="3348">
                  <c:v>16:24:16:45</c:v>
                </c:pt>
                <c:pt idx="3349">
                  <c:v>16:24:39:45</c:v>
                </c:pt>
                <c:pt idx="3350">
                  <c:v>16:25:02:45</c:v>
                </c:pt>
                <c:pt idx="3351">
                  <c:v>16:25:25:45</c:v>
                </c:pt>
                <c:pt idx="3352">
                  <c:v>16:25:48:45</c:v>
                </c:pt>
                <c:pt idx="3353">
                  <c:v>16:26:11:45</c:v>
                </c:pt>
                <c:pt idx="3354">
                  <c:v>16:26:34:45</c:v>
                </c:pt>
                <c:pt idx="3355">
                  <c:v>16:26:57:45</c:v>
                </c:pt>
                <c:pt idx="3356">
                  <c:v>16:27:20:45</c:v>
                </c:pt>
                <c:pt idx="3357">
                  <c:v>16:27:43:45</c:v>
                </c:pt>
                <c:pt idx="3358">
                  <c:v>16:28:06:45</c:v>
                </c:pt>
                <c:pt idx="3359">
                  <c:v>16:28:29:45</c:v>
                </c:pt>
                <c:pt idx="3360">
                  <c:v>16:28:52:45</c:v>
                </c:pt>
                <c:pt idx="3361">
                  <c:v>16:29:15:45</c:v>
                </c:pt>
                <c:pt idx="3362">
                  <c:v>16:29:38:46</c:v>
                </c:pt>
                <c:pt idx="3363">
                  <c:v>16:30:01:45</c:v>
                </c:pt>
                <c:pt idx="3364">
                  <c:v>16:30:24:45</c:v>
                </c:pt>
                <c:pt idx="3365">
                  <c:v>16:30:47:45</c:v>
                </c:pt>
                <c:pt idx="3366">
                  <c:v>16:31:10:45</c:v>
                </c:pt>
                <c:pt idx="3367">
                  <c:v>16:31:33:45</c:v>
                </c:pt>
                <c:pt idx="3368">
                  <c:v>16:31:56:45</c:v>
                </c:pt>
                <c:pt idx="3369">
                  <c:v>16:32:19:45</c:v>
                </c:pt>
                <c:pt idx="3370">
                  <c:v>16:32:42:45</c:v>
                </c:pt>
                <c:pt idx="3371">
                  <c:v>16:33:05:45</c:v>
                </c:pt>
                <c:pt idx="3372">
                  <c:v>16:33:28:45</c:v>
                </c:pt>
                <c:pt idx="3373">
                  <c:v>16:33:51:45</c:v>
                </c:pt>
                <c:pt idx="3374">
                  <c:v>16:34:14:45</c:v>
                </c:pt>
                <c:pt idx="3375">
                  <c:v>16:34:37:45</c:v>
                </c:pt>
                <c:pt idx="3376">
                  <c:v>16:35:00:45</c:v>
                </c:pt>
                <c:pt idx="3377">
                  <c:v>16:35:23:45</c:v>
                </c:pt>
                <c:pt idx="3378">
                  <c:v>16:35:46:45</c:v>
                </c:pt>
                <c:pt idx="3379">
                  <c:v>16:36:09:45</c:v>
                </c:pt>
                <c:pt idx="3380">
                  <c:v>16:36:32:45</c:v>
                </c:pt>
                <c:pt idx="3381">
                  <c:v>16:36:55:45</c:v>
                </c:pt>
                <c:pt idx="3382">
                  <c:v>16:37:18:45</c:v>
                </c:pt>
                <c:pt idx="3383">
                  <c:v>16:37:41:45</c:v>
                </c:pt>
                <c:pt idx="3384">
                  <c:v>16:38:04:45</c:v>
                </c:pt>
                <c:pt idx="3385">
                  <c:v>16:38:27:45</c:v>
                </c:pt>
                <c:pt idx="3386">
                  <c:v>16:38:50:45</c:v>
                </c:pt>
                <c:pt idx="3387">
                  <c:v>16:39:13:45</c:v>
                </c:pt>
                <c:pt idx="3388">
                  <c:v>16:39:36:45</c:v>
                </c:pt>
                <c:pt idx="3389">
                  <c:v>16:39:59:45</c:v>
                </c:pt>
                <c:pt idx="3390">
                  <c:v>16:40:22:45</c:v>
                </c:pt>
                <c:pt idx="3391">
                  <c:v>16:40:45:45</c:v>
                </c:pt>
                <c:pt idx="3392">
                  <c:v>16:41:08:45</c:v>
                </c:pt>
                <c:pt idx="3393">
                  <c:v>16:41:31:45</c:v>
                </c:pt>
                <c:pt idx="3394">
                  <c:v>16:41:54:45</c:v>
                </c:pt>
                <c:pt idx="3395">
                  <c:v>16:42:17:45</c:v>
                </c:pt>
                <c:pt idx="3396">
                  <c:v>16:42:40:45</c:v>
                </c:pt>
                <c:pt idx="3397">
                  <c:v>16:43:03:45</c:v>
                </c:pt>
                <c:pt idx="3398">
                  <c:v>16:43:26:45</c:v>
                </c:pt>
                <c:pt idx="3399">
                  <c:v>16:43:49:45</c:v>
                </c:pt>
                <c:pt idx="3400">
                  <c:v>16:44:12:45</c:v>
                </c:pt>
                <c:pt idx="3401">
                  <c:v>16:44:35:45</c:v>
                </c:pt>
                <c:pt idx="3402">
                  <c:v>16:44:58:45</c:v>
                </c:pt>
                <c:pt idx="3403">
                  <c:v>16:45:21:45</c:v>
                </c:pt>
                <c:pt idx="3404">
                  <c:v>16:45:44:45</c:v>
                </c:pt>
                <c:pt idx="3405">
                  <c:v>16:46:07:45</c:v>
                </c:pt>
                <c:pt idx="3406">
                  <c:v>16:46:30:45</c:v>
                </c:pt>
                <c:pt idx="3407">
                  <c:v>16:46:53:45</c:v>
                </c:pt>
                <c:pt idx="3408">
                  <c:v>16:47:16:45</c:v>
                </c:pt>
                <c:pt idx="3409">
                  <c:v>16:47:39:46</c:v>
                </c:pt>
                <c:pt idx="3410">
                  <c:v>16:48:02:45</c:v>
                </c:pt>
                <c:pt idx="3411">
                  <c:v>16:48:25:45</c:v>
                </c:pt>
                <c:pt idx="3412">
                  <c:v>16:48:48:45</c:v>
                </c:pt>
                <c:pt idx="3413">
                  <c:v>16:49:11:45</c:v>
                </c:pt>
                <c:pt idx="3414">
                  <c:v>16:49:34:45</c:v>
                </c:pt>
                <c:pt idx="3415">
                  <c:v>16:49:57:45</c:v>
                </c:pt>
                <c:pt idx="3416">
                  <c:v>16:50:20:45</c:v>
                </c:pt>
                <c:pt idx="3417">
                  <c:v>16:50:43:45</c:v>
                </c:pt>
                <c:pt idx="3418">
                  <c:v>16:51:06:45</c:v>
                </c:pt>
                <c:pt idx="3419">
                  <c:v>16:51:29:45</c:v>
                </c:pt>
                <c:pt idx="3420">
                  <c:v>16:51:52:46</c:v>
                </c:pt>
                <c:pt idx="3421">
                  <c:v>16:52:15:45</c:v>
                </c:pt>
                <c:pt idx="3422">
                  <c:v>16:52:38:45</c:v>
                </c:pt>
                <c:pt idx="3423">
                  <c:v>16:53:01:45</c:v>
                </c:pt>
                <c:pt idx="3424">
                  <c:v>16:53:24:45</c:v>
                </c:pt>
                <c:pt idx="3425">
                  <c:v>16:53:47:45</c:v>
                </c:pt>
                <c:pt idx="3426">
                  <c:v>16:54:10:45</c:v>
                </c:pt>
                <c:pt idx="3427">
                  <c:v>16:54:33:45</c:v>
                </c:pt>
                <c:pt idx="3428">
                  <c:v>16:54:56:45</c:v>
                </c:pt>
                <c:pt idx="3429">
                  <c:v>16:55:19:45</c:v>
                </c:pt>
                <c:pt idx="3430">
                  <c:v>16:55:42:45</c:v>
                </c:pt>
                <c:pt idx="3431">
                  <c:v>16:56:05:45</c:v>
                </c:pt>
                <c:pt idx="3432">
                  <c:v>16:56:28:45</c:v>
                </c:pt>
                <c:pt idx="3433">
                  <c:v>16:56:51:45</c:v>
                </c:pt>
                <c:pt idx="3434">
                  <c:v>16:57:14:45</c:v>
                </c:pt>
                <c:pt idx="3435">
                  <c:v>16:57:37:45</c:v>
                </c:pt>
                <c:pt idx="3436">
                  <c:v>16:58:00:45</c:v>
                </c:pt>
                <c:pt idx="3437">
                  <c:v>16:58:23:45</c:v>
                </c:pt>
                <c:pt idx="3438">
                  <c:v>16:58:46:45</c:v>
                </c:pt>
                <c:pt idx="3439">
                  <c:v>16:59:09:45</c:v>
                </c:pt>
                <c:pt idx="3440">
                  <c:v>16:59:32:45</c:v>
                </c:pt>
                <c:pt idx="3441">
                  <c:v>16:59:55:45</c:v>
                </c:pt>
                <c:pt idx="3442">
                  <c:v>17:00:18:46</c:v>
                </c:pt>
                <c:pt idx="3443">
                  <c:v>17:00:41:45</c:v>
                </c:pt>
                <c:pt idx="3444">
                  <c:v>17:01:04:45</c:v>
                </c:pt>
                <c:pt idx="3445">
                  <c:v>17:01:27:45</c:v>
                </c:pt>
                <c:pt idx="3446">
                  <c:v>17:01:50:45</c:v>
                </c:pt>
                <c:pt idx="3447">
                  <c:v>17:02:13:45</c:v>
                </c:pt>
                <c:pt idx="3448">
                  <c:v>17:02:36:45</c:v>
                </c:pt>
                <c:pt idx="3449">
                  <c:v>17:02:59:45</c:v>
                </c:pt>
                <c:pt idx="3450">
                  <c:v>17:03:22:45</c:v>
                </c:pt>
                <c:pt idx="3451">
                  <c:v>17:03:45:45</c:v>
                </c:pt>
                <c:pt idx="3452">
                  <c:v>17:04:08:45</c:v>
                </c:pt>
                <c:pt idx="3453">
                  <c:v>17:04:31:46</c:v>
                </c:pt>
                <c:pt idx="3454">
                  <c:v>17:04:54:45</c:v>
                </c:pt>
                <c:pt idx="3455">
                  <c:v>17:05:17:45</c:v>
                </c:pt>
                <c:pt idx="3456">
                  <c:v>17:05:40:45</c:v>
                </c:pt>
                <c:pt idx="3457">
                  <c:v>17:06:03:45</c:v>
                </c:pt>
                <c:pt idx="3458">
                  <c:v>17:06:26:45</c:v>
                </c:pt>
                <c:pt idx="3459">
                  <c:v>17:06:49:45</c:v>
                </c:pt>
                <c:pt idx="3460">
                  <c:v>17:07:12:45</c:v>
                </c:pt>
                <c:pt idx="3461">
                  <c:v>17:07:35:45</c:v>
                </c:pt>
                <c:pt idx="3462">
                  <c:v>17:07:58:45</c:v>
                </c:pt>
                <c:pt idx="3463">
                  <c:v>17:08:21:45</c:v>
                </c:pt>
                <c:pt idx="3464">
                  <c:v>17:08:44:45</c:v>
                </c:pt>
                <c:pt idx="3465">
                  <c:v>17:09:07:45</c:v>
                </c:pt>
                <c:pt idx="3466">
                  <c:v>17:09:30:45</c:v>
                </c:pt>
                <c:pt idx="3467">
                  <c:v>17:09:53:45</c:v>
                </c:pt>
                <c:pt idx="3468">
                  <c:v>17:10:16:45</c:v>
                </c:pt>
                <c:pt idx="3469">
                  <c:v>17:10:39:45</c:v>
                </c:pt>
                <c:pt idx="3470">
                  <c:v>17:11:02:45</c:v>
                </c:pt>
                <c:pt idx="3471">
                  <c:v>17:11:25:45</c:v>
                </c:pt>
                <c:pt idx="3472">
                  <c:v>17:11:48:45</c:v>
                </c:pt>
                <c:pt idx="3473">
                  <c:v>17:12:11:45</c:v>
                </c:pt>
                <c:pt idx="3474">
                  <c:v>17:12:34:46</c:v>
                </c:pt>
                <c:pt idx="3475">
                  <c:v>17:12:57:45</c:v>
                </c:pt>
                <c:pt idx="3476">
                  <c:v>17:13:20:45</c:v>
                </c:pt>
                <c:pt idx="3477">
                  <c:v>17:13:43:45</c:v>
                </c:pt>
                <c:pt idx="3478">
                  <c:v>17:14:06:45</c:v>
                </c:pt>
                <c:pt idx="3479">
                  <c:v>17:14:29:45</c:v>
                </c:pt>
                <c:pt idx="3480">
                  <c:v>17:14:52:45</c:v>
                </c:pt>
                <c:pt idx="3481">
                  <c:v>17:15:15:45</c:v>
                </c:pt>
                <c:pt idx="3482">
                  <c:v>17:15:38:45</c:v>
                </c:pt>
                <c:pt idx="3483">
                  <c:v>17:16:01:45</c:v>
                </c:pt>
                <c:pt idx="3484">
                  <c:v>17:16:24:45</c:v>
                </c:pt>
                <c:pt idx="3485">
                  <c:v>17:16:47:45</c:v>
                </c:pt>
                <c:pt idx="3486">
                  <c:v>17:17:10:45</c:v>
                </c:pt>
                <c:pt idx="3487">
                  <c:v>17:17:33:45</c:v>
                </c:pt>
                <c:pt idx="3488">
                  <c:v>17:17:56:45</c:v>
                </c:pt>
                <c:pt idx="3489">
                  <c:v>17:18:19:45</c:v>
                </c:pt>
                <c:pt idx="3490">
                  <c:v>17:18:42:45</c:v>
                </c:pt>
                <c:pt idx="3491">
                  <c:v>17:19:05:45</c:v>
                </c:pt>
                <c:pt idx="3492">
                  <c:v>17:19:28:45</c:v>
                </c:pt>
                <c:pt idx="3493">
                  <c:v>17:19:51:45</c:v>
                </c:pt>
                <c:pt idx="3494">
                  <c:v>17:20:14:45</c:v>
                </c:pt>
                <c:pt idx="3495">
                  <c:v>17:20:37:45</c:v>
                </c:pt>
                <c:pt idx="3496">
                  <c:v>17:21:00:45</c:v>
                </c:pt>
                <c:pt idx="3497">
                  <c:v>17:21:23:45</c:v>
                </c:pt>
                <c:pt idx="3498">
                  <c:v>17:21:46:45</c:v>
                </c:pt>
                <c:pt idx="3499">
                  <c:v>17:22:09:45</c:v>
                </c:pt>
                <c:pt idx="3500">
                  <c:v>17:22:32:45</c:v>
                </c:pt>
                <c:pt idx="3501">
                  <c:v>17:22:55:45</c:v>
                </c:pt>
                <c:pt idx="3502">
                  <c:v>17:23:18:45</c:v>
                </c:pt>
                <c:pt idx="3503">
                  <c:v>17:23:41:45</c:v>
                </c:pt>
                <c:pt idx="3504">
                  <c:v>17:24:04:45</c:v>
                </c:pt>
                <c:pt idx="3505">
                  <c:v>17:24:27:45</c:v>
                </c:pt>
                <c:pt idx="3506">
                  <c:v>17:24:50:45</c:v>
                </c:pt>
                <c:pt idx="3507">
                  <c:v>17:25:13:45</c:v>
                </c:pt>
                <c:pt idx="3508">
                  <c:v>17:25:36:45</c:v>
                </c:pt>
                <c:pt idx="3509">
                  <c:v>17:25:59:45</c:v>
                </c:pt>
                <c:pt idx="3510">
                  <c:v>17:26:22:45</c:v>
                </c:pt>
                <c:pt idx="3511">
                  <c:v>17:26:45:45</c:v>
                </c:pt>
                <c:pt idx="3512">
                  <c:v>17:27:08:45</c:v>
                </c:pt>
                <c:pt idx="3513">
                  <c:v>17:27:31:45</c:v>
                </c:pt>
                <c:pt idx="3514">
                  <c:v>17:27:54:45</c:v>
                </c:pt>
                <c:pt idx="3515">
                  <c:v>17:28:17:45</c:v>
                </c:pt>
                <c:pt idx="3516">
                  <c:v>17:28:40:45</c:v>
                </c:pt>
                <c:pt idx="3517">
                  <c:v>17:29:03:45</c:v>
                </c:pt>
                <c:pt idx="3518">
                  <c:v>17:29:26:45</c:v>
                </c:pt>
                <c:pt idx="3519">
                  <c:v>17:29:49:45</c:v>
                </c:pt>
                <c:pt idx="3520">
                  <c:v>17:30:12:45</c:v>
                </c:pt>
                <c:pt idx="3521">
                  <c:v>17:30:35:45</c:v>
                </c:pt>
                <c:pt idx="3522">
                  <c:v>17:30:58:45</c:v>
                </c:pt>
                <c:pt idx="3523">
                  <c:v>17:31:21:45</c:v>
                </c:pt>
                <c:pt idx="3524">
                  <c:v>17:31:44:45</c:v>
                </c:pt>
                <c:pt idx="3525">
                  <c:v>17:32:07:45</c:v>
                </c:pt>
                <c:pt idx="3526">
                  <c:v>17:32:30:45</c:v>
                </c:pt>
                <c:pt idx="3527">
                  <c:v>17:32:53:45</c:v>
                </c:pt>
                <c:pt idx="3528">
                  <c:v>17:33:16:45</c:v>
                </c:pt>
                <c:pt idx="3529">
                  <c:v>17:33:39:45</c:v>
                </c:pt>
                <c:pt idx="3530">
                  <c:v>17:34:02:45</c:v>
                </c:pt>
                <c:pt idx="3531">
                  <c:v>17:34:25:45</c:v>
                </c:pt>
                <c:pt idx="3532">
                  <c:v>17:34:48:45</c:v>
                </c:pt>
                <c:pt idx="3533">
                  <c:v>17:35:11:45</c:v>
                </c:pt>
                <c:pt idx="3534">
                  <c:v>17:35:34:45</c:v>
                </c:pt>
                <c:pt idx="3535">
                  <c:v>17:35:57:45</c:v>
                </c:pt>
                <c:pt idx="3536">
                  <c:v>17:36:20:45</c:v>
                </c:pt>
                <c:pt idx="3537">
                  <c:v>17:36:43:45</c:v>
                </c:pt>
                <c:pt idx="3538">
                  <c:v>17:37:06:45</c:v>
                </c:pt>
                <c:pt idx="3539">
                  <c:v>17:37:29:45</c:v>
                </c:pt>
                <c:pt idx="3540">
                  <c:v>17:37:52:45</c:v>
                </c:pt>
                <c:pt idx="3541">
                  <c:v>17:38:15:45</c:v>
                </c:pt>
                <c:pt idx="3542">
                  <c:v>17:38:38:45</c:v>
                </c:pt>
                <c:pt idx="3543">
                  <c:v>17:39:01:45</c:v>
                </c:pt>
                <c:pt idx="3544">
                  <c:v>17:39:24:45</c:v>
                </c:pt>
                <c:pt idx="3545">
                  <c:v>17:39:47:45</c:v>
                </c:pt>
                <c:pt idx="3546">
                  <c:v>17:40:10:45</c:v>
                </c:pt>
                <c:pt idx="3547">
                  <c:v>17:40:33:45</c:v>
                </c:pt>
                <c:pt idx="3548">
                  <c:v>17:40:56:45</c:v>
                </c:pt>
                <c:pt idx="3549">
                  <c:v>17:41:19:45</c:v>
                </c:pt>
                <c:pt idx="3550">
                  <c:v>17:41:42:45</c:v>
                </c:pt>
                <c:pt idx="3551">
                  <c:v>17:42:05:45</c:v>
                </c:pt>
                <c:pt idx="3552">
                  <c:v>17:42:28:45</c:v>
                </c:pt>
                <c:pt idx="3553">
                  <c:v>17:42:51:45</c:v>
                </c:pt>
                <c:pt idx="3554">
                  <c:v>17:43:14:45</c:v>
                </c:pt>
                <c:pt idx="3555">
                  <c:v>17:43:37:45</c:v>
                </c:pt>
                <c:pt idx="3556">
                  <c:v>17:44:00:45</c:v>
                </c:pt>
                <c:pt idx="3557">
                  <c:v>17:44:23:45</c:v>
                </c:pt>
                <c:pt idx="3558">
                  <c:v>17:44:46:45</c:v>
                </c:pt>
                <c:pt idx="3559">
                  <c:v>17:45:09:45</c:v>
                </c:pt>
                <c:pt idx="3560">
                  <c:v>17:45:32:45</c:v>
                </c:pt>
                <c:pt idx="3561">
                  <c:v>17:45:55:45</c:v>
                </c:pt>
                <c:pt idx="3562">
                  <c:v>17:46:18:45</c:v>
                </c:pt>
                <c:pt idx="3563">
                  <c:v>17:46:41:45</c:v>
                </c:pt>
                <c:pt idx="3564">
                  <c:v>17:47:04:45</c:v>
                </c:pt>
                <c:pt idx="3565">
                  <c:v>17:47:27:46</c:v>
                </c:pt>
                <c:pt idx="3566">
                  <c:v>17:47:50:45</c:v>
                </c:pt>
                <c:pt idx="3567">
                  <c:v>17:48:13:45</c:v>
                </c:pt>
                <c:pt idx="3568">
                  <c:v>17:48:36:45</c:v>
                </c:pt>
                <c:pt idx="3569">
                  <c:v>17:48:59:45</c:v>
                </c:pt>
                <c:pt idx="3570">
                  <c:v>17:49:22:45</c:v>
                </c:pt>
                <c:pt idx="3571">
                  <c:v>17:49:45:45</c:v>
                </c:pt>
                <c:pt idx="3572">
                  <c:v>17:50:08:45</c:v>
                </c:pt>
                <c:pt idx="3573">
                  <c:v>17:50:31:45</c:v>
                </c:pt>
                <c:pt idx="3574">
                  <c:v>17:50:54:45</c:v>
                </c:pt>
                <c:pt idx="3575">
                  <c:v>17:51:17:45</c:v>
                </c:pt>
                <c:pt idx="3576">
                  <c:v>17:51:40:45</c:v>
                </c:pt>
                <c:pt idx="3577">
                  <c:v>17:52:03:45</c:v>
                </c:pt>
                <c:pt idx="3578">
                  <c:v>17:52:26:45</c:v>
                </c:pt>
                <c:pt idx="3579">
                  <c:v>17:52:49:45</c:v>
                </c:pt>
                <c:pt idx="3580">
                  <c:v>17:53:12:45</c:v>
                </c:pt>
                <c:pt idx="3581">
                  <c:v>17:53:35:45</c:v>
                </c:pt>
                <c:pt idx="3582">
                  <c:v>17:53:58:45</c:v>
                </c:pt>
                <c:pt idx="3583">
                  <c:v>17:54:21:45</c:v>
                </c:pt>
                <c:pt idx="3584">
                  <c:v>17:54:44:45</c:v>
                </c:pt>
                <c:pt idx="3585">
                  <c:v>17:55:07:45</c:v>
                </c:pt>
                <c:pt idx="3586">
                  <c:v>17:55:30:45</c:v>
                </c:pt>
                <c:pt idx="3587">
                  <c:v>17:55:53:46</c:v>
                </c:pt>
                <c:pt idx="3588">
                  <c:v>17:56:16:45</c:v>
                </c:pt>
                <c:pt idx="3589">
                  <c:v>17:56:39:45</c:v>
                </c:pt>
                <c:pt idx="3590">
                  <c:v>17:57:02:45</c:v>
                </c:pt>
                <c:pt idx="3591">
                  <c:v>17:57:25:45</c:v>
                </c:pt>
                <c:pt idx="3592">
                  <c:v>17:57:48:45</c:v>
                </c:pt>
                <c:pt idx="3593">
                  <c:v>17:58:11:45</c:v>
                </c:pt>
                <c:pt idx="3594">
                  <c:v>17:58:34:45</c:v>
                </c:pt>
                <c:pt idx="3595">
                  <c:v>17:58:57:45</c:v>
                </c:pt>
                <c:pt idx="3596">
                  <c:v>17:59:20:45</c:v>
                </c:pt>
                <c:pt idx="3597">
                  <c:v>17:59:43:45</c:v>
                </c:pt>
                <c:pt idx="3598">
                  <c:v>18:00:06:45</c:v>
                </c:pt>
                <c:pt idx="3599">
                  <c:v>18:00:29:45</c:v>
                </c:pt>
                <c:pt idx="3600">
                  <c:v>18:00:52:45</c:v>
                </c:pt>
                <c:pt idx="3601">
                  <c:v>18:01:15:45</c:v>
                </c:pt>
                <c:pt idx="3602">
                  <c:v>18:01:38:45</c:v>
                </c:pt>
                <c:pt idx="3603">
                  <c:v>18:02:01:45</c:v>
                </c:pt>
                <c:pt idx="3604">
                  <c:v>18:02:24:45</c:v>
                </c:pt>
                <c:pt idx="3605">
                  <c:v>18:02:47:45</c:v>
                </c:pt>
                <c:pt idx="3606">
                  <c:v>18:03:10:45</c:v>
                </c:pt>
                <c:pt idx="3607">
                  <c:v>18:03:33:45</c:v>
                </c:pt>
                <c:pt idx="3608">
                  <c:v>18:03:56:45</c:v>
                </c:pt>
                <c:pt idx="3609">
                  <c:v>18:04:19:45</c:v>
                </c:pt>
                <c:pt idx="3610">
                  <c:v>18:04:42:45</c:v>
                </c:pt>
                <c:pt idx="3611">
                  <c:v>18:05:05:45</c:v>
                </c:pt>
                <c:pt idx="3612">
                  <c:v>18:05:28:45</c:v>
                </c:pt>
                <c:pt idx="3613">
                  <c:v>18:05:51:45</c:v>
                </c:pt>
                <c:pt idx="3614">
                  <c:v>18:06:14:45</c:v>
                </c:pt>
                <c:pt idx="3615">
                  <c:v>18:06:37:45</c:v>
                </c:pt>
                <c:pt idx="3616">
                  <c:v>18:07:00:45</c:v>
                </c:pt>
                <c:pt idx="3617">
                  <c:v>18:07:23:46</c:v>
                </c:pt>
                <c:pt idx="3618">
                  <c:v>18:07:46:45</c:v>
                </c:pt>
                <c:pt idx="3619">
                  <c:v>18:08:09:45</c:v>
                </c:pt>
                <c:pt idx="3620">
                  <c:v>18:08:32:45</c:v>
                </c:pt>
                <c:pt idx="3621">
                  <c:v>18:08:55:45</c:v>
                </c:pt>
                <c:pt idx="3622">
                  <c:v>18:09:18:45</c:v>
                </c:pt>
                <c:pt idx="3623">
                  <c:v>18:09:41:45</c:v>
                </c:pt>
                <c:pt idx="3624">
                  <c:v>18:10:04:46</c:v>
                </c:pt>
                <c:pt idx="3625">
                  <c:v>18:10:27:45</c:v>
                </c:pt>
                <c:pt idx="3626">
                  <c:v>18:10:50:45</c:v>
                </c:pt>
                <c:pt idx="3627">
                  <c:v>18:11:13:45</c:v>
                </c:pt>
                <c:pt idx="3628">
                  <c:v>18:11:36:45</c:v>
                </c:pt>
                <c:pt idx="3629">
                  <c:v>18:11:59:45</c:v>
                </c:pt>
                <c:pt idx="3630">
                  <c:v>18:12:22:45</c:v>
                </c:pt>
                <c:pt idx="3631">
                  <c:v>18:12:45:45</c:v>
                </c:pt>
                <c:pt idx="3632">
                  <c:v>18:13:08:45</c:v>
                </c:pt>
                <c:pt idx="3633">
                  <c:v>18:13:31:45</c:v>
                </c:pt>
                <c:pt idx="3634">
                  <c:v>18:13:54:45</c:v>
                </c:pt>
                <c:pt idx="3635">
                  <c:v>18:14:17:45</c:v>
                </c:pt>
                <c:pt idx="3636">
                  <c:v>18:14:40:45</c:v>
                </c:pt>
                <c:pt idx="3637">
                  <c:v>18:15:03:45</c:v>
                </c:pt>
                <c:pt idx="3638">
                  <c:v>18:15:26:45</c:v>
                </c:pt>
                <c:pt idx="3639">
                  <c:v>18:15:49:45</c:v>
                </c:pt>
                <c:pt idx="3640">
                  <c:v>18:16:12:45</c:v>
                </c:pt>
                <c:pt idx="3641">
                  <c:v>18:16:35:45</c:v>
                </c:pt>
                <c:pt idx="3642">
                  <c:v>18:16:58:45</c:v>
                </c:pt>
                <c:pt idx="3643">
                  <c:v>18:17:21:45</c:v>
                </c:pt>
                <c:pt idx="3644">
                  <c:v>18:17:44:45</c:v>
                </c:pt>
                <c:pt idx="3645">
                  <c:v>18:18:07:45</c:v>
                </c:pt>
                <c:pt idx="3646">
                  <c:v>18:18:30:45</c:v>
                </c:pt>
                <c:pt idx="3647">
                  <c:v>18:18:53:45</c:v>
                </c:pt>
                <c:pt idx="3648">
                  <c:v>18:19:16:45</c:v>
                </c:pt>
                <c:pt idx="3649">
                  <c:v>18:19:39:45</c:v>
                </c:pt>
                <c:pt idx="3650">
                  <c:v>18:20:02:45</c:v>
                </c:pt>
                <c:pt idx="3651">
                  <c:v>18:20:25:45</c:v>
                </c:pt>
                <c:pt idx="3652">
                  <c:v>18:20:48:45</c:v>
                </c:pt>
                <c:pt idx="3653">
                  <c:v>18:21:11:45</c:v>
                </c:pt>
                <c:pt idx="3654">
                  <c:v>18:21:34:45</c:v>
                </c:pt>
                <c:pt idx="3655">
                  <c:v>18:21:57:45</c:v>
                </c:pt>
                <c:pt idx="3656">
                  <c:v>18:22:20:45</c:v>
                </c:pt>
                <c:pt idx="3657">
                  <c:v>18:22:43:45</c:v>
                </c:pt>
                <c:pt idx="3658">
                  <c:v>18:23:06:45</c:v>
                </c:pt>
                <c:pt idx="3659">
                  <c:v>18:23:29:45</c:v>
                </c:pt>
                <c:pt idx="3660">
                  <c:v>18:23:52:45</c:v>
                </c:pt>
                <c:pt idx="3661">
                  <c:v>18:24:15:45</c:v>
                </c:pt>
                <c:pt idx="3662">
                  <c:v>18:24:38:45</c:v>
                </c:pt>
                <c:pt idx="3663">
                  <c:v>18:25:01:45</c:v>
                </c:pt>
                <c:pt idx="3664">
                  <c:v>18:25:24:45</c:v>
                </c:pt>
                <c:pt idx="3665">
                  <c:v>18:25:47:45</c:v>
                </c:pt>
                <c:pt idx="3666">
                  <c:v>18:26:10:45</c:v>
                </c:pt>
                <c:pt idx="3667">
                  <c:v>18:26:33:45</c:v>
                </c:pt>
                <c:pt idx="3668">
                  <c:v>18:26:56:45</c:v>
                </c:pt>
                <c:pt idx="3669">
                  <c:v>18:27:19:45</c:v>
                </c:pt>
                <c:pt idx="3670">
                  <c:v>18:27:42:45</c:v>
                </c:pt>
                <c:pt idx="3671">
                  <c:v>18:28:05:45</c:v>
                </c:pt>
                <c:pt idx="3672">
                  <c:v>18:28:28:45</c:v>
                </c:pt>
                <c:pt idx="3673">
                  <c:v>18:28:51:45</c:v>
                </c:pt>
                <c:pt idx="3674">
                  <c:v>18:29:14:45</c:v>
                </c:pt>
                <c:pt idx="3675">
                  <c:v>18:29:37:45</c:v>
                </c:pt>
                <c:pt idx="3676">
                  <c:v>18:30:00:45</c:v>
                </c:pt>
                <c:pt idx="3677">
                  <c:v>18:30:23:45</c:v>
                </c:pt>
                <c:pt idx="3678">
                  <c:v>18:30:46:45</c:v>
                </c:pt>
                <c:pt idx="3679">
                  <c:v>18:31:09:45</c:v>
                </c:pt>
                <c:pt idx="3680">
                  <c:v>18:31:32:45</c:v>
                </c:pt>
                <c:pt idx="3681">
                  <c:v>18:31:55:45</c:v>
                </c:pt>
                <c:pt idx="3682">
                  <c:v>18:32:18:45</c:v>
                </c:pt>
                <c:pt idx="3683">
                  <c:v>18:32:41:45</c:v>
                </c:pt>
                <c:pt idx="3684">
                  <c:v>18:33:04:45</c:v>
                </c:pt>
                <c:pt idx="3685">
                  <c:v>18:33:27:45</c:v>
                </c:pt>
                <c:pt idx="3686">
                  <c:v>18:33:50:45</c:v>
                </c:pt>
                <c:pt idx="3687">
                  <c:v>18:34:13:45</c:v>
                </c:pt>
                <c:pt idx="3688">
                  <c:v>18:34:36:45</c:v>
                </c:pt>
                <c:pt idx="3689">
                  <c:v>18:34:59:45</c:v>
                </c:pt>
                <c:pt idx="3690">
                  <c:v>18:35:22:45</c:v>
                </c:pt>
                <c:pt idx="3691">
                  <c:v>18:35:45:45</c:v>
                </c:pt>
                <c:pt idx="3692">
                  <c:v>18:36:08:45</c:v>
                </c:pt>
                <c:pt idx="3693">
                  <c:v>18:36:31:45</c:v>
                </c:pt>
                <c:pt idx="3694">
                  <c:v>18:36:54:45</c:v>
                </c:pt>
                <c:pt idx="3695">
                  <c:v>18:37:17:45</c:v>
                </c:pt>
                <c:pt idx="3696">
                  <c:v>18:37:40:45</c:v>
                </c:pt>
                <c:pt idx="3697">
                  <c:v>18:38:03:45</c:v>
                </c:pt>
                <c:pt idx="3698">
                  <c:v>18:38:26:45</c:v>
                </c:pt>
                <c:pt idx="3699">
                  <c:v>18:38:49:45</c:v>
                </c:pt>
                <c:pt idx="3700">
                  <c:v>18:39:12:45</c:v>
                </c:pt>
                <c:pt idx="3701">
                  <c:v>18:39:35:45</c:v>
                </c:pt>
                <c:pt idx="3702">
                  <c:v>18:39:58:45</c:v>
                </c:pt>
                <c:pt idx="3703">
                  <c:v>18:40:21:45</c:v>
                </c:pt>
                <c:pt idx="3704">
                  <c:v>18:40:44:45</c:v>
                </c:pt>
                <c:pt idx="3705">
                  <c:v>18:41:07:45</c:v>
                </c:pt>
                <c:pt idx="3706">
                  <c:v>18:41:30:45</c:v>
                </c:pt>
                <c:pt idx="3707">
                  <c:v>18:41:53:45</c:v>
                </c:pt>
                <c:pt idx="3708">
                  <c:v>18:42:16:45</c:v>
                </c:pt>
                <c:pt idx="3709">
                  <c:v>18:42:39:45</c:v>
                </c:pt>
                <c:pt idx="3710">
                  <c:v>18:43:02:45</c:v>
                </c:pt>
                <c:pt idx="3711">
                  <c:v>18:43:25:45</c:v>
                </c:pt>
                <c:pt idx="3712">
                  <c:v>18:43:48:45</c:v>
                </c:pt>
                <c:pt idx="3713">
                  <c:v>18:44:11:45</c:v>
                </c:pt>
                <c:pt idx="3714">
                  <c:v>18:44:34:45</c:v>
                </c:pt>
                <c:pt idx="3715">
                  <c:v>18:44:57:45</c:v>
                </c:pt>
                <c:pt idx="3716">
                  <c:v>18:45:20:45</c:v>
                </c:pt>
                <c:pt idx="3717">
                  <c:v>18:45:43:45</c:v>
                </c:pt>
                <c:pt idx="3718">
                  <c:v>18:46:06:45</c:v>
                </c:pt>
                <c:pt idx="3719">
                  <c:v>18:46:29:45</c:v>
                </c:pt>
                <c:pt idx="3720">
                  <c:v>18:46:52:45</c:v>
                </c:pt>
                <c:pt idx="3721">
                  <c:v>18:47:15:45</c:v>
                </c:pt>
                <c:pt idx="3722">
                  <c:v>18:47:38:45</c:v>
                </c:pt>
                <c:pt idx="3723">
                  <c:v>18:48:01:45</c:v>
                </c:pt>
                <c:pt idx="3724">
                  <c:v>18:48:24:46</c:v>
                </c:pt>
                <c:pt idx="3725">
                  <c:v>18:48:47:45</c:v>
                </c:pt>
                <c:pt idx="3726">
                  <c:v>18:49:10:45</c:v>
                </c:pt>
                <c:pt idx="3727">
                  <c:v>18:49:33:45</c:v>
                </c:pt>
                <c:pt idx="3728">
                  <c:v>18:49:56:45</c:v>
                </c:pt>
                <c:pt idx="3729">
                  <c:v>18:50:19:45</c:v>
                </c:pt>
                <c:pt idx="3730">
                  <c:v>18:50:42:45</c:v>
                </c:pt>
                <c:pt idx="3731">
                  <c:v>18:51:05:45</c:v>
                </c:pt>
                <c:pt idx="3732">
                  <c:v>18:51:28:45</c:v>
                </c:pt>
                <c:pt idx="3733">
                  <c:v>18:51:51:45</c:v>
                </c:pt>
                <c:pt idx="3734">
                  <c:v>18:52:14:45</c:v>
                </c:pt>
                <c:pt idx="3735">
                  <c:v>18:52:37:45</c:v>
                </c:pt>
                <c:pt idx="3736">
                  <c:v>18:53:00:45</c:v>
                </c:pt>
                <c:pt idx="3737">
                  <c:v>18:53:23:45</c:v>
                </c:pt>
                <c:pt idx="3738">
                  <c:v>18:53:46:45</c:v>
                </c:pt>
                <c:pt idx="3739">
                  <c:v>18:54:09:45</c:v>
                </c:pt>
                <c:pt idx="3740">
                  <c:v>18:54:32:45</c:v>
                </c:pt>
                <c:pt idx="3741">
                  <c:v>18:54:55:45</c:v>
                </c:pt>
                <c:pt idx="3742">
                  <c:v>18:55:18:45</c:v>
                </c:pt>
                <c:pt idx="3743">
                  <c:v>18:55:41:45</c:v>
                </c:pt>
                <c:pt idx="3744">
                  <c:v>18:56:04:45</c:v>
                </c:pt>
                <c:pt idx="3745">
                  <c:v>18:56:27:45</c:v>
                </c:pt>
                <c:pt idx="3746">
                  <c:v>18:56:50:45</c:v>
                </c:pt>
                <c:pt idx="3747">
                  <c:v>18:57:13:45</c:v>
                </c:pt>
                <c:pt idx="3748">
                  <c:v>18:57:36:45</c:v>
                </c:pt>
                <c:pt idx="3749">
                  <c:v>18:57:59:45</c:v>
                </c:pt>
                <c:pt idx="3750">
                  <c:v>18:58:22:45</c:v>
                </c:pt>
                <c:pt idx="3751">
                  <c:v>18:58:45:45</c:v>
                </c:pt>
                <c:pt idx="3752">
                  <c:v>18:59:08:45</c:v>
                </c:pt>
                <c:pt idx="3753">
                  <c:v>18:59:31:45</c:v>
                </c:pt>
                <c:pt idx="3754">
                  <c:v>18:59:54:45</c:v>
                </c:pt>
                <c:pt idx="3755">
                  <c:v>19:00:17:45</c:v>
                </c:pt>
                <c:pt idx="3756">
                  <c:v>19:00:40:45</c:v>
                </c:pt>
                <c:pt idx="3757">
                  <c:v>19:01:03:45</c:v>
                </c:pt>
                <c:pt idx="3758">
                  <c:v>19:01:26:45</c:v>
                </c:pt>
                <c:pt idx="3759">
                  <c:v>19:01:49:45</c:v>
                </c:pt>
                <c:pt idx="3760">
                  <c:v>19:02:12:45</c:v>
                </c:pt>
                <c:pt idx="3761">
                  <c:v>19:02:35:45</c:v>
                </c:pt>
                <c:pt idx="3762">
                  <c:v>19:02:58:45</c:v>
                </c:pt>
                <c:pt idx="3763">
                  <c:v>19:03:21:45</c:v>
                </c:pt>
                <c:pt idx="3764">
                  <c:v>19:03:44:45</c:v>
                </c:pt>
                <c:pt idx="3765">
                  <c:v>19:04:07:46</c:v>
                </c:pt>
                <c:pt idx="3766">
                  <c:v>19:04:30:45</c:v>
                </c:pt>
                <c:pt idx="3767">
                  <c:v>19:04:53:45</c:v>
                </c:pt>
                <c:pt idx="3768">
                  <c:v>19:05:16:45</c:v>
                </c:pt>
                <c:pt idx="3769">
                  <c:v>19:05:39:45</c:v>
                </c:pt>
                <c:pt idx="3770">
                  <c:v>19:06:02:45</c:v>
                </c:pt>
                <c:pt idx="3771">
                  <c:v>19:06:25:45</c:v>
                </c:pt>
                <c:pt idx="3772">
                  <c:v>19:06:48:45</c:v>
                </c:pt>
                <c:pt idx="3773">
                  <c:v>19:07:11:45</c:v>
                </c:pt>
                <c:pt idx="3774">
                  <c:v>19:07:34:45</c:v>
                </c:pt>
                <c:pt idx="3775">
                  <c:v>19:07:57:45</c:v>
                </c:pt>
                <c:pt idx="3776">
                  <c:v>19:08:20:45</c:v>
                </c:pt>
                <c:pt idx="3777">
                  <c:v>19:08:43:45</c:v>
                </c:pt>
                <c:pt idx="3778">
                  <c:v>19:09:06:45</c:v>
                </c:pt>
                <c:pt idx="3779">
                  <c:v>19:09:29:45</c:v>
                </c:pt>
                <c:pt idx="3780">
                  <c:v>19:09:52:45</c:v>
                </c:pt>
                <c:pt idx="3781">
                  <c:v>19:10:15:45</c:v>
                </c:pt>
                <c:pt idx="3782">
                  <c:v>19:10:38:45</c:v>
                </c:pt>
                <c:pt idx="3783">
                  <c:v>19:11:01:45</c:v>
                </c:pt>
                <c:pt idx="3784">
                  <c:v>19:11:24:45</c:v>
                </c:pt>
                <c:pt idx="3785">
                  <c:v>19:11:47:45</c:v>
                </c:pt>
                <c:pt idx="3786">
                  <c:v>19:12:10:45</c:v>
                </c:pt>
                <c:pt idx="3787">
                  <c:v>19:12:33:45</c:v>
                </c:pt>
                <c:pt idx="3788">
                  <c:v>19:12:56:45</c:v>
                </c:pt>
                <c:pt idx="3789">
                  <c:v>19:13:19:45</c:v>
                </c:pt>
                <c:pt idx="3790">
                  <c:v>19:13:42:45</c:v>
                </c:pt>
                <c:pt idx="3791">
                  <c:v>19:14:05:45</c:v>
                </c:pt>
                <c:pt idx="3792">
                  <c:v>19:14:28:45</c:v>
                </c:pt>
                <c:pt idx="3793">
                  <c:v>19:14:51:45</c:v>
                </c:pt>
                <c:pt idx="3794">
                  <c:v>19:15:14:45</c:v>
                </c:pt>
                <c:pt idx="3795">
                  <c:v>19:15:37:45</c:v>
                </c:pt>
                <c:pt idx="3796">
                  <c:v>19:16:00:45</c:v>
                </c:pt>
                <c:pt idx="3797">
                  <c:v>19:16:23:45</c:v>
                </c:pt>
                <c:pt idx="3798">
                  <c:v>19:16:46:45</c:v>
                </c:pt>
                <c:pt idx="3799">
                  <c:v>19:17:09:45</c:v>
                </c:pt>
                <c:pt idx="3800">
                  <c:v>19:17:32:45</c:v>
                </c:pt>
                <c:pt idx="3801">
                  <c:v>19:17:55:45</c:v>
                </c:pt>
                <c:pt idx="3802">
                  <c:v>19:18:18:45</c:v>
                </c:pt>
                <c:pt idx="3803">
                  <c:v>19:18:41:45</c:v>
                </c:pt>
                <c:pt idx="3804">
                  <c:v>19:19:04:45</c:v>
                </c:pt>
                <c:pt idx="3805">
                  <c:v>19:19:27:45</c:v>
                </c:pt>
                <c:pt idx="3806">
                  <c:v>19:19:50:45</c:v>
                </c:pt>
                <c:pt idx="3807">
                  <c:v>19:20:13:45</c:v>
                </c:pt>
                <c:pt idx="3808">
                  <c:v>19:20:36:45</c:v>
                </c:pt>
                <c:pt idx="3809">
                  <c:v>19:20:59:45</c:v>
                </c:pt>
                <c:pt idx="3810">
                  <c:v>19:21:22:45</c:v>
                </c:pt>
                <c:pt idx="3811">
                  <c:v>19:21:45:45</c:v>
                </c:pt>
                <c:pt idx="3812">
                  <c:v>19:22:08:45</c:v>
                </c:pt>
                <c:pt idx="3813">
                  <c:v>19:22:31:45</c:v>
                </c:pt>
                <c:pt idx="3814">
                  <c:v>19:22:54:45</c:v>
                </c:pt>
                <c:pt idx="3815">
                  <c:v>19:23:17:45</c:v>
                </c:pt>
                <c:pt idx="3816">
                  <c:v>19:23:40:45</c:v>
                </c:pt>
                <c:pt idx="3817">
                  <c:v>19:24:03:45</c:v>
                </c:pt>
                <c:pt idx="3818">
                  <c:v>19:24:26:45</c:v>
                </c:pt>
                <c:pt idx="3819">
                  <c:v>19:24:49:45</c:v>
                </c:pt>
                <c:pt idx="3820">
                  <c:v>19:25:12:45</c:v>
                </c:pt>
                <c:pt idx="3821">
                  <c:v>19:25:35:45</c:v>
                </c:pt>
                <c:pt idx="3822">
                  <c:v>19:25:58:45</c:v>
                </c:pt>
                <c:pt idx="3823">
                  <c:v>19:26:21:45</c:v>
                </c:pt>
                <c:pt idx="3824">
                  <c:v>19:26:44:45</c:v>
                </c:pt>
                <c:pt idx="3825">
                  <c:v>19:27:07:45</c:v>
                </c:pt>
                <c:pt idx="3826">
                  <c:v>19:27:30:45</c:v>
                </c:pt>
                <c:pt idx="3827">
                  <c:v>19:27:53:45</c:v>
                </c:pt>
                <c:pt idx="3828">
                  <c:v>19:28:16:45</c:v>
                </c:pt>
                <c:pt idx="3829">
                  <c:v>19:28:39:45</c:v>
                </c:pt>
                <c:pt idx="3830">
                  <c:v>19:29:02:45</c:v>
                </c:pt>
                <c:pt idx="3831">
                  <c:v>19:29:25:45</c:v>
                </c:pt>
                <c:pt idx="3832">
                  <c:v>19:29:48:45</c:v>
                </c:pt>
                <c:pt idx="3833">
                  <c:v>19:30:11:45</c:v>
                </c:pt>
                <c:pt idx="3834">
                  <c:v>19:30:34:45</c:v>
                </c:pt>
                <c:pt idx="3835">
                  <c:v>19:30:57:45</c:v>
                </c:pt>
                <c:pt idx="3836">
                  <c:v>19:31:20:45</c:v>
                </c:pt>
                <c:pt idx="3837">
                  <c:v>19:31:43:45</c:v>
                </c:pt>
                <c:pt idx="3838">
                  <c:v>19:32:06:45</c:v>
                </c:pt>
                <c:pt idx="3839">
                  <c:v>19:32:29:45</c:v>
                </c:pt>
                <c:pt idx="3840">
                  <c:v>19:32:52:45</c:v>
                </c:pt>
                <c:pt idx="3841">
                  <c:v>19:33:15:45</c:v>
                </c:pt>
                <c:pt idx="3842">
                  <c:v>19:33:38:45</c:v>
                </c:pt>
                <c:pt idx="3843">
                  <c:v>19:34:01:45</c:v>
                </c:pt>
                <c:pt idx="3844">
                  <c:v>19:34:24:45</c:v>
                </c:pt>
                <c:pt idx="3845">
                  <c:v>19:34:47:45</c:v>
                </c:pt>
                <c:pt idx="3846">
                  <c:v>19:35:10:45</c:v>
                </c:pt>
                <c:pt idx="3847">
                  <c:v>19:35:33:45</c:v>
                </c:pt>
                <c:pt idx="3848">
                  <c:v>19:35:56:45</c:v>
                </c:pt>
                <c:pt idx="3849">
                  <c:v>19:36:19:45</c:v>
                </c:pt>
                <c:pt idx="3850">
                  <c:v>19:36:42:45</c:v>
                </c:pt>
                <c:pt idx="3851">
                  <c:v>19:37:05:45</c:v>
                </c:pt>
                <c:pt idx="3852">
                  <c:v>19:37:28:45</c:v>
                </c:pt>
                <c:pt idx="3853">
                  <c:v>19:37:51:45</c:v>
                </c:pt>
                <c:pt idx="3854">
                  <c:v>19:38:14:45</c:v>
                </c:pt>
                <c:pt idx="3855">
                  <c:v>19:38:37:45</c:v>
                </c:pt>
                <c:pt idx="3856">
                  <c:v>19:39:00:45</c:v>
                </c:pt>
                <c:pt idx="3857">
                  <c:v>19:39:23:45</c:v>
                </c:pt>
                <c:pt idx="3858">
                  <c:v>19:39:46:45</c:v>
                </c:pt>
                <c:pt idx="3859">
                  <c:v>19:40:09:45</c:v>
                </c:pt>
                <c:pt idx="3860">
                  <c:v>19:40:32:45</c:v>
                </c:pt>
                <c:pt idx="3861">
                  <c:v>19:40:55:45</c:v>
                </c:pt>
                <c:pt idx="3862">
                  <c:v>19:41:18:45</c:v>
                </c:pt>
                <c:pt idx="3863">
                  <c:v>19:41:41:45</c:v>
                </c:pt>
                <c:pt idx="3864">
                  <c:v>19:42:04:45</c:v>
                </c:pt>
                <c:pt idx="3865">
                  <c:v>19:42:27:45</c:v>
                </c:pt>
                <c:pt idx="3866">
                  <c:v>19:42:50:45</c:v>
                </c:pt>
                <c:pt idx="3867">
                  <c:v>19:43:13:45</c:v>
                </c:pt>
                <c:pt idx="3868">
                  <c:v>19:43:36:45</c:v>
                </c:pt>
                <c:pt idx="3869">
                  <c:v>19:43:59:45</c:v>
                </c:pt>
                <c:pt idx="3870">
                  <c:v>19:44:22:45</c:v>
                </c:pt>
                <c:pt idx="3871">
                  <c:v>19:44:45:45</c:v>
                </c:pt>
                <c:pt idx="3872">
                  <c:v>19:45:08:45</c:v>
                </c:pt>
                <c:pt idx="3873">
                  <c:v>19:45:31:45</c:v>
                </c:pt>
                <c:pt idx="3874">
                  <c:v>19:45:54:45</c:v>
                </c:pt>
                <c:pt idx="3875">
                  <c:v>19:46:17:45</c:v>
                </c:pt>
                <c:pt idx="3876">
                  <c:v>19:46:40:45</c:v>
                </c:pt>
                <c:pt idx="3877">
                  <c:v>19:47:03:45</c:v>
                </c:pt>
                <c:pt idx="3878">
                  <c:v>19:47:26:45</c:v>
                </c:pt>
                <c:pt idx="3879">
                  <c:v>19:47:49:45</c:v>
                </c:pt>
                <c:pt idx="3880">
                  <c:v>19:48:12:45</c:v>
                </c:pt>
                <c:pt idx="3881">
                  <c:v>19:48:35:45</c:v>
                </c:pt>
                <c:pt idx="3882">
                  <c:v>19:48:58:45</c:v>
                </c:pt>
                <c:pt idx="3883">
                  <c:v>19:49:21:45</c:v>
                </c:pt>
                <c:pt idx="3884">
                  <c:v>19:49:44:45</c:v>
                </c:pt>
                <c:pt idx="3885">
                  <c:v>19:50:07:45</c:v>
                </c:pt>
                <c:pt idx="3886">
                  <c:v>19:50:30:45</c:v>
                </c:pt>
                <c:pt idx="3887">
                  <c:v>19:50:53:45</c:v>
                </c:pt>
                <c:pt idx="3888">
                  <c:v>19:51:16:45</c:v>
                </c:pt>
                <c:pt idx="3889">
                  <c:v>19:51:39:45</c:v>
                </c:pt>
                <c:pt idx="3890">
                  <c:v>19:52:02:45</c:v>
                </c:pt>
                <c:pt idx="3891">
                  <c:v>19:52:25:45</c:v>
                </c:pt>
                <c:pt idx="3892">
                  <c:v>19:52:48:45</c:v>
                </c:pt>
                <c:pt idx="3893">
                  <c:v>19:53:11:45</c:v>
                </c:pt>
                <c:pt idx="3894">
                  <c:v>19:53:34:45</c:v>
                </c:pt>
                <c:pt idx="3895">
                  <c:v>19:53:57:45</c:v>
                </c:pt>
                <c:pt idx="3896">
                  <c:v>19:54:20:45</c:v>
                </c:pt>
                <c:pt idx="3897">
                  <c:v>19:54:43:45</c:v>
                </c:pt>
                <c:pt idx="3898">
                  <c:v>19:55:06:45</c:v>
                </c:pt>
                <c:pt idx="3899">
                  <c:v>19:55:29:45</c:v>
                </c:pt>
                <c:pt idx="3900">
                  <c:v>19:55:52:45</c:v>
                </c:pt>
                <c:pt idx="3901">
                  <c:v>19:56:15:45</c:v>
                </c:pt>
                <c:pt idx="3902">
                  <c:v>19:56:38:45</c:v>
                </c:pt>
                <c:pt idx="3903">
                  <c:v>19:57:01:45</c:v>
                </c:pt>
                <c:pt idx="3904">
                  <c:v>19:57:24:45</c:v>
                </c:pt>
                <c:pt idx="3905">
                  <c:v>19:57:47:45</c:v>
                </c:pt>
                <c:pt idx="3906">
                  <c:v>19:58:10:45</c:v>
                </c:pt>
                <c:pt idx="3907">
                  <c:v>19:58:33:45</c:v>
                </c:pt>
                <c:pt idx="3908">
                  <c:v>19:58:56:45</c:v>
                </c:pt>
                <c:pt idx="3909">
                  <c:v>19:59:19:45</c:v>
                </c:pt>
                <c:pt idx="3910">
                  <c:v>19:59:42:45</c:v>
                </c:pt>
                <c:pt idx="3911">
                  <c:v>20:00:05:45</c:v>
                </c:pt>
                <c:pt idx="3912">
                  <c:v>20:00:28:45</c:v>
                </c:pt>
                <c:pt idx="3913">
                  <c:v>20:00:51:45</c:v>
                </c:pt>
                <c:pt idx="3914">
                  <c:v>20:01:14:45</c:v>
                </c:pt>
                <c:pt idx="3915">
                  <c:v>20:01:37:45</c:v>
                </c:pt>
                <c:pt idx="3916">
                  <c:v>20:02:00:45</c:v>
                </c:pt>
                <c:pt idx="3917">
                  <c:v>20:02:23:45</c:v>
                </c:pt>
                <c:pt idx="3918">
                  <c:v>20:02:46:45</c:v>
                </c:pt>
                <c:pt idx="3919">
                  <c:v>20:03:09:45</c:v>
                </c:pt>
                <c:pt idx="3920">
                  <c:v>20:03:32:45</c:v>
                </c:pt>
                <c:pt idx="3921">
                  <c:v>20:03:55:45</c:v>
                </c:pt>
                <c:pt idx="3922">
                  <c:v>20:04:18:45</c:v>
                </c:pt>
                <c:pt idx="3923">
                  <c:v>20:04:41:45</c:v>
                </c:pt>
                <c:pt idx="3924">
                  <c:v>20:05:04:45</c:v>
                </c:pt>
                <c:pt idx="3925">
                  <c:v>20:05:27:45</c:v>
                </c:pt>
                <c:pt idx="3926">
                  <c:v>20:05:50:45</c:v>
                </c:pt>
                <c:pt idx="3927">
                  <c:v>20:06:13:45</c:v>
                </c:pt>
                <c:pt idx="3928">
                  <c:v>20:06:36:45</c:v>
                </c:pt>
                <c:pt idx="3929">
                  <c:v>20:06:59:45</c:v>
                </c:pt>
                <c:pt idx="3930">
                  <c:v>20:07:22:45</c:v>
                </c:pt>
                <c:pt idx="3931">
                  <c:v>20:07:45:45</c:v>
                </c:pt>
                <c:pt idx="3932">
                  <c:v>20:08:08:45</c:v>
                </c:pt>
                <c:pt idx="3933">
                  <c:v>20:08:31:45</c:v>
                </c:pt>
                <c:pt idx="3934">
                  <c:v>20:08:54:45</c:v>
                </c:pt>
                <c:pt idx="3935">
                  <c:v>20:09:17:45</c:v>
                </c:pt>
                <c:pt idx="3936">
                  <c:v>20:09:40:45</c:v>
                </c:pt>
                <c:pt idx="3937">
                  <c:v>20:10:03:45</c:v>
                </c:pt>
                <c:pt idx="3938">
                  <c:v>20:10:26:45</c:v>
                </c:pt>
                <c:pt idx="3939">
                  <c:v>20:10:49:45</c:v>
                </c:pt>
                <c:pt idx="3940">
                  <c:v>20:11:12:45</c:v>
                </c:pt>
                <c:pt idx="3941">
                  <c:v>20:11:35:45</c:v>
                </c:pt>
                <c:pt idx="3942">
                  <c:v>20:11:58:45</c:v>
                </c:pt>
                <c:pt idx="3943">
                  <c:v>20:12:21:46</c:v>
                </c:pt>
                <c:pt idx="3944">
                  <c:v>20:12:44:45</c:v>
                </c:pt>
                <c:pt idx="3945">
                  <c:v>20:13:07:45</c:v>
                </c:pt>
                <c:pt idx="3946">
                  <c:v>20:13:30:45</c:v>
                </c:pt>
                <c:pt idx="3947">
                  <c:v>20:13:53:45</c:v>
                </c:pt>
                <c:pt idx="3948">
                  <c:v>20:14:16:45</c:v>
                </c:pt>
                <c:pt idx="3949">
                  <c:v>20:14:39:45</c:v>
                </c:pt>
                <c:pt idx="3950">
                  <c:v>20:15:02:46</c:v>
                </c:pt>
                <c:pt idx="3951">
                  <c:v>20:15:25:45</c:v>
                </c:pt>
                <c:pt idx="3952">
                  <c:v>20:15:48:45</c:v>
                </c:pt>
                <c:pt idx="3953">
                  <c:v>20:16:11:45</c:v>
                </c:pt>
                <c:pt idx="3954">
                  <c:v>20:16:34:45</c:v>
                </c:pt>
                <c:pt idx="3955">
                  <c:v>20:16:57:45</c:v>
                </c:pt>
                <c:pt idx="3956">
                  <c:v>20:17:20:45</c:v>
                </c:pt>
                <c:pt idx="3957">
                  <c:v>20:17:43:45</c:v>
                </c:pt>
                <c:pt idx="3958">
                  <c:v>20:18:06:45</c:v>
                </c:pt>
                <c:pt idx="3959">
                  <c:v>20:18:29:46</c:v>
                </c:pt>
                <c:pt idx="3960">
                  <c:v>20:18:52:45</c:v>
                </c:pt>
                <c:pt idx="3961">
                  <c:v>20:19:15:45</c:v>
                </c:pt>
                <c:pt idx="3962">
                  <c:v>20:19:38:46</c:v>
                </c:pt>
                <c:pt idx="3963">
                  <c:v>20:20:01:45</c:v>
                </c:pt>
                <c:pt idx="3964">
                  <c:v>20:20:24:45</c:v>
                </c:pt>
                <c:pt idx="3965">
                  <c:v>20:20:47:45</c:v>
                </c:pt>
                <c:pt idx="3966">
                  <c:v>20:21:10:45</c:v>
                </c:pt>
                <c:pt idx="3967">
                  <c:v>20:21:33:45</c:v>
                </c:pt>
                <c:pt idx="3968">
                  <c:v>20:21:56:45</c:v>
                </c:pt>
                <c:pt idx="3969">
                  <c:v>20:22:19:45</c:v>
                </c:pt>
                <c:pt idx="3970">
                  <c:v>20:22:42:45</c:v>
                </c:pt>
                <c:pt idx="3971">
                  <c:v>20:23:05:45</c:v>
                </c:pt>
                <c:pt idx="3972">
                  <c:v>20:23:28:45</c:v>
                </c:pt>
                <c:pt idx="3973">
                  <c:v>20:23:51:45</c:v>
                </c:pt>
                <c:pt idx="3974">
                  <c:v>20:24:14:45</c:v>
                </c:pt>
                <c:pt idx="3975">
                  <c:v>20:24:37:45</c:v>
                </c:pt>
                <c:pt idx="3976">
                  <c:v>20:25:00:45</c:v>
                </c:pt>
                <c:pt idx="3977">
                  <c:v>20:25:23:45</c:v>
                </c:pt>
                <c:pt idx="3978">
                  <c:v>20:25:46:45</c:v>
                </c:pt>
                <c:pt idx="3979">
                  <c:v>20:26:09:45</c:v>
                </c:pt>
                <c:pt idx="3980">
                  <c:v>20:26:32:45</c:v>
                </c:pt>
                <c:pt idx="3981">
                  <c:v>20:26:55:46</c:v>
                </c:pt>
                <c:pt idx="3982">
                  <c:v>20:27:18:45</c:v>
                </c:pt>
                <c:pt idx="3983">
                  <c:v>20:27:41:45</c:v>
                </c:pt>
                <c:pt idx="3984">
                  <c:v>20:28:04:45</c:v>
                </c:pt>
                <c:pt idx="3985">
                  <c:v>20:28:27:45</c:v>
                </c:pt>
                <c:pt idx="3986">
                  <c:v>20:28:50:45</c:v>
                </c:pt>
                <c:pt idx="3987">
                  <c:v>20:29:13:45</c:v>
                </c:pt>
                <c:pt idx="3988">
                  <c:v>20:29:36:45</c:v>
                </c:pt>
                <c:pt idx="3989">
                  <c:v>20:29:59:45</c:v>
                </c:pt>
                <c:pt idx="3990">
                  <c:v>20:30:22:46</c:v>
                </c:pt>
                <c:pt idx="3991">
                  <c:v>20:30:45:45</c:v>
                </c:pt>
                <c:pt idx="3992">
                  <c:v>20:31:08:45</c:v>
                </c:pt>
                <c:pt idx="3993">
                  <c:v>20:31:31:45</c:v>
                </c:pt>
                <c:pt idx="3994">
                  <c:v>20:31:54:45</c:v>
                </c:pt>
                <c:pt idx="3995">
                  <c:v>20:32:17:45</c:v>
                </c:pt>
                <c:pt idx="3996">
                  <c:v>20:32:40:45</c:v>
                </c:pt>
                <c:pt idx="3997">
                  <c:v>20:33:03:45</c:v>
                </c:pt>
                <c:pt idx="3998">
                  <c:v>20:33:26:45</c:v>
                </c:pt>
                <c:pt idx="3999">
                  <c:v>20:33:49:45</c:v>
                </c:pt>
                <c:pt idx="4000">
                  <c:v>20:34:12:45</c:v>
                </c:pt>
                <c:pt idx="4001">
                  <c:v>20:34:35:45</c:v>
                </c:pt>
                <c:pt idx="4002">
                  <c:v>20:34:58:45</c:v>
                </c:pt>
                <c:pt idx="4003">
                  <c:v>20:35:21:45</c:v>
                </c:pt>
                <c:pt idx="4004">
                  <c:v>20:35:44:45</c:v>
                </c:pt>
                <c:pt idx="4005">
                  <c:v>20:36:07:45</c:v>
                </c:pt>
                <c:pt idx="4006">
                  <c:v>20:36:30:45</c:v>
                </c:pt>
                <c:pt idx="4007">
                  <c:v>20:36:53:45</c:v>
                </c:pt>
                <c:pt idx="4008">
                  <c:v>20:37:16:45</c:v>
                </c:pt>
                <c:pt idx="4009">
                  <c:v>20:37:39:45</c:v>
                </c:pt>
                <c:pt idx="4010">
                  <c:v>20:38:02:45</c:v>
                </c:pt>
                <c:pt idx="4011">
                  <c:v>20:38:25:45</c:v>
                </c:pt>
                <c:pt idx="4012">
                  <c:v>20:38:48:45</c:v>
                </c:pt>
                <c:pt idx="4013">
                  <c:v>20:39:11:45</c:v>
                </c:pt>
                <c:pt idx="4014">
                  <c:v>20:39:34:45</c:v>
                </c:pt>
                <c:pt idx="4015">
                  <c:v>20:39:57:45</c:v>
                </c:pt>
                <c:pt idx="4016">
                  <c:v>20:40:20:45</c:v>
                </c:pt>
                <c:pt idx="4017">
                  <c:v>20:40:43:45</c:v>
                </c:pt>
                <c:pt idx="4018">
                  <c:v>20:41:06:45</c:v>
                </c:pt>
                <c:pt idx="4019">
                  <c:v>20:41:29:45</c:v>
                </c:pt>
                <c:pt idx="4020">
                  <c:v>20:41:52:45</c:v>
                </c:pt>
                <c:pt idx="4021">
                  <c:v>20:42:15:45</c:v>
                </c:pt>
                <c:pt idx="4022">
                  <c:v>20:42:38:45</c:v>
                </c:pt>
                <c:pt idx="4023">
                  <c:v>20:43:01:45</c:v>
                </c:pt>
                <c:pt idx="4024">
                  <c:v>20:43:24:45</c:v>
                </c:pt>
                <c:pt idx="4025">
                  <c:v>20:43:47:45</c:v>
                </c:pt>
                <c:pt idx="4026">
                  <c:v>20:44:10:45</c:v>
                </c:pt>
                <c:pt idx="4027">
                  <c:v>20:44:33:45</c:v>
                </c:pt>
                <c:pt idx="4028">
                  <c:v>20:44:56:45</c:v>
                </c:pt>
                <c:pt idx="4029">
                  <c:v>20:45:19:45</c:v>
                </c:pt>
                <c:pt idx="4030">
                  <c:v>20:45:42:45</c:v>
                </c:pt>
                <c:pt idx="4031">
                  <c:v>20:46:05:45</c:v>
                </c:pt>
                <c:pt idx="4032">
                  <c:v>20:46:28:45</c:v>
                </c:pt>
                <c:pt idx="4033">
                  <c:v>20:46:51:45</c:v>
                </c:pt>
                <c:pt idx="4034">
                  <c:v>20:47:14:45</c:v>
                </c:pt>
                <c:pt idx="4035">
                  <c:v>20:47:37:45</c:v>
                </c:pt>
                <c:pt idx="4036">
                  <c:v>20:48:00:45</c:v>
                </c:pt>
                <c:pt idx="4037">
                  <c:v>20:48:23:45</c:v>
                </c:pt>
                <c:pt idx="4038">
                  <c:v>20:48:46:45</c:v>
                </c:pt>
                <c:pt idx="4039">
                  <c:v>20:49:09:45</c:v>
                </c:pt>
                <c:pt idx="4040">
                  <c:v>20:49:32:45</c:v>
                </c:pt>
                <c:pt idx="4041">
                  <c:v>20:49:55:45</c:v>
                </c:pt>
                <c:pt idx="4042">
                  <c:v>20:50:18:45</c:v>
                </c:pt>
                <c:pt idx="4043">
                  <c:v>20:50:41:45</c:v>
                </c:pt>
                <c:pt idx="4044">
                  <c:v>20:51:04:45</c:v>
                </c:pt>
                <c:pt idx="4045">
                  <c:v>20:51:27:45</c:v>
                </c:pt>
                <c:pt idx="4046">
                  <c:v>20:51:50:45</c:v>
                </c:pt>
                <c:pt idx="4047">
                  <c:v>20:52:13:45</c:v>
                </c:pt>
                <c:pt idx="4048">
                  <c:v>20:52:36:45</c:v>
                </c:pt>
                <c:pt idx="4049">
                  <c:v>20:52:59:45</c:v>
                </c:pt>
                <c:pt idx="4050">
                  <c:v>20:53:22:45</c:v>
                </c:pt>
                <c:pt idx="4051">
                  <c:v>20:53:45:45</c:v>
                </c:pt>
                <c:pt idx="4052">
                  <c:v>20:54:08:45</c:v>
                </c:pt>
                <c:pt idx="4053">
                  <c:v>20:54:31:45</c:v>
                </c:pt>
                <c:pt idx="4054">
                  <c:v>20:54:54:45</c:v>
                </c:pt>
                <c:pt idx="4055">
                  <c:v>20:55:17:45</c:v>
                </c:pt>
                <c:pt idx="4056">
                  <c:v>20:55:40:45</c:v>
                </c:pt>
                <c:pt idx="4057">
                  <c:v>20:56:03:45</c:v>
                </c:pt>
                <c:pt idx="4058">
                  <c:v>20:56:26:45</c:v>
                </c:pt>
                <c:pt idx="4059">
                  <c:v>20:56:49:45</c:v>
                </c:pt>
                <c:pt idx="4060">
                  <c:v>20:57:12:45</c:v>
                </c:pt>
                <c:pt idx="4061">
                  <c:v>20:57:35:45</c:v>
                </c:pt>
                <c:pt idx="4062">
                  <c:v>20:57:58:45</c:v>
                </c:pt>
                <c:pt idx="4063">
                  <c:v>20:58:21:45</c:v>
                </c:pt>
                <c:pt idx="4064">
                  <c:v>20:58:44:45</c:v>
                </c:pt>
                <c:pt idx="4065">
                  <c:v>20:59:07:45</c:v>
                </c:pt>
                <c:pt idx="4066">
                  <c:v>20:59:30:45</c:v>
                </c:pt>
                <c:pt idx="4067">
                  <c:v>20:59:53:45</c:v>
                </c:pt>
                <c:pt idx="4068">
                  <c:v>21:00:16:45</c:v>
                </c:pt>
                <c:pt idx="4069">
                  <c:v>21:00:39:45</c:v>
                </c:pt>
                <c:pt idx="4070">
                  <c:v>21:01:02:45</c:v>
                </c:pt>
                <c:pt idx="4071">
                  <c:v>21:01:25:45</c:v>
                </c:pt>
                <c:pt idx="4072">
                  <c:v>21:01:48:45</c:v>
                </c:pt>
                <c:pt idx="4073">
                  <c:v>21:02:11:45</c:v>
                </c:pt>
                <c:pt idx="4074">
                  <c:v>21:02:34:45</c:v>
                </c:pt>
                <c:pt idx="4075">
                  <c:v>21:02:57:45</c:v>
                </c:pt>
                <c:pt idx="4076">
                  <c:v>21:03:20:45</c:v>
                </c:pt>
                <c:pt idx="4077">
                  <c:v>21:03:43:45</c:v>
                </c:pt>
                <c:pt idx="4078">
                  <c:v>21:04:06:45</c:v>
                </c:pt>
                <c:pt idx="4079">
                  <c:v>21:04:29:45</c:v>
                </c:pt>
                <c:pt idx="4080">
                  <c:v>21:04:52:45</c:v>
                </c:pt>
                <c:pt idx="4081">
                  <c:v>21:05:15:45</c:v>
                </c:pt>
                <c:pt idx="4082">
                  <c:v>21:05:38:45</c:v>
                </c:pt>
                <c:pt idx="4083">
                  <c:v>21:06:01:45</c:v>
                </c:pt>
                <c:pt idx="4084">
                  <c:v>21:06:24:45</c:v>
                </c:pt>
                <c:pt idx="4085">
                  <c:v>21:06:47:45</c:v>
                </c:pt>
                <c:pt idx="4086">
                  <c:v>21:07:10:45</c:v>
                </c:pt>
                <c:pt idx="4087">
                  <c:v>21:07:33:45</c:v>
                </c:pt>
                <c:pt idx="4088">
                  <c:v>21:07:56:45</c:v>
                </c:pt>
                <c:pt idx="4089">
                  <c:v>21:08:19:45</c:v>
                </c:pt>
                <c:pt idx="4090">
                  <c:v>21:08:42:45</c:v>
                </c:pt>
                <c:pt idx="4091">
                  <c:v>21:09:05:45</c:v>
                </c:pt>
                <c:pt idx="4092">
                  <c:v>21:09:28:45</c:v>
                </c:pt>
                <c:pt idx="4093">
                  <c:v>21:09:51:45</c:v>
                </c:pt>
                <c:pt idx="4094">
                  <c:v>21:10:14:45</c:v>
                </c:pt>
                <c:pt idx="4095">
                  <c:v>21:10:37:45</c:v>
                </c:pt>
                <c:pt idx="4096">
                  <c:v>21:11:00:45</c:v>
                </c:pt>
                <c:pt idx="4097">
                  <c:v>21:11:23:45</c:v>
                </c:pt>
                <c:pt idx="4098">
                  <c:v>21:11:46:45</c:v>
                </c:pt>
                <c:pt idx="4099">
                  <c:v>21:12:09:45</c:v>
                </c:pt>
                <c:pt idx="4100">
                  <c:v>21:12:32:45</c:v>
                </c:pt>
                <c:pt idx="4101">
                  <c:v>21:12:55:45</c:v>
                </c:pt>
                <c:pt idx="4102">
                  <c:v>21:13:18:45</c:v>
                </c:pt>
                <c:pt idx="4103">
                  <c:v>21:13:41:45</c:v>
                </c:pt>
                <c:pt idx="4104">
                  <c:v>21:14:04:45</c:v>
                </c:pt>
                <c:pt idx="4105">
                  <c:v>21:14:27:45</c:v>
                </c:pt>
                <c:pt idx="4106">
                  <c:v>21:14:50:45</c:v>
                </c:pt>
                <c:pt idx="4107">
                  <c:v>21:15:13:45</c:v>
                </c:pt>
                <c:pt idx="4108">
                  <c:v>21:15:36:46</c:v>
                </c:pt>
                <c:pt idx="4109">
                  <c:v>21:15:59:45</c:v>
                </c:pt>
                <c:pt idx="4110">
                  <c:v>21:16:22:45</c:v>
                </c:pt>
                <c:pt idx="4111">
                  <c:v>21:16:45:45</c:v>
                </c:pt>
                <c:pt idx="4112">
                  <c:v>21:17:08:45</c:v>
                </c:pt>
                <c:pt idx="4113">
                  <c:v>21:17:31:46</c:v>
                </c:pt>
                <c:pt idx="4114">
                  <c:v>21:17:54:45</c:v>
                </c:pt>
                <c:pt idx="4115">
                  <c:v>21:18:17:45</c:v>
                </c:pt>
                <c:pt idx="4116">
                  <c:v>21:18:40:45</c:v>
                </c:pt>
                <c:pt idx="4117">
                  <c:v>21:19:03:45</c:v>
                </c:pt>
                <c:pt idx="4118">
                  <c:v>21:19:26:45</c:v>
                </c:pt>
                <c:pt idx="4119">
                  <c:v>21:19:49:45</c:v>
                </c:pt>
                <c:pt idx="4120">
                  <c:v>21:20:12:45</c:v>
                </c:pt>
                <c:pt idx="4121">
                  <c:v>21:20:35:45</c:v>
                </c:pt>
                <c:pt idx="4122">
                  <c:v>21:20:58:45</c:v>
                </c:pt>
                <c:pt idx="4123">
                  <c:v>21:21:21:45</c:v>
                </c:pt>
                <c:pt idx="4124">
                  <c:v>21:21:44:45</c:v>
                </c:pt>
                <c:pt idx="4125">
                  <c:v>21:22:07:45</c:v>
                </c:pt>
                <c:pt idx="4126">
                  <c:v>21:22:30:45</c:v>
                </c:pt>
                <c:pt idx="4127">
                  <c:v>21:22:53:45</c:v>
                </c:pt>
                <c:pt idx="4128">
                  <c:v>21:23:16:45</c:v>
                </c:pt>
                <c:pt idx="4129">
                  <c:v>21:23:39:45</c:v>
                </c:pt>
                <c:pt idx="4130">
                  <c:v>21:24:02:45</c:v>
                </c:pt>
                <c:pt idx="4131">
                  <c:v>21:24:25:45</c:v>
                </c:pt>
                <c:pt idx="4132">
                  <c:v>21:24:48:45</c:v>
                </c:pt>
                <c:pt idx="4133">
                  <c:v>21:25:11:45</c:v>
                </c:pt>
                <c:pt idx="4134">
                  <c:v>21:25:34:45</c:v>
                </c:pt>
                <c:pt idx="4135">
                  <c:v>21:25:57:45</c:v>
                </c:pt>
                <c:pt idx="4136">
                  <c:v>21:26:20:45</c:v>
                </c:pt>
                <c:pt idx="4137">
                  <c:v>21:26:43:45</c:v>
                </c:pt>
                <c:pt idx="4138">
                  <c:v>21:27:06:45</c:v>
                </c:pt>
                <c:pt idx="4139">
                  <c:v>21:27:29:45</c:v>
                </c:pt>
                <c:pt idx="4140">
                  <c:v>21:27:52:45</c:v>
                </c:pt>
                <c:pt idx="4141">
                  <c:v>21:28:15:45</c:v>
                </c:pt>
                <c:pt idx="4142">
                  <c:v>21:28:38:45</c:v>
                </c:pt>
                <c:pt idx="4143">
                  <c:v>21:29:01:45</c:v>
                </c:pt>
                <c:pt idx="4144">
                  <c:v>21:29:24:45</c:v>
                </c:pt>
                <c:pt idx="4145">
                  <c:v>21:29:47:45</c:v>
                </c:pt>
                <c:pt idx="4146">
                  <c:v>21:30:10:45</c:v>
                </c:pt>
                <c:pt idx="4147">
                  <c:v>21:30:33:45</c:v>
                </c:pt>
                <c:pt idx="4148">
                  <c:v>21:30:56:45</c:v>
                </c:pt>
                <c:pt idx="4149">
                  <c:v>21:31:19:45</c:v>
                </c:pt>
                <c:pt idx="4150">
                  <c:v>21:31:42:45</c:v>
                </c:pt>
                <c:pt idx="4151">
                  <c:v>21:32:05:45</c:v>
                </c:pt>
                <c:pt idx="4152">
                  <c:v>21:32:28:45</c:v>
                </c:pt>
                <c:pt idx="4153">
                  <c:v>21:32:51:45</c:v>
                </c:pt>
                <c:pt idx="4154">
                  <c:v>21:33:14:45</c:v>
                </c:pt>
                <c:pt idx="4155">
                  <c:v>21:33:37:45</c:v>
                </c:pt>
                <c:pt idx="4156">
                  <c:v>21:34:00:45</c:v>
                </c:pt>
                <c:pt idx="4157">
                  <c:v>21:34:23:45</c:v>
                </c:pt>
                <c:pt idx="4158">
                  <c:v>21:34:46:45</c:v>
                </c:pt>
                <c:pt idx="4159">
                  <c:v>21:35:09:45</c:v>
                </c:pt>
                <c:pt idx="4160">
                  <c:v>21:35:32:45</c:v>
                </c:pt>
                <c:pt idx="4161">
                  <c:v>21:35:55:45</c:v>
                </c:pt>
                <c:pt idx="4162">
                  <c:v>21:36:18:45</c:v>
                </c:pt>
                <c:pt idx="4163">
                  <c:v>21:36:41:45</c:v>
                </c:pt>
                <c:pt idx="4164">
                  <c:v>21:37:04:45</c:v>
                </c:pt>
                <c:pt idx="4165">
                  <c:v>21:37:27:45</c:v>
                </c:pt>
                <c:pt idx="4166">
                  <c:v>21:37:50:45</c:v>
                </c:pt>
                <c:pt idx="4167">
                  <c:v>21:38:13:45</c:v>
                </c:pt>
                <c:pt idx="4168">
                  <c:v>21:38:36:45</c:v>
                </c:pt>
                <c:pt idx="4169">
                  <c:v>21:38:59:45</c:v>
                </c:pt>
                <c:pt idx="4170">
                  <c:v>21:39:22:45</c:v>
                </c:pt>
                <c:pt idx="4171">
                  <c:v>21:39:45:45</c:v>
                </c:pt>
                <c:pt idx="4172">
                  <c:v>21:40:08:45</c:v>
                </c:pt>
                <c:pt idx="4173">
                  <c:v>21:40:31:45</c:v>
                </c:pt>
                <c:pt idx="4174">
                  <c:v>21:40:54:45</c:v>
                </c:pt>
                <c:pt idx="4175">
                  <c:v>21:41:17:45</c:v>
                </c:pt>
                <c:pt idx="4176">
                  <c:v>21:41:40:45</c:v>
                </c:pt>
                <c:pt idx="4177">
                  <c:v>21:42:03:45</c:v>
                </c:pt>
                <c:pt idx="4178">
                  <c:v>21:42:26:45</c:v>
                </c:pt>
                <c:pt idx="4179">
                  <c:v>21:42:49:45</c:v>
                </c:pt>
                <c:pt idx="4180">
                  <c:v>21:43:12:45</c:v>
                </c:pt>
                <c:pt idx="4181">
                  <c:v>21:43:35:45</c:v>
                </c:pt>
                <c:pt idx="4182">
                  <c:v>21:43:58:45</c:v>
                </c:pt>
                <c:pt idx="4183">
                  <c:v>21:44:21:45</c:v>
                </c:pt>
                <c:pt idx="4184">
                  <c:v>21:44:44:45</c:v>
                </c:pt>
                <c:pt idx="4185">
                  <c:v>21:45:07:45</c:v>
                </c:pt>
                <c:pt idx="4186">
                  <c:v>21:45:30:45</c:v>
                </c:pt>
                <c:pt idx="4187">
                  <c:v>21:45:53:45</c:v>
                </c:pt>
                <c:pt idx="4188">
                  <c:v>21:46:16:45</c:v>
                </c:pt>
                <c:pt idx="4189">
                  <c:v>21:46:39:45</c:v>
                </c:pt>
                <c:pt idx="4190">
                  <c:v>21:47:02:45</c:v>
                </c:pt>
                <c:pt idx="4191">
                  <c:v>21:47:25:45</c:v>
                </c:pt>
                <c:pt idx="4192">
                  <c:v>21:47:48:45</c:v>
                </c:pt>
                <c:pt idx="4193">
                  <c:v>21:48:11:45</c:v>
                </c:pt>
                <c:pt idx="4194">
                  <c:v>21:48:34:45</c:v>
                </c:pt>
                <c:pt idx="4195">
                  <c:v>21:48:57:45</c:v>
                </c:pt>
                <c:pt idx="4196">
                  <c:v>21:49:20:45</c:v>
                </c:pt>
                <c:pt idx="4197">
                  <c:v>21:49:43:45</c:v>
                </c:pt>
                <c:pt idx="4198">
                  <c:v>21:50:06:45</c:v>
                </c:pt>
                <c:pt idx="4199">
                  <c:v>21:50:29:45</c:v>
                </c:pt>
                <c:pt idx="4200">
                  <c:v>21:50:52:45</c:v>
                </c:pt>
                <c:pt idx="4201">
                  <c:v>21:51:15:45</c:v>
                </c:pt>
                <c:pt idx="4202">
                  <c:v>21:51:38:45</c:v>
                </c:pt>
                <c:pt idx="4203">
                  <c:v>21:52:01:45</c:v>
                </c:pt>
                <c:pt idx="4204">
                  <c:v>21:52:24:45</c:v>
                </c:pt>
                <c:pt idx="4205">
                  <c:v>21:52:47:45</c:v>
                </c:pt>
                <c:pt idx="4206">
                  <c:v>21:53:10:45</c:v>
                </c:pt>
                <c:pt idx="4207">
                  <c:v>21:53:33:45</c:v>
                </c:pt>
                <c:pt idx="4208">
                  <c:v>21:53:56:45</c:v>
                </c:pt>
                <c:pt idx="4209">
                  <c:v>21:54:19:45</c:v>
                </c:pt>
                <c:pt idx="4210">
                  <c:v>21:54:42:45</c:v>
                </c:pt>
                <c:pt idx="4211">
                  <c:v>21:55:05:45</c:v>
                </c:pt>
                <c:pt idx="4212">
                  <c:v>21:55:28:45</c:v>
                </c:pt>
                <c:pt idx="4213">
                  <c:v>21:55:51:45</c:v>
                </c:pt>
                <c:pt idx="4214">
                  <c:v>21:56:14:45</c:v>
                </c:pt>
                <c:pt idx="4215">
                  <c:v>21:56:37:45</c:v>
                </c:pt>
                <c:pt idx="4216">
                  <c:v>21:57:00:45</c:v>
                </c:pt>
                <c:pt idx="4217">
                  <c:v>21:57:23:45</c:v>
                </c:pt>
                <c:pt idx="4218">
                  <c:v>21:57:46:45</c:v>
                </c:pt>
                <c:pt idx="4219">
                  <c:v>21:58:09:45</c:v>
                </c:pt>
                <c:pt idx="4220">
                  <c:v>21:58:32:45</c:v>
                </c:pt>
                <c:pt idx="4221">
                  <c:v>21:58:55:45</c:v>
                </c:pt>
                <c:pt idx="4222">
                  <c:v>21:59:18:45</c:v>
                </c:pt>
                <c:pt idx="4223">
                  <c:v>21:59:41:45</c:v>
                </c:pt>
                <c:pt idx="4224">
                  <c:v>22:00:04:45</c:v>
                </c:pt>
                <c:pt idx="4225">
                  <c:v>22:00:27:45</c:v>
                </c:pt>
                <c:pt idx="4226">
                  <c:v>22:00:50:45</c:v>
                </c:pt>
                <c:pt idx="4227">
                  <c:v>22:01:13:45</c:v>
                </c:pt>
                <c:pt idx="4228">
                  <c:v>22:01:36:45</c:v>
                </c:pt>
                <c:pt idx="4229">
                  <c:v>22:01:59:46</c:v>
                </c:pt>
                <c:pt idx="4230">
                  <c:v>22:02:22:45</c:v>
                </c:pt>
                <c:pt idx="4231">
                  <c:v>22:02:45:45</c:v>
                </c:pt>
                <c:pt idx="4232">
                  <c:v>22:03:08:45</c:v>
                </c:pt>
                <c:pt idx="4233">
                  <c:v>22:03:31:45</c:v>
                </c:pt>
                <c:pt idx="4234">
                  <c:v>22:03:54:45</c:v>
                </c:pt>
                <c:pt idx="4235">
                  <c:v>22:04:17:45</c:v>
                </c:pt>
                <c:pt idx="4236">
                  <c:v>22:04:40:45</c:v>
                </c:pt>
                <c:pt idx="4237">
                  <c:v>22:05:03:45</c:v>
                </c:pt>
                <c:pt idx="4238">
                  <c:v>22:05:26:45</c:v>
                </c:pt>
                <c:pt idx="4239">
                  <c:v>22:05:49:45</c:v>
                </c:pt>
                <c:pt idx="4240">
                  <c:v>22:06:12:45</c:v>
                </c:pt>
                <c:pt idx="4241">
                  <c:v>22:06:35:45</c:v>
                </c:pt>
                <c:pt idx="4242">
                  <c:v>22:06:58:45</c:v>
                </c:pt>
                <c:pt idx="4243">
                  <c:v>22:07:21:45</c:v>
                </c:pt>
                <c:pt idx="4244">
                  <c:v>22:07:44:45</c:v>
                </c:pt>
                <c:pt idx="4245">
                  <c:v>22:08:07:45</c:v>
                </c:pt>
                <c:pt idx="4246">
                  <c:v>22:08:30:45</c:v>
                </c:pt>
                <c:pt idx="4247">
                  <c:v>22:08:53:45</c:v>
                </c:pt>
                <c:pt idx="4248">
                  <c:v>22:09:16:45</c:v>
                </c:pt>
                <c:pt idx="4249">
                  <c:v>22:09:39:45</c:v>
                </c:pt>
                <c:pt idx="4250">
                  <c:v>22:10:02:45</c:v>
                </c:pt>
                <c:pt idx="4251">
                  <c:v>22:10:25:45</c:v>
                </c:pt>
                <c:pt idx="4252">
                  <c:v>22:10:48:45</c:v>
                </c:pt>
                <c:pt idx="4253">
                  <c:v>22:11:11:45</c:v>
                </c:pt>
                <c:pt idx="4254">
                  <c:v>22:11:34:45</c:v>
                </c:pt>
                <c:pt idx="4255">
                  <c:v>22:11:57:45</c:v>
                </c:pt>
                <c:pt idx="4256">
                  <c:v>22:12:20:45</c:v>
                </c:pt>
                <c:pt idx="4257">
                  <c:v>22:12:43:45</c:v>
                </c:pt>
                <c:pt idx="4258">
                  <c:v>22:13:06:45</c:v>
                </c:pt>
                <c:pt idx="4259">
                  <c:v>22:13:29:45</c:v>
                </c:pt>
                <c:pt idx="4260">
                  <c:v>22:13:52:45</c:v>
                </c:pt>
                <c:pt idx="4261">
                  <c:v>22:14:15:45</c:v>
                </c:pt>
                <c:pt idx="4262">
                  <c:v>22:14:38:45</c:v>
                </c:pt>
                <c:pt idx="4263">
                  <c:v>22:15:01:45</c:v>
                </c:pt>
                <c:pt idx="4264">
                  <c:v>22:15:24:45</c:v>
                </c:pt>
                <c:pt idx="4265">
                  <c:v>22:15:47:45</c:v>
                </c:pt>
                <c:pt idx="4266">
                  <c:v>22:16:10:45</c:v>
                </c:pt>
                <c:pt idx="4267">
                  <c:v>22:16:33:45</c:v>
                </c:pt>
                <c:pt idx="4268">
                  <c:v>22:16:56:45</c:v>
                </c:pt>
                <c:pt idx="4269">
                  <c:v>22:17:19:45</c:v>
                </c:pt>
                <c:pt idx="4270">
                  <c:v>22:17:42:45</c:v>
                </c:pt>
                <c:pt idx="4271">
                  <c:v>22:18:05:45</c:v>
                </c:pt>
                <c:pt idx="4272">
                  <c:v>22:18:28:45</c:v>
                </c:pt>
                <c:pt idx="4273">
                  <c:v>22:18:51:45</c:v>
                </c:pt>
                <c:pt idx="4274">
                  <c:v>22:19:14:45</c:v>
                </c:pt>
                <c:pt idx="4275">
                  <c:v>22:19:37:45</c:v>
                </c:pt>
                <c:pt idx="4276">
                  <c:v>22:20:00:45</c:v>
                </c:pt>
                <c:pt idx="4277">
                  <c:v>22:20:23:45</c:v>
                </c:pt>
                <c:pt idx="4278">
                  <c:v>22:20:46:45</c:v>
                </c:pt>
                <c:pt idx="4279">
                  <c:v>22:21:09:45</c:v>
                </c:pt>
                <c:pt idx="4280">
                  <c:v>22:21:32:45</c:v>
                </c:pt>
                <c:pt idx="4281">
                  <c:v>22:21:55:45</c:v>
                </c:pt>
                <c:pt idx="4282">
                  <c:v>22:22:18:45</c:v>
                </c:pt>
                <c:pt idx="4283">
                  <c:v>22:22:41:45</c:v>
                </c:pt>
                <c:pt idx="4284">
                  <c:v>22:23:04:46</c:v>
                </c:pt>
                <c:pt idx="4285">
                  <c:v>22:23:27:45</c:v>
                </c:pt>
                <c:pt idx="4286">
                  <c:v>22:23:50:45</c:v>
                </c:pt>
                <c:pt idx="4287">
                  <c:v>22:24:13:45</c:v>
                </c:pt>
                <c:pt idx="4288">
                  <c:v>22:24:36:45</c:v>
                </c:pt>
                <c:pt idx="4289">
                  <c:v>22:24:59:45</c:v>
                </c:pt>
                <c:pt idx="4290">
                  <c:v>22:25:22:45</c:v>
                </c:pt>
                <c:pt idx="4291">
                  <c:v>22:25:45:45</c:v>
                </c:pt>
                <c:pt idx="4292">
                  <c:v>22:26:08:45</c:v>
                </c:pt>
                <c:pt idx="4293">
                  <c:v>22:26:31:46</c:v>
                </c:pt>
                <c:pt idx="4294">
                  <c:v>22:26:54:45</c:v>
                </c:pt>
                <c:pt idx="4295">
                  <c:v>22:27:17:45</c:v>
                </c:pt>
                <c:pt idx="4296">
                  <c:v>22:27:40:45</c:v>
                </c:pt>
                <c:pt idx="4297">
                  <c:v>22:28:03:45</c:v>
                </c:pt>
                <c:pt idx="4298">
                  <c:v>22:28:26:45</c:v>
                </c:pt>
                <c:pt idx="4299">
                  <c:v>22:28:49:45</c:v>
                </c:pt>
                <c:pt idx="4300">
                  <c:v>22:29:12:45</c:v>
                </c:pt>
                <c:pt idx="4301">
                  <c:v>22:29:35:45</c:v>
                </c:pt>
                <c:pt idx="4302">
                  <c:v>22:29:58:45</c:v>
                </c:pt>
                <c:pt idx="4303">
                  <c:v>22:30:21:45</c:v>
                </c:pt>
                <c:pt idx="4304">
                  <c:v>22:30:44:45</c:v>
                </c:pt>
                <c:pt idx="4305">
                  <c:v>22:31:07:45</c:v>
                </c:pt>
                <c:pt idx="4306">
                  <c:v>22:31:30:45</c:v>
                </c:pt>
                <c:pt idx="4307">
                  <c:v>22:31:53:45</c:v>
                </c:pt>
                <c:pt idx="4308">
                  <c:v>22:32:16:45</c:v>
                </c:pt>
                <c:pt idx="4309">
                  <c:v>22:32:39:45</c:v>
                </c:pt>
                <c:pt idx="4310">
                  <c:v>22:33:02:45</c:v>
                </c:pt>
                <c:pt idx="4311">
                  <c:v>22:33:25:45</c:v>
                </c:pt>
                <c:pt idx="4312">
                  <c:v>22:33:48:45</c:v>
                </c:pt>
                <c:pt idx="4313">
                  <c:v>22:34:11:45</c:v>
                </c:pt>
                <c:pt idx="4314">
                  <c:v>22:34:34:45</c:v>
                </c:pt>
                <c:pt idx="4315">
                  <c:v>22:34:57:45</c:v>
                </c:pt>
                <c:pt idx="4316">
                  <c:v>22:35:20:45</c:v>
                </c:pt>
                <c:pt idx="4317">
                  <c:v>22:35:43:45</c:v>
                </c:pt>
                <c:pt idx="4318">
                  <c:v>22:36:06:45</c:v>
                </c:pt>
                <c:pt idx="4319">
                  <c:v>22:36:29:45</c:v>
                </c:pt>
                <c:pt idx="4320">
                  <c:v>22:36:52:45</c:v>
                </c:pt>
                <c:pt idx="4321">
                  <c:v>22:37:15:45</c:v>
                </c:pt>
                <c:pt idx="4322">
                  <c:v>22:37:38:45</c:v>
                </c:pt>
                <c:pt idx="4323">
                  <c:v>22:38:01:45</c:v>
                </c:pt>
                <c:pt idx="4324">
                  <c:v>22:38:24:45</c:v>
                </c:pt>
                <c:pt idx="4325">
                  <c:v>22:38:47:45</c:v>
                </c:pt>
                <c:pt idx="4326">
                  <c:v>22:39:10:45</c:v>
                </c:pt>
                <c:pt idx="4327">
                  <c:v>22:39:33:45</c:v>
                </c:pt>
                <c:pt idx="4328">
                  <c:v>22:39:56:45</c:v>
                </c:pt>
                <c:pt idx="4329">
                  <c:v>22:40:19:45</c:v>
                </c:pt>
                <c:pt idx="4330">
                  <c:v>22:40:42:45</c:v>
                </c:pt>
                <c:pt idx="4331">
                  <c:v>22:41:05:45</c:v>
                </c:pt>
                <c:pt idx="4332">
                  <c:v>22:41:28:45</c:v>
                </c:pt>
                <c:pt idx="4333">
                  <c:v>22:41:51:45</c:v>
                </c:pt>
                <c:pt idx="4334">
                  <c:v>22:42:14:45</c:v>
                </c:pt>
                <c:pt idx="4335">
                  <c:v>22:42:37:45</c:v>
                </c:pt>
                <c:pt idx="4336">
                  <c:v>22:43:00:45</c:v>
                </c:pt>
                <c:pt idx="4337">
                  <c:v>22:43:23:45</c:v>
                </c:pt>
                <c:pt idx="4338">
                  <c:v>22:43:46:45</c:v>
                </c:pt>
                <c:pt idx="4339">
                  <c:v>22:44:09:45</c:v>
                </c:pt>
                <c:pt idx="4340">
                  <c:v>22:44:32:45</c:v>
                </c:pt>
                <c:pt idx="4341">
                  <c:v>22:44:55:45</c:v>
                </c:pt>
                <c:pt idx="4342">
                  <c:v>22:45:18:45</c:v>
                </c:pt>
                <c:pt idx="4343">
                  <c:v>22:45:41:45</c:v>
                </c:pt>
                <c:pt idx="4344">
                  <c:v>22:46:04:45</c:v>
                </c:pt>
                <c:pt idx="4345">
                  <c:v>22:46:27:45</c:v>
                </c:pt>
                <c:pt idx="4346">
                  <c:v>22:46:50:45</c:v>
                </c:pt>
                <c:pt idx="4347">
                  <c:v>22:47:13:45</c:v>
                </c:pt>
                <c:pt idx="4348">
                  <c:v>22:47:36:45</c:v>
                </c:pt>
                <c:pt idx="4349">
                  <c:v>22:47:59:45</c:v>
                </c:pt>
                <c:pt idx="4350">
                  <c:v>22:48:22:45</c:v>
                </c:pt>
                <c:pt idx="4351">
                  <c:v>22:48:45:45</c:v>
                </c:pt>
                <c:pt idx="4352">
                  <c:v>22:49:08:45</c:v>
                </c:pt>
                <c:pt idx="4353">
                  <c:v>22:49:31:45</c:v>
                </c:pt>
                <c:pt idx="4354">
                  <c:v>22:49:54:45</c:v>
                </c:pt>
                <c:pt idx="4355">
                  <c:v>22:50:17:45</c:v>
                </c:pt>
                <c:pt idx="4356">
                  <c:v>22:50:40:45</c:v>
                </c:pt>
                <c:pt idx="4357">
                  <c:v>22:51:03:45</c:v>
                </c:pt>
                <c:pt idx="4358">
                  <c:v>22:51:26:45</c:v>
                </c:pt>
                <c:pt idx="4359">
                  <c:v>22:51:49:45</c:v>
                </c:pt>
                <c:pt idx="4360">
                  <c:v>22:52:12:45</c:v>
                </c:pt>
                <c:pt idx="4361">
                  <c:v>22:52:35:45</c:v>
                </c:pt>
                <c:pt idx="4362">
                  <c:v>22:52:58:45</c:v>
                </c:pt>
                <c:pt idx="4363">
                  <c:v>22:53:21:45</c:v>
                </c:pt>
                <c:pt idx="4364">
                  <c:v>22:53:44:45</c:v>
                </c:pt>
                <c:pt idx="4365">
                  <c:v>22:54:07:45</c:v>
                </c:pt>
                <c:pt idx="4366">
                  <c:v>22:54:30:45</c:v>
                </c:pt>
                <c:pt idx="4367">
                  <c:v>22:54:53:45</c:v>
                </c:pt>
                <c:pt idx="4368">
                  <c:v>22:55:16:45</c:v>
                </c:pt>
                <c:pt idx="4369">
                  <c:v>22:55:39:45</c:v>
                </c:pt>
                <c:pt idx="4370">
                  <c:v>22:56:02:45</c:v>
                </c:pt>
                <c:pt idx="4371">
                  <c:v>22:56:25:45</c:v>
                </c:pt>
                <c:pt idx="4372">
                  <c:v>22:56:48:45</c:v>
                </c:pt>
                <c:pt idx="4373">
                  <c:v>22:57:11:45</c:v>
                </c:pt>
                <c:pt idx="4374">
                  <c:v>22:57:34:45</c:v>
                </c:pt>
                <c:pt idx="4375">
                  <c:v>22:57:57:45</c:v>
                </c:pt>
                <c:pt idx="4376">
                  <c:v>22:58:20:45</c:v>
                </c:pt>
                <c:pt idx="4377">
                  <c:v>22:58:43:45</c:v>
                </c:pt>
                <c:pt idx="4378">
                  <c:v>22:59:06:45</c:v>
                </c:pt>
                <c:pt idx="4379">
                  <c:v>22:59:29:45</c:v>
                </c:pt>
                <c:pt idx="4380">
                  <c:v>22:59:52:45</c:v>
                </c:pt>
                <c:pt idx="4381">
                  <c:v>23:00:15:45</c:v>
                </c:pt>
                <c:pt idx="4382">
                  <c:v>23:00:38:45</c:v>
                </c:pt>
                <c:pt idx="4383">
                  <c:v>23:01:01:45</c:v>
                </c:pt>
                <c:pt idx="4384">
                  <c:v>23:01:24:45</c:v>
                </c:pt>
                <c:pt idx="4385">
                  <c:v>23:01:47:45</c:v>
                </c:pt>
                <c:pt idx="4386">
                  <c:v>23:02:10:45</c:v>
                </c:pt>
                <c:pt idx="4387">
                  <c:v>23:02:33:45</c:v>
                </c:pt>
                <c:pt idx="4388">
                  <c:v>23:02:56:45</c:v>
                </c:pt>
                <c:pt idx="4389">
                  <c:v>23:03:19:45</c:v>
                </c:pt>
                <c:pt idx="4390">
                  <c:v>23:03:42:45</c:v>
                </c:pt>
                <c:pt idx="4391">
                  <c:v>23:04:05:45</c:v>
                </c:pt>
                <c:pt idx="4392">
                  <c:v>23:04:28:45</c:v>
                </c:pt>
                <c:pt idx="4393">
                  <c:v>23:04:51:45</c:v>
                </c:pt>
                <c:pt idx="4394">
                  <c:v>23:05:14:45</c:v>
                </c:pt>
                <c:pt idx="4395">
                  <c:v>23:05:37:45</c:v>
                </c:pt>
                <c:pt idx="4396">
                  <c:v>23:06:00:45</c:v>
                </c:pt>
                <c:pt idx="4397">
                  <c:v>23:06:23:45</c:v>
                </c:pt>
                <c:pt idx="4398">
                  <c:v>23:06:46:45</c:v>
                </c:pt>
                <c:pt idx="4399">
                  <c:v>23:07:09:45</c:v>
                </c:pt>
                <c:pt idx="4400">
                  <c:v>23:07:32:45</c:v>
                </c:pt>
                <c:pt idx="4401">
                  <c:v>23:07:55:45</c:v>
                </c:pt>
                <c:pt idx="4402">
                  <c:v>23:08:18:45</c:v>
                </c:pt>
                <c:pt idx="4403">
                  <c:v>23:08:41:45</c:v>
                </c:pt>
                <c:pt idx="4404">
                  <c:v>23:09:04:45</c:v>
                </c:pt>
                <c:pt idx="4405">
                  <c:v>23:09:27:45</c:v>
                </c:pt>
                <c:pt idx="4406">
                  <c:v>23:09:50:45</c:v>
                </c:pt>
                <c:pt idx="4407">
                  <c:v>23:10:13:45</c:v>
                </c:pt>
                <c:pt idx="4408">
                  <c:v>23:10:36:45</c:v>
                </c:pt>
                <c:pt idx="4409">
                  <c:v>23:10:59:45</c:v>
                </c:pt>
                <c:pt idx="4410">
                  <c:v>23:11:22:45</c:v>
                </c:pt>
                <c:pt idx="4411">
                  <c:v>23:11:45:45</c:v>
                </c:pt>
                <c:pt idx="4412">
                  <c:v>23:12:08:45</c:v>
                </c:pt>
                <c:pt idx="4413">
                  <c:v>23:12:31:45</c:v>
                </c:pt>
                <c:pt idx="4414">
                  <c:v>23:12:54:45</c:v>
                </c:pt>
                <c:pt idx="4415">
                  <c:v>23:13:17:45</c:v>
                </c:pt>
                <c:pt idx="4416">
                  <c:v>23:13:40:45</c:v>
                </c:pt>
                <c:pt idx="4417">
                  <c:v>23:14:03:45</c:v>
                </c:pt>
                <c:pt idx="4418">
                  <c:v>23:14:26:45</c:v>
                </c:pt>
                <c:pt idx="4419">
                  <c:v>23:14:49:45</c:v>
                </c:pt>
                <c:pt idx="4420">
                  <c:v>23:15:12:45</c:v>
                </c:pt>
                <c:pt idx="4421">
                  <c:v>23:15:35:45</c:v>
                </c:pt>
                <c:pt idx="4422">
                  <c:v>23:15:58:45</c:v>
                </c:pt>
                <c:pt idx="4423">
                  <c:v>23:16:21:45</c:v>
                </c:pt>
                <c:pt idx="4424">
                  <c:v>23:16:44:45</c:v>
                </c:pt>
                <c:pt idx="4425">
                  <c:v>23:17:07:45</c:v>
                </c:pt>
                <c:pt idx="4426">
                  <c:v>23:17:30:45</c:v>
                </c:pt>
                <c:pt idx="4427">
                  <c:v>23:17:53:45</c:v>
                </c:pt>
                <c:pt idx="4428">
                  <c:v>23:18:16:45</c:v>
                </c:pt>
                <c:pt idx="4429">
                  <c:v>23:18:39:45</c:v>
                </c:pt>
                <c:pt idx="4430">
                  <c:v>23:19:02:45</c:v>
                </c:pt>
                <c:pt idx="4431">
                  <c:v>23:19:25:45</c:v>
                </c:pt>
                <c:pt idx="4432">
                  <c:v>23:19:48:45</c:v>
                </c:pt>
                <c:pt idx="4433">
                  <c:v>23:20:11:45</c:v>
                </c:pt>
                <c:pt idx="4434">
                  <c:v>23:20:34:45</c:v>
                </c:pt>
                <c:pt idx="4435">
                  <c:v>23:20:57:45</c:v>
                </c:pt>
                <c:pt idx="4436">
                  <c:v>23:21:20:45</c:v>
                </c:pt>
                <c:pt idx="4437">
                  <c:v>23:21:43:45</c:v>
                </c:pt>
                <c:pt idx="4438">
                  <c:v>23:22:06:45</c:v>
                </c:pt>
                <c:pt idx="4439">
                  <c:v>23:22:29:45</c:v>
                </c:pt>
                <c:pt idx="4440">
                  <c:v>23:22:52:45</c:v>
                </c:pt>
                <c:pt idx="4441">
                  <c:v>23:23:15:45</c:v>
                </c:pt>
                <c:pt idx="4442">
                  <c:v>23:23:38:45</c:v>
                </c:pt>
                <c:pt idx="4443">
                  <c:v>23:24:01:45</c:v>
                </c:pt>
                <c:pt idx="4444">
                  <c:v>23:24:24:45</c:v>
                </c:pt>
                <c:pt idx="4445">
                  <c:v>23:24:47:45</c:v>
                </c:pt>
                <c:pt idx="4446">
                  <c:v>23:25:10:45</c:v>
                </c:pt>
                <c:pt idx="4447">
                  <c:v>23:25:33:45</c:v>
                </c:pt>
                <c:pt idx="4448">
                  <c:v>23:25:56:45</c:v>
                </c:pt>
                <c:pt idx="4449">
                  <c:v>23:26:19:45</c:v>
                </c:pt>
                <c:pt idx="4450">
                  <c:v>23:26:42:45</c:v>
                </c:pt>
                <c:pt idx="4451">
                  <c:v>23:27:05:45</c:v>
                </c:pt>
                <c:pt idx="4452">
                  <c:v>23:27:28:45</c:v>
                </c:pt>
                <c:pt idx="4453">
                  <c:v>23:27:51:45</c:v>
                </c:pt>
                <c:pt idx="4454">
                  <c:v>23:28:14:45</c:v>
                </c:pt>
                <c:pt idx="4455">
                  <c:v>23:28:37:45</c:v>
                </c:pt>
                <c:pt idx="4456">
                  <c:v>23:29:00:45</c:v>
                </c:pt>
                <c:pt idx="4457">
                  <c:v>23:29:23:45</c:v>
                </c:pt>
                <c:pt idx="4458">
                  <c:v>23:29:46:45</c:v>
                </c:pt>
                <c:pt idx="4459">
                  <c:v>23:30:09:45</c:v>
                </c:pt>
                <c:pt idx="4460">
                  <c:v>23:30:32:45</c:v>
                </c:pt>
                <c:pt idx="4461">
                  <c:v>23:30:55:45</c:v>
                </c:pt>
                <c:pt idx="4462">
                  <c:v>23:31:18:45</c:v>
                </c:pt>
                <c:pt idx="4463">
                  <c:v>23:31:41:45</c:v>
                </c:pt>
                <c:pt idx="4464">
                  <c:v>23:32:04:45</c:v>
                </c:pt>
                <c:pt idx="4465">
                  <c:v>23:32:27:45</c:v>
                </c:pt>
                <c:pt idx="4466">
                  <c:v>23:32:50:45</c:v>
                </c:pt>
                <c:pt idx="4467">
                  <c:v>23:33:13:45</c:v>
                </c:pt>
                <c:pt idx="4468">
                  <c:v>23:33:36:45</c:v>
                </c:pt>
                <c:pt idx="4469">
                  <c:v>23:33:59:45</c:v>
                </c:pt>
                <c:pt idx="4470">
                  <c:v>23:34:22:45</c:v>
                </c:pt>
                <c:pt idx="4471">
                  <c:v>23:34:45:45</c:v>
                </c:pt>
                <c:pt idx="4472">
                  <c:v>23:35:08:45</c:v>
                </c:pt>
                <c:pt idx="4473">
                  <c:v>23:35:31:45</c:v>
                </c:pt>
                <c:pt idx="4474">
                  <c:v>23:35:54:45</c:v>
                </c:pt>
                <c:pt idx="4475">
                  <c:v>23:36:17:45</c:v>
                </c:pt>
                <c:pt idx="4476">
                  <c:v>23:36:40:45</c:v>
                </c:pt>
                <c:pt idx="4477">
                  <c:v>23:37:03:45</c:v>
                </c:pt>
                <c:pt idx="4478">
                  <c:v>23:37:26:45</c:v>
                </c:pt>
                <c:pt idx="4479">
                  <c:v>23:37:49:45</c:v>
                </c:pt>
                <c:pt idx="4480">
                  <c:v>23:38:12:45</c:v>
                </c:pt>
                <c:pt idx="4481">
                  <c:v>23:38:35:45</c:v>
                </c:pt>
                <c:pt idx="4482">
                  <c:v>23:38:58:45</c:v>
                </c:pt>
                <c:pt idx="4483">
                  <c:v>23:39:21:46</c:v>
                </c:pt>
                <c:pt idx="4484">
                  <c:v>23:39:44:45</c:v>
                </c:pt>
                <c:pt idx="4485">
                  <c:v>23:40:07:45</c:v>
                </c:pt>
                <c:pt idx="4486">
                  <c:v>23:40:30:45</c:v>
                </c:pt>
                <c:pt idx="4487">
                  <c:v>23:40:53:45</c:v>
                </c:pt>
                <c:pt idx="4488">
                  <c:v>23:41:16:45</c:v>
                </c:pt>
                <c:pt idx="4489">
                  <c:v>23:41:39:45</c:v>
                </c:pt>
                <c:pt idx="4490">
                  <c:v>23:42:02:45</c:v>
                </c:pt>
                <c:pt idx="4491">
                  <c:v>23:42:25:45</c:v>
                </c:pt>
                <c:pt idx="4492">
                  <c:v>23:42:48:45</c:v>
                </c:pt>
                <c:pt idx="4493">
                  <c:v>23:43:11:45</c:v>
                </c:pt>
                <c:pt idx="4494">
                  <c:v>23:43:34:45</c:v>
                </c:pt>
                <c:pt idx="4495">
                  <c:v>23:43:57:45</c:v>
                </c:pt>
                <c:pt idx="4496">
                  <c:v>23:44:20:45</c:v>
                </c:pt>
                <c:pt idx="4497">
                  <c:v>23:44:43:45</c:v>
                </c:pt>
                <c:pt idx="4498">
                  <c:v>23:45:06:45</c:v>
                </c:pt>
                <c:pt idx="4499">
                  <c:v>23:45:29:45</c:v>
                </c:pt>
                <c:pt idx="4500">
                  <c:v>23:45:52:45</c:v>
                </c:pt>
                <c:pt idx="4501">
                  <c:v>23:46:15:45</c:v>
                </c:pt>
                <c:pt idx="4502">
                  <c:v>23:46:38:45</c:v>
                </c:pt>
                <c:pt idx="4503">
                  <c:v>23:47:01:45</c:v>
                </c:pt>
                <c:pt idx="4504">
                  <c:v>23:47:24:45</c:v>
                </c:pt>
                <c:pt idx="4505">
                  <c:v>23:47:47:45</c:v>
                </c:pt>
                <c:pt idx="4506">
                  <c:v>23:48:10:45</c:v>
                </c:pt>
                <c:pt idx="4507">
                  <c:v>23:48:33:45</c:v>
                </c:pt>
                <c:pt idx="4508">
                  <c:v>23:48:56:45</c:v>
                </c:pt>
                <c:pt idx="4509">
                  <c:v>23:49:19:45</c:v>
                </c:pt>
                <c:pt idx="4510">
                  <c:v>23:49:42:45</c:v>
                </c:pt>
                <c:pt idx="4511">
                  <c:v>23:50:05:45</c:v>
                </c:pt>
                <c:pt idx="4512">
                  <c:v>23:50:28:45</c:v>
                </c:pt>
                <c:pt idx="4513">
                  <c:v>23:50:51:45</c:v>
                </c:pt>
                <c:pt idx="4514">
                  <c:v>23:51:14:45</c:v>
                </c:pt>
              </c:strCache>
            </c:strRef>
          </c:cat>
          <c:val>
            <c:numRef>
              <c:f>'Exp 8 Dursan ceramic gasket'!$C$3:$C$1081</c:f>
              <c:numCache>
                <c:formatCode>General</c:formatCode>
                <c:ptCount val="1079"/>
                <c:pt idx="0">
                  <c:v>116.583</c:v>
                </c:pt>
                <c:pt idx="1">
                  <c:v>116.63200000000001</c:v>
                </c:pt>
                <c:pt idx="2">
                  <c:v>116.583</c:v>
                </c:pt>
                <c:pt idx="3">
                  <c:v>116.63200000000001</c:v>
                </c:pt>
                <c:pt idx="4">
                  <c:v>116.705</c:v>
                </c:pt>
                <c:pt idx="5">
                  <c:v>116.65600000000001</c:v>
                </c:pt>
                <c:pt idx="6">
                  <c:v>116.63200000000001</c:v>
                </c:pt>
                <c:pt idx="7">
                  <c:v>116.63200000000001</c:v>
                </c:pt>
                <c:pt idx="8">
                  <c:v>116.509</c:v>
                </c:pt>
                <c:pt idx="9">
                  <c:v>116.583</c:v>
                </c:pt>
                <c:pt idx="10">
                  <c:v>116.509</c:v>
                </c:pt>
                <c:pt idx="11">
                  <c:v>116.583</c:v>
                </c:pt>
                <c:pt idx="12">
                  <c:v>116.583</c:v>
                </c:pt>
                <c:pt idx="13">
                  <c:v>116.485</c:v>
                </c:pt>
                <c:pt idx="14">
                  <c:v>116.43600000000002</c:v>
                </c:pt>
                <c:pt idx="15">
                  <c:v>116.485</c:v>
                </c:pt>
                <c:pt idx="16">
                  <c:v>116.583</c:v>
                </c:pt>
                <c:pt idx="17">
                  <c:v>116.46000000000002</c:v>
                </c:pt>
                <c:pt idx="18">
                  <c:v>116.63200000000001</c:v>
                </c:pt>
                <c:pt idx="19">
                  <c:v>116.681</c:v>
                </c:pt>
                <c:pt idx="20">
                  <c:v>116.63200000000001</c:v>
                </c:pt>
                <c:pt idx="21">
                  <c:v>116.607</c:v>
                </c:pt>
                <c:pt idx="22">
                  <c:v>116.85199999999999</c:v>
                </c:pt>
                <c:pt idx="23">
                  <c:v>116.90100000000002</c:v>
                </c:pt>
                <c:pt idx="24">
                  <c:v>116.877</c:v>
                </c:pt>
                <c:pt idx="25">
                  <c:v>116.97499999999999</c:v>
                </c:pt>
                <c:pt idx="26">
                  <c:v>117.048</c:v>
                </c:pt>
                <c:pt idx="27">
                  <c:v>117.048</c:v>
                </c:pt>
                <c:pt idx="28">
                  <c:v>117.09699999999999</c:v>
                </c:pt>
                <c:pt idx="29">
                  <c:v>117.048</c:v>
                </c:pt>
                <c:pt idx="30">
                  <c:v>117.048</c:v>
                </c:pt>
                <c:pt idx="31">
                  <c:v>117.26900000000002</c:v>
                </c:pt>
                <c:pt idx="32">
                  <c:v>117.17100000000001</c:v>
                </c:pt>
                <c:pt idx="33">
                  <c:v>117.17100000000001</c:v>
                </c:pt>
                <c:pt idx="34">
                  <c:v>117.318</c:v>
                </c:pt>
                <c:pt idx="35">
                  <c:v>117.342</c:v>
                </c:pt>
                <c:pt idx="36">
                  <c:v>117.41600000000008</c:v>
                </c:pt>
                <c:pt idx="37">
                  <c:v>117.39100000000002</c:v>
                </c:pt>
                <c:pt idx="38">
                  <c:v>117.26900000000002</c:v>
                </c:pt>
                <c:pt idx="39">
                  <c:v>117.39100000000002</c:v>
                </c:pt>
                <c:pt idx="40">
                  <c:v>117.318</c:v>
                </c:pt>
                <c:pt idx="41">
                  <c:v>117.39100000000002</c:v>
                </c:pt>
                <c:pt idx="42">
                  <c:v>117.26900000000002</c:v>
                </c:pt>
                <c:pt idx="43">
                  <c:v>117.41600000000008</c:v>
                </c:pt>
                <c:pt idx="44">
                  <c:v>117.39100000000002</c:v>
                </c:pt>
                <c:pt idx="45">
                  <c:v>117.44000000000008</c:v>
                </c:pt>
                <c:pt idx="46">
                  <c:v>117.367</c:v>
                </c:pt>
                <c:pt idx="47">
                  <c:v>117.39100000000002</c:v>
                </c:pt>
                <c:pt idx="48">
                  <c:v>117.318</c:v>
                </c:pt>
                <c:pt idx="49">
                  <c:v>117.367</c:v>
                </c:pt>
                <c:pt idx="50">
                  <c:v>117.367</c:v>
                </c:pt>
                <c:pt idx="51">
                  <c:v>117.367</c:v>
                </c:pt>
                <c:pt idx="52">
                  <c:v>117.26900000000002</c:v>
                </c:pt>
                <c:pt idx="53">
                  <c:v>117.29300000000002</c:v>
                </c:pt>
                <c:pt idx="54">
                  <c:v>117.342</c:v>
                </c:pt>
                <c:pt idx="55">
                  <c:v>117.342</c:v>
                </c:pt>
                <c:pt idx="56">
                  <c:v>117.29300000000002</c:v>
                </c:pt>
                <c:pt idx="57">
                  <c:v>117.29300000000002</c:v>
                </c:pt>
                <c:pt idx="58">
                  <c:v>117.342</c:v>
                </c:pt>
                <c:pt idx="59">
                  <c:v>117.26900000000002</c:v>
                </c:pt>
                <c:pt idx="60">
                  <c:v>117.26900000000002</c:v>
                </c:pt>
                <c:pt idx="61">
                  <c:v>117.342</c:v>
                </c:pt>
                <c:pt idx="62">
                  <c:v>117.19499999999999</c:v>
                </c:pt>
                <c:pt idx="63">
                  <c:v>117.26900000000002</c:v>
                </c:pt>
                <c:pt idx="64">
                  <c:v>117.12199999999999</c:v>
                </c:pt>
                <c:pt idx="65">
                  <c:v>117.24400000000009</c:v>
                </c:pt>
                <c:pt idx="66">
                  <c:v>117.24400000000009</c:v>
                </c:pt>
                <c:pt idx="67">
                  <c:v>117.318</c:v>
                </c:pt>
                <c:pt idx="68">
                  <c:v>117.24400000000009</c:v>
                </c:pt>
                <c:pt idx="69">
                  <c:v>117.22</c:v>
                </c:pt>
                <c:pt idx="70">
                  <c:v>117.24400000000009</c:v>
                </c:pt>
                <c:pt idx="71">
                  <c:v>117.22</c:v>
                </c:pt>
                <c:pt idx="72">
                  <c:v>117.24400000000009</c:v>
                </c:pt>
                <c:pt idx="73">
                  <c:v>117.07299999999998</c:v>
                </c:pt>
                <c:pt idx="74">
                  <c:v>117.17100000000001</c:v>
                </c:pt>
                <c:pt idx="75">
                  <c:v>117.22</c:v>
                </c:pt>
                <c:pt idx="76">
                  <c:v>117.07299999999998</c:v>
                </c:pt>
                <c:pt idx="77">
                  <c:v>117.146</c:v>
                </c:pt>
                <c:pt idx="78">
                  <c:v>117.24400000000009</c:v>
                </c:pt>
                <c:pt idx="79">
                  <c:v>117.07299999999998</c:v>
                </c:pt>
                <c:pt idx="80">
                  <c:v>117.22</c:v>
                </c:pt>
                <c:pt idx="81">
                  <c:v>117.12199999999999</c:v>
                </c:pt>
                <c:pt idx="82">
                  <c:v>117.22</c:v>
                </c:pt>
                <c:pt idx="83">
                  <c:v>117.29300000000002</c:v>
                </c:pt>
                <c:pt idx="84">
                  <c:v>117.19499999999999</c:v>
                </c:pt>
                <c:pt idx="85">
                  <c:v>117.19499999999999</c:v>
                </c:pt>
                <c:pt idx="86">
                  <c:v>117.12199999999999</c:v>
                </c:pt>
                <c:pt idx="87">
                  <c:v>117.26900000000002</c:v>
                </c:pt>
                <c:pt idx="88">
                  <c:v>117.26900000000002</c:v>
                </c:pt>
                <c:pt idx="89">
                  <c:v>117.09699999999999</c:v>
                </c:pt>
                <c:pt idx="90">
                  <c:v>117.26900000000002</c:v>
                </c:pt>
                <c:pt idx="91">
                  <c:v>117.24400000000009</c:v>
                </c:pt>
                <c:pt idx="92">
                  <c:v>117.318</c:v>
                </c:pt>
                <c:pt idx="93">
                  <c:v>117.538</c:v>
                </c:pt>
                <c:pt idx="94">
                  <c:v>118.298</c:v>
                </c:pt>
                <c:pt idx="95">
                  <c:v>119.694</c:v>
                </c:pt>
                <c:pt idx="96">
                  <c:v>121.458</c:v>
                </c:pt>
                <c:pt idx="97">
                  <c:v>123.73699999999999</c:v>
                </c:pt>
                <c:pt idx="98">
                  <c:v>126.114</c:v>
                </c:pt>
                <c:pt idx="99">
                  <c:v>129.10300000000001</c:v>
                </c:pt>
                <c:pt idx="100">
                  <c:v>132.239</c:v>
                </c:pt>
                <c:pt idx="101">
                  <c:v>135.74199999999999</c:v>
                </c:pt>
                <c:pt idx="102">
                  <c:v>139.47</c:v>
                </c:pt>
                <c:pt idx="103">
                  <c:v>143.499</c:v>
                </c:pt>
                <c:pt idx="104">
                  <c:v>147.77799999999999</c:v>
                </c:pt>
                <c:pt idx="105">
                  <c:v>152.28</c:v>
                </c:pt>
                <c:pt idx="106">
                  <c:v>156.75800000000001</c:v>
                </c:pt>
                <c:pt idx="107">
                  <c:v>161.559</c:v>
                </c:pt>
                <c:pt idx="108">
                  <c:v>166.68300000000002</c:v>
                </c:pt>
                <c:pt idx="109">
                  <c:v>171.84399999999999</c:v>
                </c:pt>
                <c:pt idx="110">
                  <c:v>177.197</c:v>
                </c:pt>
                <c:pt idx="111">
                  <c:v>182.42400000000001</c:v>
                </c:pt>
                <c:pt idx="112">
                  <c:v>187.8520000000002</c:v>
                </c:pt>
                <c:pt idx="113">
                  <c:v>193.55500000000001</c:v>
                </c:pt>
                <c:pt idx="114">
                  <c:v>199.05800000000016</c:v>
                </c:pt>
                <c:pt idx="115">
                  <c:v>204.261</c:v>
                </c:pt>
                <c:pt idx="116">
                  <c:v>209.88900000000001</c:v>
                </c:pt>
                <c:pt idx="117">
                  <c:v>214.71599999999998</c:v>
                </c:pt>
                <c:pt idx="118">
                  <c:v>216.89200000000017</c:v>
                </c:pt>
                <c:pt idx="119">
                  <c:v>221.71799999999999</c:v>
                </c:pt>
                <c:pt idx="120">
                  <c:v>226.09100000000001</c:v>
                </c:pt>
                <c:pt idx="121">
                  <c:v>230.56300000000002</c:v>
                </c:pt>
                <c:pt idx="122">
                  <c:v>234.86200000000017</c:v>
                </c:pt>
                <c:pt idx="123">
                  <c:v>238.864</c:v>
                </c:pt>
                <c:pt idx="124">
                  <c:v>243.21299999999999</c:v>
                </c:pt>
                <c:pt idx="125">
                  <c:v>247.06700000000001</c:v>
                </c:pt>
                <c:pt idx="126">
                  <c:v>250.74799999999999</c:v>
                </c:pt>
                <c:pt idx="127">
                  <c:v>254.185</c:v>
                </c:pt>
                <c:pt idx="128">
                  <c:v>257.52499999999969</c:v>
                </c:pt>
                <c:pt idx="129">
                  <c:v>260.81700000000001</c:v>
                </c:pt>
                <c:pt idx="130">
                  <c:v>264.22999999999968</c:v>
                </c:pt>
                <c:pt idx="131">
                  <c:v>266.93699999999939</c:v>
                </c:pt>
                <c:pt idx="132">
                  <c:v>269.887</c:v>
                </c:pt>
                <c:pt idx="133">
                  <c:v>272.61799999999999</c:v>
                </c:pt>
                <c:pt idx="134">
                  <c:v>275.178</c:v>
                </c:pt>
                <c:pt idx="135">
                  <c:v>277.81099999999969</c:v>
                </c:pt>
                <c:pt idx="136">
                  <c:v>280.39599999999967</c:v>
                </c:pt>
                <c:pt idx="137">
                  <c:v>282.54199999999969</c:v>
                </c:pt>
                <c:pt idx="138">
                  <c:v>284.89099999999968</c:v>
                </c:pt>
                <c:pt idx="139">
                  <c:v>286.77199999999954</c:v>
                </c:pt>
                <c:pt idx="140">
                  <c:v>288.91699999999935</c:v>
                </c:pt>
                <c:pt idx="141">
                  <c:v>290.82100000000003</c:v>
                </c:pt>
                <c:pt idx="142">
                  <c:v>292.65300000000002</c:v>
                </c:pt>
                <c:pt idx="143">
                  <c:v>294.24400000000031</c:v>
                </c:pt>
                <c:pt idx="144">
                  <c:v>295.76299999999969</c:v>
                </c:pt>
                <c:pt idx="145">
                  <c:v>297.161</c:v>
                </c:pt>
                <c:pt idx="146">
                  <c:v>298.75200000000001</c:v>
                </c:pt>
                <c:pt idx="147">
                  <c:v>300.24599999999964</c:v>
                </c:pt>
                <c:pt idx="148">
                  <c:v>301.4269999999994</c:v>
                </c:pt>
                <c:pt idx="149">
                  <c:v>302.60899999999964</c:v>
                </c:pt>
                <c:pt idx="150">
                  <c:v>303.98299999999961</c:v>
                </c:pt>
                <c:pt idx="151">
                  <c:v>305.06700000000001</c:v>
                </c:pt>
                <c:pt idx="152">
                  <c:v>306.22399999999953</c:v>
                </c:pt>
                <c:pt idx="153">
                  <c:v>307.28500000000003</c:v>
                </c:pt>
                <c:pt idx="154">
                  <c:v>308.29700000000003</c:v>
                </c:pt>
                <c:pt idx="155">
                  <c:v>309.23699999999945</c:v>
                </c:pt>
                <c:pt idx="156">
                  <c:v>310.274</c:v>
                </c:pt>
                <c:pt idx="157">
                  <c:v>311.31</c:v>
                </c:pt>
                <c:pt idx="158">
                  <c:v>312.03399999999954</c:v>
                </c:pt>
                <c:pt idx="159">
                  <c:v>312.709</c:v>
                </c:pt>
                <c:pt idx="160">
                  <c:v>313.31099999999969</c:v>
                </c:pt>
                <c:pt idx="161">
                  <c:v>313.93799999999953</c:v>
                </c:pt>
                <c:pt idx="162">
                  <c:v>314.613</c:v>
                </c:pt>
                <c:pt idx="163">
                  <c:v>315.577</c:v>
                </c:pt>
                <c:pt idx="164">
                  <c:v>316.18</c:v>
                </c:pt>
                <c:pt idx="165">
                  <c:v>316.75799999999964</c:v>
                </c:pt>
                <c:pt idx="166">
                  <c:v>317.31299999999999</c:v>
                </c:pt>
                <c:pt idx="167">
                  <c:v>317.86700000000002</c:v>
                </c:pt>
                <c:pt idx="168">
                  <c:v>318.44600000000003</c:v>
                </c:pt>
                <c:pt idx="169">
                  <c:v>318.78299999999967</c:v>
                </c:pt>
                <c:pt idx="170">
                  <c:v>319.26499999999999</c:v>
                </c:pt>
                <c:pt idx="171">
                  <c:v>319.67500000000001</c:v>
                </c:pt>
                <c:pt idx="172">
                  <c:v>320.06099999999969</c:v>
                </c:pt>
                <c:pt idx="173">
                  <c:v>320.49499999999961</c:v>
                </c:pt>
                <c:pt idx="174">
                  <c:v>320.88</c:v>
                </c:pt>
                <c:pt idx="175">
                  <c:v>321.02499999999969</c:v>
                </c:pt>
                <c:pt idx="176">
                  <c:v>321.48299999999961</c:v>
                </c:pt>
                <c:pt idx="177">
                  <c:v>321.91699999999935</c:v>
                </c:pt>
                <c:pt idx="178">
                  <c:v>322.25400000000002</c:v>
                </c:pt>
                <c:pt idx="179">
                  <c:v>322.60199999999969</c:v>
                </c:pt>
                <c:pt idx="180">
                  <c:v>322.86399999999969</c:v>
                </c:pt>
                <c:pt idx="181">
                  <c:v>323.10300000000001</c:v>
                </c:pt>
                <c:pt idx="182">
                  <c:v>323.31799999999993</c:v>
                </c:pt>
                <c:pt idx="183">
                  <c:v>323.53299999999967</c:v>
                </c:pt>
                <c:pt idx="184">
                  <c:v>323.7</c:v>
                </c:pt>
                <c:pt idx="185">
                  <c:v>324.01099999999968</c:v>
                </c:pt>
                <c:pt idx="186">
                  <c:v>324.2259999999996</c:v>
                </c:pt>
                <c:pt idx="187">
                  <c:v>324.29700000000003</c:v>
                </c:pt>
                <c:pt idx="188">
                  <c:v>324.512</c:v>
                </c:pt>
                <c:pt idx="189">
                  <c:v>324.584</c:v>
                </c:pt>
                <c:pt idx="190">
                  <c:v>324.79899999999935</c:v>
                </c:pt>
                <c:pt idx="191">
                  <c:v>324.96599999999961</c:v>
                </c:pt>
                <c:pt idx="192">
                  <c:v>325.18099999999993</c:v>
                </c:pt>
                <c:pt idx="193">
                  <c:v>325.18099999999993</c:v>
                </c:pt>
                <c:pt idx="194">
                  <c:v>325.39599999999967</c:v>
                </c:pt>
                <c:pt idx="195">
                  <c:v>325.53899999999953</c:v>
                </c:pt>
                <c:pt idx="196">
                  <c:v>325.68299999999999</c:v>
                </c:pt>
                <c:pt idx="197">
                  <c:v>325.89799999999968</c:v>
                </c:pt>
                <c:pt idx="198">
                  <c:v>325.92200000000003</c:v>
                </c:pt>
                <c:pt idx="199">
                  <c:v>325.85000000000002</c:v>
                </c:pt>
                <c:pt idx="200">
                  <c:v>325.85000000000002</c:v>
                </c:pt>
                <c:pt idx="201">
                  <c:v>325.99299999999954</c:v>
                </c:pt>
                <c:pt idx="202">
                  <c:v>326.065</c:v>
                </c:pt>
                <c:pt idx="203">
                  <c:v>326.16000000000008</c:v>
                </c:pt>
                <c:pt idx="204">
                  <c:v>326.089</c:v>
                </c:pt>
                <c:pt idx="205">
                  <c:v>326.16000000000008</c:v>
                </c:pt>
                <c:pt idx="206">
                  <c:v>326.23200000000003</c:v>
                </c:pt>
                <c:pt idx="207">
                  <c:v>326.23200000000003</c:v>
                </c:pt>
                <c:pt idx="208">
                  <c:v>326.065</c:v>
                </c:pt>
                <c:pt idx="209">
                  <c:v>326.065</c:v>
                </c:pt>
                <c:pt idx="210">
                  <c:v>326.16000000000008</c:v>
                </c:pt>
                <c:pt idx="211">
                  <c:v>326.16000000000008</c:v>
                </c:pt>
                <c:pt idx="212">
                  <c:v>326.089</c:v>
                </c:pt>
                <c:pt idx="213">
                  <c:v>326.35199999999969</c:v>
                </c:pt>
                <c:pt idx="214">
                  <c:v>326.32799999999969</c:v>
                </c:pt>
                <c:pt idx="215">
                  <c:v>326.35199999999969</c:v>
                </c:pt>
                <c:pt idx="216">
                  <c:v>326.63799999999969</c:v>
                </c:pt>
                <c:pt idx="217">
                  <c:v>326.56700000000001</c:v>
                </c:pt>
                <c:pt idx="218">
                  <c:v>326.68599999999969</c:v>
                </c:pt>
                <c:pt idx="219">
                  <c:v>326.56700000000001</c:v>
                </c:pt>
                <c:pt idx="220">
                  <c:v>326.61399999999969</c:v>
                </c:pt>
                <c:pt idx="221">
                  <c:v>326.51900000000001</c:v>
                </c:pt>
                <c:pt idx="222">
                  <c:v>326.68599999999969</c:v>
                </c:pt>
                <c:pt idx="223">
                  <c:v>326.58999999999969</c:v>
                </c:pt>
                <c:pt idx="224">
                  <c:v>326.51900000000001</c:v>
                </c:pt>
                <c:pt idx="225">
                  <c:v>326.66199999999969</c:v>
                </c:pt>
                <c:pt idx="226">
                  <c:v>326.70999999999964</c:v>
                </c:pt>
                <c:pt idx="227">
                  <c:v>326.63799999999969</c:v>
                </c:pt>
                <c:pt idx="228">
                  <c:v>326.56700000000001</c:v>
                </c:pt>
                <c:pt idx="229">
                  <c:v>326.63799999999969</c:v>
                </c:pt>
                <c:pt idx="230">
                  <c:v>326.63799999999969</c:v>
                </c:pt>
                <c:pt idx="231">
                  <c:v>326.75799999999964</c:v>
                </c:pt>
                <c:pt idx="232">
                  <c:v>326.61399999999969</c:v>
                </c:pt>
                <c:pt idx="233">
                  <c:v>326.47099999999961</c:v>
                </c:pt>
                <c:pt idx="234">
                  <c:v>326.51900000000001</c:v>
                </c:pt>
                <c:pt idx="235">
                  <c:v>326.66199999999969</c:v>
                </c:pt>
                <c:pt idx="236">
                  <c:v>326.63799999999969</c:v>
                </c:pt>
                <c:pt idx="237">
                  <c:v>326.51900000000001</c:v>
                </c:pt>
                <c:pt idx="238">
                  <c:v>326.56700000000001</c:v>
                </c:pt>
                <c:pt idx="239">
                  <c:v>326.399</c:v>
                </c:pt>
                <c:pt idx="240">
                  <c:v>326.399</c:v>
                </c:pt>
                <c:pt idx="241">
                  <c:v>326.54300000000001</c:v>
                </c:pt>
                <c:pt idx="242">
                  <c:v>326.51900000000001</c:v>
                </c:pt>
                <c:pt idx="243">
                  <c:v>326.30399999999969</c:v>
                </c:pt>
                <c:pt idx="244">
                  <c:v>326.30399999999969</c:v>
                </c:pt>
                <c:pt idx="245">
                  <c:v>326.49499999999961</c:v>
                </c:pt>
                <c:pt idx="246">
                  <c:v>326.47099999999961</c:v>
                </c:pt>
                <c:pt idx="247">
                  <c:v>326.49499999999961</c:v>
                </c:pt>
                <c:pt idx="248">
                  <c:v>326.47099999999961</c:v>
                </c:pt>
                <c:pt idx="249">
                  <c:v>326.32799999999969</c:v>
                </c:pt>
                <c:pt idx="250">
                  <c:v>326.375</c:v>
                </c:pt>
                <c:pt idx="251">
                  <c:v>326.47099999999961</c:v>
                </c:pt>
                <c:pt idx="252">
                  <c:v>326.447</c:v>
                </c:pt>
                <c:pt idx="253">
                  <c:v>326.30399999999969</c:v>
                </c:pt>
                <c:pt idx="254">
                  <c:v>326.4229999999996</c:v>
                </c:pt>
                <c:pt idx="255">
                  <c:v>326.35199999999969</c:v>
                </c:pt>
                <c:pt idx="256">
                  <c:v>326.399</c:v>
                </c:pt>
                <c:pt idx="257">
                  <c:v>326.25599999999969</c:v>
                </c:pt>
                <c:pt idx="258">
                  <c:v>326.041</c:v>
                </c:pt>
                <c:pt idx="259">
                  <c:v>326.16000000000008</c:v>
                </c:pt>
                <c:pt idx="260">
                  <c:v>326.137</c:v>
                </c:pt>
                <c:pt idx="261">
                  <c:v>326.137</c:v>
                </c:pt>
                <c:pt idx="262">
                  <c:v>326.137</c:v>
                </c:pt>
                <c:pt idx="263">
                  <c:v>326.065</c:v>
                </c:pt>
                <c:pt idx="264">
                  <c:v>326.065</c:v>
                </c:pt>
                <c:pt idx="265">
                  <c:v>325.87400000000002</c:v>
                </c:pt>
                <c:pt idx="266">
                  <c:v>326.017</c:v>
                </c:pt>
                <c:pt idx="267">
                  <c:v>325.94600000000003</c:v>
                </c:pt>
                <c:pt idx="268">
                  <c:v>325.87400000000002</c:v>
                </c:pt>
                <c:pt idx="269">
                  <c:v>325.87400000000002</c:v>
                </c:pt>
                <c:pt idx="270">
                  <c:v>325.87400000000002</c:v>
                </c:pt>
                <c:pt idx="271">
                  <c:v>325.77799999999968</c:v>
                </c:pt>
                <c:pt idx="272">
                  <c:v>325.77799999999968</c:v>
                </c:pt>
                <c:pt idx="273">
                  <c:v>325.85000000000002</c:v>
                </c:pt>
                <c:pt idx="274">
                  <c:v>325.82599999999968</c:v>
                </c:pt>
                <c:pt idx="275">
                  <c:v>325.82599999999968</c:v>
                </c:pt>
                <c:pt idx="276">
                  <c:v>325.75400000000002</c:v>
                </c:pt>
                <c:pt idx="277">
                  <c:v>325.80200000000002</c:v>
                </c:pt>
                <c:pt idx="278">
                  <c:v>325.56299999999999</c:v>
                </c:pt>
                <c:pt idx="279">
                  <c:v>325.77799999999968</c:v>
                </c:pt>
                <c:pt idx="280">
                  <c:v>325.68299999999999</c:v>
                </c:pt>
                <c:pt idx="281">
                  <c:v>325.82599999999968</c:v>
                </c:pt>
                <c:pt idx="282">
                  <c:v>325.82599999999968</c:v>
                </c:pt>
                <c:pt idx="283">
                  <c:v>325.80200000000002</c:v>
                </c:pt>
                <c:pt idx="284">
                  <c:v>325.65899999999999</c:v>
                </c:pt>
                <c:pt idx="285">
                  <c:v>325.87400000000002</c:v>
                </c:pt>
                <c:pt idx="286">
                  <c:v>325.77799999999968</c:v>
                </c:pt>
                <c:pt idx="287">
                  <c:v>325.75400000000002</c:v>
                </c:pt>
                <c:pt idx="288">
                  <c:v>325.70699999999954</c:v>
                </c:pt>
                <c:pt idx="289">
                  <c:v>325.73099999999954</c:v>
                </c:pt>
                <c:pt idx="290">
                  <c:v>325.73099999999954</c:v>
                </c:pt>
                <c:pt idx="291">
                  <c:v>325.53899999999953</c:v>
                </c:pt>
                <c:pt idx="292">
                  <c:v>325.51599999999968</c:v>
                </c:pt>
                <c:pt idx="293">
                  <c:v>325.51599999999968</c:v>
                </c:pt>
                <c:pt idx="294">
                  <c:v>325.34800000000001</c:v>
                </c:pt>
                <c:pt idx="295">
                  <c:v>325.53899999999953</c:v>
                </c:pt>
                <c:pt idx="296">
                  <c:v>325.39599999999967</c:v>
                </c:pt>
                <c:pt idx="297">
                  <c:v>325.39599999999967</c:v>
                </c:pt>
                <c:pt idx="298">
                  <c:v>325.44400000000002</c:v>
                </c:pt>
                <c:pt idx="299">
                  <c:v>325.51599999999968</c:v>
                </c:pt>
                <c:pt idx="300">
                  <c:v>325.37200000000001</c:v>
                </c:pt>
                <c:pt idx="301">
                  <c:v>325.44400000000002</c:v>
                </c:pt>
                <c:pt idx="302">
                  <c:v>325.27699999999953</c:v>
                </c:pt>
                <c:pt idx="303">
                  <c:v>325.18099999999993</c:v>
                </c:pt>
                <c:pt idx="304">
                  <c:v>325.27699999999953</c:v>
                </c:pt>
                <c:pt idx="305">
                  <c:v>325.34800000000001</c:v>
                </c:pt>
                <c:pt idx="306">
                  <c:v>325.27699999999953</c:v>
                </c:pt>
                <c:pt idx="307">
                  <c:v>325.08599999999967</c:v>
                </c:pt>
                <c:pt idx="308">
                  <c:v>325.11</c:v>
                </c:pt>
                <c:pt idx="309">
                  <c:v>325.22899999999947</c:v>
                </c:pt>
                <c:pt idx="310">
                  <c:v>325.22899999999947</c:v>
                </c:pt>
                <c:pt idx="311">
                  <c:v>325.22899999999947</c:v>
                </c:pt>
                <c:pt idx="312">
                  <c:v>325.08599999999967</c:v>
                </c:pt>
                <c:pt idx="313">
                  <c:v>325.20499999999993</c:v>
                </c:pt>
                <c:pt idx="314">
                  <c:v>325.27699999999953</c:v>
                </c:pt>
                <c:pt idx="315">
                  <c:v>325.11</c:v>
                </c:pt>
                <c:pt idx="316">
                  <c:v>325.11</c:v>
                </c:pt>
                <c:pt idx="317">
                  <c:v>325.15699999999993</c:v>
                </c:pt>
                <c:pt idx="318">
                  <c:v>325.25299999999999</c:v>
                </c:pt>
                <c:pt idx="319">
                  <c:v>325.18099999999993</c:v>
                </c:pt>
                <c:pt idx="320">
                  <c:v>325.30099999999999</c:v>
                </c:pt>
                <c:pt idx="321">
                  <c:v>325.13299999999964</c:v>
                </c:pt>
                <c:pt idx="322">
                  <c:v>325.27699999999953</c:v>
                </c:pt>
                <c:pt idx="323">
                  <c:v>325.25299999999999</c:v>
                </c:pt>
                <c:pt idx="324">
                  <c:v>325.20499999999993</c:v>
                </c:pt>
                <c:pt idx="325">
                  <c:v>325.20499999999993</c:v>
                </c:pt>
                <c:pt idx="326">
                  <c:v>325.22899999999947</c:v>
                </c:pt>
                <c:pt idx="327">
                  <c:v>325.18099999999993</c:v>
                </c:pt>
                <c:pt idx="328">
                  <c:v>325.11</c:v>
                </c:pt>
                <c:pt idx="329">
                  <c:v>325.15699999999993</c:v>
                </c:pt>
                <c:pt idx="330">
                  <c:v>325.13299999999964</c:v>
                </c:pt>
                <c:pt idx="331">
                  <c:v>325.15699999999993</c:v>
                </c:pt>
                <c:pt idx="332">
                  <c:v>325.06200000000001</c:v>
                </c:pt>
                <c:pt idx="333">
                  <c:v>325.13299999999964</c:v>
                </c:pt>
                <c:pt idx="334">
                  <c:v>325.20499999999993</c:v>
                </c:pt>
                <c:pt idx="335">
                  <c:v>325.11</c:v>
                </c:pt>
                <c:pt idx="336">
                  <c:v>325.11</c:v>
                </c:pt>
                <c:pt idx="337">
                  <c:v>325.18099999999993</c:v>
                </c:pt>
                <c:pt idx="338">
                  <c:v>325.25299999999999</c:v>
                </c:pt>
                <c:pt idx="339">
                  <c:v>325.18099999999993</c:v>
                </c:pt>
                <c:pt idx="340">
                  <c:v>325.08599999999967</c:v>
                </c:pt>
                <c:pt idx="341">
                  <c:v>325.15699999999993</c:v>
                </c:pt>
                <c:pt idx="342">
                  <c:v>325.22899999999947</c:v>
                </c:pt>
                <c:pt idx="343">
                  <c:v>325.22899999999947</c:v>
                </c:pt>
                <c:pt idx="344">
                  <c:v>325.27699999999953</c:v>
                </c:pt>
                <c:pt idx="345">
                  <c:v>325.30099999999999</c:v>
                </c:pt>
                <c:pt idx="346">
                  <c:v>325.20499999999993</c:v>
                </c:pt>
                <c:pt idx="347">
                  <c:v>325.13299999999964</c:v>
                </c:pt>
                <c:pt idx="348">
                  <c:v>325.27699999999953</c:v>
                </c:pt>
                <c:pt idx="349">
                  <c:v>325.32499999999999</c:v>
                </c:pt>
                <c:pt idx="350">
                  <c:v>325.11</c:v>
                </c:pt>
                <c:pt idx="351">
                  <c:v>325.22899999999947</c:v>
                </c:pt>
                <c:pt idx="352">
                  <c:v>325.22899999999947</c:v>
                </c:pt>
                <c:pt idx="353">
                  <c:v>325.13299999999964</c:v>
                </c:pt>
                <c:pt idx="354">
                  <c:v>325.20499999999993</c:v>
                </c:pt>
                <c:pt idx="355">
                  <c:v>325.27699999999953</c:v>
                </c:pt>
                <c:pt idx="356">
                  <c:v>325.20499999999993</c:v>
                </c:pt>
                <c:pt idx="357">
                  <c:v>325.27699999999953</c:v>
                </c:pt>
                <c:pt idx="358">
                  <c:v>325.18099999999993</c:v>
                </c:pt>
                <c:pt idx="359">
                  <c:v>325.32499999999999</c:v>
                </c:pt>
                <c:pt idx="360">
                  <c:v>325.34800000000001</c:v>
                </c:pt>
                <c:pt idx="361">
                  <c:v>325.37200000000001</c:v>
                </c:pt>
                <c:pt idx="362">
                  <c:v>325.44400000000002</c:v>
                </c:pt>
                <c:pt idx="363">
                  <c:v>325.34800000000001</c:v>
                </c:pt>
                <c:pt idx="364">
                  <c:v>325.25299999999999</c:v>
                </c:pt>
                <c:pt idx="365">
                  <c:v>325.34800000000001</c:v>
                </c:pt>
                <c:pt idx="366">
                  <c:v>325.27699999999953</c:v>
                </c:pt>
                <c:pt idx="367">
                  <c:v>325.30099999999999</c:v>
                </c:pt>
                <c:pt idx="368">
                  <c:v>325.32499999999999</c:v>
                </c:pt>
                <c:pt idx="369">
                  <c:v>325.32499999999999</c:v>
                </c:pt>
                <c:pt idx="370">
                  <c:v>325.30099999999999</c:v>
                </c:pt>
                <c:pt idx="371">
                  <c:v>325.20499999999993</c:v>
                </c:pt>
                <c:pt idx="372">
                  <c:v>325.22899999999947</c:v>
                </c:pt>
                <c:pt idx="373">
                  <c:v>325.37200000000001</c:v>
                </c:pt>
                <c:pt idx="374">
                  <c:v>325.32499999999999</c:v>
                </c:pt>
                <c:pt idx="375">
                  <c:v>325.34800000000001</c:v>
                </c:pt>
                <c:pt idx="376">
                  <c:v>325.34800000000001</c:v>
                </c:pt>
                <c:pt idx="377">
                  <c:v>325.32499999999999</c:v>
                </c:pt>
                <c:pt idx="378">
                  <c:v>325.44400000000002</c:v>
                </c:pt>
                <c:pt idx="379">
                  <c:v>325.37200000000001</c:v>
                </c:pt>
                <c:pt idx="380">
                  <c:v>325.44400000000002</c:v>
                </c:pt>
                <c:pt idx="381">
                  <c:v>325.30099999999999</c:v>
                </c:pt>
                <c:pt idx="382">
                  <c:v>325.41999999999967</c:v>
                </c:pt>
                <c:pt idx="383">
                  <c:v>325.49199999999939</c:v>
                </c:pt>
                <c:pt idx="384">
                  <c:v>325.37200000000001</c:v>
                </c:pt>
                <c:pt idx="385">
                  <c:v>325.41999999999967</c:v>
                </c:pt>
                <c:pt idx="386">
                  <c:v>325.49199999999939</c:v>
                </c:pt>
                <c:pt idx="387">
                  <c:v>325.46799999999968</c:v>
                </c:pt>
                <c:pt idx="388">
                  <c:v>325.49199999999939</c:v>
                </c:pt>
                <c:pt idx="389">
                  <c:v>325.39599999999967</c:v>
                </c:pt>
                <c:pt idx="390">
                  <c:v>325.39599999999967</c:v>
                </c:pt>
                <c:pt idx="391">
                  <c:v>325.25299999999999</c:v>
                </c:pt>
                <c:pt idx="392">
                  <c:v>325.37200000000001</c:v>
                </c:pt>
                <c:pt idx="393">
                  <c:v>325.39599999999967</c:v>
                </c:pt>
                <c:pt idx="394">
                  <c:v>325.30099999999999</c:v>
                </c:pt>
                <c:pt idx="395">
                  <c:v>325.32499999999999</c:v>
                </c:pt>
                <c:pt idx="396">
                  <c:v>325.22899999999947</c:v>
                </c:pt>
                <c:pt idx="397">
                  <c:v>325.18099999999993</c:v>
                </c:pt>
                <c:pt idx="398">
                  <c:v>325.03799999999961</c:v>
                </c:pt>
                <c:pt idx="399">
                  <c:v>325.03799999999961</c:v>
                </c:pt>
                <c:pt idx="400">
                  <c:v>325.03799999999961</c:v>
                </c:pt>
                <c:pt idx="401">
                  <c:v>325.03799999999961</c:v>
                </c:pt>
                <c:pt idx="402">
                  <c:v>325.03799999999961</c:v>
                </c:pt>
                <c:pt idx="403">
                  <c:v>325.11</c:v>
                </c:pt>
                <c:pt idx="404">
                  <c:v>325.01400000000001</c:v>
                </c:pt>
                <c:pt idx="405">
                  <c:v>324.91799999999961</c:v>
                </c:pt>
                <c:pt idx="406">
                  <c:v>324.94200000000001</c:v>
                </c:pt>
                <c:pt idx="407">
                  <c:v>324.94200000000001</c:v>
                </c:pt>
                <c:pt idx="408">
                  <c:v>325.03799999999961</c:v>
                </c:pt>
                <c:pt idx="409">
                  <c:v>324.87099999999964</c:v>
                </c:pt>
                <c:pt idx="410">
                  <c:v>324.89499999999964</c:v>
                </c:pt>
                <c:pt idx="411">
                  <c:v>324.98999999999961</c:v>
                </c:pt>
                <c:pt idx="412">
                  <c:v>324.91799999999961</c:v>
                </c:pt>
                <c:pt idx="413">
                  <c:v>324.98999999999961</c:v>
                </c:pt>
                <c:pt idx="414">
                  <c:v>325.03799999999961</c:v>
                </c:pt>
                <c:pt idx="415">
                  <c:v>324.98999999999961</c:v>
                </c:pt>
                <c:pt idx="416">
                  <c:v>324.98999999999961</c:v>
                </c:pt>
                <c:pt idx="417">
                  <c:v>324.96599999999961</c:v>
                </c:pt>
                <c:pt idx="418">
                  <c:v>324.96599999999961</c:v>
                </c:pt>
                <c:pt idx="419">
                  <c:v>324.91799999999961</c:v>
                </c:pt>
                <c:pt idx="420">
                  <c:v>324.75099999999969</c:v>
                </c:pt>
                <c:pt idx="421">
                  <c:v>324.68</c:v>
                </c:pt>
                <c:pt idx="422">
                  <c:v>324.70299999999969</c:v>
                </c:pt>
                <c:pt idx="423">
                  <c:v>324.82299999999969</c:v>
                </c:pt>
                <c:pt idx="424">
                  <c:v>324.84699999999964</c:v>
                </c:pt>
                <c:pt idx="425">
                  <c:v>324.89499999999964</c:v>
                </c:pt>
                <c:pt idx="426">
                  <c:v>324.89499999999964</c:v>
                </c:pt>
                <c:pt idx="427">
                  <c:v>324.96599999999961</c:v>
                </c:pt>
                <c:pt idx="428">
                  <c:v>324.96599999999961</c:v>
                </c:pt>
                <c:pt idx="429">
                  <c:v>324.89499999999964</c:v>
                </c:pt>
                <c:pt idx="430">
                  <c:v>324.79899999999935</c:v>
                </c:pt>
                <c:pt idx="431">
                  <c:v>324.72699999999935</c:v>
                </c:pt>
                <c:pt idx="432">
                  <c:v>324.94200000000001</c:v>
                </c:pt>
                <c:pt idx="433">
                  <c:v>324.79899999999935</c:v>
                </c:pt>
                <c:pt idx="434">
                  <c:v>324.84699999999964</c:v>
                </c:pt>
                <c:pt idx="435">
                  <c:v>324.91799999999961</c:v>
                </c:pt>
                <c:pt idx="436">
                  <c:v>324.84699999999964</c:v>
                </c:pt>
                <c:pt idx="437">
                  <c:v>324.82299999999969</c:v>
                </c:pt>
                <c:pt idx="438">
                  <c:v>325.06200000000001</c:v>
                </c:pt>
                <c:pt idx="439">
                  <c:v>325.06200000000001</c:v>
                </c:pt>
                <c:pt idx="440">
                  <c:v>325.06200000000001</c:v>
                </c:pt>
                <c:pt idx="441">
                  <c:v>324.91799999999961</c:v>
                </c:pt>
                <c:pt idx="442">
                  <c:v>325.06200000000001</c:v>
                </c:pt>
                <c:pt idx="443">
                  <c:v>325.03799999999961</c:v>
                </c:pt>
                <c:pt idx="444">
                  <c:v>324.98999999999961</c:v>
                </c:pt>
                <c:pt idx="445">
                  <c:v>324.89499999999964</c:v>
                </c:pt>
                <c:pt idx="446">
                  <c:v>324.72699999999935</c:v>
                </c:pt>
                <c:pt idx="447">
                  <c:v>324.96599999999961</c:v>
                </c:pt>
                <c:pt idx="448">
                  <c:v>325.03799999999961</c:v>
                </c:pt>
                <c:pt idx="449">
                  <c:v>324.96599999999961</c:v>
                </c:pt>
                <c:pt idx="450">
                  <c:v>324.87099999999964</c:v>
                </c:pt>
                <c:pt idx="451">
                  <c:v>325.03799999999961</c:v>
                </c:pt>
                <c:pt idx="452">
                  <c:v>325.08599999999967</c:v>
                </c:pt>
                <c:pt idx="453">
                  <c:v>325.01400000000001</c:v>
                </c:pt>
                <c:pt idx="454">
                  <c:v>324.91799999999961</c:v>
                </c:pt>
                <c:pt idx="455">
                  <c:v>325.01400000000001</c:v>
                </c:pt>
                <c:pt idx="456">
                  <c:v>325.06200000000001</c:v>
                </c:pt>
                <c:pt idx="457">
                  <c:v>325.06200000000001</c:v>
                </c:pt>
                <c:pt idx="458">
                  <c:v>324.98999999999961</c:v>
                </c:pt>
                <c:pt idx="459">
                  <c:v>325.03799999999961</c:v>
                </c:pt>
                <c:pt idx="460">
                  <c:v>324.96599999999961</c:v>
                </c:pt>
                <c:pt idx="461">
                  <c:v>325.11</c:v>
                </c:pt>
                <c:pt idx="462">
                  <c:v>325.11</c:v>
                </c:pt>
                <c:pt idx="463">
                  <c:v>325.03799999999961</c:v>
                </c:pt>
                <c:pt idx="464">
                  <c:v>325.03799999999961</c:v>
                </c:pt>
                <c:pt idx="465">
                  <c:v>325.03799999999961</c:v>
                </c:pt>
                <c:pt idx="466">
                  <c:v>324.96599999999961</c:v>
                </c:pt>
                <c:pt idx="467">
                  <c:v>325.11</c:v>
                </c:pt>
                <c:pt idx="468">
                  <c:v>325.18099999999993</c:v>
                </c:pt>
                <c:pt idx="469">
                  <c:v>325.18099999999993</c:v>
                </c:pt>
                <c:pt idx="470">
                  <c:v>325.22899999999947</c:v>
                </c:pt>
                <c:pt idx="471">
                  <c:v>325.27699999999953</c:v>
                </c:pt>
                <c:pt idx="472">
                  <c:v>325.37200000000001</c:v>
                </c:pt>
                <c:pt idx="473">
                  <c:v>325.41999999999967</c:v>
                </c:pt>
                <c:pt idx="474">
                  <c:v>325.30099999999999</c:v>
                </c:pt>
                <c:pt idx="475">
                  <c:v>325.22899999999947</c:v>
                </c:pt>
                <c:pt idx="476">
                  <c:v>325.34800000000001</c:v>
                </c:pt>
                <c:pt idx="477">
                  <c:v>325.39599999999967</c:v>
                </c:pt>
                <c:pt idx="478">
                  <c:v>325.39599999999967</c:v>
                </c:pt>
                <c:pt idx="479">
                  <c:v>325.25299999999999</c:v>
                </c:pt>
                <c:pt idx="480">
                  <c:v>325.34800000000001</c:v>
                </c:pt>
                <c:pt idx="481">
                  <c:v>325.25299999999999</c:v>
                </c:pt>
                <c:pt idx="482">
                  <c:v>325.46799999999968</c:v>
                </c:pt>
                <c:pt idx="483">
                  <c:v>325.39599999999967</c:v>
                </c:pt>
                <c:pt idx="484">
                  <c:v>325.37200000000001</c:v>
                </c:pt>
                <c:pt idx="485">
                  <c:v>325.25299999999999</c:v>
                </c:pt>
                <c:pt idx="486">
                  <c:v>325.22899999999947</c:v>
                </c:pt>
                <c:pt idx="487">
                  <c:v>325.30099999999999</c:v>
                </c:pt>
                <c:pt idx="488">
                  <c:v>325.22899999999947</c:v>
                </c:pt>
                <c:pt idx="489">
                  <c:v>325.37200000000001</c:v>
                </c:pt>
                <c:pt idx="490">
                  <c:v>325.30099999999999</c:v>
                </c:pt>
                <c:pt idx="491">
                  <c:v>325.08599999999967</c:v>
                </c:pt>
                <c:pt idx="492">
                  <c:v>325.08599999999967</c:v>
                </c:pt>
                <c:pt idx="493">
                  <c:v>325.13299999999964</c:v>
                </c:pt>
                <c:pt idx="494">
                  <c:v>325.08599999999967</c:v>
                </c:pt>
                <c:pt idx="495">
                  <c:v>325.22899999999947</c:v>
                </c:pt>
                <c:pt idx="496">
                  <c:v>325.13299999999964</c:v>
                </c:pt>
                <c:pt idx="497">
                  <c:v>325.15699999999993</c:v>
                </c:pt>
                <c:pt idx="498">
                  <c:v>325.13299999999964</c:v>
                </c:pt>
                <c:pt idx="499">
                  <c:v>325.01400000000001</c:v>
                </c:pt>
                <c:pt idx="500">
                  <c:v>325.06200000000001</c:v>
                </c:pt>
                <c:pt idx="501">
                  <c:v>325.01400000000001</c:v>
                </c:pt>
                <c:pt idx="502">
                  <c:v>325.15699999999993</c:v>
                </c:pt>
                <c:pt idx="503">
                  <c:v>325.08599999999967</c:v>
                </c:pt>
                <c:pt idx="504">
                  <c:v>325.15699999999993</c:v>
                </c:pt>
                <c:pt idx="505">
                  <c:v>325.22899999999947</c:v>
                </c:pt>
                <c:pt idx="506">
                  <c:v>325.22899999999947</c:v>
                </c:pt>
                <c:pt idx="507">
                  <c:v>325.22899999999947</c:v>
                </c:pt>
                <c:pt idx="508">
                  <c:v>325.94600000000003</c:v>
                </c:pt>
                <c:pt idx="509">
                  <c:v>327.21099999999967</c:v>
                </c:pt>
                <c:pt idx="510">
                  <c:v>329.38499999999999</c:v>
                </c:pt>
                <c:pt idx="511">
                  <c:v>331.89299999999969</c:v>
                </c:pt>
                <c:pt idx="512">
                  <c:v>335.33199999999954</c:v>
                </c:pt>
                <c:pt idx="513">
                  <c:v>338.72399999999953</c:v>
                </c:pt>
                <c:pt idx="514">
                  <c:v>342.45</c:v>
                </c:pt>
                <c:pt idx="515">
                  <c:v>346.10399999999993</c:v>
                </c:pt>
                <c:pt idx="516">
                  <c:v>349.78299999999967</c:v>
                </c:pt>
                <c:pt idx="517">
                  <c:v>353.22199999999935</c:v>
                </c:pt>
                <c:pt idx="518">
                  <c:v>356.49400000000003</c:v>
                </c:pt>
                <c:pt idx="519">
                  <c:v>359.81400000000002</c:v>
                </c:pt>
                <c:pt idx="520">
                  <c:v>362.82400000000001</c:v>
                </c:pt>
                <c:pt idx="521">
                  <c:v>365.76099999999968</c:v>
                </c:pt>
                <c:pt idx="522">
                  <c:v>368.69900000000001</c:v>
                </c:pt>
                <c:pt idx="523">
                  <c:v>371.529</c:v>
                </c:pt>
                <c:pt idx="524">
                  <c:v>373.99400000000003</c:v>
                </c:pt>
                <c:pt idx="525">
                  <c:v>376.34000000000032</c:v>
                </c:pt>
                <c:pt idx="526">
                  <c:v>378.85199999999969</c:v>
                </c:pt>
                <c:pt idx="527">
                  <c:v>381.601</c:v>
                </c:pt>
                <c:pt idx="528">
                  <c:v>383.82799999999969</c:v>
                </c:pt>
                <c:pt idx="529">
                  <c:v>386.03199999999936</c:v>
                </c:pt>
                <c:pt idx="530">
                  <c:v>387.88099999999969</c:v>
                </c:pt>
                <c:pt idx="531">
                  <c:v>389.72899999999947</c:v>
                </c:pt>
                <c:pt idx="532">
                  <c:v>391.4349999999996</c:v>
                </c:pt>
                <c:pt idx="533">
                  <c:v>393.23599999999954</c:v>
                </c:pt>
                <c:pt idx="534">
                  <c:v>394.82400000000001</c:v>
                </c:pt>
                <c:pt idx="535">
                  <c:v>396.38799999999969</c:v>
                </c:pt>
                <c:pt idx="536">
                  <c:v>397.73899999999935</c:v>
                </c:pt>
                <c:pt idx="537">
                  <c:v>399.327</c:v>
                </c:pt>
                <c:pt idx="538">
                  <c:v>400.53500000000003</c:v>
                </c:pt>
                <c:pt idx="539">
                  <c:v>402.02799999999968</c:v>
                </c:pt>
                <c:pt idx="540">
                  <c:v>403.33199999999954</c:v>
                </c:pt>
                <c:pt idx="541">
                  <c:v>404.56400000000002</c:v>
                </c:pt>
                <c:pt idx="542">
                  <c:v>405.60700000000008</c:v>
                </c:pt>
                <c:pt idx="543">
                  <c:v>406.62599999999969</c:v>
                </c:pt>
                <c:pt idx="544">
                  <c:v>407.858</c:v>
                </c:pt>
                <c:pt idx="545">
                  <c:v>408.71099999999967</c:v>
                </c:pt>
                <c:pt idx="546">
                  <c:v>409.70599999999968</c:v>
                </c:pt>
                <c:pt idx="547">
                  <c:v>410.46499999999969</c:v>
                </c:pt>
                <c:pt idx="548">
                  <c:v>411.24700000000001</c:v>
                </c:pt>
                <c:pt idx="549">
                  <c:v>412.24200000000002</c:v>
                </c:pt>
                <c:pt idx="550">
                  <c:v>413.11900000000031</c:v>
                </c:pt>
                <c:pt idx="551">
                  <c:v>413.68799999999999</c:v>
                </c:pt>
                <c:pt idx="552">
                  <c:v>414.25599999999969</c:v>
                </c:pt>
                <c:pt idx="553">
                  <c:v>415.20400000000001</c:v>
                </c:pt>
                <c:pt idx="554">
                  <c:v>415.91499999999968</c:v>
                </c:pt>
                <c:pt idx="555">
                  <c:v>416.48399999999936</c:v>
                </c:pt>
                <c:pt idx="556">
                  <c:v>417.1</c:v>
                </c:pt>
                <c:pt idx="557">
                  <c:v>417.50299999999999</c:v>
                </c:pt>
                <c:pt idx="558">
                  <c:v>418.048</c:v>
                </c:pt>
                <c:pt idx="559">
                  <c:v>418.49799999999954</c:v>
                </c:pt>
                <c:pt idx="560">
                  <c:v>418.71199999999953</c:v>
                </c:pt>
                <c:pt idx="561">
                  <c:v>419.4229999999996</c:v>
                </c:pt>
                <c:pt idx="562">
                  <c:v>419.80200000000002</c:v>
                </c:pt>
                <c:pt idx="563">
                  <c:v>420.25200000000001</c:v>
                </c:pt>
                <c:pt idx="564">
                  <c:v>420.51299999999969</c:v>
                </c:pt>
                <c:pt idx="565">
                  <c:v>420.892</c:v>
                </c:pt>
                <c:pt idx="566">
                  <c:v>421.27099999999967</c:v>
                </c:pt>
                <c:pt idx="567">
                  <c:v>421.48399999999936</c:v>
                </c:pt>
                <c:pt idx="568">
                  <c:v>421.863</c:v>
                </c:pt>
                <c:pt idx="569">
                  <c:v>421.9349999999996</c:v>
                </c:pt>
                <c:pt idx="570">
                  <c:v>422.31400000000002</c:v>
                </c:pt>
                <c:pt idx="571">
                  <c:v>422.62200000000001</c:v>
                </c:pt>
                <c:pt idx="572">
                  <c:v>422.76400000000001</c:v>
                </c:pt>
                <c:pt idx="573">
                  <c:v>422.97699999999935</c:v>
                </c:pt>
                <c:pt idx="574">
                  <c:v>423.14299999999997</c:v>
                </c:pt>
                <c:pt idx="575">
                  <c:v>423.38</c:v>
                </c:pt>
                <c:pt idx="576">
                  <c:v>423.52199999999954</c:v>
                </c:pt>
                <c:pt idx="577">
                  <c:v>423.73599999999954</c:v>
                </c:pt>
                <c:pt idx="578">
                  <c:v>423.90099999999961</c:v>
                </c:pt>
                <c:pt idx="579">
                  <c:v>423.90099999999961</c:v>
                </c:pt>
                <c:pt idx="580">
                  <c:v>424.13799999999969</c:v>
                </c:pt>
                <c:pt idx="581">
                  <c:v>424.46899999999954</c:v>
                </c:pt>
                <c:pt idx="582">
                  <c:v>424.56299999999999</c:v>
                </c:pt>
                <c:pt idx="583">
                  <c:v>424.56299999999999</c:v>
                </c:pt>
                <c:pt idx="584">
                  <c:v>424.75200000000001</c:v>
                </c:pt>
                <c:pt idx="585">
                  <c:v>425.08099999999968</c:v>
                </c:pt>
                <c:pt idx="586">
                  <c:v>424.91599999999954</c:v>
                </c:pt>
                <c:pt idx="587">
                  <c:v>425.03399999999954</c:v>
                </c:pt>
                <c:pt idx="588">
                  <c:v>425.10500000000002</c:v>
                </c:pt>
                <c:pt idx="589">
                  <c:v>425.34000000000032</c:v>
                </c:pt>
                <c:pt idx="590">
                  <c:v>425.24599999999964</c:v>
                </c:pt>
                <c:pt idx="591">
                  <c:v>425.24599999999964</c:v>
                </c:pt>
                <c:pt idx="592">
                  <c:v>425.4109999999996</c:v>
                </c:pt>
                <c:pt idx="593">
                  <c:v>425.4109999999996</c:v>
                </c:pt>
                <c:pt idx="594">
                  <c:v>425.505</c:v>
                </c:pt>
                <c:pt idx="595">
                  <c:v>425.64600000000002</c:v>
                </c:pt>
                <c:pt idx="596">
                  <c:v>425.67</c:v>
                </c:pt>
                <c:pt idx="597">
                  <c:v>425.74</c:v>
                </c:pt>
                <c:pt idx="598">
                  <c:v>425.76400000000001</c:v>
                </c:pt>
                <c:pt idx="599">
                  <c:v>425.69299999999993</c:v>
                </c:pt>
                <c:pt idx="600">
                  <c:v>425.59899999999953</c:v>
                </c:pt>
                <c:pt idx="601">
                  <c:v>425.858</c:v>
                </c:pt>
                <c:pt idx="602">
                  <c:v>425.90499999999969</c:v>
                </c:pt>
                <c:pt idx="603">
                  <c:v>425.92799999999954</c:v>
                </c:pt>
                <c:pt idx="604">
                  <c:v>425.92799999999954</c:v>
                </c:pt>
                <c:pt idx="605">
                  <c:v>425.88099999999969</c:v>
                </c:pt>
                <c:pt idx="606">
                  <c:v>425.99899999999946</c:v>
                </c:pt>
                <c:pt idx="607">
                  <c:v>425.858</c:v>
                </c:pt>
                <c:pt idx="608">
                  <c:v>425.952</c:v>
                </c:pt>
                <c:pt idx="609">
                  <c:v>426.04599999999999</c:v>
                </c:pt>
                <c:pt idx="610">
                  <c:v>425.90499999999969</c:v>
                </c:pt>
                <c:pt idx="611">
                  <c:v>425.88099999999969</c:v>
                </c:pt>
                <c:pt idx="612">
                  <c:v>426.07</c:v>
                </c:pt>
                <c:pt idx="613">
                  <c:v>425.90499999999969</c:v>
                </c:pt>
                <c:pt idx="614">
                  <c:v>426.04599999999999</c:v>
                </c:pt>
                <c:pt idx="615">
                  <c:v>426.04599999999999</c:v>
                </c:pt>
                <c:pt idx="616">
                  <c:v>425.90499999999969</c:v>
                </c:pt>
                <c:pt idx="617">
                  <c:v>425.92799999999954</c:v>
                </c:pt>
                <c:pt idx="618">
                  <c:v>425.81099999999969</c:v>
                </c:pt>
                <c:pt idx="619">
                  <c:v>425.952</c:v>
                </c:pt>
                <c:pt idx="620">
                  <c:v>425.81099999999969</c:v>
                </c:pt>
                <c:pt idx="621">
                  <c:v>425.90499999999969</c:v>
                </c:pt>
                <c:pt idx="622">
                  <c:v>425.76400000000001</c:v>
                </c:pt>
                <c:pt idx="623">
                  <c:v>425.81099999999969</c:v>
                </c:pt>
                <c:pt idx="624">
                  <c:v>425.90499999999969</c:v>
                </c:pt>
                <c:pt idx="625">
                  <c:v>425.9759999999996</c:v>
                </c:pt>
                <c:pt idx="626">
                  <c:v>425.834</c:v>
                </c:pt>
                <c:pt idx="627">
                  <c:v>425.834</c:v>
                </c:pt>
                <c:pt idx="628">
                  <c:v>425.81099999999969</c:v>
                </c:pt>
                <c:pt idx="629">
                  <c:v>425.76400000000001</c:v>
                </c:pt>
                <c:pt idx="630">
                  <c:v>425.69299999999993</c:v>
                </c:pt>
                <c:pt idx="631">
                  <c:v>425.69299999999993</c:v>
                </c:pt>
                <c:pt idx="632">
                  <c:v>425.67</c:v>
                </c:pt>
                <c:pt idx="633">
                  <c:v>425.69299999999993</c:v>
                </c:pt>
                <c:pt idx="634">
                  <c:v>425.62299999999999</c:v>
                </c:pt>
                <c:pt idx="635">
                  <c:v>425.55200000000002</c:v>
                </c:pt>
                <c:pt idx="636">
                  <c:v>425.76400000000001</c:v>
                </c:pt>
                <c:pt idx="637">
                  <c:v>425.64600000000002</c:v>
                </c:pt>
                <c:pt idx="638">
                  <c:v>425.62299999999999</c:v>
                </c:pt>
                <c:pt idx="639">
                  <c:v>425.62299999999999</c:v>
                </c:pt>
                <c:pt idx="640">
                  <c:v>425.834</c:v>
                </c:pt>
                <c:pt idx="641">
                  <c:v>425.834</c:v>
                </c:pt>
                <c:pt idx="642">
                  <c:v>425.834</c:v>
                </c:pt>
                <c:pt idx="643">
                  <c:v>425.858</c:v>
                </c:pt>
                <c:pt idx="644">
                  <c:v>425.62299999999999</c:v>
                </c:pt>
                <c:pt idx="645">
                  <c:v>425.71699999999947</c:v>
                </c:pt>
                <c:pt idx="646">
                  <c:v>425.78699999999935</c:v>
                </c:pt>
                <c:pt idx="647">
                  <c:v>425.76400000000001</c:v>
                </c:pt>
                <c:pt idx="648">
                  <c:v>425.71699999999947</c:v>
                </c:pt>
                <c:pt idx="649">
                  <c:v>425.76400000000001</c:v>
                </c:pt>
                <c:pt idx="650">
                  <c:v>425.71699999999947</c:v>
                </c:pt>
                <c:pt idx="651">
                  <c:v>425.505</c:v>
                </c:pt>
                <c:pt idx="652">
                  <c:v>425.62299999999999</c:v>
                </c:pt>
                <c:pt idx="653">
                  <c:v>425.69299999999993</c:v>
                </c:pt>
                <c:pt idx="654">
                  <c:v>425.62299999999999</c:v>
                </c:pt>
                <c:pt idx="655">
                  <c:v>425.55200000000002</c:v>
                </c:pt>
                <c:pt idx="656">
                  <c:v>425.76400000000001</c:v>
                </c:pt>
                <c:pt idx="657">
                  <c:v>425.64600000000002</c:v>
                </c:pt>
                <c:pt idx="658">
                  <c:v>425.57499999999999</c:v>
                </c:pt>
                <c:pt idx="659">
                  <c:v>425.62299999999999</c:v>
                </c:pt>
                <c:pt idx="660">
                  <c:v>425.71699999999947</c:v>
                </c:pt>
                <c:pt idx="661">
                  <c:v>425.57499999999999</c:v>
                </c:pt>
                <c:pt idx="662">
                  <c:v>425.64600000000002</c:v>
                </c:pt>
                <c:pt idx="663">
                  <c:v>425.57499999999999</c:v>
                </c:pt>
                <c:pt idx="664">
                  <c:v>425.48099999999954</c:v>
                </c:pt>
                <c:pt idx="665">
                  <c:v>425.505</c:v>
                </c:pt>
                <c:pt idx="666">
                  <c:v>425.505</c:v>
                </c:pt>
                <c:pt idx="667">
                  <c:v>425.505</c:v>
                </c:pt>
                <c:pt idx="668">
                  <c:v>425.505</c:v>
                </c:pt>
                <c:pt idx="669">
                  <c:v>425.36399999999969</c:v>
                </c:pt>
                <c:pt idx="670">
                  <c:v>424.94</c:v>
                </c:pt>
                <c:pt idx="671">
                  <c:v>424.61</c:v>
                </c:pt>
                <c:pt idx="672">
                  <c:v>424.02</c:v>
                </c:pt>
                <c:pt idx="673">
                  <c:v>423.404</c:v>
                </c:pt>
                <c:pt idx="674">
                  <c:v>422.74</c:v>
                </c:pt>
                <c:pt idx="675">
                  <c:v>421.95800000000003</c:v>
                </c:pt>
                <c:pt idx="676">
                  <c:v>420.96299999999968</c:v>
                </c:pt>
                <c:pt idx="677">
                  <c:v>420.34699999999964</c:v>
                </c:pt>
                <c:pt idx="678">
                  <c:v>419.4229999999996</c:v>
                </c:pt>
                <c:pt idx="679">
                  <c:v>418.47499999999968</c:v>
                </c:pt>
                <c:pt idx="680">
                  <c:v>417.59799999999967</c:v>
                </c:pt>
                <c:pt idx="681">
                  <c:v>416.67399999999969</c:v>
                </c:pt>
                <c:pt idx="682">
                  <c:v>415.7259999999996</c:v>
                </c:pt>
                <c:pt idx="683">
                  <c:v>414.87299999999999</c:v>
                </c:pt>
                <c:pt idx="684">
                  <c:v>413.78199999999936</c:v>
                </c:pt>
                <c:pt idx="685">
                  <c:v>412.64499999999998</c:v>
                </c:pt>
                <c:pt idx="686">
                  <c:v>411.65000000000032</c:v>
                </c:pt>
                <c:pt idx="687">
                  <c:v>410.79700000000003</c:v>
                </c:pt>
                <c:pt idx="688">
                  <c:v>409.77799999999968</c:v>
                </c:pt>
                <c:pt idx="689">
                  <c:v>408.61599999999999</c:v>
                </c:pt>
                <c:pt idx="690">
                  <c:v>407.69200000000001</c:v>
                </c:pt>
                <c:pt idx="691">
                  <c:v>406.673</c:v>
                </c:pt>
                <c:pt idx="692">
                  <c:v>405.5359999999996</c:v>
                </c:pt>
                <c:pt idx="693">
                  <c:v>404.61099999999999</c:v>
                </c:pt>
                <c:pt idx="694">
                  <c:v>403.37900000000002</c:v>
                </c:pt>
                <c:pt idx="695">
                  <c:v>402.38400000000001</c:v>
                </c:pt>
                <c:pt idx="696">
                  <c:v>401.43599999999935</c:v>
                </c:pt>
                <c:pt idx="697">
                  <c:v>400.36900000000031</c:v>
                </c:pt>
                <c:pt idx="698">
                  <c:v>399.35</c:v>
                </c:pt>
                <c:pt idx="699">
                  <c:v>398.28399999999954</c:v>
                </c:pt>
                <c:pt idx="700">
                  <c:v>397.26499999999999</c:v>
                </c:pt>
                <c:pt idx="701">
                  <c:v>396.27</c:v>
                </c:pt>
                <c:pt idx="702">
                  <c:v>395.274</c:v>
                </c:pt>
                <c:pt idx="703">
                  <c:v>394.20800000000003</c:v>
                </c:pt>
                <c:pt idx="704">
                  <c:v>393.11799999999999</c:v>
                </c:pt>
                <c:pt idx="705">
                  <c:v>391.86200000000002</c:v>
                </c:pt>
                <c:pt idx="706">
                  <c:v>390.89</c:v>
                </c:pt>
                <c:pt idx="707">
                  <c:v>390.03699999999935</c:v>
                </c:pt>
                <c:pt idx="708">
                  <c:v>388.87599999999969</c:v>
                </c:pt>
                <c:pt idx="709">
                  <c:v>387.7859999999996</c:v>
                </c:pt>
                <c:pt idx="710">
                  <c:v>386.71999999999969</c:v>
                </c:pt>
                <c:pt idx="711">
                  <c:v>385.72399999999953</c:v>
                </c:pt>
                <c:pt idx="712">
                  <c:v>384.72899999999947</c:v>
                </c:pt>
                <c:pt idx="713">
                  <c:v>383.71</c:v>
                </c:pt>
                <c:pt idx="714">
                  <c:v>382.762</c:v>
                </c:pt>
                <c:pt idx="715">
                  <c:v>381.69600000000003</c:v>
                </c:pt>
                <c:pt idx="716">
                  <c:v>380.62900000000002</c:v>
                </c:pt>
                <c:pt idx="717">
                  <c:v>379.68099999999993</c:v>
                </c:pt>
                <c:pt idx="718">
                  <c:v>378.73299999999961</c:v>
                </c:pt>
                <c:pt idx="719">
                  <c:v>377.64299999999997</c:v>
                </c:pt>
                <c:pt idx="720">
                  <c:v>376.577</c:v>
                </c:pt>
                <c:pt idx="721">
                  <c:v>375.55799999999999</c:v>
                </c:pt>
                <c:pt idx="722">
                  <c:v>374.53899999999953</c:v>
                </c:pt>
                <c:pt idx="723">
                  <c:v>373.52</c:v>
                </c:pt>
                <c:pt idx="724">
                  <c:v>372.52499999999969</c:v>
                </c:pt>
                <c:pt idx="725">
                  <c:v>371.577</c:v>
                </c:pt>
                <c:pt idx="726">
                  <c:v>370.51</c:v>
                </c:pt>
                <c:pt idx="727">
                  <c:v>369.7259999999996</c:v>
                </c:pt>
                <c:pt idx="728">
                  <c:v>368.69900000000001</c:v>
                </c:pt>
                <c:pt idx="729">
                  <c:v>367.839</c:v>
                </c:pt>
                <c:pt idx="730">
                  <c:v>366.81200000000001</c:v>
                </c:pt>
                <c:pt idx="731">
                  <c:v>365.714</c:v>
                </c:pt>
                <c:pt idx="732">
                  <c:v>364.68700000000001</c:v>
                </c:pt>
                <c:pt idx="733">
                  <c:v>363.68299999999999</c:v>
                </c:pt>
                <c:pt idx="734">
                  <c:v>362.72799999999961</c:v>
                </c:pt>
                <c:pt idx="735">
                  <c:v>361.72499999999968</c:v>
                </c:pt>
                <c:pt idx="736">
                  <c:v>360.79299999999961</c:v>
                </c:pt>
                <c:pt idx="737">
                  <c:v>359.81400000000002</c:v>
                </c:pt>
                <c:pt idx="738">
                  <c:v>358.88299999999964</c:v>
                </c:pt>
                <c:pt idx="739">
                  <c:v>357.99899999999946</c:v>
                </c:pt>
                <c:pt idx="740">
                  <c:v>356.99599999999936</c:v>
                </c:pt>
                <c:pt idx="741">
                  <c:v>356.06400000000002</c:v>
                </c:pt>
                <c:pt idx="742">
                  <c:v>355.03699999999935</c:v>
                </c:pt>
                <c:pt idx="743">
                  <c:v>354.03399999999954</c:v>
                </c:pt>
                <c:pt idx="744">
                  <c:v>353.17399999999969</c:v>
                </c:pt>
                <c:pt idx="745">
                  <c:v>352.07499999999999</c:v>
                </c:pt>
                <c:pt idx="746">
                  <c:v>351.26299999999969</c:v>
                </c:pt>
                <c:pt idx="747">
                  <c:v>350.18900000000002</c:v>
                </c:pt>
                <c:pt idx="748">
                  <c:v>349.37599999999969</c:v>
                </c:pt>
                <c:pt idx="749">
                  <c:v>348.34899999999999</c:v>
                </c:pt>
                <c:pt idx="750">
                  <c:v>347.44200000000001</c:v>
                </c:pt>
                <c:pt idx="751">
                  <c:v>346.60599999999999</c:v>
                </c:pt>
                <c:pt idx="752">
                  <c:v>345.60300000000001</c:v>
                </c:pt>
                <c:pt idx="753">
                  <c:v>344.95800000000003</c:v>
                </c:pt>
                <c:pt idx="754">
                  <c:v>344.09799999999967</c:v>
                </c:pt>
                <c:pt idx="755">
                  <c:v>343.2859999999996</c:v>
                </c:pt>
                <c:pt idx="756">
                  <c:v>342.28299999999967</c:v>
                </c:pt>
                <c:pt idx="757">
                  <c:v>341.351</c:v>
                </c:pt>
                <c:pt idx="758">
                  <c:v>340.61099999999999</c:v>
                </c:pt>
                <c:pt idx="759">
                  <c:v>339.75099999999969</c:v>
                </c:pt>
                <c:pt idx="760">
                  <c:v>338.79599999999954</c:v>
                </c:pt>
                <c:pt idx="761">
                  <c:v>337.93599999999935</c:v>
                </c:pt>
                <c:pt idx="762">
                  <c:v>337.05200000000002</c:v>
                </c:pt>
                <c:pt idx="763">
                  <c:v>336.33499999999964</c:v>
                </c:pt>
                <c:pt idx="764">
                  <c:v>335.35599999999999</c:v>
                </c:pt>
                <c:pt idx="765">
                  <c:v>334.49599999999936</c:v>
                </c:pt>
                <c:pt idx="766">
                  <c:v>333.70800000000003</c:v>
                </c:pt>
                <c:pt idx="767">
                  <c:v>332.89599999999967</c:v>
                </c:pt>
                <c:pt idx="768">
                  <c:v>332.108</c:v>
                </c:pt>
                <c:pt idx="769">
                  <c:v>331.2</c:v>
                </c:pt>
                <c:pt idx="770">
                  <c:v>330.43599999999935</c:v>
                </c:pt>
                <c:pt idx="771">
                  <c:v>329.69499999999999</c:v>
                </c:pt>
                <c:pt idx="772">
                  <c:v>328.83599999999967</c:v>
                </c:pt>
                <c:pt idx="773">
                  <c:v>327.83199999999954</c:v>
                </c:pt>
                <c:pt idx="774">
                  <c:v>327.02</c:v>
                </c:pt>
                <c:pt idx="775">
                  <c:v>326.375</c:v>
                </c:pt>
                <c:pt idx="776">
                  <c:v>325.41999999999967</c:v>
                </c:pt>
                <c:pt idx="777">
                  <c:v>324.77499999999969</c:v>
                </c:pt>
                <c:pt idx="778">
                  <c:v>323.98699999999945</c:v>
                </c:pt>
                <c:pt idx="779">
                  <c:v>323.17500000000001</c:v>
                </c:pt>
                <c:pt idx="780">
                  <c:v>322.375</c:v>
                </c:pt>
                <c:pt idx="781">
                  <c:v>321.62700000000001</c:v>
                </c:pt>
                <c:pt idx="782">
                  <c:v>320.88</c:v>
                </c:pt>
                <c:pt idx="783">
                  <c:v>320.15699999999993</c:v>
                </c:pt>
                <c:pt idx="784">
                  <c:v>319.36200000000002</c:v>
                </c:pt>
                <c:pt idx="785">
                  <c:v>318.61399999999969</c:v>
                </c:pt>
                <c:pt idx="786">
                  <c:v>317.74700000000001</c:v>
                </c:pt>
                <c:pt idx="787">
                  <c:v>317.04700000000008</c:v>
                </c:pt>
                <c:pt idx="788">
                  <c:v>316.34800000000001</c:v>
                </c:pt>
                <c:pt idx="789">
                  <c:v>315.601</c:v>
                </c:pt>
                <c:pt idx="790">
                  <c:v>314.80599999999993</c:v>
                </c:pt>
                <c:pt idx="791">
                  <c:v>313.98599999999954</c:v>
                </c:pt>
                <c:pt idx="792">
                  <c:v>313.26299999999969</c:v>
                </c:pt>
                <c:pt idx="793">
                  <c:v>312.68400000000008</c:v>
                </c:pt>
                <c:pt idx="794">
                  <c:v>311.86500000000001</c:v>
                </c:pt>
                <c:pt idx="795">
                  <c:v>311.166</c:v>
                </c:pt>
                <c:pt idx="796">
                  <c:v>310.25</c:v>
                </c:pt>
                <c:pt idx="797">
                  <c:v>309.67099999999999</c:v>
                </c:pt>
                <c:pt idx="798">
                  <c:v>308.779</c:v>
                </c:pt>
                <c:pt idx="799">
                  <c:v>308.22499999999968</c:v>
                </c:pt>
                <c:pt idx="800">
                  <c:v>307.40499999999969</c:v>
                </c:pt>
                <c:pt idx="801">
                  <c:v>306.755</c:v>
                </c:pt>
                <c:pt idx="802">
                  <c:v>306.03099999999961</c:v>
                </c:pt>
                <c:pt idx="803">
                  <c:v>305.21199999999953</c:v>
                </c:pt>
                <c:pt idx="804">
                  <c:v>304.56099999999969</c:v>
                </c:pt>
                <c:pt idx="805">
                  <c:v>303.91000000000003</c:v>
                </c:pt>
                <c:pt idx="806">
                  <c:v>303.16300000000001</c:v>
                </c:pt>
                <c:pt idx="807">
                  <c:v>302.60899999999964</c:v>
                </c:pt>
                <c:pt idx="808">
                  <c:v>301.71699999999947</c:v>
                </c:pt>
                <c:pt idx="809">
                  <c:v>301.06599999999969</c:v>
                </c:pt>
                <c:pt idx="810">
                  <c:v>300.31900000000002</c:v>
                </c:pt>
                <c:pt idx="811">
                  <c:v>299.66800000000001</c:v>
                </c:pt>
                <c:pt idx="812">
                  <c:v>299.23399999999936</c:v>
                </c:pt>
                <c:pt idx="813">
                  <c:v>298.43799999999953</c:v>
                </c:pt>
                <c:pt idx="814">
                  <c:v>297.69099999999969</c:v>
                </c:pt>
                <c:pt idx="815">
                  <c:v>297.137</c:v>
                </c:pt>
                <c:pt idx="816">
                  <c:v>296.48599999999954</c:v>
                </c:pt>
                <c:pt idx="817">
                  <c:v>295.76299999999969</c:v>
                </c:pt>
                <c:pt idx="818">
                  <c:v>295.16000000000008</c:v>
                </c:pt>
                <c:pt idx="819">
                  <c:v>294.55700000000002</c:v>
                </c:pt>
                <c:pt idx="820">
                  <c:v>293.93099999999947</c:v>
                </c:pt>
                <c:pt idx="821">
                  <c:v>293.18299999999999</c:v>
                </c:pt>
                <c:pt idx="822">
                  <c:v>292.62900000000002</c:v>
                </c:pt>
                <c:pt idx="823">
                  <c:v>291.97799999999961</c:v>
                </c:pt>
                <c:pt idx="824">
                  <c:v>291.37599999999969</c:v>
                </c:pt>
                <c:pt idx="825">
                  <c:v>290.67700000000002</c:v>
                </c:pt>
                <c:pt idx="826">
                  <c:v>290.14600000000002</c:v>
                </c:pt>
                <c:pt idx="827">
                  <c:v>289.49499999999961</c:v>
                </c:pt>
                <c:pt idx="828">
                  <c:v>288.74799999999999</c:v>
                </c:pt>
                <c:pt idx="829">
                  <c:v>288.17</c:v>
                </c:pt>
                <c:pt idx="830">
                  <c:v>287.51900000000001</c:v>
                </c:pt>
                <c:pt idx="831">
                  <c:v>287.01299999999969</c:v>
                </c:pt>
                <c:pt idx="832">
                  <c:v>286.43400000000003</c:v>
                </c:pt>
                <c:pt idx="833">
                  <c:v>285.85599999999999</c:v>
                </c:pt>
                <c:pt idx="834">
                  <c:v>285.18099999999993</c:v>
                </c:pt>
                <c:pt idx="835">
                  <c:v>284.60199999999969</c:v>
                </c:pt>
                <c:pt idx="836">
                  <c:v>284.048</c:v>
                </c:pt>
                <c:pt idx="837">
                  <c:v>283.322</c:v>
                </c:pt>
                <c:pt idx="838">
                  <c:v>282.78500000000003</c:v>
                </c:pt>
                <c:pt idx="839">
                  <c:v>282.24900000000002</c:v>
                </c:pt>
                <c:pt idx="840">
                  <c:v>281.59099999999961</c:v>
                </c:pt>
                <c:pt idx="841">
                  <c:v>281.15199999999999</c:v>
                </c:pt>
                <c:pt idx="842">
                  <c:v>280.49400000000003</c:v>
                </c:pt>
                <c:pt idx="843">
                  <c:v>279.7859999999996</c:v>
                </c:pt>
                <c:pt idx="844">
                  <c:v>279.2259999999996</c:v>
                </c:pt>
                <c:pt idx="845">
                  <c:v>278.66500000000002</c:v>
                </c:pt>
                <c:pt idx="846">
                  <c:v>278.03099999999961</c:v>
                </c:pt>
                <c:pt idx="847">
                  <c:v>277.76299999999969</c:v>
                </c:pt>
                <c:pt idx="848">
                  <c:v>277.32400000000001</c:v>
                </c:pt>
                <c:pt idx="849">
                  <c:v>276.51900000000001</c:v>
                </c:pt>
                <c:pt idx="850">
                  <c:v>276.08</c:v>
                </c:pt>
                <c:pt idx="851">
                  <c:v>275.56799999999993</c:v>
                </c:pt>
                <c:pt idx="852">
                  <c:v>274.959</c:v>
                </c:pt>
                <c:pt idx="853">
                  <c:v>274.47099999999961</c:v>
                </c:pt>
                <c:pt idx="854">
                  <c:v>273.9349999999996</c:v>
                </c:pt>
                <c:pt idx="855">
                  <c:v>273.27599999999961</c:v>
                </c:pt>
                <c:pt idx="856">
                  <c:v>272.61799999999999</c:v>
                </c:pt>
                <c:pt idx="857">
                  <c:v>272.15499999999997</c:v>
                </c:pt>
                <c:pt idx="858">
                  <c:v>271.56900000000002</c:v>
                </c:pt>
                <c:pt idx="859">
                  <c:v>271.05700000000002</c:v>
                </c:pt>
                <c:pt idx="860">
                  <c:v>270.47199999999935</c:v>
                </c:pt>
                <c:pt idx="861">
                  <c:v>269.863</c:v>
                </c:pt>
                <c:pt idx="862">
                  <c:v>269.30200000000002</c:v>
                </c:pt>
                <c:pt idx="863">
                  <c:v>268.863</c:v>
                </c:pt>
                <c:pt idx="864">
                  <c:v>268.25299999999999</c:v>
                </c:pt>
                <c:pt idx="865">
                  <c:v>267.76599999999968</c:v>
                </c:pt>
                <c:pt idx="866">
                  <c:v>267.25400000000002</c:v>
                </c:pt>
                <c:pt idx="867">
                  <c:v>266.59500000000003</c:v>
                </c:pt>
                <c:pt idx="868">
                  <c:v>266.05900000000008</c:v>
                </c:pt>
                <c:pt idx="869">
                  <c:v>265.64499999999998</c:v>
                </c:pt>
                <c:pt idx="870">
                  <c:v>265.20599999999968</c:v>
                </c:pt>
                <c:pt idx="871">
                  <c:v>264.62</c:v>
                </c:pt>
                <c:pt idx="872">
                  <c:v>264.108</c:v>
                </c:pt>
                <c:pt idx="873">
                  <c:v>263.59599999999961</c:v>
                </c:pt>
                <c:pt idx="874">
                  <c:v>262.93799999999953</c:v>
                </c:pt>
                <c:pt idx="875">
                  <c:v>262.49899999999946</c:v>
                </c:pt>
                <c:pt idx="876">
                  <c:v>261.91399999999953</c:v>
                </c:pt>
                <c:pt idx="877">
                  <c:v>261.42599999999953</c:v>
                </c:pt>
                <c:pt idx="878">
                  <c:v>260.86599999999999</c:v>
                </c:pt>
                <c:pt idx="879">
                  <c:v>260.40199999999953</c:v>
                </c:pt>
                <c:pt idx="880">
                  <c:v>259.96299999999968</c:v>
                </c:pt>
                <c:pt idx="881">
                  <c:v>259.52499999999969</c:v>
                </c:pt>
                <c:pt idx="882">
                  <c:v>258.9389999999994</c:v>
                </c:pt>
                <c:pt idx="883">
                  <c:v>258.57400000000001</c:v>
                </c:pt>
                <c:pt idx="884">
                  <c:v>257.9879999999996</c:v>
                </c:pt>
                <c:pt idx="885">
                  <c:v>257.452</c:v>
                </c:pt>
                <c:pt idx="886">
                  <c:v>256.91599999999954</c:v>
                </c:pt>
                <c:pt idx="887">
                  <c:v>256.50099999999969</c:v>
                </c:pt>
                <c:pt idx="888">
                  <c:v>255.965</c:v>
                </c:pt>
                <c:pt idx="889">
                  <c:v>255.62300000000002</c:v>
                </c:pt>
                <c:pt idx="890">
                  <c:v>255.01399999999998</c:v>
                </c:pt>
                <c:pt idx="891">
                  <c:v>254.55</c:v>
                </c:pt>
                <c:pt idx="892">
                  <c:v>254.06300000000002</c:v>
                </c:pt>
                <c:pt idx="893">
                  <c:v>253.47800000000001</c:v>
                </c:pt>
                <c:pt idx="894">
                  <c:v>253.08700000000007</c:v>
                </c:pt>
                <c:pt idx="895">
                  <c:v>252.64899999999997</c:v>
                </c:pt>
                <c:pt idx="896">
                  <c:v>251.917</c:v>
                </c:pt>
                <c:pt idx="897">
                  <c:v>251.47800000000001</c:v>
                </c:pt>
                <c:pt idx="898">
                  <c:v>251.14299999999997</c:v>
                </c:pt>
                <c:pt idx="899">
                  <c:v>250.6</c:v>
                </c:pt>
                <c:pt idx="900">
                  <c:v>250.22900000000001</c:v>
                </c:pt>
                <c:pt idx="901">
                  <c:v>249.834</c:v>
                </c:pt>
                <c:pt idx="902">
                  <c:v>249.26499999999999</c:v>
                </c:pt>
                <c:pt idx="903">
                  <c:v>248.94399999999999</c:v>
                </c:pt>
                <c:pt idx="904">
                  <c:v>248.40100000000001</c:v>
                </c:pt>
                <c:pt idx="905">
                  <c:v>247.90700000000001</c:v>
                </c:pt>
                <c:pt idx="906">
                  <c:v>247.536</c:v>
                </c:pt>
                <c:pt idx="907">
                  <c:v>247.16499999999999</c:v>
                </c:pt>
                <c:pt idx="908">
                  <c:v>246.79499999999999</c:v>
                </c:pt>
                <c:pt idx="909">
                  <c:v>246.27599999999998</c:v>
                </c:pt>
                <c:pt idx="910">
                  <c:v>245.905</c:v>
                </c:pt>
                <c:pt idx="911">
                  <c:v>245.46100000000001</c:v>
                </c:pt>
                <c:pt idx="912">
                  <c:v>245.16399999999999</c:v>
                </c:pt>
                <c:pt idx="913">
                  <c:v>244.79399999999998</c:v>
                </c:pt>
                <c:pt idx="914">
                  <c:v>244.17599999999999</c:v>
                </c:pt>
                <c:pt idx="915">
                  <c:v>243.65700000000001</c:v>
                </c:pt>
                <c:pt idx="916">
                  <c:v>243.28700000000001</c:v>
                </c:pt>
                <c:pt idx="917">
                  <c:v>242.79300000000001</c:v>
                </c:pt>
                <c:pt idx="918">
                  <c:v>242.34800000000001</c:v>
                </c:pt>
                <c:pt idx="919">
                  <c:v>241.953</c:v>
                </c:pt>
                <c:pt idx="920">
                  <c:v>241.483</c:v>
                </c:pt>
                <c:pt idx="921">
                  <c:v>241.137</c:v>
                </c:pt>
                <c:pt idx="922">
                  <c:v>240.84100000000001</c:v>
                </c:pt>
                <c:pt idx="923">
                  <c:v>240.297</c:v>
                </c:pt>
                <c:pt idx="924">
                  <c:v>239.95100000000016</c:v>
                </c:pt>
                <c:pt idx="925">
                  <c:v>239.50700000000001</c:v>
                </c:pt>
                <c:pt idx="926">
                  <c:v>239.03700000000001</c:v>
                </c:pt>
                <c:pt idx="927">
                  <c:v>238.56800000000001</c:v>
                </c:pt>
                <c:pt idx="928">
                  <c:v>238.22200000000001</c:v>
                </c:pt>
                <c:pt idx="929">
                  <c:v>237.82700000000017</c:v>
                </c:pt>
                <c:pt idx="930">
                  <c:v>237.38200000000023</c:v>
                </c:pt>
                <c:pt idx="931">
                  <c:v>236.88800000000023</c:v>
                </c:pt>
                <c:pt idx="932">
                  <c:v>236.59100000000001</c:v>
                </c:pt>
                <c:pt idx="933">
                  <c:v>236.221</c:v>
                </c:pt>
                <c:pt idx="934">
                  <c:v>235.702</c:v>
                </c:pt>
                <c:pt idx="935">
                  <c:v>235.30700000000004</c:v>
                </c:pt>
                <c:pt idx="936">
                  <c:v>234.93600000000001</c:v>
                </c:pt>
                <c:pt idx="937">
                  <c:v>234.34300000000002</c:v>
                </c:pt>
                <c:pt idx="938">
                  <c:v>234.096</c:v>
                </c:pt>
                <c:pt idx="939">
                  <c:v>233.65100000000001</c:v>
                </c:pt>
                <c:pt idx="940">
                  <c:v>233.20699999999999</c:v>
                </c:pt>
                <c:pt idx="941">
                  <c:v>232.73699999999999</c:v>
                </c:pt>
                <c:pt idx="942">
                  <c:v>232.39100000000016</c:v>
                </c:pt>
                <c:pt idx="943">
                  <c:v>232.02100000000004</c:v>
                </c:pt>
                <c:pt idx="944">
                  <c:v>231.72399999999999</c:v>
                </c:pt>
                <c:pt idx="945">
                  <c:v>231.255</c:v>
                </c:pt>
                <c:pt idx="946">
                  <c:v>230.81</c:v>
                </c:pt>
                <c:pt idx="947">
                  <c:v>230.316</c:v>
                </c:pt>
                <c:pt idx="948">
                  <c:v>230.06900000000002</c:v>
                </c:pt>
                <c:pt idx="949">
                  <c:v>229.69800000000001</c:v>
                </c:pt>
                <c:pt idx="950">
                  <c:v>229.42700000000016</c:v>
                </c:pt>
                <c:pt idx="951">
                  <c:v>228.95700000000016</c:v>
                </c:pt>
                <c:pt idx="952">
                  <c:v>228.34</c:v>
                </c:pt>
                <c:pt idx="953">
                  <c:v>228.142</c:v>
                </c:pt>
                <c:pt idx="954">
                  <c:v>227.845</c:v>
                </c:pt>
                <c:pt idx="955">
                  <c:v>227.40100000000001</c:v>
                </c:pt>
                <c:pt idx="956">
                  <c:v>227.005</c:v>
                </c:pt>
                <c:pt idx="957">
                  <c:v>226.60999999999999</c:v>
                </c:pt>
                <c:pt idx="958">
                  <c:v>226.26399999999998</c:v>
                </c:pt>
                <c:pt idx="959">
                  <c:v>225.94300000000001</c:v>
                </c:pt>
                <c:pt idx="960">
                  <c:v>225.67099999999999</c:v>
                </c:pt>
                <c:pt idx="961">
                  <c:v>225.227</c:v>
                </c:pt>
                <c:pt idx="962">
                  <c:v>224.83100000000007</c:v>
                </c:pt>
                <c:pt idx="963">
                  <c:v>224.38700000000017</c:v>
                </c:pt>
                <c:pt idx="964">
                  <c:v>223.94200000000001</c:v>
                </c:pt>
                <c:pt idx="965">
                  <c:v>223.571</c:v>
                </c:pt>
                <c:pt idx="966">
                  <c:v>223.20099999999999</c:v>
                </c:pt>
                <c:pt idx="967">
                  <c:v>222.88000000000017</c:v>
                </c:pt>
                <c:pt idx="968">
                  <c:v>222.33600000000001</c:v>
                </c:pt>
                <c:pt idx="969">
                  <c:v>222.06399999999999</c:v>
                </c:pt>
                <c:pt idx="970">
                  <c:v>221.595</c:v>
                </c:pt>
                <c:pt idx="971">
                  <c:v>221.22399999999999</c:v>
                </c:pt>
                <c:pt idx="972">
                  <c:v>220.994</c:v>
                </c:pt>
                <c:pt idx="973">
                  <c:v>220.59399999999999</c:v>
                </c:pt>
                <c:pt idx="974">
                  <c:v>220.24399999999983</c:v>
                </c:pt>
                <c:pt idx="975">
                  <c:v>219.76900000000001</c:v>
                </c:pt>
                <c:pt idx="976">
                  <c:v>219.56900000000002</c:v>
                </c:pt>
                <c:pt idx="977">
                  <c:v>219.19300000000001</c:v>
                </c:pt>
                <c:pt idx="978">
                  <c:v>218.94300000000001</c:v>
                </c:pt>
                <c:pt idx="979">
                  <c:v>218.49300000000002</c:v>
                </c:pt>
                <c:pt idx="980">
                  <c:v>218.268</c:v>
                </c:pt>
                <c:pt idx="981">
                  <c:v>217.81800000000001</c:v>
                </c:pt>
                <c:pt idx="982">
                  <c:v>217.66800000000001</c:v>
                </c:pt>
                <c:pt idx="983">
                  <c:v>217.29300000000001</c:v>
                </c:pt>
                <c:pt idx="984">
                  <c:v>216.81700000000001</c:v>
                </c:pt>
                <c:pt idx="985">
                  <c:v>216.61699999999999</c:v>
                </c:pt>
                <c:pt idx="986">
                  <c:v>216.21699999999998</c:v>
                </c:pt>
                <c:pt idx="987">
                  <c:v>215.917</c:v>
                </c:pt>
                <c:pt idx="988">
                  <c:v>215.44200000000001</c:v>
                </c:pt>
                <c:pt idx="989">
                  <c:v>215.166</c:v>
                </c:pt>
                <c:pt idx="990">
                  <c:v>214.791</c:v>
                </c:pt>
                <c:pt idx="991">
                  <c:v>214.24099999999999</c:v>
                </c:pt>
                <c:pt idx="992">
                  <c:v>213.96600000000001</c:v>
                </c:pt>
                <c:pt idx="993">
                  <c:v>213.61599999999999</c:v>
                </c:pt>
                <c:pt idx="994">
                  <c:v>213.34</c:v>
                </c:pt>
                <c:pt idx="995">
                  <c:v>213.04</c:v>
                </c:pt>
                <c:pt idx="996">
                  <c:v>212.66499999999999</c:v>
                </c:pt>
                <c:pt idx="997">
                  <c:v>212.51499999999999</c:v>
                </c:pt>
                <c:pt idx="998">
                  <c:v>212.11499999999998</c:v>
                </c:pt>
                <c:pt idx="999">
                  <c:v>211.815</c:v>
                </c:pt>
                <c:pt idx="1000">
                  <c:v>211.364</c:v>
                </c:pt>
                <c:pt idx="1001">
                  <c:v>211.13900000000001</c:v>
                </c:pt>
                <c:pt idx="1002">
                  <c:v>210.839</c:v>
                </c:pt>
                <c:pt idx="1003">
                  <c:v>210.464</c:v>
                </c:pt>
                <c:pt idx="1004">
                  <c:v>210.239</c:v>
                </c:pt>
                <c:pt idx="1005">
                  <c:v>209.864</c:v>
                </c:pt>
                <c:pt idx="1006">
                  <c:v>209.48800000000017</c:v>
                </c:pt>
                <c:pt idx="1007">
                  <c:v>209.238</c:v>
                </c:pt>
                <c:pt idx="1008">
                  <c:v>209.01300000000001</c:v>
                </c:pt>
                <c:pt idx="1009">
                  <c:v>208.53800000000001</c:v>
                </c:pt>
                <c:pt idx="1010">
                  <c:v>208.26300000000001</c:v>
                </c:pt>
                <c:pt idx="1011">
                  <c:v>207.96300000000002</c:v>
                </c:pt>
                <c:pt idx="1012">
                  <c:v>207.56200000000001</c:v>
                </c:pt>
                <c:pt idx="1013">
                  <c:v>207.38700000000017</c:v>
                </c:pt>
                <c:pt idx="1014">
                  <c:v>207.03700000000001</c:v>
                </c:pt>
                <c:pt idx="1015">
                  <c:v>206.66200000000001</c:v>
                </c:pt>
                <c:pt idx="1016">
                  <c:v>206.46200000000007</c:v>
                </c:pt>
                <c:pt idx="1017">
                  <c:v>206.11199999999999</c:v>
                </c:pt>
                <c:pt idx="1018">
                  <c:v>205.661</c:v>
                </c:pt>
                <c:pt idx="1019">
                  <c:v>205.411</c:v>
                </c:pt>
                <c:pt idx="1020">
                  <c:v>205.21099999999998</c:v>
                </c:pt>
                <c:pt idx="1021">
                  <c:v>204.81100000000001</c:v>
                </c:pt>
                <c:pt idx="1022">
                  <c:v>204.411</c:v>
                </c:pt>
                <c:pt idx="1023">
                  <c:v>204.18600000000001</c:v>
                </c:pt>
                <c:pt idx="1024">
                  <c:v>203.88600000000017</c:v>
                </c:pt>
                <c:pt idx="1025">
                  <c:v>203.58500000000001</c:v>
                </c:pt>
                <c:pt idx="1026">
                  <c:v>203.185</c:v>
                </c:pt>
                <c:pt idx="1027">
                  <c:v>202.88500000000016</c:v>
                </c:pt>
                <c:pt idx="1028">
                  <c:v>202.66</c:v>
                </c:pt>
                <c:pt idx="1029">
                  <c:v>202.33500000000001</c:v>
                </c:pt>
                <c:pt idx="1030">
                  <c:v>201.85900000000001</c:v>
                </c:pt>
                <c:pt idx="1031">
                  <c:v>201.65900000000002</c:v>
                </c:pt>
                <c:pt idx="1032">
                  <c:v>201.28399999999999</c:v>
                </c:pt>
                <c:pt idx="1033">
                  <c:v>201.03399999999999</c:v>
                </c:pt>
                <c:pt idx="1034">
                  <c:v>200.75899999999999</c:v>
                </c:pt>
                <c:pt idx="1035">
                  <c:v>200.434</c:v>
                </c:pt>
                <c:pt idx="1036">
                  <c:v>200.059</c:v>
                </c:pt>
                <c:pt idx="1037">
                  <c:v>199.53300000000002</c:v>
                </c:pt>
                <c:pt idx="1038">
                  <c:v>199.28300000000002</c:v>
                </c:pt>
                <c:pt idx="1039">
                  <c:v>199.00800000000001</c:v>
                </c:pt>
                <c:pt idx="1040">
                  <c:v>198.75800000000001</c:v>
                </c:pt>
                <c:pt idx="1041">
                  <c:v>198.50800000000001</c:v>
                </c:pt>
                <c:pt idx="1042">
                  <c:v>198.38300000000001</c:v>
                </c:pt>
                <c:pt idx="1043">
                  <c:v>197.98200000000017</c:v>
                </c:pt>
                <c:pt idx="1044">
                  <c:v>197.63200000000001</c:v>
                </c:pt>
                <c:pt idx="1045">
                  <c:v>197.30700000000004</c:v>
                </c:pt>
                <c:pt idx="1046">
                  <c:v>196.85700000000017</c:v>
                </c:pt>
                <c:pt idx="1047">
                  <c:v>196.48200000000017</c:v>
                </c:pt>
                <c:pt idx="1048">
                  <c:v>196.33200000000016</c:v>
                </c:pt>
                <c:pt idx="1049">
                  <c:v>196.08200000000016</c:v>
                </c:pt>
                <c:pt idx="1050">
                  <c:v>195.756</c:v>
                </c:pt>
                <c:pt idx="1051">
                  <c:v>195.55600000000001</c:v>
                </c:pt>
                <c:pt idx="1052">
                  <c:v>195.38100000000017</c:v>
                </c:pt>
                <c:pt idx="1053">
                  <c:v>195.03100000000001</c:v>
                </c:pt>
                <c:pt idx="1054">
                  <c:v>194.80600000000001</c:v>
                </c:pt>
                <c:pt idx="1055">
                  <c:v>194.58100000000007</c:v>
                </c:pt>
                <c:pt idx="1056">
                  <c:v>194.256</c:v>
                </c:pt>
                <c:pt idx="1057">
                  <c:v>193.85500000000016</c:v>
                </c:pt>
                <c:pt idx="1058">
                  <c:v>193.63</c:v>
                </c:pt>
                <c:pt idx="1059">
                  <c:v>193.38000000000017</c:v>
                </c:pt>
                <c:pt idx="1060">
                  <c:v>193.03</c:v>
                </c:pt>
                <c:pt idx="1061">
                  <c:v>192.70499999999998</c:v>
                </c:pt>
                <c:pt idx="1062">
                  <c:v>192.33</c:v>
                </c:pt>
                <c:pt idx="1063">
                  <c:v>192.17899999999997</c:v>
                </c:pt>
                <c:pt idx="1064">
                  <c:v>191.85400000000001</c:v>
                </c:pt>
                <c:pt idx="1065">
                  <c:v>191.57900000000001</c:v>
                </c:pt>
                <c:pt idx="1066">
                  <c:v>191.27899999999997</c:v>
                </c:pt>
                <c:pt idx="1067">
                  <c:v>191.029</c:v>
                </c:pt>
                <c:pt idx="1068">
                  <c:v>190.82900000000001</c:v>
                </c:pt>
                <c:pt idx="1069">
                  <c:v>190.429</c:v>
                </c:pt>
                <c:pt idx="1070">
                  <c:v>190.20299999999997</c:v>
                </c:pt>
                <c:pt idx="1071">
                  <c:v>189.87800000000001</c:v>
                </c:pt>
                <c:pt idx="1072">
                  <c:v>189.50299999999999</c:v>
                </c:pt>
                <c:pt idx="1073">
                  <c:v>189.25299999999999</c:v>
                </c:pt>
                <c:pt idx="1074">
                  <c:v>189.02800000000016</c:v>
                </c:pt>
                <c:pt idx="1075">
                  <c:v>188.62800000000001</c:v>
                </c:pt>
                <c:pt idx="1076">
                  <c:v>188.47800000000001</c:v>
                </c:pt>
                <c:pt idx="1077">
                  <c:v>188.25200000000001</c:v>
                </c:pt>
                <c:pt idx="1078">
                  <c:v>188.02700000000004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844864"/>
        <c:axId val="81842944"/>
      </c:lineChart>
      <c:catAx>
        <c:axId val="81831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81832576"/>
        <c:crosses val="autoZero"/>
        <c:auto val="1"/>
        <c:lblAlgn val="ctr"/>
        <c:lblOffset val="100"/>
        <c:tickLblSkip val="500"/>
        <c:noMultiLvlLbl val="0"/>
      </c:catAx>
      <c:valAx>
        <c:axId val="818325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Sulfur in ppm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81831040"/>
        <c:crosses val="autoZero"/>
        <c:crossBetween val="between"/>
      </c:valAx>
      <c:valAx>
        <c:axId val="81842944"/>
        <c:scaling>
          <c:orientation val="minMax"/>
          <c:min val="9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Temp</a:t>
                </a:r>
                <a:r>
                  <a:rPr lang="en-US" baseline="0" dirty="0"/>
                  <a:t> in °C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89695641587533459"/>
              <c:y val="0.24082283048606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81844864"/>
        <c:crosses val="max"/>
        <c:crossBetween val="between"/>
      </c:valAx>
      <c:catAx>
        <c:axId val="81844864"/>
        <c:scaling>
          <c:orientation val="minMax"/>
        </c:scaling>
        <c:delete val="1"/>
        <c:axPos val="b"/>
        <c:majorTickMark val="out"/>
        <c:minorTickMark val="none"/>
        <c:tickLblPos val="none"/>
        <c:crossAx val="81842944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900" b="1" i="0" baseline="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900" b="1" i="0" baseline="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900" b="1" i="0" baseline="0"/>
            </a:pPr>
            <a:endParaRPr lang="en-US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88767862588382163"/>
          <c:y val="0.48961570067414556"/>
          <c:w val="0.11078740771734726"/>
          <c:h val="0.26517750437337984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11715996545345E-2"/>
          <c:y val="0.10932381634480251"/>
          <c:w val="0.7745117914951668"/>
          <c:h val="0.78242885808970875"/>
        </c:manualLayout>
      </c:layout>
      <c:lineChart>
        <c:grouping val="standard"/>
        <c:varyColors val="0"/>
        <c:ser>
          <c:idx val="0"/>
          <c:order val="0"/>
          <c:tx>
            <c:v>H2S in ppm</c:v>
          </c:tx>
          <c:spPr>
            <a:ln>
              <a:noFill/>
            </a:ln>
          </c:spPr>
          <c:marker>
            <c:spPr>
              <a:solidFill>
                <a:srgbClr val="933C06"/>
              </a:solidFill>
              <a:ln>
                <a:noFill/>
              </a:ln>
            </c:spPr>
          </c:marker>
          <c:cat>
            <c:strRef>
              <c:f>'Exp 12'!$B$5:$B$3243</c:f>
              <c:strCache>
                <c:ptCount val="3239"/>
                <c:pt idx="0">
                  <c:v>13:30:58:23</c:v>
                </c:pt>
                <c:pt idx="1">
                  <c:v>13:31:21:23</c:v>
                </c:pt>
                <c:pt idx="2">
                  <c:v>13:31:44:23</c:v>
                </c:pt>
                <c:pt idx="3">
                  <c:v>13:32:07:23</c:v>
                </c:pt>
                <c:pt idx="4">
                  <c:v>13:32:30:23</c:v>
                </c:pt>
                <c:pt idx="5">
                  <c:v>13:32:53:23</c:v>
                </c:pt>
                <c:pt idx="6">
                  <c:v>13:33:16:23</c:v>
                </c:pt>
                <c:pt idx="7">
                  <c:v>13:33:39:23</c:v>
                </c:pt>
                <c:pt idx="8">
                  <c:v>13:34:02:23</c:v>
                </c:pt>
                <c:pt idx="9">
                  <c:v>13:34:25:23</c:v>
                </c:pt>
                <c:pt idx="10">
                  <c:v>13:34:48:23</c:v>
                </c:pt>
                <c:pt idx="11">
                  <c:v>13:35:11:23</c:v>
                </c:pt>
                <c:pt idx="12">
                  <c:v>13:35:34:23</c:v>
                </c:pt>
                <c:pt idx="13">
                  <c:v>13:35:57:23</c:v>
                </c:pt>
                <c:pt idx="14">
                  <c:v>13:36:20:23</c:v>
                </c:pt>
                <c:pt idx="15">
                  <c:v>13:36:43:23</c:v>
                </c:pt>
                <c:pt idx="16">
                  <c:v>13:37:06:23</c:v>
                </c:pt>
                <c:pt idx="17">
                  <c:v>13:37:29:23</c:v>
                </c:pt>
                <c:pt idx="18">
                  <c:v>13:37:52:23</c:v>
                </c:pt>
                <c:pt idx="19">
                  <c:v>13:38:15:23</c:v>
                </c:pt>
                <c:pt idx="20">
                  <c:v>13:38:38:23</c:v>
                </c:pt>
                <c:pt idx="21">
                  <c:v>13:39:01:23</c:v>
                </c:pt>
                <c:pt idx="22">
                  <c:v>13:39:24:23</c:v>
                </c:pt>
                <c:pt idx="23">
                  <c:v>13:39:47:23</c:v>
                </c:pt>
                <c:pt idx="24">
                  <c:v>13:40:10:23</c:v>
                </c:pt>
                <c:pt idx="25">
                  <c:v>13:40:33:23</c:v>
                </c:pt>
                <c:pt idx="26">
                  <c:v>13:40:56:23</c:v>
                </c:pt>
                <c:pt idx="27">
                  <c:v>13:41:19:23</c:v>
                </c:pt>
                <c:pt idx="28">
                  <c:v>13:41:42:23</c:v>
                </c:pt>
                <c:pt idx="29">
                  <c:v>13:42:05:23</c:v>
                </c:pt>
                <c:pt idx="30">
                  <c:v>13:42:28:23</c:v>
                </c:pt>
                <c:pt idx="31">
                  <c:v>13:42:51:23</c:v>
                </c:pt>
                <c:pt idx="32">
                  <c:v>13:43:14:23</c:v>
                </c:pt>
                <c:pt idx="33">
                  <c:v>13:43:37:23</c:v>
                </c:pt>
                <c:pt idx="34">
                  <c:v>13:44:00:23</c:v>
                </c:pt>
                <c:pt idx="35">
                  <c:v>13:44:23:23</c:v>
                </c:pt>
                <c:pt idx="36">
                  <c:v>13:44:46:23</c:v>
                </c:pt>
                <c:pt idx="37">
                  <c:v>13:45:09:23</c:v>
                </c:pt>
                <c:pt idx="38">
                  <c:v>13:45:32:23</c:v>
                </c:pt>
                <c:pt idx="39">
                  <c:v>13:45:55:23</c:v>
                </c:pt>
                <c:pt idx="40">
                  <c:v>13:46:18:23</c:v>
                </c:pt>
                <c:pt idx="41">
                  <c:v>13:46:41:23</c:v>
                </c:pt>
                <c:pt idx="42">
                  <c:v>13:47:04:23</c:v>
                </c:pt>
                <c:pt idx="43">
                  <c:v>13:47:27:23</c:v>
                </c:pt>
                <c:pt idx="44">
                  <c:v>13:47:50:23</c:v>
                </c:pt>
                <c:pt idx="45">
                  <c:v>13:48:13:23</c:v>
                </c:pt>
                <c:pt idx="46">
                  <c:v>13:48:36:23</c:v>
                </c:pt>
                <c:pt idx="47">
                  <c:v>13:48:59:23</c:v>
                </c:pt>
                <c:pt idx="48">
                  <c:v>13:49:22:23</c:v>
                </c:pt>
                <c:pt idx="49">
                  <c:v>13:49:45:23</c:v>
                </c:pt>
                <c:pt idx="50">
                  <c:v>13:50:08:23</c:v>
                </c:pt>
                <c:pt idx="51">
                  <c:v>13:50:31:23</c:v>
                </c:pt>
                <c:pt idx="52">
                  <c:v>13:50:54:23</c:v>
                </c:pt>
                <c:pt idx="53">
                  <c:v>13:51:17:23</c:v>
                </c:pt>
                <c:pt idx="54">
                  <c:v>13:51:40:23</c:v>
                </c:pt>
                <c:pt idx="55">
                  <c:v>13:52:03:23</c:v>
                </c:pt>
                <c:pt idx="56">
                  <c:v>13:52:26:23</c:v>
                </c:pt>
                <c:pt idx="57">
                  <c:v>13:52:49:23</c:v>
                </c:pt>
                <c:pt idx="58">
                  <c:v>13:53:12:23</c:v>
                </c:pt>
                <c:pt idx="59">
                  <c:v>13:53:35:23</c:v>
                </c:pt>
                <c:pt idx="60">
                  <c:v>13:53:58:23</c:v>
                </c:pt>
                <c:pt idx="61">
                  <c:v>13:54:21:23</c:v>
                </c:pt>
                <c:pt idx="62">
                  <c:v>13:54:44:23</c:v>
                </c:pt>
                <c:pt idx="63">
                  <c:v>13:55:07:23</c:v>
                </c:pt>
                <c:pt idx="64">
                  <c:v>13:55:30:23</c:v>
                </c:pt>
                <c:pt idx="65">
                  <c:v>13:55:53:23</c:v>
                </c:pt>
                <c:pt idx="66">
                  <c:v>13:56:16:23</c:v>
                </c:pt>
                <c:pt idx="67">
                  <c:v>13:56:39:23</c:v>
                </c:pt>
                <c:pt idx="68">
                  <c:v>13:57:02:23</c:v>
                </c:pt>
                <c:pt idx="69">
                  <c:v>13:57:25:23</c:v>
                </c:pt>
                <c:pt idx="70">
                  <c:v>13:57:48:23</c:v>
                </c:pt>
                <c:pt idx="71">
                  <c:v>13:58:11:23</c:v>
                </c:pt>
                <c:pt idx="72">
                  <c:v>13:58:34:23</c:v>
                </c:pt>
                <c:pt idx="73">
                  <c:v>13:58:57:23</c:v>
                </c:pt>
                <c:pt idx="74">
                  <c:v>13:59:20:23</c:v>
                </c:pt>
                <c:pt idx="75">
                  <c:v>13:59:43:23</c:v>
                </c:pt>
                <c:pt idx="76">
                  <c:v>14:00:06:23</c:v>
                </c:pt>
                <c:pt idx="77">
                  <c:v>14:00:29:23</c:v>
                </c:pt>
                <c:pt idx="78">
                  <c:v>14:00:52:23</c:v>
                </c:pt>
                <c:pt idx="79">
                  <c:v>14:01:15:23</c:v>
                </c:pt>
                <c:pt idx="80">
                  <c:v>14:01:38:23</c:v>
                </c:pt>
                <c:pt idx="81">
                  <c:v>14:02:01:23</c:v>
                </c:pt>
                <c:pt idx="82">
                  <c:v>14:02:24:23</c:v>
                </c:pt>
                <c:pt idx="83">
                  <c:v>14:02:47:23</c:v>
                </c:pt>
                <c:pt idx="84">
                  <c:v>14:03:10:23</c:v>
                </c:pt>
                <c:pt idx="85">
                  <c:v>14:03:33:23</c:v>
                </c:pt>
                <c:pt idx="86">
                  <c:v>14:03:56:23</c:v>
                </c:pt>
                <c:pt idx="87">
                  <c:v>14:04:19:23</c:v>
                </c:pt>
                <c:pt idx="88">
                  <c:v>14:04:42:23</c:v>
                </c:pt>
                <c:pt idx="89">
                  <c:v>14:05:05:23</c:v>
                </c:pt>
                <c:pt idx="90">
                  <c:v>14:05:28:23</c:v>
                </c:pt>
                <c:pt idx="91">
                  <c:v>14:05:51:23</c:v>
                </c:pt>
                <c:pt idx="92">
                  <c:v>14:06:14:23</c:v>
                </c:pt>
                <c:pt idx="93">
                  <c:v>14:06:37:23</c:v>
                </c:pt>
                <c:pt idx="94">
                  <c:v>14:07:00:23</c:v>
                </c:pt>
                <c:pt idx="95">
                  <c:v>14:07:23:23</c:v>
                </c:pt>
                <c:pt idx="96">
                  <c:v>14:07:46:23</c:v>
                </c:pt>
                <c:pt idx="97">
                  <c:v>14:08:09:23</c:v>
                </c:pt>
                <c:pt idx="98">
                  <c:v>14:08:32:23</c:v>
                </c:pt>
                <c:pt idx="99">
                  <c:v>14:08:55:23</c:v>
                </c:pt>
                <c:pt idx="100">
                  <c:v>14:09:18:23</c:v>
                </c:pt>
                <c:pt idx="101">
                  <c:v>14:09:41:23</c:v>
                </c:pt>
                <c:pt idx="102">
                  <c:v>14:10:04:23</c:v>
                </c:pt>
                <c:pt idx="103">
                  <c:v>14:10:27:23</c:v>
                </c:pt>
                <c:pt idx="104">
                  <c:v>14:10:50:23</c:v>
                </c:pt>
                <c:pt idx="105">
                  <c:v>14:11:13:23</c:v>
                </c:pt>
                <c:pt idx="106">
                  <c:v>14:11:36:23</c:v>
                </c:pt>
                <c:pt idx="107">
                  <c:v>14:11:59:23</c:v>
                </c:pt>
                <c:pt idx="108">
                  <c:v>14:12:22:23</c:v>
                </c:pt>
                <c:pt idx="109">
                  <c:v>14:12:45:23</c:v>
                </c:pt>
                <c:pt idx="110">
                  <c:v>14:13:08:23</c:v>
                </c:pt>
                <c:pt idx="111">
                  <c:v>14:13:31:23</c:v>
                </c:pt>
                <c:pt idx="112">
                  <c:v>14:13:54:23</c:v>
                </c:pt>
                <c:pt idx="113">
                  <c:v>14:14:17:23</c:v>
                </c:pt>
                <c:pt idx="114">
                  <c:v>14:14:40:23</c:v>
                </c:pt>
                <c:pt idx="115">
                  <c:v>14:15:03:23</c:v>
                </c:pt>
                <c:pt idx="116">
                  <c:v>14:15:26:23</c:v>
                </c:pt>
                <c:pt idx="117">
                  <c:v>14:15:49:23</c:v>
                </c:pt>
                <c:pt idx="118">
                  <c:v>14:16:12:23</c:v>
                </c:pt>
                <c:pt idx="119">
                  <c:v>14:16:35:23</c:v>
                </c:pt>
                <c:pt idx="120">
                  <c:v>14:16:58:23</c:v>
                </c:pt>
                <c:pt idx="121">
                  <c:v>14:17:21:23</c:v>
                </c:pt>
                <c:pt idx="122">
                  <c:v>14:17:44:23</c:v>
                </c:pt>
                <c:pt idx="123">
                  <c:v>14:18:07:23</c:v>
                </c:pt>
                <c:pt idx="124">
                  <c:v>14:18:30:23</c:v>
                </c:pt>
                <c:pt idx="125">
                  <c:v>14:18:53:23</c:v>
                </c:pt>
                <c:pt idx="126">
                  <c:v>14:19:16:23</c:v>
                </c:pt>
                <c:pt idx="127">
                  <c:v>14:19:39:23</c:v>
                </c:pt>
                <c:pt idx="128">
                  <c:v>14:20:02:23</c:v>
                </c:pt>
                <c:pt idx="129">
                  <c:v>14:20:25:23</c:v>
                </c:pt>
                <c:pt idx="130">
                  <c:v>14:20:48:23</c:v>
                </c:pt>
                <c:pt idx="131">
                  <c:v>14:21:11:23</c:v>
                </c:pt>
                <c:pt idx="132">
                  <c:v>14:21:34:23</c:v>
                </c:pt>
                <c:pt idx="133">
                  <c:v>14:21:57:23</c:v>
                </c:pt>
                <c:pt idx="134">
                  <c:v>14:22:20:23</c:v>
                </c:pt>
                <c:pt idx="135">
                  <c:v>14:22:43:23</c:v>
                </c:pt>
                <c:pt idx="136">
                  <c:v>14:23:06:23</c:v>
                </c:pt>
                <c:pt idx="137">
                  <c:v>14:23:29:23</c:v>
                </c:pt>
                <c:pt idx="138">
                  <c:v>14:23:52:23</c:v>
                </c:pt>
                <c:pt idx="139">
                  <c:v>14:24:15:23</c:v>
                </c:pt>
                <c:pt idx="140">
                  <c:v>14:24:38:23</c:v>
                </c:pt>
                <c:pt idx="141">
                  <c:v>14:25:01:23</c:v>
                </c:pt>
                <c:pt idx="142">
                  <c:v>14:25:24:23</c:v>
                </c:pt>
                <c:pt idx="143">
                  <c:v>14:25:47:23</c:v>
                </c:pt>
                <c:pt idx="144">
                  <c:v>14:26:10:23</c:v>
                </c:pt>
                <c:pt idx="145">
                  <c:v>14:26:33:23</c:v>
                </c:pt>
                <c:pt idx="146">
                  <c:v>14:26:56:23</c:v>
                </c:pt>
                <c:pt idx="147">
                  <c:v>14:27:19:23</c:v>
                </c:pt>
                <c:pt idx="148">
                  <c:v>14:27:42:23</c:v>
                </c:pt>
                <c:pt idx="149">
                  <c:v>14:28:05:23</c:v>
                </c:pt>
                <c:pt idx="150">
                  <c:v>14:28:28:23</c:v>
                </c:pt>
                <c:pt idx="151">
                  <c:v>14:28:51:23</c:v>
                </c:pt>
                <c:pt idx="152">
                  <c:v>14:29:14:23</c:v>
                </c:pt>
                <c:pt idx="153">
                  <c:v>14:29:37:23</c:v>
                </c:pt>
                <c:pt idx="154">
                  <c:v>14:30:00:23</c:v>
                </c:pt>
                <c:pt idx="155">
                  <c:v>14:30:23:23</c:v>
                </c:pt>
                <c:pt idx="156">
                  <c:v>14:30:46:23</c:v>
                </c:pt>
                <c:pt idx="157">
                  <c:v>14:31:09:23</c:v>
                </c:pt>
                <c:pt idx="158">
                  <c:v>14:31:32:23</c:v>
                </c:pt>
                <c:pt idx="159">
                  <c:v>14:31:55:23</c:v>
                </c:pt>
                <c:pt idx="160">
                  <c:v>14:32:18:23</c:v>
                </c:pt>
                <c:pt idx="161">
                  <c:v>14:32:41:23</c:v>
                </c:pt>
                <c:pt idx="162">
                  <c:v>14:33:04:23</c:v>
                </c:pt>
                <c:pt idx="163">
                  <c:v>14:33:27:23</c:v>
                </c:pt>
                <c:pt idx="164">
                  <c:v>14:33:50:23</c:v>
                </c:pt>
                <c:pt idx="165">
                  <c:v>14:34:13:23</c:v>
                </c:pt>
                <c:pt idx="166">
                  <c:v>14:34:36:23</c:v>
                </c:pt>
                <c:pt idx="167">
                  <c:v>14:34:59:23</c:v>
                </c:pt>
                <c:pt idx="168">
                  <c:v>14:35:22:23</c:v>
                </c:pt>
                <c:pt idx="169">
                  <c:v>14:35:45:23</c:v>
                </c:pt>
                <c:pt idx="170">
                  <c:v>14:36:08:23</c:v>
                </c:pt>
                <c:pt idx="171">
                  <c:v>14:36:31:23</c:v>
                </c:pt>
                <c:pt idx="172">
                  <c:v>14:36:54:23</c:v>
                </c:pt>
                <c:pt idx="173">
                  <c:v>14:37:17:23</c:v>
                </c:pt>
                <c:pt idx="174">
                  <c:v>14:37:40:23</c:v>
                </c:pt>
                <c:pt idx="175">
                  <c:v>14:38:03:23</c:v>
                </c:pt>
                <c:pt idx="176">
                  <c:v>14:38:26:23</c:v>
                </c:pt>
                <c:pt idx="177">
                  <c:v>14:38:49:23</c:v>
                </c:pt>
                <c:pt idx="178">
                  <c:v>14:39:12:23</c:v>
                </c:pt>
                <c:pt idx="179">
                  <c:v>14:39:35:23</c:v>
                </c:pt>
                <c:pt idx="180">
                  <c:v>14:39:58:23</c:v>
                </c:pt>
                <c:pt idx="181">
                  <c:v>14:40:21:23</c:v>
                </c:pt>
                <c:pt idx="182">
                  <c:v>14:40:44:23</c:v>
                </c:pt>
                <c:pt idx="183">
                  <c:v>14:41:07:23</c:v>
                </c:pt>
                <c:pt idx="184">
                  <c:v>14:41:30:23</c:v>
                </c:pt>
                <c:pt idx="185">
                  <c:v>14:41:53:23</c:v>
                </c:pt>
                <c:pt idx="186">
                  <c:v>14:42:16:23</c:v>
                </c:pt>
                <c:pt idx="187">
                  <c:v>14:42:39:23</c:v>
                </c:pt>
                <c:pt idx="188">
                  <c:v>14:43:02:23</c:v>
                </c:pt>
                <c:pt idx="189">
                  <c:v>14:43:25:23</c:v>
                </c:pt>
                <c:pt idx="190">
                  <c:v>14:43:48:23</c:v>
                </c:pt>
                <c:pt idx="191">
                  <c:v>14:44:11:23</c:v>
                </c:pt>
                <c:pt idx="192">
                  <c:v>14:44:34:23</c:v>
                </c:pt>
                <c:pt idx="193">
                  <c:v>14:44:57:23</c:v>
                </c:pt>
                <c:pt idx="194">
                  <c:v>14:45:20:23</c:v>
                </c:pt>
                <c:pt idx="195">
                  <c:v>14:45:43:23</c:v>
                </c:pt>
                <c:pt idx="196">
                  <c:v>14:46:06:23</c:v>
                </c:pt>
                <c:pt idx="197">
                  <c:v>14:46:29:23</c:v>
                </c:pt>
                <c:pt idx="198">
                  <c:v>14:46:52:23</c:v>
                </c:pt>
                <c:pt idx="199">
                  <c:v>14:47:15:25</c:v>
                </c:pt>
                <c:pt idx="200">
                  <c:v>14:47:38:23</c:v>
                </c:pt>
                <c:pt idx="201">
                  <c:v>14:48:01:23</c:v>
                </c:pt>
                <c:pt idx="202">
                  <c:v>14:48:24:23</c:v>
                </c:pt>
                <c:pt idx="203">
                  <c:v>14:48:47:23</c:v>
                </c:pt>
                <c:pt idx="204">
                  <c:v>14:49:10:23</c:v>
                </c:pt>
                <c:pt idx="205">
                  <c:v>14:49:33:23</c:v>
                </c:pt>
                <c:pt idx="206">
                  <c:v>14:49:56:23</c:v>
                </c:pt>
                <c:pt idx="207">
                  <c:v>14:50:19:23</c:v>
                </c:pt>
                <c:pt idx="208">
                  <c:v>14:50:42:23</c:v>
                </c:pt>
                <c:pt idx="209">
                  <c:v>14:51:05:23</c:v>
                </c:pt>
                <c:pt idx="210">
                  <c:v>14:51:28:23</c:v>
                </c:pt>
                <c:pt idx="211">
                  <c:v>14:51:51:23</c:v>
                </c:pt>
                <c:pt idx="212">
                  <c:v>14:52:14:23</c:v>
                </c:pt>
                <c:pt idx="213">
                  <c:v>14:52:37:23</c:v>
                </c:pt>
                <c:pt idx="214">
                  <c:v>14:53:00:23</c:v>
                </c:pt>
                <c:pt idx="215">
                  <c:v>14:53:23:23</c:v>
                </c:pt>
                <c:pt idx="216">
                  <c:v>14:53:46:23</c:v>
                </c:pt>
                <c:pt idx="217">
                  <c:v>14:54:09:23</c:v>
                </c:pt>
                <c:pt idx="218">
                  <c:v>14:54:32:23</c:v>
                </c:pt>
                <c:pt idx="219">
                  <c:v>14:54:55:23</c:v>
                </c:pt>
                <c:pt idx="220">
                  <c:v>14:55:18:23</c:v>
                </c:pt>
                <c:pt idx="221">
                  <c:v>14:55:41:25</c:v>
                </c:pt>
                <c:pt idx="222">
                  <c:v>14:56:04:23</c:v>
                </c:pt>
                <c:pt idx="223">
                  <c:v>14:56:27:23</c:v>
                </c:pt>
                <c:pt idx="224">
                  <c:v>14:56:50:23</c:v>
                </c:pt>
                <c:pt idx="225">
                  <c:v>14:57:13:23</c:v>
                </c:pt>
                <c:pt idx="226">
                  <c:v>14:57:36:23</c:v>
                </c:pt>
                <c:pt idx="227">
                  <c:v>14:57:59:23</c:v>
                </c:pt>
                <c:pt idx="228">
                  <c:v>14:58:22:23</c:v>
                </c:pt>
                <c:pt idx="229">
                  <c:v>14:58:45:23</c:v>
                </c:pt>
                <c:pt idx="230">
                  <c:v>14:59:08:23</c:v>
                </c:pt>
                <c:pt idx="231">
                  <c:v>14:59:31:23</c:v>
                </c:pt>
                <c:pt idx="232">
                  <c:v>14:59:54:23</c:v>
                </c:pt>
                <c:pt idx="233">
                  <c:v>15:00:17:23</c:v>
                </c:pt>
                <c:pt idx="234">
                  <c:v>15:00:40:23</c:v>
                </c:pt>
                <c:pt idx="235">
                  <c:v>15:01:03:23</c:v>
                </c:pt>
                <c:pt idx="236">
                  <c:v>15:01:26:23</c:v>
                </c:pt>
                <c:pt idx="237">
                  <c:v>15:01:49:23</c:v>
                </c:pt>
                <c:pt idx="238">
                  <c:v>15:02:12:23</c:v>
                </c:pt>
                <c:pt idx="239">
                  <c:v>15:02:35:23</c:v>
                </c:pt>
                <c:pt idx="240">
                  <c:v>15:02:58:23</c:v>
                </c:pt>
                <c:pt idx="241">
                  <c:v>15:03:21:23</c:v>
                </c:pt>
                <c:pt idx="242">
                  <c:v>15:03:44:23</c:v>
                </c:pt>
                <c:pt idx="243">
                  <c:v>15:04:07:23</c:v>
                </c:pt>
                <c:pt idx="244">
                  <c:v>15:04:30:23</c:v>
                </c:pt>
                <c:pt idx="245">
                  <c:v>15:04:53:23</c:v>
                </c:pt>
                <c:pt idx="246">
                  <c:v>15:05:16:23</c:v>
                </c:pt>
                <c:pt idx="247">
                  <c:v>15:05:39:23</c:v>
                </c:pt>
                <c:pt idx="248">
                  <c:v>15:06:02:23</c:v>
                </c:pt>
                <c:pt idx="249">
                  <c:v>15:06:25:23</c:v>
                </c:pt>
                <c:pt idx="250">
                  <c:v>15:06:48:23</c:v>
                </c:pt>
                <c:pt idx="251">
                  <c:v>15:07:11:23</c:v>
                </c:pt>
                <c:pt idx="252">
                  <c:v>15:07:34:23</c:v>
                </c:pt>
                <c:pt idx="253">
                  <c:v>15:07:57:23</c:v>
                </c:pt>
                <c:pt idx="254">
                  <c:v>15:08:20:23</c:v>
                </c:pt>
                <c:pt idx="255">
                  <c:v>15:08:43:23</c:v>
                </c:pt>
                <c:pt idx="256">
                  <c:v>15:09:06:23</c:v>
                </c:pt>
                <c:pt idx="257">
                  <c:v>15:09:29:23</c:v>
                </c:pt>
                <c:pt idx="258">
                  <c:v>15:09:52:23</c:v>
                </c:pt>
                <c:pt idx="259">
                  <c:v>15:10:15:23</c:v>
                </c:pt>
                <c:pt idx="260">
                  <c:v>15:10:38:23</c:v>
                </c:pt>
                <c:pt idx="261">
                  <c:v>15:11:01:23</c:v>
                </c:pt>
                <c:pt idx="262">
                  <c:v>15:11:24:23</c:v>
                </c:pt>
                <c:pt idx="263">
                  <c:v>15:11:47:23</c:v>
                </c:pt>
                <c:pt idx="264">
                  <c:v>15:12:10:23</c:v>
                </c:pt>
                <c:pt idx="265">
                  <c:v>15:12:33:23</c:v>
                </c:pt>
                <c:pt idx="266">
                  <c:v>15:12:56:23</c:v>
                </c:pt>
                <c:pt idx="267">
                  <c:v>15:13:19:23</c:v>
                </c:pt>
                <c:pt idx="268">
                  <c:v>15:13:42:23</c:v>
                </c:pt>
                <c:pt idx="269">
                  <c:v>15:14:05:23</c:v>
                </c:pt>
                <c:pt idx="270">
                  <c:v>15:14:28:25</c:v>
                </c:pt>
                <c:pt idx="271">
                  <c:v>15:14:51:23</c:v>
                </c:pt>
                <c:pt idx="272">
                  <c:v>15:15:14:23</c:v>
                </c:pt>
                <c:pt idx="273">
                  <c:v>15:15:37:23</c:v>
                </c:pt>
                <c:pt idx="274">
                  <c:v>15:16:00:23</c:v>
                </c:pt>
                <c:pt idx="275">
                  <c:v>15:16:23:23</c:v>
                </c:pt>
                <c:pt idx="276">
                  <c:v>15:16:46:23</c:v>
                </c:pt>
                <c:pt idx="277">
                  <c:v>15:17:09:23</c:v>
                </c:pt>
                <c:pt idx="278">
                  <c:v>15:17:32:23</c:v>
                </c:pt>
                <c:pt idx="279">
                  <c:v>15:17:55:23</c:v>
                </c:pt>
                <c:pt idx="280">
                  <c:v>15:18:18:23</c:v>
                </c:pt>
                <c:pt idx="281">
                  <c:v>15:18:41:23</c:v>
                </c:pt>
                <c:pt idx="282">
                  <c:v>15:19:04:23</c:v>
                </c:pt>
                <c:pt idx="283">
                  <c:v>15:19:27:23</c:v>
                </c:pt>
                <c:pt idx="284">
                  <c:v>15:19:50:23</c:v>
                </c:pt>
                <c:pt idx="285">
                  <c:v>15:20:13:23</c:v>
                </c:pt>
                <c:pt idx="286">
                  <c:v>15:20:36:23</c:v>
                </c:pt>
                <c:pt idx="287">
                  <c:v>15:20:59:23</c:v>
                </c:pt>
                <c:pt idx="288">
                  <c:v>15:21:22:23</c:v>
                </c:pt>
                <c:pt idx="289">
                  <c:v>15:21:45:23</c:v>
                </c:pt>
                <c:pt idx="290">
                  <c:v>15:22:08:23</c:v>
                </c:pt>
                <c:pt idx="291">
                  <c:v>15:22:31:23</c:v>
                </c:pt>
                <c:pt idx="292">
                  <c:v>15:22:54:23</c:v>
                </c:pt>
                <c:pt idx="293">
                  <c:v>15:23:17:23</c:v>
                </c:pt>
                <c:pt idx="294">
                  <c:v>15:23:40:23</c:v>
                </c:pt>
                <c:pt idx="295">
                  <c:v>15:24:03:23</c:v>
                </c:pt>
                <c:pt idx="296">
                  <c:v>15:24:26:23</c:v>
                </c:pt>
                <c:pt idx="297">
                  <c:v>15:24:49:23</c:v>
                </c:pt>
                <c:pt idx="298">
                  <c:v>15:25:12:23</c:v>
                </c:pt>
                <c:pt idx="299">
                  <c:v>15:25:35:23</c:v>
                </c:pt>
                <c:pt idx="300">
                  <c:v>15:25:58:23</c:v>
                </c:pt>
                <c:pt idx="301">
                  <c:v>15:26:21:23</c:v>
                </c:pt>
                <c:pt idx="302">
                  <c:v>15:26:44:23</c:v>
                </c:pt>
                <c:pt idx="303">
                  <c:v>15:27:07:23</c:v>
                </c:pt>
                <c:pt idx="304">
                  <c:v>15:27:30:23</c:v>
                </c:pt>
                <c:pt idx="305">
                  <c:v>15:27:53:23</c:v>
                </c:pt>
                <c:pt idx="306">
                  <c:v>15:28:16:23</c:v>
                </c:pt>
                <c:pt idx="307">
                  <c:v>15:28:39:23</c:v>
                </c:pt>
                <c:pt idx="308">
                  <c:v>15:29:02:23</c:v>
                </c:pt>
                <c:pt idx="309">
                  <c:v>15:29:25:23</c:v>
                </c:pt>
                <c:pt idx="310">
                  <c:v>15:29:48:23</c:v>
                </c:pt>
                <c:pt idx="311">
                  <c:v>15:30:11:23</c:v>
                </c:pt>
                <c:pt idx="312">
                  <c:v>15:30:34:23</c:v>
                </c:pt>
                <c:pt idx="313">
                  <c:v>15:30:57:23</c:v>
                </c:pt>
                <c:pt idx="314">
                  <c:v>15:31:20:23</c:v>
                </c:pt>
                <c:pt idx="315">
                  <c:v>15:31:43:23</c:v>
                </c:pt>
                <c:pt idx="316">
                  <c:v>15:32:06:23</c:v>
                </c:pt>
                <c:pt idx="317">
                  <c:v>15:32:29:23</c:v>
                </c:pt>
                <c:pt idx="318">
                  <c:v>15:32:52:23</c:v>
                </c:pt>
                <c:pt idx="319">
                  <c:v>15:33:15:23</c:v>
                </c:pt>
                <c:pt idx="320">
                  <c:v>15:33:38:23</c:v>
                </c:pt>
                <c:pt idx="321">
                  <c:v>15:34:01:23</c:v>
                </c:pt>
                <c:pt idx="322">
                  <c:v>15:34:24:23</c:v>
                </c:pt>
                <c:pt idx="323">
                  <c:v>15:34:47:23</c:v>
                </c:pt>
                <c:pt idx="324">
                  <c:v>15:35:10:23</c:v>
                </c:pt>
                <c:pt idx="325">
                  <c:v>15:35:33:23</c:v>
                </c:pt>
                <c:pt idx="326">
                  <c:v>15:35:56:23</c:v>
                </c:pt>
                <c:pt idx="327">
                  <c:v>15:36:19:23</c:v>
                </c:pt>
                <c:pt idx="328">
                  <c:v>15:36:42:23</c:v>
                </c:pt>
                <c:pt idx="329">
                  <c:v>15:37:05:23</c:v>
                </c:pt>
                <c:pt idx="330">
                  <c:v>15:37:28:23</c:v>
                </c:pt>
                <c:pt idx="331">
                  <c:v>15:37:51:23</c:v>
                </c:pt>
                <c:pt idx="332">
                  <c:v>15:38:14:23</c:v>
                </c:pt>
                <c:pt idx="333">
                  <c:v>15:38:37:23</c:v>
                </c:pt>
                <c:pt idx="334">
                  <c:v>15:39:00:23</c:v>
                </c:pt>
                <c:pt idx="335">
                  <c:v>15:39:23:23</c:v>
                </c:pt>
                <c:pt idx="336">
                  <c:v>15:39:46:23</c:v>
                </c:pt>
                <c:pt idx="337">
                  <c:v>15:40:09:23</c:v>
                </c:pt>
                <c:pt idx="338">
                  <c:v>15:40:32:23</c:v>
                </c:pt>
                <c:pt idx="339">
                  <c:v>15:40:55:23</c:v>
                </c:pt>
                <c:pt idx="340">
                  <c:v>15:41:18:23</c:v>
                </c:pt>
                <c:pt idx="341">
                  <c:v>15:41:41:23</c:v>
                </c:pt>
                <c:pt idx="342">
                  <c:v>15:42:04:23</c:v>
                </c:pt>
                <c:pt idx="343">
                  <c:v>15:42:27:23</c:v>
                </c:pt>
                <c:pt idx="344">
                  <c:v>15:42:50:23</c:v>
                </c:pt>
                <c:pt idx="345">
                  <c:v>15:43:13:23</c:v>
                </c:pt>
                <c:pt idx="346">
                  <c:v>15:43:36:23</c:v>
                </c:pt>
                <c:pt idx="347">
                  <c:v>15:43:59:23</c:v>
                </c:pt>
                <c:pt idx="348">
                  <c:v>15:44:22:23</c:v>
                </c:pt>
                <c:pt idx="349">
                  <c:v>15:44:45:23</c:v>
                </c:pt>
                <c:pt idx="350">
                  <c:v>15:45:08:23</c:v>
                </c:pt>
                <c:pt idx="351">
                  <c:v>15:45:31:23</c:v>
                </c:pt>
                <c:pt idx="352">
                  <c:v>15:45:54:23</c:v>
                </c:pt>
                <c:pt idx="353">
                  <c:v>15:46:17:23</c:v>
                </c:pt>
                <c:pt idx="354">
                  <c:v>15:46:40:23</c:v>
                </c:pt>
                <c:pt idx="355">
                  <c:v>15:47:03:23</c:v>
                </c:pt>
                <c:pt idx="356">
                  <c:v>15:47:26:23</c:v>
                </c:pt>
                <c:pt idx="357">
                  <c:v>15:47:49:23</c:v>
                </c:pt>
                <c:pt idx="358">
                  <c:v>15:48:12:23</c:v>
                </c:pt>
                <c:pt idx="359">
                  <c:v>15:48:35:23</c:v>
                </c:pt>
                <c:pt idx="360">
                  <c:v>15:48:58:23</c:v>
                </c:pt>
                <c:pt idx="361">
                  <c:v>15:49:21:23</c:v>
                </c:pt>
                <c:pt idx="362">
                  <c:v>15:49:44:23</c:v>
                </c:pt>
                <c:pt idx="363">
                  <c:v>15:50:07:23</c:v>
                </c:pt>
                <c:pt idx="364">
                  <c:v>15:50:30:23</c:v>
                </c:pt>
                <c:pt idx="365">
                  <c:v>15:50:53:23</c:v>
                </c:pt>
                <c:pt idx="366">
                  <c:v>15:51:16:23</c:v>
                </c:pt>
                <c:pt idx="367">
                  <c:v>15:51:39:23</c:v>
                </c:pt>
                <c:pt idx="368">
                  <c:v>15:52:02:23</c:v>
                </c:pt>
                <c:pt idx="369">
                  <c:v>15:52:25:23</c:v>
                </c:pt>
                <c:pt idx="370">
                  <c:v>15:52:48:23</c:v>
                </c:pt>
                <c:pt idx="371">
                  <c:v>15:53:11:23</c:v>
                </c:pt>
                <c:pt idx="372">
                  <c:v>15:53:34:23</c:v>
                </c:pt>
                <c:pt idx="373">
                  <c:v>15:53:57:23</c:v>
                </c:pt>
                <c:pt idx="374">
                  <c:v>15:54:20:23</c:v>
                </c:pt>
                <c:pt idx="375">
                  <c:v>15:54:43:23</c:v>
                </c:pt>
                <c:pt idx="376">
                  <c:v>15:55:06:23</c:v>
                </c:pt>
                <c:pt idx="377">
                  <c:v>15:55:29:23</c:v>
                </c:pt>
                <c:pt idx="378">
                  <c:v>15:55:52:23</c:v>
                </c:pt>
                <c:pt idx="379">
                  <c:v>15:56:15:23</c:v>
                </c:pt>
                <c:pt idx="380">
                  <c:v>15:56:38:23</c:v>
                </c:pt>
                <c:pt idx="381">
                  <c:v>15:57:01:23</c:v>
                </c:pt>
                <c:pt idx="382">
                  <c:v>15:57:24:23</c:v>
                </c:pt>
                <c:pt idx="383">
                  <c:v>15:57:47:23</c:v>
                </c:pt>
                <c:pt idx="384">
                  <c:v>15:58:10:23</c:v>
                </c:pt>
                <c:pt idx="385">
                  <c:v>15:58:33:23</c:v>
                </c:pt>
                <c:pt idx="386">
                  <c:v>15:58:56:23</c:v>
                </c:pt>
                <c:pt idx="387">
                  <c:v>15:59:19:23</c:v>
                </c:pt>
                <c:pt idx="388">
                  <c:v>15:59:42:23</c:v>
                </c:pt>
                <c:pt idx="389">
                  <c:v>16:00:05:23</c:v>
                </c:pt>
                <c:pt idx="390">
                  <c:v>16:00:28:23</c:v>
                </c:pt>
                <c:pt idx="391">
                  <c:v>16:00:51:23</c:v>
                </c:pt>
                <c:pt idx="392">
                  <c:v>16:01:14:23</c:v>
                </c:pt>
                <c:pt idx="393">
                  <c:v>16:01:37:23</c:v>
                </c:pt>
                <c:pt idx="394">
                  <c:v>16:02:00:23</c:v>
                </c:pt>
                <c:pt idx="395">
                  <c:v>16:02:23:23</c:v>
                </c:pt>
                <c:pt idx="396">
                  <c:v>16:02:46:23</c:v>
                </c:pt>
                <c:pt idx="397">
                  <c:v>16:03:09:23</c:v>
                </c:pt>
                <c:pt idx="398">
                  <c:v>16:03:32:23</c:v>
                </c:pt>
                <c:pt idx="399">
                  <c:v>16:03:55:23</c:v>
                </c:pt>
                <c:pt idx="400">
                  <c:v>16:04:18:23</c:v>
                </c:pt>
                <c:pt idx="401">
                  <c:v>16:04:41:23</c:v>
                </c:pt>
                <c:pt idx="402">
                  <c:v>16:05:04:23</c:v>
                </c:pt>
                <c:pt idx="403">
                  <c:v>16:05:27:23</c:v>
                </c:pt>
                <c:pt idx="404">
                  <c:v>16:05:50:23</c:v>
                </c:pt>
                <c:pt idx="405">
                  <c:v>16:06:13:23</c:v>
                </c:pt>
                <c:pt idx="406">
                  <c:v>16:06:36:23</c:v>
                </c:pt>
                <c:pt idx="407">
                  <c:v>16:06:59:23</c:v>
                </c:pt>
                <c:pt idx="408">
                  <c:v>16:07:22:23</c:v>
                </c:pt>
                <c:pt idx="409">
                  <c:v>16:07:45:23</c:v>
                </c:pt>
                <c:pt idx="410">
                  <c:v>16:08:08:23</c:v>
                </c:pt>
                <c:pt idx="411">
                  <c:v>16:08:31:23</c:v>
                </c:pt>
                <c:pt idx="412">
                  <c:v>16:08:54:23</c:v>
                </c:pt>
                <c:pt idx="413">
                  <c:v>16:09:17:23</c:v>
                </c:pt>
                <c:pt idx="414">
                  <c:v>16:09:40:23</c:v>
                </c:pt>
                <c:pt idx="415">
                  <c:v>16:10:03:23</c:v>
                </c:pt>
                <c:pt idx="416">
                  <c:v>16:10:26:25</c:v>
                </c:pt>
                <c:pt idx="417">
                  <c:v>16:10:49:23</c:v>
                </c:pt>
                <c:pt idx="418">
                  <c:v>16:11:12:23</c:v>
                </c:pt>
                <c:pt idx="419">
                  <c:v>16:11:35:23</c:v>
                </c:pt>
                <c:pt idx="420">
                  <c:v>16:11:58:23</c:v>
                </c:pt>
                <c:pt idx="421">
                  <c:v>16:12:21:23</c:v>
                </c:pt>
                <c:pt idx="422">
                  <c:v>16:12:44:23</c:v>
                </c:pt>
                <c:pt idx="423">
                  <c:v>16:13:07:23</c:v>
                </c:pt>
                <c:pt idx="424">
                  <c:v>16:13:30:23</c:v>
                </c:pt>
                <c:pt idx="425">
                  <c:v>16:13:53:23</c:v>
                </c:pt>
                <c:pt idx="426">
                  <c:v>16:14:16:23</c:v>
                </c:pt>
                <c:pt idx="427">
                  <c:v>16:14:39:23</c:v>
                </c:pt>
                <c:pt idx="428">
                  <c:v>16:15:02:23</c:v>
                </c:pt>
                <c:pt idx="429">
                  <c:v>16:15:25:23</c:v>
                </c:pt>
                <c:pt idx="430">
                  <c:v>16:15:48:23</c:v>
                </c:pt>
                <c:pt idx="431">
                  <c:v>16:16:11:23</c:v>
                </c:pt>
                <c:pt idx="432">
                  <c:v>16:16:34:23</c:v>
                </c:pt>
                <c:pt idx="433">
                  <c:v>16:16:57:23</c:v>
                </c:pt>
                <c:pt idx="434">
                  <c:v>16:17:20:23</c:v>
                </c:pt>
                <c:pt idx="435">
                  <c:v>16:17:43:23</c:v>
                </c:pt>
                <c:pt idx="436">
                  <c:v>16:18:06:23</c:v>
                </c:pt>
                <c:pt idx="437">
                  <c:v>16:18:29:23</c:v>
                </c:pt>
                <c:pt idx="438">
                  <c:v>16:18:52:23</c:v>
                </c:pt>
                <c:pt idx="439">
                  <c:v>16:19:15:23</c:v>
                </c:pt>
                <c:pt idx="440">
                  <c:v>16:19:38:23</c:v>
                </c:pt>
                <c:pt idx="441">
                  <c:v>16:20:01:23</c:v>
                </c:pt>
                <c:pt idx="442">
                  <c:v>16:20:24:23</c:v>
                </c:pt>
                <c:pt idx="443">
                  <c:v>16:20:47:23</c:v>
                </c:pt>
                <c:pt idx="444">
                  <c:v>16:21:10:23</c:v>
                </c:pt>
                <c:pt idx="445">
                  <c:v>16:21:33:23</c:v>
                </c:pt>
                <c:pt idx="446">
                  <c:v>16:21:56:23</c:v>
                </c:pt>
                <c:pt idx="447">
                  <c:v>16:22:19:23</c:v>
                </c:pt>
                <c:pt idx="448">
                  <c:v>16:22:42:23</c:v>
                </c:pt>
                <c:pt idx="449">
                  <c:v>16:23:05:23</c:v>
                </c:pt>
                <c:pt idx="450">
                  <c:v>16:23:28:23</c:v>
                </c:pt>
                <c:pt idx="451">
                  <c:v>16:23:51:23</c:v>
                </c:pt>
                <c:pt idx="452">
                  <c:v>16:24:14:23</c:v>
                </c:pt>
                <c:pt idx="453">
                  <c:v>16:24:37:23</c:v>
                </c:pt>
                <c:pt idx="454">
                  <c:v>16:25:00:23</c:v>
                </c:pt>
                <c:pt idx="455">
                  <c:v>16:25:23:23</c:v>
                </c:pt>
                <c:pt idx="456">
                  <c:v>16:25:46:23</c:v>
                </c:pt>
                <c:pt idx="457">
                  <c:v>16:26:09:23</c:v>
                </c:pt>
                <c:pt idx="458">
                  <c:v>16:26:32:23</c:v>
                </c:pt>
                <c:pt idx="459">
                  <c:v>16:26:55:23</c:v>
                </c:pt>
                <c:pt idx="460">
                  <c:v>16:27:18:23</c:v>
                </c:pt>
                <c:pt idx="461">
                  <c:v>16:27:41:23</c:v>
                </c:pt>
                <c:pt idx="462">
                  <c:v>16:28:04:23</c:v>
                </c:pt>
                <c:pt idx="463">
                  <c:v>16:28:27:23</c:v>
                </c:pt>
                <c:pt idx="464">
                  <c:v>16:28:50:23</c:v>
                </c:pt>
                <c:pt idx="465">
                  <c:v>16:29:13:23</c:v>
                </c:pt>
                <c:pt idx="466">
                  <c:v>16:29:36:23</c:v>
                </c:pt>
                <c:pt idx="467">
                  <c:v>16:29:59:23</c:v>
                </c:pt>
                <c:pt idx="468">
                  <c:v>16:30:22:23</c:v>
                </c:pt>
                <c:pt idx="469">
                  <c:v>16:30:45:23</c:v>
                </c:pt>
                <c:pt idx="470">
                  <c:v>16:31:08:23</c:v>
                </c:pt>
                <c:pt idx="471">
                  <c:v>16:31:31:23</c:v>
                </c:pt>
                <c:pt idx="472">
                  <c:v>16:31:54:23</c:v>
                </c:pt>
                <c:pt idx="473">
                  <c:v>16:32:17:23</c:v>
                </c:pt>
                <c:pt idx="474">
                  <c:v>16:32:40:23</c:v>
                </c:pt>
                <c:pt idx="475">
                  <c:v>16:33:03:23</c:v>
                </c:pt>
                <c:pt idx="476">
                  <c:v>16:33:26:23</c:v>
                </c:pt>
                <c:pt idx="477">
                  <c:v>16:33:49:23</c:v>
                </c:pt>
                <c:pt idx="478">
                  <c:v>16:34:12:23</c:v>
                </c:pt>
                <c:pt idx="479">
                  <c:v>16:34:35:23</c:v>
                </c:pt>
                <c:pt idx="480">
                  <c:v>16:34:58:23</c:v>
                </c:pt>
                <c:pt idx="481">
                  <c:v>16:35:21:23</c:v>
                </c:pt>
                <c:pt idx="482">
                  <c:v>16:35:44:23</c:v>
                </c:pt>
                <c:pt idx="483">
                  <c:v>16:36:07:23</c:v>
                </c:pt>
                <c:pt idx="484">
                  <c:v>16:36:30:23</c:v>
                </c:pt>
                <c:pt idx="485">
                  <c:v>16:36:53:23</c:v>
                </c:pt>
                <c:pt idx="486">
                  <c:v>16:37:16:23</c:v>
                </c:pt>
                <c:pt idx="487">
                  <c:v>16:37:39:23</c:v>
                </c:pt>
                <c:pt idx="488">
                  <c:v>16:38:02:23</c:v>
                </c:pt>
                <c:pt idx="489">
                  <c:v>16:38:25:23</c:v>
                </c:pt>
                <c:pt idx="490">
                  <c:v>16:38:48:23</c:v>
                </c:pt>
                <c:pt idx="491">
                  <c:v>16:39:11:23</c:v>
                </c:pt>
                <c:pt idx="492">
                  <c:v>16:39:34:23</c:v>
                </c:pt>
                <c:pt idx="493">
                  <c:v>16:39:57:23</c:v>
                </c:pt>
                <c:pt idx="494">
                  <c:v>16:40:20:23</c:v>
                </c:pt>
                <c:pt idx="495">
                  <c:v>16:40:43:23</c:v>
                </c:pt>
                <c:pt idx="496">
                  <c:v>16:41:06:23</c:v>
                </c:pt>
                <c:pt idx="497">
                  <c:v>16:41:29:23</c:v>
                </c:pt>
                <c:pt idx="498">
                  <c:v>16:41:52:23</c:v>
                </c:pt>
                <c:pt idx="499">
                  <c:v>16:42:15:23</c:v>
                </c:pt>
                <c:pt idx="500">
                  <c:v>16:42:38:23</c:v>
                </c:pt>
                <c:pt idx="501">
                  <c:v>16:43:01:23</c:v>
                </c:pt>
                <c:pt idx="502">
                  <c:v>16:43:24:23</c:v>
                </c:pt>
                <c:pt idx="503">
                  <c:v>16:43:47:23</c:v>
                </c:pt>
                <c:pt idx="504">
                  <c:v>16:44:10:23</c:v>
                </c:pt>
                <c:pt idx="505">
                  <c:v>16:44:33:23</c:v>
                </c:pt>
                <c:pt idx="506">
                  <c:v>16:44:56:23</c:v>
                </c:pt>
                <c:pt idx="507">
                  <c:v>16:45:19:23</c:v>
                </c:pt>
                <c:pt idx="508">
                  <c:v>16:45:42:23</c:v>
                </c:pt>
                <c:pt idx="509">
                  <c:v>16:46:05:23</c:v>
                </c:pt>
                <c:pt idx="510">
                  <c:v>16:46:28:23</c:v>
                </c:pt>
                <c:pt idx="511">
                  <c:v>16:46:51:23</c:v>
                </c:pt>
                <c:pt idx="512">
                  <c:v>16:47:14:23</c:v>
                </c:pt>
                <c:pt idx="513">
                  <c:v>16:47:37:23</c:v>
                </c:pt>
                <c:pt idx="514">
                  <c:v>16:48:00:23</c:v>
                </c:pt>
                <c:pt idx="515">
                  <c:v>16:48:23:23</c:v>
                </c:pt>
                <c:pt idx="516">
                  <c:v>16:48:46:23</c:v>
                </c:pt>
                <c:pt idx="517">
                  <c:v>16:49:09:23</c:v>
                </c:pt>
                <c:pt idx="518">
                  <c:v>16:49:32:23</c:v>
                </c:pt>
                <c:pt idx="519">
                  <c:v>16:49:55:23</c:v>
                </c:pt>
                <c:pt idx="520">
                  <c:v>16:50:18:23</c:v>
                </c:pt>
                <c:pt idx="521">
                  <c:v>16:50:41:23</c:v>
                </c:pt>
                <c:pt idx="522">
                  <c:v>16:51:04:23</c:v>
                </c:pt>
                <c:pt idx="523">
                  <c:v>16:51:27:23</c:v>
                </c:pt>
                <c:pt idx="524">
                  <c:v>16:51:50:23</c:v>
                </c:pt>
                <c:pt idx="525">
                  <c:v>16:52:13:23</c:v>
                </c:pt>
                <c:pt idx="526">
                  <c:v>16:52:36:23</c:v>
                </c:pt>
                <c:pt idx="527">
                  <c:v>16:52:59:23</c:v>
                </c:pt>
                <c:pt idx="528">
                  <c:v>16:53:22:23</c:v>
                </c:pt>
                <c:pt idx="529">
                  <c:v>16:53:45:23</c:v>
                </c:pt>
                <c:pt idx="530">
                  <c:v>16:54:08:23</c:v>
                </c:pt>
                <c:pt idx="531">
                  <c:v>16:54:31:23</c:v>
                </c:pt>
                <c:pt idx="532">
                  <c:v>16:54:54:23</c:v>
                </c:pt>
                <c:pt idx="533">
                  <c:v>16:55:17:23</c:v>
                </c:pt>
                <c:pt idx="534">
                  <c:v>16:55:40:23</c:v>
                </c:pt>
                <c:pt idx="535">
                  <c:v>16:56:03:23</c:v>
                </c:pt>
                <c:pt idx="536">
                  <c:v>16:56:26:23</c:v>
                </c:pt>
                <c:pt idx="537">
                  <c:v>16:56:49:23</c:v>
                </c:pt>
                <c:pt idx="538">
                  <c:v>16:57:12:23</c:v>
                </c:pt>
                <c:pt idx="539">
                  <c:v>16:57:35:23</c:v>
                </c:pt>
                <c:pt idx="540">
                  <c:v>16:57:58:23</c:v>
                </c:pt>
                <c:pt idx="541">
                  <c:v>16:58:21:23</c:v>
                </c:pt>
                <c:pt idx="542">
                  <c:v>16:58:44:23</c:v>
                </c:pt>
                <c:pt idx="543">
                  <c:v>16:59:07:23</c:v>
                </c:pt>
                <c:pt idx="544">
                  <c:v>16:59:30:23</c:v>
                </c:pt>
                <c:pt idx="545">
                  <c:v>16:59:53:23</c:v>
                </c:pt>
                <c:pt idx="546">
                  <c:v>17:00:16:23</c:v>
                </c:pt>
                <c:pt idx="547">
                  <c:v>17:00:39:23</c:v>
                </c:pt>
                <c:pt idx="548">
                  <c:v>17:01:02:23</c:v>
                </c:pt>
                <c:pt idx="549">
                  <c:v>17:01:25:23</c:v>
                </c:pt>
                <c:pt idx="550">
                  <c:v>17:01:48:23</c:v>
                </c:pt>
                <c:pt idx="551">
                  <c:v>17:02:11:23</c:v>
                </c:pt>
                <c:pt idx="552">
                  <c:v>17:02:34:23</c:v>
                </c:pt>
                <c:pt idx="553">
                  <c:v>17:02:57:23</c:v>
                </c:pt>
                <c:pt idx="554">
                  <c:v>17:03:20:23</c:v>
                </c:pt>
                <c:pt idx="555">
                  <c:v>17:03:43:23</c:v>
                </c:pt>
                <c:pt idx="556">
                  <c:v>17:04:06:23</c:v>
                </c:pt>
                <c:pt idx="557">
                  <c:v>17:04:29:23</c:v>
                </c:pt>
                <c:pt idx="558">
                  <c:v>17:04:52:23</c:v>
                </c:pt>
                <c:pt idx="559">
                  <c:v>17:05:15:23</c:v>
                </c:pt>
                <c:pt idx="560">
                  <c:v>17:05:38:23</c:v>
                </c:pt>
                <c:pt idx="561">
                  <c:v>17:06:01:23</c:v>
                </c:pt>
                <c:pt idx="562">
                  <c:v>17:06:24:23</c:v>
                </c:pt>
                <c:pt idx="563">
                  <c:v>17:06:47:23</c:v>
                </c:pt>
                <c:pt idx="564">
                  <c:v>17:07:10:23</c:v>
                </c:pt>
                <c:pt idx="565">
                  <c:v>17:07:33:23</c:v>
                </c:pt>
                <c:pt idx="566">
                  <c:v>17:07:56:23</c:v>
                </c:pt>
                <c:pt idx="567">
                  <c:v>17:08:19:23</c:v>
                </c:pt>
                <c:pt idx="568">
                  <c:v>17:08:42:23</c:v>
                </c:pt>
                <c:pt idx="569">
                  <c:v>17:09:05:23</c:v>
                </c:pt>
                <c:pt idx="570">
                  <c:v>17:09:28:23</c:v>
                </c:pt>
                <c:pt idx="571">
                  <c:v>17:09:51:23</c:v>
                </c:pt>
                <c:pt idx="572">
                  <c:v>17:10:14:23</c:v>
                </c:pt>
                <c:pt idx="573">
                  <c:v>17:10:37:23</c:v>
                </c:pt>
                <c:pt idx="574">
                  <c:v>17:11:00:23</c:v>
                </c:pt>
                <c:pt idx="575">
                  <c:v>17:11:23:23</c:v>
                </c:pt>
                <c:pt idx="576">
                  <c:v>17:11:46:23</c:v>
                </c:pt>
                <c:pt idx="577">
                  <c:v>17:12:09:23</c:v>
                </c:pt>
                <c:pt idx="578">
                  <c:v>17:12:32:23</c:v>
                </c:pt>
                <c:pt idx="579">
                  <c:v>17:12:55:23</c:v>
                </c:pt>
                <c:pt idx="580">
                  <c:v>17:13:18:23</c:v>
                </c:pt>
                <c:pt idx="581">
                  <c:v>17:13:41:23</c:v>
                </c:pt>
                <c:pt idx="582">
                  <c:v>17:14:04:23</c:v>
                </c:pt>
                <c:pt idx="583">
                  <c:v>17:14:27:23</c:v>
                </c:pt>
                <c:pt idx="584">
                  <c:v>17:14:50:23</c:v>
                </c:pt>
                <c:pt idx="585">
                  <c:v>17:15:13:25</c:v>
                </c:pt>
                <c:pt idx="586">
                  <c:v>17:15:36:23</c:v>
                </c:pt>
                <c:pt idx="587">
                  <c:v>17:15:59:23</c:v>
                </c:pt>
                <c:pt idx="588">
                  <c:v>17:16:22:23</c:v>
                </c:pt>
                <c:pt idx="589">
                  <c:v>17:16:45:23</c:v>
                </c:pt>
                <c:pt idx="590">
                  <c:v>17:17:08:23</c:v>
                </c:pt>
                <c:pt idx="591">
                  <c:v>17:17:31:23</c:v>
                </c:pt>
                <c:pt idx="592">
                  <c:v>17:17:54:23</c:v>
                </c:pt>
                <c:pt idx="593">
                  <c:v>17:18:17:23</c:v>
                </c:pt>
                <c:pt idx="594">
                  <c:v>17:18:40:23</c:v>
                </c:pt>
                <c:pt idx="595">
                  <c:v>17:19:03:23</c:v>
                </c:pt>
                <c:pt idx="596">
                  <c:v>17:19:26:23</c:v>
                </c:pt>
                <c:pt idx="597">
                  <c:v>17:19:49:23</c:v>
                </c:pt>
                <c:pt idx="598">
                  <c:v>17:20:12:23</c:v>
                </c:pt>
                <c:pt idx="599">
                  <c:v>17:20:35:23</c:v>
                </c:pt>
                <c:pt idx="600">
                  <c:v>17:20:58:23</c:v>
                </c:pt>
                <c:pt idx="601">
                  <c:v>17:21:21:23</c:v>
                </c:pt>
                <c:pt idx="602">
                  <c:v>17:21:44:23</c:v>
                </c:pt>
                <c:pt idx="603">
                  <c:v>17:22:07:23</c:v>
                </c:pt>
                <c:pt idx="604">
                  <c:v>17:22:30:23</c:v>
                </c:pt>
                <c:pt idx="605">
                  <c:v>17:22:53:23</c:v>
                </c:pt>
                <c:pt idx="606">
                  <c:v>17:23:16:23</c:v>
                </c:pt>
                <c:pt idx="607">
                  <c:v>17:23:39:23</c:v>
                </c:pt>
                <c:pt idx="608">
                  <c:v>17:24:02:23</c:v>
                </c:pt>
                <c:pt idx="609">
                  <c:v>17:24:25:23</c:v>
                </c:pt>
                <c:pt idx="610">
                  <c:v>17:24:48:23</c:v>
                </c:pt>
                <c:pt idx="611">
                  <c:v>17:25:11:23</c:v>
                </c:pt>
                <c:pt idx="612">
                  <c:v>17:25:34:23</c:v>
                </c:pt>
                <c:pt idx="613">
                  <c:v>17:25:57:23</c:v>
                </c:pt>
                <c:pt idx="614">
                  <c:v>17:26:20:23</c:v>
                </c:pt>
                <c:pt idx="615">
                  <c:v>17:26:43:23</c:v>
                </c:pt>
                <c:pt idx="616">
                  <c:v>17:27:06:23</c:v>
                </c:pt>
                <c:pt idx="617">
                  <c:v>17:27:29:23</c:v>
                </c:pt>
                <c:pt idx="618">
                  <c:v>17:27:52:23</c:v>
                </c:pt>
                <c:pt idx="619">
                  <c:v>17:28:15:23</c:v>
                </c:pt>
                <c:pt idx="620">
                  <c:v>17:28:38:23</c:v>
                </c:pt>
                <c:pt idx="621">
                  <c:v>17:29:01:23</c:v>
                </c:pt>
                <c:pt idx="622">
                  <c:v>17:29:24:23</c:v>
                </c:pt>
                <c:pt idx="623">
                  <c:v>17:29:47:23</c:v>
                </c:pt>
                <c:pt idx="624">
                  <c:v>17:30:10:23</c:v>
                </c:pt>
                <c:pt idx="625">
                  <c:v>17:30:33:23</c:v>
                </c:pt>
                <c:pt idx="626">
                  <c:v>17:30:56:23</c:v>
                </c:pt>
                <c:pt idx="627">
                  <c:v>17:31:19:23</c:v>
                </c:pt>
                <c:pt idx="628">
                  <c:v>17:31:42:23</c:v>
                </c:pt>
                <c:pt idx="629">
                  <c:v>17:32:05:23</c:v>
                </c:pt>
                <c:pt idx="630">
                  <c:v>17:32:28:23</c:v>
                </c:pt>
                <c:pt idx="631">
                  <c:v>17:32:51:23</c:v>
                </c:pt>
                <c:pt idx="632">
                  <c:v>17:33:14:23</c:v>
                </c:pt>
                <c:pt idx="633">
                  <c:v>17:33:37:23</c:v>
                </c:pt>
                <c:pt idx="634">
                  <c:v>17:34:00:23</c:v>
                </c:pt>
                <c:pt idx="635">
                  <c:v>17:34:23:23</c:v>
                </c:pt>
                <c:pt idx="636">
                  <c:v>17:34:46:23</c:v>
                </c:pt>
                <c:pt idx="637">
                  <c:v>17:35:09:23</c:v>
                </c:pt>
                <c:pt idx="638">
                  <c:v>17:35:32:23</c:v>
                </c:pt>
                <c:pt idx="639">
                  <c:v>17:35:55:23</c:v>
                </c:pt>
                <c:pt idx="640">
                  <c:v>17:36:18:23</c:v>
                </c:pt>
                <c:pt idx="641">
                  <c:v>17:36:41:23</c:v>
                </c:pt>
                <c:pt idx="642">
                  <c:v>17:37:04:23</c:v>
                </c:pt>
                <c:pt idx="643">
                  <c:v>17:37:27:23</c:v>
                </c:pt>
                <c:pt idx="644">
                  <c:v>17:37:50:23</c:v>
                </c:pt>
                <c:pt idx="645">
                  <c:v>17:38:13:23</c:v>
                </c:pt>
                <c:pt idx="646">
                  <c:v>17:38:36:23</c:v>
                </c:pt>
                <c:pt idx="647">
                  <c:v>17:38:59:23</c:v>
                </c:pt>
                <c:pt idx="648">
                  <c:v>17:39:22:23</c:v>
                </c:pt>
                <c:pt idx="649">
                  <c:v>17:39:45:23</c:v>
                </c:pt>
                <c:pt idx="650">
                  <c:v>17:40:08:23</c:v>
                </c:pt>
                <c:pt idx="651">
                  <c:v>17:40:31:23</c:v>
                </c:pt>
                <c:pt idx="652">
                  <c:v>17:40:54:23</c:v>
                </c:pt>
                <c:pt idx="653">
                  <c:v>17:41:17:23</c:v>
                </c:pt>
                <c:pt idx="654">
                  <c:v>17:41:40:23</c:v>
                </c:pt>
                <c:pt idx="655">
                  <c:v>17:42:03:23</c:v>
                </c:pt>
                <c:pt idx="656">
                  <c:v>17:42:26:23</c:v>
                </c:pt>
                <c:pt idx="657">
                  <c:v>17:42:49:23</c:v>
                </c:pt>
                <c:pt idx="658">
                  <c:v>17:43:12:23</c:v>
                </c:pt>
                <c:pt idx="659">
                  <c:v>17:43:35:23</c:v>
                </c:pt>
                <c:pt idx="660">
                  <c:v>17:43:58:23</c:v>
                </c:pt>
                <c:pt idx="661">
                  <c:v>17:44:21:23</c:v>
                </c:pt>
                <c:pt idx="662">
                  <c:v>17:44:44:23</c:v>
                </c:pt>
                <c:pt idx="663">
                  <c:v>17:45:07:23</c:v>
                </c:pt>
                <c:pt idx="664">
                  <c:v>17:45:30:23</c:v>
                </c:pt>
                <c:pt idx="665">
                  <c:v>17:45:53:23</c:v>
                </c:pt>
                <c:pt idx="666">
                  <c:v>17:46:16:23</c:v>
                </c:pt>
                <c:pt idx="667">
                  <c:v>17:46:39:23</c:v>
                </c:pt>
                <c:pt idx="668">
                  <c:v>17:47:02:25</c:v>
                </c:pt>
                <c:pt idx="669">
                  <c:v>17:47:25:23</c:v>
                </c:pt>
                <c:pt idx="670">
                  <c:v>17:47:48:23</c:v>
                </c:pt>
                <c:pt idx="671">
                  <c:v>17:48:11:23</c:v>
                </c:pt>
                <c:pt idx="672">
                  <c:v>17:48:34:23</c:v>
                </c:pt>
                <c:pt idx="673">
                  <c:v>17:48:57:23</c:v>
                </c:pt>
                <c:pt idx="674">
                  <c:v>17:49:20:23</c:v>
                </c:pt>
                <c:pt idx="675">
                  <c:v>17:49:43:23</c:v>
                </c:pt>
                <c:pt idx="676">
                  <c:v>17:50:06:23</c:v>
                </c:pt>
                <c:pt idx="677">
                  <c:v>17:50:29:23</c:v>
                </c:pt>
                <c:pt idx="678">
                  <c:v>17:50:52:23</c:v>
                </c:pt>
                <c:pt idx="679">
                  <c:v>17:51:15:23</c:v>
                </c:pt>
                <c:pt idx="680">
                  <c:v>17:51:38:23</c:v>
                </c:pt>
                <c:pt idx="681">
                  <c:v>17:52:01:23</c:v>
                </c:pt>
                <c:pt idx="682">
                  <c:v>17:52:24:23</c:v>
                </c:pt>
                <c:pt idx="683">
                  <c:v>17:52:47:23</c:v>
                </c:pt>
                <c:pt idx="684">
                  <c:v>17:53:10:23</c:v>
                </c:pt>
                <c:pt idx="685">
                  <c:v>17:53:33:23</c:v>
                </c:pt>
                <c:pt idx="686">
                  <c:v>17:53:56:23</c:v>
                </c:pt>
                <c:pt idx="687">
                  <c:v>17:54:19:23</c:v>
                </c:pt>
                <c:pt idx="688">
                  <c:v>17:54:42:23</c:v>
                </c:pt>
                <c:pt idx="689">
                  <c:v>17:55:05:23</c:v>
                </c:pt>
                <c:pt idx="690">
                  <c:v>17:55:28:23</c:v>
                </c:pt>
                <c:pt idx="691">
                  <c:v>17:55:51:23</c:v>
                </c:pt>
                <c:pt idx="692">
                  <c:v>17:56:14:23</c:v>
                </c:pt>
                <c:pt idx="693">
                  <c:v>17:56:37:23</c:v>
                </c:pt>
                <c:pt idx="694">
                  <c:v>17:57:00:23</c:v>
                </c:pt>
                <c:pt idx="695">
                  <c:v>17:57:23:23</c:v>
                </c:pt>
                <c:pt idx="696">
                  <c:v>17:57:46:23</c:v>
                </c:pt>
                <c:pt idx="697">
                  <c:v>17:58:09:23</c:v>
                </c:pt>
                <c:pt idx="698">
                  <c:v>17:58:32:23</c:v>
                </c:pt>
                <c:pt idx="699">
                  <c:v>17:58:55:23</c:v>
                </c:pt>
                <c:pt idx="700">
                  <c:v>17:59:18:23</c:v>
                </c:pt>
                <c:pt idx="701">
                  <c:v>17:59:41:23</c:v>
                </c:pt>
                <c:pt idx="702">
                  <c:v>18:00:04:23</c:v>
                </c:pt>
                <c:pt idx="703">
                  <c:v>18:00:27:23</c:v>
                </c:pt>
                <c:pt idx="704">
                  <c:v>18:00:50:23</c:v>
                </c:pt>
                <c:pt idx="705">
                  <c:v>18:01:13:23</c:v>
                </c:pt>
                <c:pt idx="706">
                  <c:v>18:01:36:23</c:v>
                </c:pt>
                <c:pt idx="707">
                  <c:v>18:01:59:23</c:v>
                </c:pt>
                <c:pt idx="708">
                  <c:v>18:02:22:23</c:v>
                </c:pt>
                <c:pt idx="709">
                  <c:v>18:02:45:23</c:v>
                </c:pt>
                <c:pt idx="710">
                  <c:v>18:03:08:23</c:v>
                </c:pt>
                <c:pt idx="711">
                  <c:v>18:03:31:23</c:v>
                </c:pt>
                <c:pt idx="712">
                  <c:v>18:03:54:23</c:v>
                </c:pt>
                <c:pt idx="713">
                  <c:v>18:04:17:23</c:v>
                </c:pt>
                <c:pt idx="714">
                  <c:v>18:04:40:23</c:v>
                </c:pt>
                <c:pt idx="715">
                  <c:v>18:05:03:23</c:v>
                </c:pt>
                <c:pt idx="716">
                  <c:v>18:05:26:23</c:v>
                </c:pt>
                <c:pt idx="717">
                  <c:v>18:05:49:23</c:v>
                </c:pt>
                <c:pt idx="718">
                  <c:v>18:06:12:23</c:v>
                </c:pt>
                <c:pt idx="719">
                  <c:v>18:06:35:23</c:v>
                </c:pt>
                <c:pt idx="720">
                  <c:v>18:06:58:23</c:v>
                </c:pt>
                <c:pt idx="721">
                  <c:v>18:07:21:23</c:v>
                </c:pt>
                <c:pt idx="722">
                  <c:v>18:07:44:23</c:v>
                </c:pt>
                <c:pt idx="723">
                  <c:v>18:08:07:23</c:v>
                </c:pt>
                <c:pt idx="724">
                  <c:v>18:08:30:23</c:v>
                </c:pt>
                <c:pt idx="725">
                  <c:v>18:08:53:23</c:v>
                </c:pt>
                <c:pt idx="726">
                  <c:v>18:09:16:23</c:v>
                </c:pt>
                <c:pt idx="727">
                  <c:v>18:09:39:23</c:v>
                </c:pt>
                <c:pt idx="728">
                  <c:v>18:10:02:23</c:v>
                </c:pt>
                <c:pt idx="729">
                  <c:v>18:10:25:23</c:v>
                </c:pt>
                <c:pt idx="730">
                  <c:v>18:10:48:23</c:v>
                </c:pt>
                <c:pt idx="731">
                  <c:v>18:11:11:23</c:v>
                </c:pt>
                <c:pt idx="732">
                  <c:v>18:11:34:23</c:v>
                </c:pt>
                <c:pt idx="733">
                  <c:v>18:11:57:23</c:v>
                </c:pt>
                <c:pt idx="734">
                  <c:v>18:12:20:23</c:v>
                </c:pt>
                <c:pt idx="735">
                  <c:v>18:12:43:23</c:v>
                </c:pt>
                <c:pt idx="736">
                  <c:v>18:13:06:23</c:v>
                </c:pt>
                <c:pt idx="737">
                  <c:v>18:13:29:23</c:v>
                </c:pt>
                <c:pt idx="738">
                  <c:v>18:13:52:23</c:v>
                </c:pt>
                <c:pt idx="739">
                  <c:v>18:14:15:23</c:v>
                </c:pt>
                <c:pt idx="740">
                  <c:v>18:14:38:23</c:v>
                </c:pt>
                <c:pt idx="741">
                  <c:v>18:15:01:23</c:v>
                </c:pt>
                <c:pt idx="742">
                  <c:v>18:15:24:23</c:v>
                </c:pt>
                <c:pt idx="743">
                  <c:v>18:15:47:23</c:v>
                </c:pt>
                <c:pt idx="744">
                  <c:v>18:16:10:23</c:v>
                </c:pt>
                <c:pt idx="745">
                  <c:v>18:16:33:23</c:v>
                </c:pt>
                <c:pt idx="746">
                  <c:v>18:16:56:23</c:v>
                </c:pt>
                <c:pt idx="747">
                  <c:v>18:17:19:23</c:v>
                </c:pt>
                <c:pt idx="748">
                  <c:v>18:17:42:23</c:v>
                </c:pt>
                <c:pt idx="749">
                  <c:v>18:18:05:23</c:v>
                </c:pt>
                <c:pt idx="750">
                  <c:v>18:18:28:23</c:v>
                </c:pt>
                <c:pt idx="751">
                  <c:v>18:18:51:23</c:v>
                </c:pt>
                <c:pt idx="752">
                  <c:v>18:19:14:23</c:v>
                </c:pt>
                <c:pt idx="753">
                  <c:v>18:19:37:23</c:v>
                </c:pt>
                <c:pt idx="754">
                  <c:v>18:20:00:23</c:v>
                </c:pt>
                <c:pt idx="755">
                  <c:v>18:20:23:23</c:v>
                </c:pt>
                <c:pt idx="756">
                  <c:v>18:20:46:23</c:v>
                </c:pt>
                <c:pt idx="757">
                  <c:v>18:21:09:23</c:v>
                </c:pt>
                <c:pt idx="758">
                  <c:v>18:21:32:23</c:v>
                </c:pt>
                <c:pt idx="759">
                  <c:v>18:21:55:23</c:v>
                </c:pt>
                <c:pt idx="760">
                  <c:v>18:22:18:23</c:v>
                </c:pt>
                <c:pt idx="761">
                  <c:v>18:22:41:23</c:v>
                </c:pt>
                <c:pt idx="762">
                  <c:v>18:23:04:23</c:v>
                </c:pt>
                <c:pt idx="763">
                  <c:v>18:23:27:23</c:v>
                </c:pt>
                <c:pt idx="764">
                  <c:v>18:23:50:23</c:v>
                </c:pt>
                <c:pt idx="765">
                  <c:v>18:24:13:23</c:v>
                </c:pt>
                <c:pt idx="766">
                  <c:v>18:24:36:23</c:v>
                </c:pt>
                <c:pt idx="767">
                  <c:v>18:24:59:23</c:v>
                </c:pt>
                <c:pt idx="768">
                  <c:v>18:25:22:23</c:v>
                </c:pt>
                <c:pt idx="769">
                  <c:v>18:25:45:23</c:v>
                </c:pt>
                <c:pt idx="770">
                  <c:v>18:26:08:23</c:v>
                </c:pt>
                <c:pt idx="771">
                  <c:v>18:26:31:23</c:v>
                </c:pt>
                <c:pt idx="772">
                  <c:v>18:26:54:23</c:v>
                </c:pt>
                <c:pt idx="773">
                  <c:v>18:27:17:23</c:v>
                </c:pt>
                <c:pt idx="774">
                  <c:v>18:27:40:23</c:v>
                </c:pt>
                <c:pt idx="775">
                  <c:v>18:28:03:23</c:v>
                </c:pt>
                <c:pt idx="776">
                  <c:v>18:28:26:23</c:v>
                </c:pt>
                <c:pt idx="777">
                  <c:v>18:28:49:23</c:v>
                </c:pt>
                <c:pt idx="778">
                  <c:v>18:29:12:23</c:v>
                </c:pt>
                <c:pt idx="779">
                  <c:v>18:29:35:23</c:v>
                </c:pt>
                <c:pt idx="780">
                  <c:v>18:29:58:23</c:v>
                </c:pt>
                <c:pt idx="781">
                  <c:v>18:30:21:23</c:v>
                </c:pt>
                <c:pt idx="782">
                  <c:v>18:30:44:23</c:v>
                </c:pt>
                <c:pt idx="783">
                  <c:v>18:31:07:23</c:v>
                </c:pt>
                <c:pt idx="784">
                  <c:v>18:31:30:23</c:v>
                </c:pt>
                <c:pt idx="785">
                  <c:v>18:31:53:23</c:v>
                </c:pt>
                <c:pt idx="786">
                  <c:v>18:32:16:23</c:v>
                </c:pt>
                <c:pt idx="787">
                  <c:v>18:32:39:23</c:v>
                </c:pt>
                <c:pt idx="788">
                  <c:v>18:33:02:23</c:v>
                </c:pt>
                <c:pt idx="789">
                  <c:v>18:33:25:23</c:v>
                </c:pt>
                <c:pt idx="790">
                  <c:v>18:33:48:23</c:v>
                </c:pt>
                <c:pt idx="791">
                  <c:v>18:34:11:23</c:v>
                </c:pt>
                <c:pt idx="792">
                  <c:v>18:34:34:23</c:v>
                </c:pt>
                <c:pt idx="793">
                  <c:v>18:34:57:23</c:v>
                </c:pt>
                <c:pt idx="794">
                  <c:v>18:35:20:23</c:v>
                </c:pt>
                <c:pt idx="795">
                  <c:v>18:35:43:23</c:v>
                </c:pt>
                <c:pt idx="796">
                  <c:v>18:36:06:23</c:v>
                </c:pt>
                <c:pt idx="797">
                  <c:v>18:36:29:23</c:v>
                </c:pt>
                <c:pt idx="798">
                  <c:v>18:36:52:23</c:v>
                </c:pt>
                <c:pt idx="799">
                  <c:v>18:37:15:23</c:v>
                </c:pt>
                <c:pt idx="800">
                  <c:v>18:37:38:23</c:v>
                </c:pt>
                <c:pt idx="801">
                  <c:v>18:38:01:23</c:v>
                </c:pt>
                <c:pt idx="802">
                  <c:v>18:38:24:23</c:v>
                </c:pt>
                <c:pt idx="803">
                  <c:v>18:38:47:23</c:v>
                </c:pt>
                <c:pt idx="804">
                  <c:v>18:39:10:23</c:v>
                </c:pt>
                <c:pt idx="805">
                  <c:v>18:39:33:23</c:v>
                </c:pt>
                <c:pt idx="806">
                  <c:v>18:39:56:23</c:v>
                </c:pt>
                <c:pt idx="807">
                  <c:v>18:40:19:23</c:v>
                </c:pt>
                <c:pt idx="808">
                  <c:v>18:40:42:23</c:v>
                </c:pt>
                <c:pt idx="809">
                  <c:v>18:41:05:23</c:v>
                </c:pt>
                <c:pt idx="810">
                  <c:v>18:41:28:23</c:v>
                </c:pt>
                <c:pt idx="811">
                  <c:v>18:41:51:23</c:v>
                </c:pt>
                <c:pt idx="812">
                  <c:v>18:42:14:23</c:v>
                </c:pt>
                <c:pt idx="813">
                  <c:v>18:42:37:23</c:v>
                </c:pt>
                <c:pt idx="814">
                  <c:v>18:43:00:23</c:v>
                </c:pt>
                <c:pt idx="815">
                  <c:v>18:43:23:23</c:v>
                </c:pt>
                <c:pt idx="816">
                  <c:v>18:43:46:23</c:v>
                </c:pt>
                <c:pt idx="817">
                  <c:v>18:44:09:23</c:v>
                </c:pt>
                <c:pt idx="818">
                  <c:v>18:44:32:23</c:v>
                </c:pt>
                <c:pt idx="819">
                  <c:v>18:44:55:23</c:v>
                </c:pt>
                <c:pt idx="820">
                  <c:v>18:45:18:23</c:v>
                </c:pt>
                <c:pt idx="821">
                  <c:v>18:45:41:23</c:v>
                </c:pt>
                <c:pt idx="822">
                  <c:v>18:46:04:23</c:v>
                </c:pt>
                <c:pt idx="823">
                  <c:v>18:46:27:23</c:v>
                </c:pt>
                <c:pt idx="824">
                  <c:v>18:46:50:23</c:v>
                </c:pt>
                <c:pt idx="825">
                  <c:v>18:47:13:23</c:v>
                </c:pt>
                <c:pt idx="826">
                  <c:v>18:47:36:23</c:v>
                </c:pt>
                <c:pt idx="827">
                  <c:v>18:47:59:23</c:v>
                </c:pt>
                <c:pt idx="828">
                  <c:v>18:48:22:23</c:v>
                </c:pt>
                <c:pt idx="829">
                  <c:v>18:48:45:23</c:v>
                </c:pt>
                <c:pt idx="830">
                  <c:v>18:49:08:23</c:v>
                </c:pt>
                <c:pt idx="831">
                  <c:v>18:49:31:23</c:v>
                </c:pt>
                <c:pt idx="832">
                  <c:v>18:49:54:23</c:v>
                </c:pt>
                <c:pt idx="833">
                  <c:v>18:50:17:23</c:v>
                </c:pt>
                <c:pt idx="834">
                  <c:v>18:50:40:23</c:v>
                </c:pt>
                <c:pt idx="835">
                  <c:v>18:51:03:23</c:v>
                </c:pt>
                <c:pt idx="836">
                  <c:v>18:51:26:23</c:v>
                </c:pt>
                <c:pt idx="837">
                  <c:v>18:51:49:23</c:v>
                </c:pt>
                <c:pt idx="838">
                  <c:v>18:52:12:23</c:v>
                </c:pt>
                <c:pt idx="839">
                  <c:v>18:52:35:23</c:v>
                </c:pt>
                <c:pt idx="840">
                  <c:v>18:52:58:23</c:v>
                </c:pt>
                <c:pt idx="841">
                  <c:v>18:53:21:23</c:v>
                </c:pt>
                <c:pt idx="842">
                  <c:v>18:53:44:23</c:v>
                </c:pt>
                <c:pt idx="843">
                  <c:v>18:54:07:23</c:v>
                </c:pt>
                <c:pt idx="844">
                  <c:v>18:54:30:23</c:v>
                </c:pt>
                <c:pt idx="845">
                  <c:v>18:54:53:23</c:v>
                </c:pt>
                <c:pt idx="846">
                  <c:v>18:55:16:23</c:v>
                </c:pt>
                <c:pt idx="847">
                  <c:v>18:55:39:23</c:v>
                </c:pt>
                <c:pt idx="848">
                  <c:v>18:56:02:23</c:v>
                </c:pt>
                <c:pt idx="849">
                  <c:v>18:56:25:23</c:v>
                </c:pt>
                <c:pt idx="850">
                  <c:v>18:56:48:23</c:v>
                </c:pt>
                <c:pt idx="851">
                  <c:v>18:57:11:23</c:v>
                </c:pt>
                <c:pt idx="852">
                  <c:v>18:57:34:23</c:v>
                </c:pt>
                <c:pt idx="853">
                  <c:v>18:57:57:23</c:v>
                </c:pt>
                <c:pt idx="854">
                  <c:v>18:58:20:23</c:v>
                </c:pt>
                <c:pt idx="855">
                  <c:v>18:58:43:23</c:v>
                </c:pt>
                <c:pt idx="856">
                  <c:v>18:59:06:23</c:v>
                </c:pt>
                <c:pt idx="857">
                  <c:v>18:59:29:23</c:v>
                </c:pt>
                <c:pt idx="858">
                  <c:v>18:59:52:23</c:v>
                </c:pt>
                <c:pt idx="859">
                  <c:v>19:00:15:23</c:v>
                </c:pt>
                <c:pt idx="860">
                  <c:v>19:00:38:23</c:v>
                </c:pt>
                <c:pt idx="861">
                  <c:v>19:01:01:23</c:v>
                </c:pt>
                <c:pt idx="862">
                  <c:v>19:01:24:23</c:v>
                </c:pt>
                <c:pt idx="863">
                  <c:v>19:01:47:23</c:v>
                </c:pt>
                <c:pt idx="864">
                  <c:v>19:02:10:23</c:v>
                </c:pt>
                <c:pt idx="865">
                  <c:v>19:02:33:23</c:v>
                </c:pt>
                <c:pt idx="866">
                  <c:v>19:02:56:23</c:v>
                </c:pt>
                <c:pt idx="867">
                  <c:v>19:03:19:23</c:v>
                </c:pt>
                <c:pt idx="868">
                  <c:v>19:03:42:23</c:v>
                </c:pt>
                <c:pt idx="869">
                  <c:v>19:04:05:23</c:v>
                </c:pt>
                <c:pt idx="870">
                  <c:v>19:04:28:23</c:v>
                </c:pt>
                <c:pt idx="871">
                  <c:v>19:04:51:23</c:v>
                </c:pt>
                <c:pt idx="872">
                  <c:v>19:05:14:23</c:v>
                </c:pt>
                <c:pt idx="873">
                  <c:v>19:05:37:23</c:v>
                </c:pt>
                <c:pt idx="874">
                  <c:v>19:06:00:23</c:v>
                </c:pt>
                <c:pt idx="875">
                  <c:v>19:06:23:23</c:v>
                </c:pt>
                <c:pt idx="876">
                  <c:v>19:06:46:23</c:v>
                </c:pt>
                <c:pt idx="877">
                  <c:v>19:07:09:23</c:v>
                </c:pt>
                <c:pt idx="878">
                  <c:v>19:07:32:23</c:v>
                </c:pt>
                <c:pt idx="879">
                  <c:v>19:07:55:23</c:v>
                </c:pt>
                <c:pt idx="880">
                  <c:v>19:08:18:23</c:v>
                </c:pt>
                <c:pt idx="881">
                  <c:v>19:08:41:23</c:v>
                </c:pt>
                <c:pt idx="882">
                  <c:v>19:09:04:23</c:v>
                </c:pt>
                <c:pt idx="883">
                  <c:v>19:09:27:23</c:v>
                </c:pt>
                <c:pt idx="884">
                  <c:v>19:09:50:23</c:v>
                </c:pt>
                <c:pt idx="885">
                  <c:v>19:10:13:23</c:v>
                </c:pt>
                <c:pt idx="886">
                  <c:v>19:10:36:23</c:v>
                </c:pt>
                <c:pt idx="887">
                  <c:v>19:10:59:23</c:v>
                </c:pt>
                <c:pt idx="888">
                  <c:v>19:11:22:23</c:v>
                </c:pt>
                <c:pt idx="889">
                  <c:v>19:11:45:23</c:v>
                </c:pt>
                <c:pt idx="890">
                  <c:v>19:12:08:23</c:v>
                </c:pt>
                <c:pt idx="891">
                  <c:v>19:12:31:23</c:v>
                </c:pt>
                <c:pt idx="892">
                  <c:v>19:12:54:23</c:v>
                </c:pt>
                <c:pt idx="893">
                  <c:v>19:13:17:23</c:v>
                </c:pt>
                <c:pt idx="894">
                  <c:v>19:13:40:23</c:v>
                </c:pt>
                <c:pt idx="895">
                  <c:v>19:14:03:23</c:v>
                </c:pt>
                <c:pt idx="896">
                  <c:v>19:14:26:23</c:v>
                </c:pt>
                <c:pt idx="897">
                  <c:v>19:14:49:23</c:v>
                </c:pt>
                <c:pt idx="898">
                  <c:v>19:15:12:23</c:v>
                </c:pt>
                <c:pt idx="899">
                  <c:v>19:15:35:23</c:v>
                </c:pt>
                <c:pt idx="900">
                  <c:v>19:15:58:23</c:v>
                </c:pt>
                <c:pt idx="901">
                  <c:v>19:16:21:23</c:v>
                </c:pt>
                <c:pt idx="902">
                  <c:v>19:16:44:23</c:v>
                </c:pt>
                <c:pt idx="903">
                  <c:v>19:17:07:23</c:v>
                </c:pt>
                <c:pt idx="904">
                  <c:v>19:17:30:23</c:v>
                </c:pt>
                <c:pt idx="905">
                  <c:v>19:17:53:23</c:v>
                </c:pt>
                <c:pt idx="906">
                  <c:v>19:18:16:23</c:v>
                </c:pt>
                <c:pt idx="907">
                  <c:v>19:18:39:23</c:v>
                </c:pt>
                <c:pt idx="908">
                  <c:v>19:19:02:23</c:v>
                </c:pt>
                <c:pt idx="909">
                  <c:v>19:19:25:23</c:v>
                </c:pt>
                <c:pt idx="910">
                  <c:v>19:19:48:23</c:v>
                </c:pt>
                <c:pt idx="911">
                  <c:v>19:20:11:23</c:v>
                </c:pt>
                <c:pt idx="912">
                  <c:v>19:20:34:23</c:v>
                </c:pt>
                <c:pt idx="913">
                  <c:v>19:20:57:23</c:v>
                </c:pt>
                <c:pt idx="914">
                  <c:v>19:21:20:23</c:v>
                </c:pt>
                <c:pt idx="915">
                  <c:v>19:21:43:23</c:v>
                </c:pt>
                <c:pt idx="916">
                  <c:v>19:22:06:23</c:v>
                </c:pt>
                <c:pt idx="917">
                  <c:v>19:22:29:23</c:v>
                </c:pt>
                <c:pt idx="918">
                  <c:v>19:22:52:23</c:v>
                </c:pt>
                <c:pt idx="919">
                  <c:v>19:23:15:23</c:v>
                </c:pt>
                <c:pt idx="920">
                  <c:v>19:23:38:23</c:v>
                </c:pt>
                <c:pt idx="921">
                  <c:v>19:24:01:23</c:v>
                </c:pt>
                <c:pt idx="922">
                  <c:v>19:24:24:23</c:v>
                </c:pt>
                <c:pt idx="923">
                  <c:v>19:24:47:23</c:v>
                </c:pt>
                <c:pt idx="924">
                  <c:v>19:25:10:23</c:v>
                </c:pt>
                <c:pt idx="925">
                  <c:v>19:25:33:23</c:v>
                </c:pt>
                <c:pt idx="926">
                  <c:v>19:25:56:23</c:v>
                </c:pt>
                <c:pt idx="927">
                  <c:v>19:26:19:23</c:v>
                </c:pt>
                <c:pt idx="928">
                  <c:v>19:26:42:23</c:v>
                </c:pt>
                <c:pt idx="929">
                  <c:v>19:27:05:23</c:v>
                </c:pt>
                <c:pt idx="930">
                  <c:v>19:27:28:23</c:v>
                </c:pt>
                <c:pt idx="931">
                  <c:v>19:27:51:23</c:v>
                </c:pt>
                <c:pt idx="932">
                  <c:v>19:28:14:23</c:v>
                </c:pt>
                <c:pt idx="933">
                  <c:v>19:28:37:23</c:v>
                </c:pt>
                <c:pt idx="934">
                  <c:v>19:29:00:23</c:v>
                </c:pt>
                <c:pt idx="935">
                  <c:v>19:29:23:23</c:v>
                </c:pt>
                <c:pt idx="936">
                  <c:v>19:29:46:23</c:v>
                </c:pt>
                <c:pt idx="937">
                  <c:v>19:30:09:23</c:v>
                </c:pt>
                <c:pt idx="938">
                  <c:v>19:30:32:23</c:v>
                </c:pt>
                <c:pt idx="939">
                  <c:v>19:30:55:23</c:v>
                </c:pt>
                <c:pt idx="940">
                  <c:v>19:31:18:23</c:v>
                </c:pt>
                <c:pt idx="941">
                  <c:v>19:31:41:23</c:v>
                </c:pt>
                <c:pt idx="942">
                  <c:v>19:32:04:23</c:v>
                </c:pt>
                <c:pt idx="943">
                  <c:v>19:32:27:23</c:v>
                </c:pt>
                <c:pt idx="944">
                  <c:v>19:32:50:23</c:v>
                </c:pt>
                <c:pt idx="945">
                  <c:v>19:33:13:23</c:v>
                </c:pt>
                <c:pt idx="946">
                  <c:v>19:33:36:23</c:v>
                </c:pt>
                <c:pt idx="947">
                  <c:v>19:33:59:23</c:v>
                </c:pt>
                <c:pt idx="948">
                  <c:v>19:34:22:23</c:v>
                </c:pt>
                <c:pt idx="949">
                  <c:v>19:34:45:23</c:v>
                </c:pt>
                <c:pt idx="950">
                  <c:v>19:35:08:23</c:v>
                </c:pt>
                <c:pt idx="951">
                  <c:v>19:35:31:23</c:v>
                </c:pt>
                <c:pt idx="952">
                  <c:v>19:35:54:23</c:v>
                </c:pt>
                <c:pt idx="953">
                  <c:v>19:36:17:23</c:v>
                </c:pt>
                <c:pt idx="954">
                  <c:v>19:36:40:23</c:v>
                </c:pt>
                <c:pt idx="955">
                  <c:v>19:37:03:23</c:v>
                </c:pt>
                <c:pt idx="956">
                  <c:v>19:37:26:23</c:v>
                </c:pt>
                <c:pt idx="957">
                  <c:v>19:37:49:23</c:v>
                </c:pt>
                <c:pt idx="958">
                  <c:v>19:38:12:23</c:v>
                </c:pt>
                <c:pt idx="959">
                  <c:v>19:38:35:23</c:v>
                </c:pt>
                <c:pt idx="960">
                  <c:v>19:38:58:23</c:v>
                </c:pt>
                <c:pt idx="961">
                  <c:v>19:39:21:23</c:v>
                </c:pt>
                <c:pt idx="962">
                  <c:v>19:39:44:23</c:v>
                </c:pt>
                <c:pt idx="963">
                  <c:v>19:40:07:23</c:v>
                </c:pt>
                <c:pt idx="964">
                  <c:v>19:40:30:23</c:v>
                </c:pt>
                <c:pt idx="965">
                  <c:v>19:40:53:23</c:v>
                </c:pt>
                <c:pt idx="966">
                  <c:v>19:41:16:23</c:v>
                </c:pt>
                <c:pt idx="967">
                  <c:v>19:41:39:23</c:v>
                </c:pt>
                <c:pt idx="968">
                  <c:v>19:42:02:23</c:v>
                </c:pt>
                <c:pt idx="969">
                  <c:v>19:42:25:23</c:v>
                </c:pt>
                <c:pt idx="970">
                  <c:v>19:42:48:23</c:v>
                </c:pt>
                <c:pt idx="971">
                  <c:v>19:43:11:23</c:v>
                </c:pt>
                <c:pt idx="972">
                  <c:v>19:43:34:23</c:v>
                </c:pt>
                <c:pt idx="973">
                  <c:v>19:43:57:23</c:v>
                </c:pt>
                <c:pt idx="974">
                  <c:v>19:44:20:23</c:v>
                </c:pt>
                <c:pt idx="975">
                  <c:v>19:44:43:23</c:v>
                </c:pt>
                <c:pt idx="976">
                  <c:v>19:45:06:23</c:v>
                </c:pt>
                <c:pt idx="977">
                  <c:v>19:45:29:23</c:v>
                </c:pt>
                <c:pt idx="978">
                  <c:v>19:45:52:23</c:v>
                </c:pt>
                <c:pt idx="979">
                  <c:v>19:46:15:23</c:v>
                </c:pt>
                <c:pt idx="980">
                  <c:v>19:46:38:23</c:v>
                </c:pt>
                <c:pt idx="981">
                  <c:v>19:47:01:23</c:v>
                </c:pt>
                <c:pt idx="982">
                  <c:v>19:47:24:23</c:v>
                </c:pt>
                <c:pt idx="983">
                  <c:v>19:47:47:23</c:v>
                </c:pt>
                <c:pt idx="984">
                  <c:v>19:48:10:23</c:v>
                </c:pt>
                <c:pt idx="985">
                  <c:v>19:48:33:23</c:v>
                </c:pt>
                <c:pt idx="986">
                  <c:v>19:48:56:23</c:v>
                </c:pt>
                <c:pt idx="987">
                  <c:v>19:49:19:23</c:v>
                </c:pt>
                <c:pt idx="988">
                  <c:v>19:49:42:23</c:v>
                </c:pt>
                <c:pt idx="989">
                  <c:v>19:50:05:23</c:v>
                </c:pt>
                <c:pt idx="990">
                  <c:v>19:50:28:23</c:v>
                </c:pt>
                <c:pt idx="991">
                  <c:v>19:50:51:23</c:v>
                </c:pt>
                <c:pt idx="992">
                  <c:v>19:51:14:23</c:v>
                </c:pt>
                <c:pt idx="993">
                  <c:v>19:51:37:23</c:v>
                </c:pt>
                <c:pt idx="994">
                  <c:v>19:52:00:23</c:v>
                </c:pt>
                <c:pt idx="995">
                  <c:v>19:52:23:23</c:v>
                </c:pt>
                <c:pt idx="996">
                  <c:v>19:52:46:23</c:v>
                </c:pt>
                <c:pt idx="997">
                  <c:v>19:53:09:23</c:v>
                </c:pt>
                <c:pt idx="998">
                  <c:v>19:53:32:23</c:v>
                </c:pt>
                <c:pt idx="999">
                  <c:v>19:53:55:23</c:v>
                </c:pt>
                <c:pt idx="1000">
                  <c:v>19:54:18:23</c:v>
                </c:pt>
                <c:pt idx="1001">
                  <c:v>19:54:41:23</c:v>
                </c:pt>
                <c:pt idx="1002">
                  <c:v>19:55:04:23</c:v>
                </c:pt>
                <c:pt idx="1003">
                  <c:v>19:55:27:23</c:v>
                </c:pt>
                <c:pt idx="1004">
                  <c:v>19:55:50:23</c:v>
                </c:pt>
                <c:pt idx="1005">
                  <c:v>19:56:13:23</c:v>
                </c:pt>
                <c:pt idx="1006">
                  <c:v>19:56:36:23</c:v>
                </c:pt>
                <c:pt idx="1007">
                  <c:v>19:56:59:23</c:v>
                </c:pt>
                <c:pt idx="1008">
                  <c:v>19:57:22:23</c:v>
                </c:pt>
                <c:pt idx="1009">
                  <c:v>19:57:45:23</c:v>
                </c:pt>
                <c:pt idx="1010">
                  <c:v>19:58:08:23</c:v>
                </c:pt>
                <c:pt idx="1011">
                  <c:v>19:58:31:23</c:v>
                </c:pt>
                <c:pt idx="1012">
                  <c:v>19:58:54:23</c:v>
                </c:pt>
                <c:pt idx="1013">
                  <c:v>19:59:17:23</c:v>
                </c:pt>
                <c:pt idx="1014">
                  <c:v>19:59:40:23</c:v>
                </c:pt>
                <c:pt idx="1015">
                  <c:v>20:00:03:23</c:v>
                </c:pt>
                <c:pt idx="1016">
                  <c:v>20:00:26:23</c:v>
                </c:pt>
                <c:pt idx="1017">
                  <c:v>20:00:49:23</c:v>
                </c:pt>
                <c:pt idx="1018">
                  <c:v>20:01:12:23</c:v>
                </c:pt>
                <c:pt idx="1019">
                  <c:v>20:01:35:23</c:v>
                </c:pt>
                <c:pt idx="1020">
                  <c:v>20:01:58:23</c:v>
                </c:pt>
                <c:pt idx="1021">
                  <c:v>20:02:21:23</c:v>
                </c:pt>
                <c:pt idx="1022">
                  <c:v>20:02:44:23</c:v>
                </c:pt>
                <c:pt idx="1023">
                  <c:v>20:03:07:23</c:v>
                </c:pt>
                <c:pt idx="1024">
                  <c:v>20:03:30:23</c:v>
                </c:pt>
                <c:pt idx="1025">
                  <c:v>20:03:53:23</c:v>
                </c:pt>
                <c:pt idx="1026">
                  <c:v>20:04:16:23</c:v>
                </c:pt>
                <c:pt idx="1027">
                  <c:v>20:04:39:23</c:v>
                </c:pt>
                <c:pt idx="1028">
                  <c:v>20:05:02:23</c:v>
                </c:pt>
                <c:pt idx="1029">
                  <c:v>20:05:25:23</c:v>
                </c:pt>
                <c:pt idx="1030">
                  <c:v>20:05:48:23</c:v>
                </c:pt>
                <c:pt idx="1031">
                  <c:v>20:06:11:23</c:v>
                </c:pt>
                <c:pt idx="1032">
                  <c:v>20:06:34:23</c:v>
                </c:pt>
                <c:pt idx="1033">
                  <c:v>20:06:57:23</c:v>
                </c:pt>
                <c:pt idx="1034">
                  <c:v>20:07:20:23</c:v>
                </c:pt>
                <c:pt idx="1035">
                  <c:v>20:07:43:23</c:v>
                </c:pt>
                <c:pt idx="1036">
                  <c:v>20:08:06:23</c:v>
                </c:pt>
                <c:pt idx="1037">
                  <c:v>20:08:29:23</c:v>
                </c:pt>
                <c:pt idx="1038">
                  <c:v>20:08:52:23</c:v>
                </c:pt>
                <c:pt idx="1039">
                  <c:v>20:09:15:23</c:v>
                </c:pt>
                <c:pt idx="1040">
                  <c:v>20:09:38:23</c:v>
                </c:pt>
                <c:pt idx="1041">
                  <c:v>20:10:01:23</c:v>
                </c:pt>
                <c:pt idx="1042">
                  <c:v>20:10:24:23</c:v>
                </c:pt>
                <c:pt idx="1043">
                  <c:v>20:10:47:23</c:v>
                </c:pt>
                <c:pt idx="1044">
                  <c:v>20:11:10:23</c:v>
                </c:pt>
                <c:pt idx="1045">
                  <c:v>20:11:33:23</c:v>
                </c:pt>
                <c:pt idx="1046">
                  <c:v>20:11:56:23</c:v>
                </c:pt>
                <c:pt idx="1047">
                  <c:v>20:12:19:23</c:v>
                </c:pt>
                <c:pt idx="1048">
                  <c:v>20:12:42:23</c:v>
                </c:pt>
                <c:pt idx="1049">
                  <c:v>20:13:05:23</c:v>
                </c:pt>
                <c:pt idx="1050">
                  <c:v>20:13:28:23</c:v>
                </c:pt>
                <c:pt idx="1051">
                  <c:v>20:13:51:23</c:v>
                </c:pt>
                <c:pt idx="1052">
                  <c:v>20:14:14:23</c:v>
                </c:pt>
                <c:pt idx="1053">
                  <c:v>20:14:37:23</c:v>
                </c:pt>
                <c:pt idx="1054">
                  <c:v>20:15:00:23</c:v>
                </c:pt>
                <c:pt idx="1055">
                  <c:v>20:15:23:23</c:v>
                </c:pt>
                <c:pt idx="1056">
                  <c:v>20:15:46:23</c:v>
                </c:pt>
                <c:pt idx="1057">
                  <c:v>20:16:09:23</c:v>
                </c:pt>
                <c:pt idx="1058">
                  <c:v>20:16:32:23</c:v>
                </c:pt>
                <c:pt idx="1059">
                  <c:v>20:16:55:23</c:v>
                </c:pt>
                <c:pt idx="1060">
                  <c:v>20:17:18:23</c:v>
                </c:pt>
                <c:pt idx="1061">
                  <c:v>20:17:41:23</c:v>
                </c:pt>
                <c:pt idx="1062">
                  <c:v>20:18:04:23</c:v>
                </c:pt>
                <c:pt idx="1063">
                  <c:v>20:18:27:23</c:v>
                </c:pt>
                <c:pt idx="1064">
                  <c:v>20:18:50:23</c:v>
                </c:pt>
                <c:pt idx="1065">
                  <c:v>20:19:13:23</c:v>
                </c:pt>
                <c:pt idx="1066">
                  <c:v>20:19:36:23</c:v>
                </c:pt>
                <c:pt idx="1067">
                  <c:v>20:19:59:23</c:v>
                </c:pt>
                <c:pt idx="1068">
                  <c:v>20:20:22:23</c:v>
                </c:pt>
                <c:pt idx="1069">
                  <c:v>20:20:45:23</c:v>
                </c:pt>
                <c:pt idx="1070">
                  <c:v>20:21:08:23</c:v>
                </c:pt>
                <c:pt idx="1071">
                  <c:v>20:21:31:23</c:v>
                </c:pt>
                <c:pt idx="1072">
                  <c:v>20:21:54:23</c:v>
                </c:pt>
                <c:pt idx="1073">
                  <c:v>20:22:17:23</c:v>
                </c:pt>
                <c:pt idx="1074">
                  <c:v>20:22:40:23</c:v>
                </c:pt>
                <c:pt idx="1075">
                  <c:v>20:23:03:23</c:v>
                </c:pt>
                <c:pt idx="1076">
                  <c:v>20:23:26:23</c:v>
                </c:pt>
                <c:pt idx="1077">
                  <c:v>20:23:49:23</c:v>
                </c:pt>
                <c:pt idx="1078">
                  <c:v>20:24:12:23</c:v>
                </c:pt>
                <c:pt idx="1079">
                  <c:v>20:24:35:23</c:v>
                </c:pt>
                <c:pt idx="1080">
                  <c:v>20:24:58:23</c:v>
                </c:pt>
                <c:pt idx="1081">
                  <c:v>20:25:21:23</c:v>
                </c:pt>
                <c:pt idx="1082">
                  <c:v>20:25:44:23</c:v>
                </c:pt>
                <c:pt idx="1083">
                  <c:v>20:26:07:23</c:v>
                </c:pt>
                <c:pt idx="1084">
                  <c:v>20:26:30:23</c:v>
                </c:pt>
                <c:pt idx="1085">
                  <c:v>20:26:53:23</c:v>
                </c:pt>
                <c:pt idx="1086">
                  <c:v>20:27:16:23</c:v>
                </c:pt>
                <c:pt idx="1087">
                  <c:v>20:27:39:23</c:v>
                </c:pt>
                <c:pt idx="1088">
                  <c:v>20:28:02:23</c:v>
                </c:pt>
                <c:pt idx="1089">
                  <c:v>20:28:25:23</c:v>
                </c:pt>
                <c:pt idx="1090">
                  <c:v>20:28:48:23</c:v>
                </c:pt>
                <c:pt idx="1091">
                  <c:v>20:29:11:23</c:v>
                </c:pt>
                <c:pt idx="1092">
                  <c:v>20:29:34:23</c:v>
                </c:pt>
                <c:pt idx="1093">
                  <c:v>20:29:57:23</c:v>
                </c:pt>
                <c:pt idx="1094">
                  <c:v>20:30:20:23</c:v>
                </c:pt>
                <c:pt idx="1095">
                  <c:v>20:30:43:23</c:v>
                </c:pt>
                <c:pt idx="1096">
                  <c:v>20:31:06:23</c:v>
                </c:pt>
                <c:pt idx="1097">
                  <c:v>20:31:29:23</c:v>
                </c:pt>
                <c:pt idx="1098">
                  <c:v>20:31:52:23</c:v>
                </c:pt>
                <c:pt idx="1099">
                  <c:v>20:32:15:23</c:v>
                </c:pt>
                <c:pt idx="1100">
                  <c:v>20:32:38:23</c:v>
                </c:pt>
                <c:pt idx="1101">
                  <c:v>20:33:01:23</c:v>
                </c:pt>
                <c:pt idx="1102">
                  <c:v>20:33:24:23</c:v>
                </c:pt>
                <c:pt idx="1103">
                  <c:v>20:33:47:23</c:v>
                </c:pt>
                <c:pt idx="1104">
                  <c:v>20:34:10:23</c:v>
                </c:pt>
                <c:pt idx="1105">
                  <c:v>20:34:33:23</c:v>
                </c:pt>
                <c:pt idx="1106">
                  <c:v>20:34:56:23</c:v>
                </c:pt>
                <c:pt idx="1107">
                  <c:v>20:35:19:23</c:v>
                </c:pt>
                <c:pt idx="1108">
                  <c:v>20:35:42:23</c:v>
                </c:pt>
                <c:pt idx="1109">
                  <c:v>20:36:05:23</c:v>
                </c:pt>
                <c:pt idx="1110">
                  <c:v>20:36:28:23</c:v>
                </c:pt>
                <c:pt idx="1111">
                  <c:v>20:36:51:23</c:v>
                </c:pt>
                <c:pt idx="1112">
                  <c:v>20:37:14:23</c:v>
                </c:pt>
                <c:pt idx="1113">
                  <c:v>20:37:37:23</c:v>
                </c:pt>
                <c:pt idx="1114">
                  <c:v>20:38:00:23</c:v>
                </c:pt>
                <c:pt idx="1115">
                  <c:v>20:38:23:23</c:v>
                </c:pt>
                <c:pt idx="1116">
                  <c:v>20:38:46:23</c:v>
                </c:pt>
                <c:pt idx="1117">
                  <c:v>20:39:09:23</c:v>
                </c:pt>
                <c:pt idx="1118">
                  <c:v>20:39:32:23</c:v>
                </c:pt>
                <c:pt idx="1119">
                  <c:v>20:39:55:23</c:v>
                </c:pt>
                <c:pt idx="1120">
                  <c:v>20:40:18:23</c:v>
                </c:pt>
                <c:pt idx="1121">
                  <c:v>20:40:41:23</c:v>
                </c:pt>
                <c:pt idx="1122">
                  <c:v>20:41:04:23</c:v>
                </c:pt>
                <c:pt idx="1123">
                  <c:v>20:41:27:23</c:v>
                </c:pt>
                <c:pt idx="1124">
                  <c:v>20:41:50:23</c:v>
                </c:pt>
                <c:pt idx="1125">
                  <c:v>20:42:13:23</c:v>
                </c:pt>
                <c:pt idx="1126">
                  <c:v>20:42:36:23</c:v>
                </c:pt>
                <c:pt idx="1127">
                  <c:v>20:42:59:23</c:v>
                </c:pt>
                <c:pt idx="1128">
                  <c:v>20:43:22:23</c:v>
                </c:pt>
                <c:pt idx="1129">
                  <c:v>20:43:45:23</c:v>
                </c:pt>
                <c:pt idx="1130">
                  <c:v>20:44:08:23</c:v>
                </c:pt>
                <c:pt idx="1131">
                  <c:v>20:44:31:23</c:v>
                </c:pt>
                <c:pt idx="1132">
                  <c:v>20:44:54:23</c:v>
                </c:pt>
                <c:pt idx="1133">
                  <c:v>20:45:17:23</c:v>
                </c:pt>
                <c:pt idx="1134">
                  <c:v>20:45:40:23</c:v>
                </c:pt>
                <c:pt idx="1135">
                  <c:v>20:46:03:23</c:v>
                </c:pt>
                <c:pt idx="1136">
                  <c:v>20:46:26:23</c:v>
                </c:pt>
                <c:pt idx="1137">
                  <c:v>20:46:49:23</c:v>
                </c:pt>
                <c:pt idx="1138">
                  <c:v>20:47:12:23</c:v>
                </c:pt>
                <c:pt idx="1139">
                  <c:v>20:47:35:23</c:v>
                </c:pt>
                <c:pt idx="1140">
                  <c:v>20:47:58:23</c:v>
                </c:pt>
                <c:pt idx="1141">
                  <c:v>20:48:21:23</c:v>
                </c:pt>
                <c:pt idx="1142">
                  <c:v>20:48:44:23</c:v>
                </c:pt>
                <c:pt idx="1143">
                  <c:v>20:49:07:23</c:v>
                </c:pt>
                <c:pt idx="1144">
                  <c:v>20:49:30:23</c:v>
                </c:pt>
                <c:pt idx="1145">
                  <c:v>20:49:53:23</c:v>
                </c:pt>
                <c:pt idx="1146">
                  <c:v>20:50:16:23</c:v>
                </c:pt>
                <c:pt idx="1147">
                  <c:v>20:50:39:23</c:v>
                </c:pt>
                <c:pt idx="1148">
                  <c:v>20:51:02:23</c:v>
                </c:pt>
                <c:pt idx="1149">
                  <c:v>20:51:25:23</c:v>
                </c:pt>
                <c:pt idx="1150">
                  <c:v>20:51:48:23</c:v>
                </c:pt>
                <c:pt idx="1151">
                  <c:v>20:52:11:23</c:v>
                </c:pt>
                <c:pt idx="1152">
                  <c:v>20:52:34:23</c:v>
                </c:pt>
                <c:pt idx="1153">
                  <c:v>20:52:57:23</c:v>
                </c:pt>
                <c:pt idx="1154">
                  <c:v>20:53:20:23</c:v>
                </c:pt>
                <c:pt idx="1155">
                  <c:v>20:53:43:23</c:v>
                </c:pt>
                <c:pt idx="1156">
                  <c:v>20:54:06:23</c:v>
                </c:pt>
                <c:pt idx="1157">
                  <c:v>20:54:29:23</c:v>
                </c:pt>
                <c:pt idx="1158">
                  <c:v>20:54:52:23</c:v>
                </c:pt>
                <c:pt idx="1159">
                  <c:v>20:55:15:23</c:v>
                </c:pt>
                <c:pt idx="1160">
                  <c:v>20:55:38:23</c:v>
                </c:pt>
                <c:pt idx="1161">
                  <c:v>20:56:01:23</c:v>
                </c:pt>
                <c:pt idx="1162">
                  <c:v>20:56:24:23</c:v>
                </c:pt>
                <c:pt idx="1163">
                  <c:v>20:56:47:23</c:v>
                </c:pt>
                <c:pt idx="1164">
                  <c:v>20:57:10:23</c:v>
                </c:pt>
                <c:pt idx="1165">
                  <c:v>20:57:33:23</c:v>
                </c:pt>
                <c:pt idx="1166">
                  <c:v>20:57:56:23</c:v>
                </c:pt>
                <c:pt idx="1167">
                  <c:v>20:58:19:23</c:v>
                </c:pt>
                <c:pt idx="1168">
                  <c:v>20:58:42:23</c:v>
                </c:pt>
                <c:pt idx="1169">
                  <c:v>20:59:05:23</c:v>
                </c:pt>
                <c:pt idx="1170">
                  <c:v>20:59:28:23</c:v>
                </c:pt>
                <c:pt idx="1171">
                  <c:v>20:59:51:23</c:v>
                </c:pt>
                <c:pt idx="1172">
                  <c:v>21:00:14:23</c:v>
                </c:pt>
                <c:pt idx="1173">
                  <c:v>21:00:37:23</c:v>
                </c:pt>
                <c:pt idx="1174">
                  <c:v>21:01:00:23</c:v>
                </c:pt>
                <c:pt idx="1175">
                  <c:v>21:01:23:23</c:v>
                </c:pt>
                <c:pt idx="1176">
                  <c:v>21:01:46:23</c:v>
                </c:pt>
                <c:pt idx="1177">
                  <c:v>21:02:09:23</c:v>
                </c:pt>
                <c:pt idx="1178">
                  <c:v>21:02:32:23</c:v>
                </c:pt>
                <c:pt idx="1179">
                  <c:v>21:02:55:23</c:v>
                </c:pt>
                <c:pt idx="1180">
                  <c:v>21:03:18:23</c:v>
                </c:pt>
                <c:pt idx="1181">
                  <c:v>21:03:41:23</c:v>
                </c:pt>
                <c:pt idx="1182">
                  <c:v>21:04:04:23</c:v>
                </c:pt>
                <c:pt idx="1183">
                  <c:v>21:04:27:23</c:v>
                </c:pt>
                <c:pt idx="1184">
                  <c:v>21:04:50:23</c:v>
                </c:pt>
                <c:pt idx="1185">
                  <c:v>21:05:13:23</c:v>
                </c:pt>
                <c:pt idx="1186">
                  <c:v>21:05:36:23</c:v>
                </c:pt>
                <c:pt idx="1187">
                  <c:v>21:05:59:23</c:v>
                </c:pt>
                <c:pt idx="1188">
                  <c:v>21:06:22:23</c:v>
                </c:pt>
                <c:pt idx="1189">
                  <c:v>21:06:45:23</c:v>
                </c:pt>
                <c:pt idx="1190">
                  <c:v>21:07:08:23</c:v>
                </c:pt>
                <c:pt idx="1191">
                  <c:v>21:07:31:23</c:v>
                </c:pt>
                <c:pt idx="1192">
                  <c:v>21:07:54:23</c:v>
                </c:pt>
                <c:pt idx="1193">
                  <c:v>21:08:17:23</c:v>
                </c:pt>
                <c:pt idx="1194">
                  <c:v>21:08:40:23</c:v>
                </c:pt>
                <c:pt idx="1195">
                  <c:v>21:09:03:23</c:v>
                </c:pt>
                <c:pt idx="1196">
                  <c:v>21:09:26:23</c:v>
                </c:pt>
                <c:pt idx="1197">
                  <c:v>21:09:49:23</c:v>
                </c:pt>
                <c:pt idx="1198">
                  <c:v>21:10:12:23</c:v>
                </c:pt>
                <c:pt idx="1199">
                  <c:v>21:10:35:23</c:v>
                </c:pt>
                <c:pt idx="1200">
                  <c:v>21:10:58:23</c:v>
                </c:pt>
                <c:pt idx="1201">
                  <c:v>21:11:21:23</c:v>
                </c:pt>
                <c:pt idx="1202">
                  <c:v>21:11:44:23</c:v>
                </c:pt>
                <c:pt idx="1203">
                  <c:v>21:12:07:23</c:v>
                </c:pt>
                <c:pt idx="1204">
                  <c:v>21:12:30:23</c:v>
                </c:pt>
                <c:pt idx="1205">
                  <c:v>21:12:53:23</c:v>
                </c:pt>
                <c:pt idx="1206">
                  <c:v>21:13:16:23</c:v>
                </c:pt>
                <c:pt idx="1207">
                  <c:v>21:13:39:23</c:v>
                </c:pt>
                <c:pt idx="1208">
                  <c:v>21:14:02:23</c:v>
                </c:pt>
                <c:pt idx="1209">
                  <c:v>21:14:25:23</c:v>
                </c:pt>
                <c:pt idx="1210">
                  <c:v>21:14:48:23</c:v>
                </c:pt>
                <c:pt idx="1211">
                  <c:v>21:15:11:23</c:v>
                </c:pt>
                <c:pt idx="1212">
                  <c:v>21:15:34:23</c:v>
                </c:pt>
                <c:pt idx="1213">
                  <c:v>21:15:57:23</c:v>
                </c:pt>
                <c:pt idx="1214">
                  <c:v>21:16:20:23</c:v>
                </c:pt>
                <c:pt idx="1215">
                  <c:v>21:16:43:23</c:v>
                </c:pt>
                <c:pt idx="1216">
                  <c:v>21:17:06:23</c:v>
                </c:pt>
                <c:pt idx="1217">
                  <c:v>21:17:29:23</c:v>
                </c:pt>
                <c:pt idx="1218">
                  <c:v>21:17:52:23</c:v>
                </c:pt>
                <c:pt idx="1219">
                  <c:v>21:18:15:23</c:v>
                </c:pt>
                <c:pt idx="1220">
                  <c:v>21:18:38:23</c:v>
                </c:pt>
                <c:pt idx="1221">
                  <c:v>21:19:01:23</c:v>
                </c:pt>
                <c:pt idx="1222">
                  <c:v>21:19:24:23</c:v>
                </c:pt>
                <c:pt idx="1223">
                  <c:v>21:19:47:23</c:v>
                </c:pt>
                <c:pt idx="1224">
                  <c:v>21:20:10:23</c:v>
                </c:pt>
                <c:pt idx="1225">
                  <c:v>21:20:33:23</c:v>
                </c:pt>
                <c:pt idx="1226">
                  <c:v>21:20:56:23</c:v>
                </c:pt>
                <c:pt idx="1227">
                  <c:v>21:21:19:23</c:v>
                </c:pt>
                <c:pt idx="1228">
                  <c:v>21:21:42:23</c:v>
                </c:pt>
                <c:pt idx="1229">
                  <c:v>21:22:05:23</c:v>
                </c:pt>
                <c:pt idx="1230">
                  <c:v>21:22:28:23</c:v>
                </c:pt>
                <c:pt idx="1231">
                  <c:v>21:22:51:23</c:v>
                </c:pt>
                <c:pt idx="1232">
                  <c:v>21:23:14:23</c:v>
                </c:pt>
                <c:pt idx="1233">
                  <c:v>21:23:37:23</c:v>
                </c:pt>
                <c:pt idx="1234">
                  <c:v>21:24:00:23</c:v>
                </c:pt>
                <c:pt idx="1235">
                  <c:v>21:24:23:23</c:v>
                </c:pt>
                <c:pt idx="1236">
                  <c:v>21:24:46:23</c:v>
                </c:pt>
                <c:pt idx="1237">
                  <c:v>21:25:09:23</c:v>
                </c:pt>
                <c:pt idx="1238">
                  <c:v>21:25:32:23</c:v>
                </c:pt>
                <c:pt idx="1239">
                  <c:v>21:25:55:23</c:v>
                </c:pt>
                <c:pt idx="1240">
                  <c:v>21:26:18:23</c:v>
                </c:pt>
                <c:pt idx="1241">
                  <c:v>21:26:41:23</c:v>
                </c:pt>
                <c:pt idx="1242">
                  <c:v>21:27:04:23</c:v>
                </c:pt>
                <c:pt idx="1243">
                  <c:v>21:27:27:23</c:v>
                </c:pt>
                <c:pt idx="1244">
                  <c:v>21:27:50:23</c:v>
                </c:pt>
                <c:pt idx="1245">
                  <c:v>21:28:13:23</c:v>
                </c:pt>
                <c:pt idx="1246">
                  <c:v>21:28:36:23</c:v>
                </c:pt>
                <c:pt idx="1247">
                  <c:v>21:28:59:23</c:v>
                </c:pt>
                <c:pt idx="1248">
                  <c:v>21:29:22:23</c:v>
                </c:pt>
                <c:pt idx="1249">
                  <c:v>21:29:45:23</c:v>
                </c:pt>
                <c:pt idx="1250">
                  <c:v>21:30:08:23</c:v>
                </c:pt>
                <c:pt idx="1251">
                  <c:v>21:30:31:23</c:v>
                </c:pt>
                <c:pt idx="1252">
                  <c:v>21:30:54:23</c:v>
                </c:pt>
                <c:pt idx="1253">
                  <c:v>21:31:17:23</c:v>
                </c:pt>
                <c:pt idx="1254">
                  <c:v>21:31:40:23</c:v>
                </c:pt>
                <c:pt idx="1255">
                  <c:v>21:32:03:23</c:v>
                </c:pt>
                <c:pt idx="1256">
                  <c:v>21:32:26:23</c:v>
                </c:pt>
                <c:pt idx="1257">
                  <c:v>21:32:49:23</c:v>
                </c:pt>
                <c:pt idx="1258">
                  <c:v>21:33:12:23</c:v>
                </c:pt>
                <c:pt idx="1259">
                  <c:v>21:33:35:23</c:v>
                </c:pt>
                <c:pt idx="1260">
                  <c:v>21:33:58:23</c:v>
                </c:pt>
                <c:pt idx="1261">
                  <c:v>21:34:21:23</c:v>
                </c:pt>
                <c:pt idx="1262">
                  <c:v>21:34:44:23</c:v>
                </c:pt>
                <c:pt idx="1263">
                  <c:v>21:35:07:23</c:v>
                </c:pt>
                <c:pt idx="1264">
                  <c:v>21:35:30:23</c:v>
                </c:pt>
                <c:pt idx="1265">
                  <c:v>21:35:53:23</c:v>
                </c:pt>
                <c:pt idx="1266">
                  <c:v>21:36:16:23</c:v>
                </c:pt>
                <c:pt idx="1267">
                  <c:v>21:36:39:23</c:v>
                </c:pt>
                <c:pt idx="1268">
                  <c:v>21:37:02:23</c:v>
                </c:pt>
                <c:pt idx="1269">
                  <c:v>21:37:25:23</c:v>
                </c:pt>
                <c:pt idx="1270">
                  <c:v>21:37:48:23</c:v>
                </c:pt>
                <c:pt idx="1271">
                  <c:v>21:38:11:23</c:v>
                </c:pt>
                <c:pt idx="1272">
                  <c:v>21:38:34:23</c:v>
                </c:pt>
                <c:pt idx="1273">
                  <c:v>21:38:57:23</c:v>
                </c:pt>
                <c:pt idx="1274">
                  <c:v>21:39:20:23</c:v>
                </c:pt>
                <c:pt idx="1275">
                  <c:v>21:39:43:23</c:v>
                </c:pt>
                <c:pt idx="1276">
                  <c:v>21:40:06:23</c:v>
                </c:pt>
                <c:pt idx="1277">
                  <c:v>21:40:29:23</c:v>
                </c:pt>
                <c:pt idx="1278">
                  <c:v>21:40:52:23</c:v>
                </c:pt>
                <c:pt idx="1279">
                  <c:v>21:41:15:23</c:v>
                </c:pt>
                <c:pt idx="1280">
                  <c:v>21:41:38:23</c:v>
                </c:pt>
                <c:pt idx="1281">
                  <c:v>21:42:01:23</c:v>
                </c:pt>
                <c:pt idx="1282">
                  <c:v>21:42:24:23</c:v>
                </c:pt>
                <c:pt idx="1283">
                  <c:v>21:42:47:23</c:v>
                </c:pt>
                <c:pt idx="1284">
                  <c:v>21:43:10:23</c:v>
                </c:pt>
                <c:pt idx="1285">
                  <c:v>21:43:33:23</c:v>
                </c:pt>
                <c:pt idx="1286">
                  <c:v>21:43:56:23</c:v>
                </c:pt>
                <c:pt idx="1287">
                  <c:v>21:44:19:23</c:v>
                </c:pt>
                <c:pt idx="1288">
                  <c:v>21:44:42:23</c:v>
                </c:pt>
                <c:pt idx="1289">
                  <c:v>21:45:05:23</c:v>
                </c:pt>
                <c:pt idx="1290">
                  <c:v>21:45:28:23</c:v>
                </c:pt>
                <c:pt idx="1291">
                  <c:v>21:45:51:23</c:v>
                </c:pt>
                <c:pt idx="1292">
                  <c:v>21:46:14:23</c:v>
                </c:pt>
                <c:pt idx="1293">
                  <c:v>21:46:37:23</c:v>
                </c:pt>
                <c:pt idx="1294">
                  <c:v>21:47:00:23</c:v>
                </c:pt>
                <c:pt idx="1295">
                  <c:v>21:47:23:23</c:v>
                </c:pt>
                <c:pt idx="1296">
                  <c:v>21:47:46:23</c:v>
                </c:pt>
                <c:pt idx="1297">
                  <c:v>21:48:09:23</c:v>
                </c:pt>
                <c:pt idx="1298">
                  <c:v>21:48:32:23</c:v>
                </c:pt>
                <c:pt idx="1299">
                  <c:v>21:48:55:23</c:v>
                </c:pt>
                <c:pt idx="1300">
                  <c:v>21:49:18:23</c:v>
                </c:pt>
                <c:pt idx="1301">
                  <c:v>21:49:41:23</c:v>
                </c:pt>
                <c:pt idx="1302">
                  <c:v>21:50:04:23</c:v>
                </c:pt>
                <c:pt idx="1303">
                  <c:v>21:50:27:23</c:v>
                </c:pt>
                <c:pt idx="1304">
                  <c:v>21:50:50:23</c:v>
                </c:pt>
                <c:pt idx="1305">
                  <c:v>21:51:13:23</c:v>
                </c:pt>
                <c:pt idx="1306">
                  <c:v>21:51:36:23</c:v>
                </c:pt>
                <c:pt idx="1307">
                  <c:v>21:51:59:23</c:v>
                </c:pt>
                <c:pt idx="1308">
                  <c:v>21:52:22:23</c:v>
                </c:pt>
                <c:pt idx="1309">
                  <c:v>21:52:45:23</c:v>
                </c:pt>
                <c:pt idx="1310">
                  <c:v>21:53:08:23</c:v>
                </c:pt>
                <c:pt idx="1311">
                  <c:v>21:53:31:23</c:v>
                </c:pt>
                <c:pt idx="1312">
                  <c:v>21:53:54:23</c:v>
                </c:pt>
                <c:pt idx="1313">
                  <c:v>21:54:17:23</c:v>
                </c:pt>
                <c:pt idx="1314">
                  <c:v>21:54:40:23</c:v>
                </c:pt>
                <c:pt idx="1315">
                  <c:v>21:55:03:23</c:v>
                </c:pt>
                <c:pt idx="1316">
                  <c:v>21:55:26:23</c:v>
                </c:pt>
                <c:pt idx="1317">
                  <c:v>21:55:49:23</c:v>
                </c:pt>
                <c:pt idx="1318">
                  <c:v>21:56:12:23</c:v>
                </c:pt>
                <c:pt idx="1319">
                  <c:v>21:56:35:23</c:v>
                </c:pt>
                <c:pt idx="1320">
                  <c:v>21:56:58:23</c:v>
                </c:pt>
                <c:pt idx="1321">
                  <c:v>21:57:21:23</c:v>
                </c:pt>
                <c:pt idx="1322">
                  <c:v>21:57:44:23</c:v>
                </c:pt>
                <c:pt idx="1323">
                  <c:v>21:58:07:23</c:v>
                </c:pt>
                <c:pt idx="1324">
                  <c:v>21:58:30:23</c:v>
                </c:pt>
                <c:pt idx="1325">
                  <c:v>21:58:53:23</c:v>
                </c:pt>
                <c:pt idx="1326">
                  <c:v>21:59:16:23</c:v>
                </c:pt>
                <c:pt idx="1327">
                  <c:v>21:59:39:23</c:v>
                </c:pt>
                <c:pt idx="1328">
                  <c:v>22:00:02:23</c:v>
                </c:pt>
                <c:pt idx="1329">
                  <c:v>22:00:25:23</c:v>
                </c:pt>
                <c:pt idx="1330">
                  <c:v>22:00:48:23</c:v>
                </c:pt>
                <c:pt idx="1331">
                  <c:v>22:01:11:23</c:v>
                </c:pt>
                <c:pt idx="1332">
                  <c:v>22:01:34:23</c:v>
                </c:pt>
                <c:pt idx="1333">
                  <c:v>22:01:57:23</c:v>
                </c:pt>
                <c:pt idx="1334">
                  <c:v>22:02:20:23</c:v>
                </c:pt>
                <c:pt idx="1335">
                  <c:v>22:02:43:23</c:v>
                </c:pt>
                <c:pt idx="1336">
                  <c:v>22:03:06:23</c:v>
                </c:pt>
                <c:pt idx="1337">
                  <c:v>22:03:29:23</c:v>
                </c:pt>
                <c:pt idx="1338">
                  <c:v>22:03:52:23</c:v>
                </c:pt>
                <c:pt idx="1339">
                  <c:v>22:04:15:23</c:v>
                </c:pt>
                <c:pt idx="1340">
                  <c:v>22:04:38:23</c:v>
                </c:pt>
                <c:pt idx="1341">
                  <c:v>22:05:01:23</c:v>
                </c:pt>
                <c:pt idx="1342">
                  <c:v>22:05:24:23</c:v>
                </c:pt>
                <c:pt idx="1343">
                  <c:v>22:05:47:23</c:v>
                </c:pt>
                <c:pt idx="1344">
                  <c:v>22:06:10:23</c:v>
                </c:pt>
                <c:pt idx="1345">
                  <c:v>22:06:33:23</c:v>
                </c:pt>
                <c:pt idx="1346">
                  <c:v>22:06:56:23</c:v>
                </c:pt>
                <c:pt idx="1347">
                  <c:v>22:07:19:23</c:v>
                </c:pt>
                <c:pt idx="1348">
                  <c:v>22:07:42:23</c:v>
                </c:pt>
                <c:pt idx="1349">
                  <c:v>22:08:05:23</c:v>
                </c:pt>
                <c:pt idx="1350">
                  <c:v>22:08:28:23</c:v>
                </c:pt>
                <c:pt idx="1351">
                  <c:v>22:08:51:23</c:v>
                </c:pt>
                <c:pt idx="1352">
                  <c:v>22:09:14:23</c:v>
                </c:pt>
                <c:pt idx="1353">
                  <c:v>22:09:37:23</c:v>
                </c:pt>
                <c:pt idx="1354">
                  <c:v>22:10:00:23</c:v>
                </c:pt>
                <c:pt idx="1355">
                  <c:v>22:10:23:23</c:v>
                </c:pt>
                <c:pt idx="1356">
                  <c:v>22:10:46:23</c:v>
                </c:pt>
                <c:pt idx="1357">
                  <c:v>22:11:09:23</c:v>
                </c:pt>
                <c:pt idx="1358">
                  <c:v>22:11:32:23</c:v>
                </c:pt>
                <c:pt idx="1359">
                  <c:v>22:11:55:23</c:v>
                </c:pt>
                <c:pt idx="1360">
                  <c:v>22:12:18:23</c:v>
                </c:pt>
                <c:pt idx="1361">
                  <c:v>22:12:41:23</c:v>
                </c:pt>
                <c:pt idx="1362">
                  <c:v>22:13:04:23</c:v>
                </c:pt>
                <c:pt idx="1363">
                  <c:v>22:13:27:23</c:v>
                </c:pt>
                <c:pt idx="1364">
                  <c:v>22:13:50:23</c:v>
                </c:pt>
                <c:pt idx="1365">
                  <c:v>22:14:13:23</c:v>
                </c:pt>
                <c:pt idx="1366">
                  <c:v>22:14:36:23</c:v>
                </c:pt>
                <c:pt idx="1367">
                  <c:v>22:14:59:23</c:v>
                </c:pt>
                <c:pt idx="1368">
                  <c:v>22:15:22:23</c:v>
                </c:pt>
                <c:pt idx="1369">
                  <c:v>22:15:45:23</c:v>
                </c:pt>
                <c:pt idx="1370">
                  <c:v>22:16:08:23</c:v>
                </c:pt>
                <c:pt idx="1371">
                  <c:v>22:16:31:23</c:v>
                </c:pt>
                <c:pt idx="1372">
                  <c:v>22:16:54:23</c:v>
                </c:pt>
                <c:pt idx="1373">
                  <c:v>22:17:17:23</c:v>
                </c:pt>
                <c:pt idx="1374">
                  <c:v>22:17:40:23</c:v>
                </c:pt>
                <c:pt idx="1375">
                  <c:v>22:18:03:23</c:v>
                </c:pt>
                <c:pt idx="1376">
                  <c:v>22:18:26:23</c:v>
                </c:pt>
                <c:pt idx="1377">
                  <c:v>22:18:49:23</c:v>
                </c:pt>
                <c:pt idx="1378">
                  <c:v>22:19:12:23</c:v>
                </c:pt>
                <c:pt idx="1379">
                  <c:v>22:19:35:23</c:v>
                </c:pt>
                <c:pt idx="1380">
                  <c:v>22:19:58:23</c:v>
                </c:pt>
                <c:pt idx="1381">
                  <c:v>22:20:21:23</c:v>
                </c:pt>
                <c:pt idx="1382">
                  <c:v>22:20:44:23</c:v>
                </c:pt>
                <c:pt idx="1383">
                  <c:v>22:21:07:23</c:v>
                </c:pt>
                <c:pt idx="1384">
                  <c:v>22:21:30:23</c:v>
                </c:pt>
                <c:pt idx="1385">
                  <c:v>22:21:53:23</c:v>
                </c:pt>
                <c:pt idx="1386">
                  <c:v>22:22:16:23</c:v>
                </c:pt>
                <c:pt idx="1387">
                  <c:v>22:22:39:23</c:v>
                </c:pt>
                <c:pt idx="1388">
                  <c:v>22:23:02:23</c:v>
                </c:pt>
                <c:pt idx="1389">
                  <c:v>22:23:25:23</c:v>
                </c:pt>
                <c:pt idx="1390">
                  <c:v>22:23:48:23</c:v>
                </c:pt>
                <c:pt idx="1391">
                  <c:v>22:24:11:23</c:v>
                </c:pt>
                <c:pt idx="1392">
                  <c:v>22:24:34:23</c:v>
                </c:pt>
                <c:pt idx="1393">
                  <c:v>22:24:57:23</c:v>
                </c:pt>
                <c:pt idx="1394">
                  <c:v>22:25:20:23</c:v>
                </c:pt>
                <c:pt idx="1395">
                  <c:v>22:25:43:23</c:v>
                </c:pt>
                <c:pt idx="1396">
                  <c:v>22:26:06:23</c:v>
                </c:pt>
                <c:pt idx="1397">
                  <c:v>22:26:29:23</c:v>
                </c:pt>
                <c:pt idx="1398">
                  <c:v>22:26:52:23</c:v>
                </c:pt>
                <c:pt idx="1399">
                  <c:v>22:27:15:23</c:v>
                </c:pt>
                <c:pt idx="1400">
                  <c:v>22:27:38:23</c:v>
                </c:pt>
                <c:pt idx="1401">
                  <c:v>22:28:01:23</c:v>
                </c:pt>
                <c:pt idx="1402">
                  <c:v>22:28:24:23</c:v>
                </c:pt>
                <c:pt idx="1403">
                  <c:v>22:28:47:23</c:v>
                </c:pt>
                <c:pt idx="1404">
                  <c:v>22:29:10:23</c:v>
                </c:pt>
                <c:pt idx="1405">
                  <c:v>22:29:33:23</c:v>
                </c:pt>
                <c:pt idx="1406">
                  <c:v>22:29:56:23</c:v>
                </c:pt>
                <c:pt idx="1407">
                  <c:v>22:30:19:23</c:v>
                </c:pt>
                <c:pt idx="1408">
                  <c:v>22:30:42:23</c:v>
                </c:pt>
                <c:pt idx="1409">
                  <c:v>22:31:05:23</c:v>
                </c:pt>
                <c:pt idx="1410">
                  <c:v>22:31:28:23</c:v>
                </c:pt>
                <c:pt idx="1411">
                  <c:v>22:31:51:23</c:v>
                </c:pt>
                <c:pt idx="1412">
                  <c:v>22:32:14:23</c:v>
                </c:pt>
                <c:pt idx="1413">
                  <c:v>22:32:37:23</c:v>
                </c:pt>
                <c:pt idx="1414">
                  <c:v>22:33:00:23</c:v>
                </c:pt>
                <c:pt idx="1415">
                  <c:v>22:33:46:23</c:v>
                </c:pt>
                <c:pt idx="1416">
                  <c:v>22:34:09:23</c:v>
                </c:pt>
                <c:pt idx="1417">
                  <c:v>22:34:32:23</c:v>
                </c:pt>
                <c:pt idx="1418">
                  <c:v>22:34:55:23</c:v>
                </c:pt>
                <c:pt idx="1419">
                  <c:v>22:35:18:23</c:v>
                </c:pt>
                <c:pt idx="1420">
                  <c:v>22:35:41:23</c:v>
                </c:pt>
                <c:pt idx="1421">
                  <c:v>22:36:04:23</c:v>
                </c:pt>
                <c:pt idx="1422">
                  <c:v>22:36:27:23</c:v>
                </c:pt>
                <c:pt idx="1423">
                  <c:v>22:36:50:23</c:v>
                </c:pt>
                <c:pt idx="1424">
                  <c:v>22:37:13:23</c:v>
                </c:pt>
                <c:pt idx="1425">
                  <c:v>22:37:36:23</c:v>
                </c:pt>
                <c:pt idx="1426">
                  <c:v>22:37:59:23</c:v>
                </c:pt>
                <c:pt idx="1427">
                  <c:v>22:38:22:23</c:v>
                </c:pt>
                <c:pt idx="1428">
                  <c:v>22:38:45:23</c:v>
                </c:pt>
                <c:pt idx="1429">
                  <c:v>22:39:08:23</c:v>
                </c:pt>
                <c:pt idx="1430">
                  <c:v>22:39:31:23</c:v>
                </c:pt>
                <c:pt idx="1431">
                  <c:v>22:39:54:23</c:v>
                </c:pt>
                <c:pt idx="1432">
                  <c:v>22:40:17:23</c:v>
                </c:pt>
                <c:pt idx="1433">
                  <c:v>22:40:40:23</c:v>
                </c:pt>
                <c:pt idx="1434">
                  <c:v>22:41:03:23</c:v>
                </c:pt>
                <c:pt idx="1435">
                  <c:v>22:41:26:23</c:v>
                </c:pt>
                <c:pt idx="1436">
                  <c:v>22:41:49:23</c:v>
                </c:pt>
                <c:pt idx="1437">
                  <c:v>22:42:12:23</c:v>
                </c:pt>
                <c:pt idx="1438">
                  <c:v>22:42:35:23</c:v>
                </c:pt>
                <c:pt idx="1439">
                  <c:v>22:42:58:23</c:v>
                </c:pt>
                <c:pt idx="1440">
                  <c:v>22:43:21:23</c:v>
                </c:pt>
                <c:pt idx="1441">
                  <c:v>22:43:44:23</c:v>
                </c:pt>
                <c:pt idx="1442">
                  <c:v>22:44:07:23</c:v>
                </c:pt>
                <c:pt idx="1443">
                  <c:v>22:44:30:23</c:v>
                </c:pt>
                <c:pt idx="1444">
                  <c:v>22:44:53:23</c:v>
                </c:pt>
                <c:pt idx="1445">
                  <c:v>22:45:16:23</c:v>
                </c:pt>
                <c:pt idx="1446">
                  <c:v>22:45:39:23</c:v>
                </c:pt>
                <c:pt idx="1447">
                  <c:v>22:46:02:23</c:v>
                </c:pt>
                <c:pt idx="1448">
                  <c:v>22:46:25:23</c:v>
                </c:pt>
                <c:pt idx="1449">
                  <c:v>22:46:48:23</c:v>
                </c:pt>
                <c:pt idx="1450">
                  <c:v>22:47:11:23</c:v>
                </c:pt>
                <c:pt idx="1451">
                  <c:v>22:47:34:23</c:v>
                </c:pt>
                <c:pt idx="1452">
                  <c:v>22:47:57:23</c:v>
                </c:pt>
                <c:pt idx="1453">
                  <c:v>22:48:20:23</c:v>
                </c:pt>
                <c:pt idx="1454">
                  <c:v>22:48:43:23</c:v>
                </c:pt>
                <c:pt idx="1455">
                  <c:v>22:49:06:23</c:v>
                </c:pt>
                <c:pt idx="1456">
                  <c:v>22:49:29:23</c:v>
                </c:pt>
                <c:pt idx="1457">
                  <c:v>22:49:52:23</c:v>
                </c:pt>
                <c:pt idx="1458">
                  <c:v>22:50:15:23</c:v>
                </c:pt>
                <c:pt idx="1459">
                  <c:v>22:50:38:23</c:v>
                </c:pt>
                <c:pt idx="1460">
                  <c:v>22:51:01:23</c:v>
                </c:pt>
                <c:pt idx="1461">
                  <c:v>22:51:24:23</c:v>
                </c:pt>
                <c:pt idx="1462">
                  <c:v>22:51:47:23</c:v>
                </c:pt>
                <c:pt idx="1463">
                  <c:v>22:52:10:23</c:v>
                </c:pt>
                <c:pt idx="1464">
                  <c:v>22:52:33:23</c:v>
                </c:pt>
                <c:pt idx="1465">
                  <c:v>22:52:56:23</c:v>
                </c:pt>
                <c:pt idx="1466">
                  <c:v>22:53:19:23</c:v>
                </c:pt>
                <c:pt idx="1467">
                  <c:v>22:53:42:23</c:v>
                </c:pt>
                <c:pt idx="1468">
                  <c:v>22:54:05:23</c:v>
                </c:pt>
                <c:pt idx="1469">
                  <c:v>22:54:28:23</c:v>
                </c:pt>
                <c:pt idx="1470">
                  <c:v>22:54:51:23</c:v>
                </c:pt>
                <c:pt idx="1471">
                  <c:v>22:55:14:23</c:v>
                </c:pt>
                <c:pt idx="1472">
                  <c:v>22:55:37:23</c:v>
                </c:pt>
                <c:pt idx="1473">
                  <c:v>22:56:00:23</c:v>
                </c:pt>
                <c:pt idx="1474">
                  <c:v>22:56:23:23</c:v>
                </c:pt>
                <c:pt idx="1475">
                  <c:v>22:56:46:23</c:v>
                </c:pt>
                <c:pt idx="1476">
                  <c:v>22:57:09:23</c:v>
                </c:pt>
                <c:pt idx="1477">
                  <c:v>22:57:32:23</c:v>
                </c:pt>
                <c:pt idx="1478">
                  <c:v>22:57:55:23</c:v>
                </c:pt>
                <c:pt idx="1479">
                  <c:v>22:58:18:23</c:v>
                </c:pt>
                <c:pt idx="1480">
                  <c:v>22:58:41:23</c:v>
                </c:pt>
                <c:pt idx="1481">
                  <c:v>22:59:04:23</c:v>
                </c:pt>
                <c:pt idx="1482">
                  <c:v>22:59:27:23</c:v>
                </c:pt>
                <c:pt idx="1483">
                  <c:v>22:59:50:23</c:v>
                </c:pt>
                <c:pt idx="1484">
                  <c:v>23:00:13:23</c:v>
                </c:pt>
                <c:pt idx="1485">
                  <c:v>23:00:36:23</c:v>
                </c:pt>
                <c:pt idx="1486">
                  <c:v>23:00:59:23</c:v>
                </c:pt>
                <c:pt idx="1487">
                  <c:v>23:01:22:23</c:v>
                </c:pt>
                <c:pt idx="1488">
                  <c:v>23:01:45:23</c:v>
                </c:pt>
                <c:pt idx="1489">
                  <c:v>23:02:08:23</c:v>
                </c:pt>
                <c:pt idx="1490">
                  <c:v>23:02:31:23</c:v>
                </c:pt>
                <c:pt idx="1491">
                  <c:v>23:02:54:23</c:v>
                </c:pt>
                <c:pt idx="1492">
                  <c:v>23:03:17:23</c:v>
                </c:pt>
                <c:pt idx="1493">
                  <c:v>23:03:40:23</c:v>
                </c:pt>
                <c:pt idx="1494">
                  <c:v>23:04:03:23</c:v>
                </c:pt>
                <c:pt idx="1495">
                  <c:v>23:04:26:23</c:v>
                </c:pt>
                <c:pt idx="1496">
                  <c:v>23:04:49:23</c:v>
                </c:pt>
                <c:pt idx="1497">
                  <c:v>23:05:12:23</c:v>
                </c:pt>
                <c:pt idx="1498">
                  <c:v>23:05:35:23</c:v>
                </c:pt>
                <c:pt idx="1499">
                  <c:v>23:05:58:23</c:v>
                </c:pt>
                <c:pt idx="1500">
                  <c:v>23:06:21:23</c:v>
                </c:pt>
                <c:pt idx="1501">
                  <c:v>23:06:44:23</c:v>
                </c:pt>
                <c:pt idx="1502">
                  <c:v>23:07:07:23</c:v>
                </c:pt>
                <c:pt idx="1503">
                  <c:v>23:07:30:23</c:v>
                </c:pt>
                <c:pt idx="1504">
                  <c:v>23:07:53:23</c:v>
                </c:pt>
                <c:pt idx="1505">
                  <c:v>23:08:16:23</c:v>
                </c:pt>
                <c:pt idx="1506">
                  <c:v>23:08:39:23</c:v>
                </c:pt>
                <c:pt idx="1507">
                  <c:v>23:09:02:25</c:v>
                </c:pt>
                <c:pt idx="1508">
                  <c:v>23:09:25:23</c:v>
                </c:pt>
                <c:pt idx="1509">
                  <c:v>23:09:48:23</c:v>
                </c:pt>
                <c:pt idx="1510">
                  <c:v>23:10:11:23</c:v>
                </c:pt>
                <c:pt idx="1511">
                  <c:v>23:10:34:23</c:v>
                </c:pt>
                <c:pt idx="1512">
                  <c:v>23:10:57:23</c:v>
                </c:pt>
                <c:pt idx="1513">
                  <c:v>23:11:20:23</c:v>
                </c:pt>
                <c:pt idx="1514">
                  <c:v>23:11:43:23</c:v>
                </c:pt>
                <c:pt idx="1515">
                  <c:v>23:12:06:23</c:v>
                </c:pt>
                <c:pt idx="1516">
                  <c:v>23:12:29:23</c:v>
                </c:pt>
                <c:pt idx="1517">
                  <c:v>23:12:52:23</c:v>
                </c:pt>
                <c:pt idx="1518">
                  <c:v>23:13:15:23</c:v>
                </c:pt>
                <c:pt idx="1519">
                  <c:v>23:13:38:23</c:v>
                </c:pt>
                <c:pt idx="1520">
                  <c:v>23:14:01:23</c:v>
                </c:pt>
                <c:pt idx="1521">
                  <c:v>23:14:24:23</c:v>
                </c:pt>
                <c:pt idx="1522">
                  <c:v>23:14:47:23</c:v>
                </c:pt>
                <c:pt idx="1523">
                  <c:v>23:15:10:23</c:v>
                </c:pt>
                <c:pt idx="1524">
                  <c:v>23:15:33:23</c:v>
                </c:pt>
                <c:pt idx="1525">
                  <c:v>23:15:56:23</c:v>
                </c:pt>
                <c:pt idx="1526">
                  <c:v>23:16:19:23</c:v>
                </c:pt>
                <c:pt idx="1527">
                  <c:v>23:16:42:23</c:v>
                </c:pt>
                <c:pt idx="1528">
                  <c:v>23:17:05:23</c:v>
                </c:pt>
                <c:pt idx="1529">
                  <c:v>23:17:28:23</c:v>
                </c:pt>
                <c:pt idx="1530">
                  <c:v>23:17:51:23</c:v>
                </c:pt>
                <c:pt idx="1531">
                  <c:v>23:18:14:23</c:v>
                </c:pt>
                <c:pt idx="1532">
                  <c:v>23:18:37:23</c:v>
                </c:pt>
                <c:pt idx="1533">
                  <c:v>23:19:00:23</c:v>
                </c:pt>
                <c:pt idx="1534">
                  <c:v>23:19:23:23</c:v>
                </c:pt>
                <c:pt idx="1535">
                  <c:v>23:19:46:23</c:v>
                </c:pt>
                <c:pt idx="1536">
                  <c:v>23:20:09:23</c:v>
                </c:pt>
                <c:pt idx="1537">
                  <c:v>23:20:32:23</c:v>
                </c:pt>
                <c:pt idx="1538">
                  <c:v>23:20:55:23</c:v>
                </c:pt>
                <c:pt idx="1539">
                  <c:v>23:21:18:23</c:v>
                </c:pt>
                <c:pt idx="1540">
                  <c:v>23:21:41:23</c:v>
                </c:pt>
                <c:pt idx="1541">
                  <c:v>23:22:04:23</c:v>
                </c:pt>
                <c:pt idx="1542">
                  <c:v>23:22:27:23</c:v>
                </c:pt>
                <c:pt idx="1543">
                  <c:v>23:22:50:23</c:v>
                </c:pt>
                <c:pt idx="1544">
                  <c:v>23:23:13:23</c:v>
                </c:pt>
                <c:pt idx="1545">
                  <c:v>23:23:36:23</c:v>
                </c:pt>
                <c:pt idx="1546">
                  <c:v>23:23:59:23</c:v>
                </c:pt>
                <c:pt idx="1547">
                  <c:v>23:24:22:23</c:v>
                </c:pt>
                <c:pt idx="1548">
                  <c:v>23:24:45:23</c:v>
                </c:pt>
                <c:pt idx="1549">
                  <c:v>23:25:08:23</c:v>
                </c:pt>
                <c:pt idx="1550">
                  <c:v>23:25:31:23</c:v>
                </c:pt>
                <c:pt idx="1551">
                  <c:v>23:25:54:23</c:v>
                </c:pt>
                <c:pt idx="1552">
                  <c:v>23:26:17:23</c:v>
                </c:pt>
                <c:pt idx="1553">
                  <c:v>23:26:40:23</c:v>
                </c:pt>
                <c:pt idx="1554">
                  <c:v>23:27:03:23</c:v>
                </c:pt>
                <c:pt idx="1555">
                  <c:v>23:27:26:23</c:v>
                </c:pt>
                <c:pt idx="1556">
                  <c:v>23:27:49:23</c:v>
                </c:pt>
                <c:pt idx="1557">
                  <c:v>23:28:12:23</c:v>
                </c:pt>
                <c:pt idx="1558">
                  <c:v>23:28:35:23</c:v>
                </c:pt>
                <c:pt idx="1559">
                  <c:v>23:28:58:23</c:v>
                </c:pt>
                <c:pt idx="1560">
                  <c:v>23:29:21:23</c:v>
                </c:pt>
                <c:pt idx="1561">
                  <c:v>23:29:44:23</c:v>
                </c:pt>
                <c:pt idx="1562">
                  <c:v>23:30:07:23</c:v>
                </c:pt>
                <c:pt idx="1563">
                  <c:v>23:30:30:23</c:v>
                </c:pt>
                <c:pt idx="1564">
                  <c:v>23:30:53:23</c:v>
                </c:pt>
                <c:pt idx="1565">
                  <c:v>23:31:16:23</c:v>
                </c:pt>
                <c:pt idx="1566">
                  <c:v>23:31:39:23</c:v>
                </c:pt>
                <c:pt idx="1567">
                  <c:v>23:32:02:23</c:v>
                </c:pt>
                <c:pt idx="1568">
                  <c:v>23:32:25:23</c:v>
                </c:pt>
                <c:pt idx="1569">
                  <c:v>23:32:48:23</c:v>
                </c:pt>
                <c:pt idx="1570">
                  <c:v>23:33:11:23</c:v>
                </c:pt>
                <c:pt idx="1571">
                  <c:v>23:33:34:23</c:v>
                </c:pt>
                <c:pt idx="1572">
                  <c:v>23:33:57:23</c:v>
                </c:pt>
                <c:pt idx="1573">
                  <c:v>23:34:20:23</c:v>
                </c:pt>
                <c:pt idx="1574">
                  <c:v>23:34:43:23</c:v>
                </c:pt>
                <c:pt idx="1575">
                  <c:v>23:35:06:23</c:v>
                </c:pt>
                <c:pt idx="1576">
                  <c:v>23:35:29:23</c:v>
                </c:pt>
                <c:pt idx="1577">
                  <c:v>23:35:52:23</c:v>
                </c:pt>
                <c:pt idx="1578">
                  <c:v>23:36:15:23</c:v>
                </c:pt>
                <c:pt idx="1579">
                  <c:v>23:36:38:23</c:v>
                </c:pt>
                <c:pt idx="1580">
                  <c:v>23:37:01:23</c:v>
                </c:pt>
                <c:pt idx="1581">
                  <c:v>23:37:24:23</c:v>
                </c:pt>
                <c:pt idx="1582">
                  <c:v>23:37:47:23</c:v>
                </c:pt>
                <c:pt idx="1583">
                  <c:v>23:38:10:23</c:v>
                </c:pt>
                <c:pt idx="1584">
                  <c:v>23:38:33:23</c:v>
                </c:pt>
                <c:pt idx="1585">
                  <c:v>23:38:56:23</c:v>
                </c:pt>
                <c:pt idx="1586">
                  <c:v>23:39:19:23</c:v>
                </c:pt>
                <c:pt idx="1587">
                  <c:v>23:39:42:23</c:v>
                </c:pt>
                <c:pt idx="1588">
                  <c:v>23:40:05:23</c:v>
                </c:pt>
                <c:pt idx="1589">
                  <c:v>23:40:28:23</c:v>
                </c:pt>
                <c:pt idx="1590">
                  <c:v>23:40:51:23</c:v>
                </c:pt>
                <c:pt idx="1591">
                  <c:v>23:41:14:23</c:v>
                </c:pt>
                <c:pt idx="1592">
                  <c:v>23:41:37:23</c:v>
                </c:pt>
                <c:pt idx="1593">
                  <c:v>23:42:00:23</c:v>
                </c:pt>
                <c:pt idx="1594">
                  <c:v>23:42:23:23</c:v>
                </c:pt>
                <c:pt idx="1595">
                  <c:v>23:42:46:23</c:v>
                </c:pt>
                <c:pt idx="1596">
                  <c:v>23:43:09:23</c:v>
                </c:pt>
                <c:pt idx="1597">
                  <c:v>23:43:32:23</c:v>
                </c:pt>
                <c:pt idx="1598">
                  <c:v>23:43:55:23</c:v>
                </c:pt>
                <c:pt idx="1599">
                  <c:v>23:44:18:23</c:v>
                </c:pt>
                <c:pt idx="1600">
                  <c:v>23:44:41:23</c:v>
                </c:pt>
                <c:pt idx="1601">
                  <c:v>23:45:04:23</c:v>
                </c:pt>
                <c:pt idx="1602">
                  <c:v>23:45:27:23</c:v>
                </c:pt>
                <c:pt idx="1603">
                  <c:v>23:45:50:23</c:v>
                </c:pt>
                <c:pt idx="1604">
                  <c:v>23:46:13:23</c:v>
                </c:pt>
                <c:pt idx="1605">
                  <c:v>23:46:36:23</c:v>
                </c:pt>
                <c:pt idx="1606">
                  <c:v>23:46:59:23</c:v>
                </c:pt>
                <c:pt idx="1607">
                  <c:v>23:47:22:23</c:v>
                </c:pt>
                <c:pt idx="1608">
                  <c:v>23:47:45:23</c:v>
                </c:pt>
                <c:pt idx="1609">
                  <c:v>23:48:08:23</c:v>
                </c:pt>
                <c:pt idx="1610">
                  <c:v>23:48:31:23</c:v>
                </c:pt>
                <c:pt idx="1611">
                  <c:v>23:48:54:23</c:v>
                </c:pt>
                <c:pt idx="1612">
                  <c:v>23:49:17:23</c:v>
                </c:pt>
                <c:pt idx="1613">
                  <c:v>23:49:40:23</c:v>
                </c:pt>
                <c:pt idx="1614">
                  <c:v>23:50:03:23</c:v>
                </c:pt>
                <c:pt idx="1615">
                  <c:v>23:50:26:23</c:v>
                </c:pt>
                <c:pt idx="1616">
                  <c:v>23:50:49:23</c:v>
                </c:pt>
                <c:pt idx="1617">
                  <c:v>23:51:12:23</c:v>
                </c:pt>
                <c:pt idx="1618">
                  <c:v>23:51:35:23</c:v>
                </c:pt>
                <c:pt idx="1619">
                  <c:v>23:51:58:23</c:v>
                </c:pt>
                <c:pt idx="1620">
                  <c:v>23:52:21:23</c:v>
                </c:pt>
                <c:pt idx="1621">
                  <c:v>23:52:44:23</c:v>
                </c:pt>
                <c:pt idx="1622">
                  <c:v>23:53:07:23</c:v>
                </c:pt>
                <c:pt idx="1623">
                  <c:v>23:53:30:23</c:v>
                </c:pt>
                <c:pt idx="1624">
                  <c:v>23:53:53:23</c:v>
                </c:pt>
                <c:pt idx="1625">
                  <c:v>23:54:16:23</c:v>
                </c:pt>
                <c:pt idx="1626">
                  <c:v>23:54:39:23</c:v>
                </c:pt>
                <c:pt idx="1627">
                  <c:v>23:55:02:23</c:v>
                </c:pt>
                <c:pt idx="1628">
                  <c:v>23:55:25:23</c:v>
                </c:pt>
                <c:pt idx="1629">
                  <c:v>23:55:48:23</c:v>
                </c:pt>
                <c:pt idx="1630">
                  <c:v>23:56:11:23</c:v>
                </c:pt>
                <c:pt idx="1631">
                  <c:v>23:56:34:23</c:v>
                </c:pt>
                <c:pt idx="1632">
                  <c:v>23:56:57:23</c:v>
                </c:pt>
                <c:pt idx="1633">
                  <c:v>23:57:20:23</c:v>
                </c:pt>
                <c:pt idx="1634">
                  <c:v>23:57:43:23</c:v>
                </c:pt>
                <c:pt idx="1635">
                  <c:v>23:58:06:23</c:v>
                </c:pt>
                <c:pt idx="1636">
                  <c:v>23:58:29:23</c:v>
                </c:pt>
                <c:pt idx="1637">
                  <c:v>23:58:52:23</c:v>
                </c:pt>
                <c:pt idx="1638">
                  <c:v>23:59:15:23</c:v>
                </c:pt>
                <c:pt idx="1639">
                  <c:v>23:59:38:23</c:v>
                </c:pt>
                <c:pt idx="1640">
                  <c:v>00:00:01:23</c:v>
                </c:pt>
                <c:pt idx="1641">
                  <c:v>00:00:24:23</c:v>
                </c:pt>
                <c:pt idx="1642">
                  <c:v>00:00:47:23</c:v>
                </c:pt>
                <c:pt idx="1643">
                  <c:v>00:01:10:23</c:v>
                </c:pt>
                <c:pt idx="1644">
                  <c:v>00:01:33:23</c:v>
                </c:pt>
                <c:pt idx="1645">
                  <c:v>00:01:56:23</c:v>
                </c:pt>
                <c:pt idx="1646">
                  <c:v>00:02:19:23</c:v>
                </c:pt>
                <c:pt idx="1647">
                  <c:v>00:02:42:23</c:v>
                </c:pt>
                <c:pt idx="1648">
                  <c:v>00:03:05:23</c:v>
                </c:pt>
                <c:pt idx="1649">
                  <c:v>00:03:28:23</c:v>
                </c:pt>
                <c:pt idx="1650">
                  <c:v>00:03:51:23</c:v>
                </c:pt>
                <c:pt idx="1651">
                  <c:v>00:04:14:23</c:v>
                </c:pt>
                <c:pt idx="1652">
                  <c:v>00:04:37:23</c:v>
                </c:pt>
                <c:pt idx="1653">
                  <c:v>00:05:00:23</c:v>
                </c:pt>
                <c:pt idx="1654">
                  <c:v>00:05:23:23</c:v>
                </c:pt>
                <c:pt idx="1655">
                  <c:v>00:05:46:23</c:v>
                </c:pt>
                <c:pt idx="1656">
                  <c:v>00:06:09:23</c:v>
                </c:pt>
                <c:pt idx="1657">
                  <c:v>00:06:32:23</c:v>
                </c:pt>
                <c:pt idx="1658">
                  <c:v>00:06:55:23</c:v>
                </c:pt>
                <c:pt idx="1659">
                  <c:v>00:07:18:23</c:v>
                </c:pt>
                <c:pt idx="1660">
                  <c:v>00:07:41:23</c:v>
                </c:pt>
                <c:pt idx="1661">
                  <c:v>00:08:04:23</c:v>
                </c:pt>
                <c:pt idx="1662">
                  <c:v>00:08:27:23</c:v>
                </c:pt>
                <c:pt idx="1663">
                  <c:v>00:08:50:23</c:v>
                </c:pt>
                <c:pt idx="1664">
                  <c:v>00:09:13:23</c:v>
                </c:pt>
                <c:pt idx="1665">
                  <c:v>00:09:36:23</c:v>
                </c:pt>
                <c:pt idx="1666">
                  <c:v>00:09:59:23</c:v>
                </c:pt>
                <c:pt idx="1667">
                  <c:v>00:10:22:23</c:v>
                </c:pt>
                <c:pt idx="1668">
                  <c:v>00:10:45:23</c:v>
                </c:pt>
                <c:pt idx="1669">
                  <c:v>00:11:08:23</c:v>
                </c:pt>
                <c:pt idx="1670">
                  <c:v>00:11:31:23</c:v>
                </c:pt>
                <c:pt idx="1671">
                  <c:v>00:11:54:23</c:v>
                </c:pt>
                <c:pt idx="1672">
                  <c:v>00:12:17:23</c:v>
                </c:pt>
                <c:pt idx="1673">
                  <c:v>00:12:40:23</c:v>
                </c:pt>
                <c:pt idx="1674">
                  <c:v>00:13:03:23</c:v>
                </c:pt>
                <c:pt idx="1675">
                  <c:v>00:13:26:23</c:v>
                </c:pt>
                <c:pt idx="1676">
                  <c:v>00:13:49:23</c:v>
                </c:pt>
                <c:pt idx="1677">
                  <c:v>00:14:12:23</c:v>
                </c:pt>
                <c:pt idx="1678">
                  <c:v>00:14:35:23</c:v>
                </c:pt>
                <c:pt idx="1679">
                  <c:v>00:14:58:23</c:v>
                </c:pt>
                <c:pt idx="1680">
                  <c:v>00:15:21:23</c:v>
                </c:pt>
                <c:pt idx="1681">
                  <c:v>00:15:44:23</c:v>
                </c:pt>
                <c:pt idx="1682">
                  <c:v>00:16:07:23</c:v>
                </c:pt>
                <c:pt idx="1683">
                  <c:v>00:16:30:23</c:v>
                </c:pt>
                <c:pt idx="1684">
                  <c:v>00:16:53:23</c:v>
                </c:pt>
                <c:pt idx="1685">
                  <c:v>00:17:16:23</c:v>
                </c:pt>
                <c:pt idx="1686">
                  <c:v>00:17:39:23</c:v>
                </c:pt>
                <c:pt idx="1687">
                  <c:v>00:18:02:23</c:v>
                </c:pt>
                <c:pt idx="1688">
                  <c:v>00:18:25:23</c:v>
                </c:pt>
                <c:pt idx="1689">
                  <c:v>00:18:48:23</c:v>
                </c:pt>
                <c:pt idx="1690">
                  <c:v>00:19:11:23</c:v>
                </c:pt>
                <c:pt idx="1691">
                  <c:v>00:19:34:23</c:v>
                </c:pt>
                <c:pt idx="1692">
                  <c:v>00:19:57:23</c:v>
                </c:pt>
                <c:pt idx="1693">
                  <c:v>00:20:20:23</c:v>
                </c:pt>
                <c:pt idx="1694">
                  <c:v>00:20:43:23</c:v>
                </c:pt>
                <c:pt idx="1695">
                  <c:v>00:21:06:23</c:v>
                </c:pt>
                <c:pt idx="1696">
                  <c:v>00:21:29:23</c:v>
                </c:pt>
                <c:pt idx="1697">
                  <c:v>00:21:52:23</c:v>
                </c:pt>
                <c:pt idx="1698">
                  <c:v>00:22:15:23</c:v>
                </c:pt>
                <c:pt idx="1699">
                  <c:v>00:22:38:23</c:v>
                </c:pt>
                <c:pt idx="1700">
                  <c:v>00:23:01:23</c:v>
                </c:pt>
                <c:pt idx="1701">
                  <c:v>00:23:24:23</c:v>
                </c:pt>
                <c:pt idx="1702">
                  <c:v>00:23:47:23</c:v>
                </c:pt>
                <c:pt idx="1703">
                  <c:v>00:24:10:23</c:v>
                </c:pt>
                <c:pt idx="1704">
                  <c:v>00:24:33:23</c:v>
                </c:pt>
                <c:pt idx="1705">
                  <c:v>00:24:56:23</c:v>
                </c:pt>
                <c:pt idx="1706">
                  <c:v>00:25:19:23</c:v>
                </c:pt>
                <c:pt idx="1707">
                  <c:v>00:25:42:23</c:v>
                </c:pt>
                <c:pt idx="1708">
                  <c:v>00:26:05:23</c:v>
                </c:pt>
                <c:pt idx="1709">
                  <c:v>00:26:28:23</c:v>
                </c:pt>
                <c:pt idx="1710">
                  <c:v>00:26:51:23</c:v>
                </c:pt>
                <c:pt idx="1711">
                  <c:v>00:27:14:23</c:v>
                </c:pt>
                <c:pt idx="1712">
                  <c:v>00:27:37:23</c:v>
                </c:pt>
                <c:pt idx="1713">
                  <c:v>00:28:00:23</c:v>
                </c:pt>
                <c:pt idx="1714">
                  <c:v>00:28:23:23</c:v>
                </c:pt>
                <c:pt idx="1715">
                  <c:v>00:28:46:23</c:v>
                </c:pt>
                <c:pt idx="1716">
                  <c:v>00:29:09:23</c:v>
                </c:pt>
                <c:pt idx="1717">
                  <c:v>00:29:32:23</c:v>
                </c:pt>
                <c:pt idx="1718">
                  <c:v>00:29:55:23</c:v>
                </c:pt>
                <c:pt idx="1719">
                  <c:v>00:30:18:23</c:v>
                </c:pt>
                <c:pt idx="1720">
                  <c:v>00:30:41:23</c:v>
                </c:pt>
                <c:pt idx="1721">
                  <c:v>00:31:04:23</c:v>
                </c:pt>
                <c:pt idx="1722">
                  <c:v>00:31:27:23</c:v>
                </c:pt>
                <c:pt idx="1723">
                  <c:v>00:31:50:23</c:v>
                </c:pt>
                <c:pt idx="1724">
                  <c:v>00:32:13:23</c:v>
                </c:pt>
                <c:pt idx="1725">
                  <c:v>00:32:36:23</c:v>
                </c:pt>
                <c:pt idx="1726">
                  <c:v>00:32:59:23</c:v>
                </c:pt>
                <c:pt idx="1727">
                  <c:v>00:33:22:23</c:v>
                </c:pt>
                <c:pt idx="1728">
                  <c:v>00:33:45:23</c:v>
                </c:pt>
                <c:pt idx="1729">
                  <c:v>00:34:08:23</c:v>
                </c:pt>
                <c:pt idx="1730">
                  <c:v>00:34:31:23</c:v>
                </c:pt>
                <c:pt idx="1731">
                  <c:v>00:34:54:23</c:v>
                </c:pt>
                <c:pt idx="1732">
                  <c:v>00:35:17:23</c:v>
                </c:pt>
                <c:pt idx="1733">
                  <c:v>00:35:40:23</c:v>
                </c:pt>
                <c:pt idx="1734">
                  <c:v>00:36:03:23</c:v>
                </c:pt>
                <c:pt idx="1735">
                  <c:v>00:36:26:23</c:v>
                </c:pt>
                <c:pt idx="1736">
                  <c:v>00:36:49:23</c:v>
                </c:pt>
                <c:pt idx="1737">
                  <c:v>00:37:12:23</c:v>
                </c:pt>
                <c:pt idx="1738">
                  <c:v>00:37:35:23</c:v>
                </c:pt>
                <c:pt idx="1739">
                  <c:v>00:37:58:23</c:v>
                </c:pt>
                <c:pt idx="1740">
                  <c:v>00:38:21:23</c:v>
                </c:pt>
                <c:pt idx="1741">
                  <c:v>00:38:44:23</c:v>
                </c:pt>
                <c:pt idx="1742">
                  <c:v>00:39:07:23</c:v>
                </c:pt>
                <c:pt idx="1743">
                  <c:v>00:39:30:23</c:v>
                </c:pt>
                <c:pt idx="1744">
                  <c:v>00:39:53:23</c:v>
                </c:pt>
                <c:pt idx="1745">
                  <c:v>00:40:16:23</c:v>
                </c:pt>
                <c:pt idx="1746">
                  <c:v>00:40:39:23</c:v>
                </c:pt>
                <c:pt idx="1747">
                  <c:v>00:41:02:23</c:v>
                </c:pt>
                <c:pt idx="1748">
                  <c:v>00:41:25:23</c:v>
                </c:pt>
                <c:pt idx="1749">
                  <c:v>00:41:48:23</c:v>
                </c:pt>
                <c:pt idx="1750">
                  <c:v>00:42:11:23</c:v>
                </c:pt>
                <c:pt idx="1751">
                  <c:v>00:42:34:23</c:v>
                </c:pt>
                <c:pt idx="1752">
                  <c:v>00:42:57:23</c:v>
                </c:pt>
                <c:pt idx="1753">
                  <c:v>00:43:20:23</c:v>
                </c:pt>
                <c:pt idx="1754">
                  <c:v>00:43:43:23</c:v>
                </c:pt>
                <c:pt idx="1755">
                  <c:v>00:44:06:23</c:v>
                </c:pt>
                <c:pt idx="1756">
                  <c:v>00:44:29:23</c:v>
                </c:pt>
                <c:pt idx="1757">
                  <c:v>00:44:52:23</c:v>
                </c:pt>
                <c:pt idx="1758">
                  <c:v>00:45:15:23</c:v>
                </c:pt>
                <c:pt idx="1759">
                  <c:v>00:45:38:23</c:v>
                </c:pt>
                <c:pt idx="1760">
                  <c:v>00:46:01:23</c:v>
                </c:pt>
                <c:pt idx="1761">
                  <c:v>00:46:24:23</c:v>
                </c:pt>
                <c:pt idx="1762">
                  <c:v>00:46:47:23</c:v>
                </c:pt>
                <c:pt idx="1763">
                  <c:v>00:47:10:23</c:v>
                </c:pt>
                <c:pt idx="1764">
                  <c:v>00:47:33:23</c:v>
                </c:pt>
                <c:pt idx="1765">
                  <c:v>00:47:56:23</c:v>
                </c:pt>
                <c:pt idx="1766">
                  <c:v>00:48:19:23</c:v>
                </c:pt>
                <c:pt idx="1767">
                  <c:v>00:48:42:23</c:v>
                </c:pt>
                <c:pt idx="1768">
                  <c:v>00:49:05:23</c:v>
                </c:pt>
                <c:pt idx="1769">
                  <c:v>00:49:28:23</c:v>
                </c:pt>
                <c:pt idx="1770">
                  <c:v>00:49:51:23</c:v>
                </c:pt>
                <c:pt idx="1771">
                  <c:v>00:50:14:23</c:v>
                </c:pt>
                <c:pt idx="1772">
                  <c:v>00:50:37:23</c:v>
                </c:pt>
                <c:pt idx="1773">
                  <c:v>00:51:00:23</c:v>
                </c:pt>
                <c:pt idx="1774">
                  <c:v>00:51:23:23</c:v>
                </c:pt>
                <c:pt idx="1775">
                  <c:v>00:51:46:23</c:v>
                </c:pt>
                <c:pt idx="1776">
                  <c:v>00:52:09:23</c:v>
                </c:pt>
                <c:pt idx="1777">
                  <c:v>00:52:32:23</c:v>
                </c:pt>
                <c:pt idx="1778">
                  <c:v>00:52:55:23</c:v>
                </c:pt>
                <c:pt idx="1779">
                  <c:v>00:53:18:23</c:v>
                </c:pt>
                <c:pt idx="1780">
                  <c:v>00:53:41:23</c:v>
                </c:pt>
                <c:pt idx="1781">
                  <c:v>00:54:04:23</c:v>
                </c:pt>
                <c:pt idx="1782">
                  <c:v>00:54:27:23</c:v>
                </c:pt>
                <c:pt idx="1783">
                  <c:v>00:54:50:23</c:v>
                </c:pt>
                <c:pt idx="1784">
                  <c:v>00:55:13:23</c:v>
                </c:pt>
                <c:pt idx="1785">
                  <c:v>00:55:36:23</c:v>
                </c:pt>
                <c:pt idx="1786">
                  <c:v>00:55:59:23</c:v>
                </c:pt>
                <c:pt idx="1787">
                  <c:v>00:56:22:23</c:v>
                </c:pt>
                <c:pt idx="1788">
                  <c:v>00:56:45:23</c:v>
                </c:pt>
                <c:pt idx="1789">
                  <c:v>00:57:08:23</c:v>
                </c:pt>
                <c:pt idx="1790">
                  <c:v>00:57:31:23</c:v>
                </c:pt>
                <c:pt idx="1791">
                  <c:v>00:57:54:23</c:v>
                </c:pt>
                <c:pt idx="1792">
                  <c:v>00:58:17:23</c:v>
                </c:pt>
                <c:pt idx="1793">
                  <c:v>00:58:40:23</c:v>
                </c:pt>
                <c:pt idx="1794">
                  <c:v>00:59:03:23</c:v>
                </c:pt>
                <c:pt idx="1795">
                  <c:v>00:59:26:23</c:v>
                </c:pt>
                <c:pt idx="1796">
                  <c:v>00:59:49:23</c:v>
                </c:pt>
                <c:pt idx="1797">
                  <c:v>01:00:12:23</c:v>
                </c:pt>
                <c:pt idx="1798">
                  <c:v>01:00:35:23</c:v>
                </c:pt>
                <c:pt idx="1799">
                  <c:v>01:00:58:23</c:v>
                </c:pt>
                <c:pt idx="1800">
                  <c:v>01:01:21:23</c:v>
                </c:pt>
                <c:pt idx="1801">
                  <c:v>01:01:44:23</c:v>
                </c:pt>
                <c:pt idx="1802">
                  <c:v>01:02:07:23</c:v>
                </c:pt>
                <c:pt idx="1803">
                  <c:v>01:02:30:23</c:v>
                </c:pt>
                <c:pt idx="1804">
                  <c:v>01:02:53:23</c:v>
                </c:pt>
                <c:pt idx="1805">
                  <c:v>01:03:16:23</c:v>
                </c:pt>
                <c:pt idx="1806">
                  <c:v>01:03:39:23</c:v>
                </c:pt>
                <c:pt idx="1807">
                  <c:v>01:04:02:23</c:v>
                </c:pt>
                <c:pt idx="1808">
                  <c:v>01:04:25:23</c:v>
                </c:pt>
                <c:pt idx="1809">
                  <c:v>01:04:48:23</c:v>
                </c:pt>
                <c:pt idx="1810">
                  <c:v>01:05:11:23</c:v>
                </c:pt>
                <c:pt idx="1811">
                  <c:v>01:05:34:23</c:v>
                </c:pt>
                <c:pt idx="1812">
                  <c:v>01:05:57:23</c:v>
                </c:pt>
                <c:pt idx="1813">
                  <c:v>01:06:20:23</c:v>
                </c:pt>
                <c:pt idx="1814">
                  <c:v>01:06:43:23</c:v>
                </c:pt>
                <c:pt idx="1815">
                  <c:v>01:07:06:23</c:v>
                </c:pt>
                <c:pt idx="1816">
                  <c:v>01:07:29:23</c:v>
                </c:pt>
                <c:pt idx="1817">
                  <c:v>01:07:52:23</c:v>
                </c:pt>
                <c:pt idx="1818">
                  <c:v>01:08:15:23</c:v>
                </c:pt>
                <c:pt idx="1819">
                  <c:v>01:08:38:23</c:v>
                </c:pt>
                <c:pt idx="1820">
                  <c:v>01:09:01:23</c:v>
                </c:pt>
                <c:pt idx="1821">
                  <c:v>01:09:24:23</c:v>
                </c:pt>
                <c:pt idx="1822">
                  <c:v>01:09:47:23</c:v>
                </c:pt>
                <c:pt idx="1823">
                  <c:v>01:10:10:23</c:v>
                </c:pt>
                <c:pt idx="1824">
                  <c:v>01:10:33:23</c:v>
                </c:pt>
                <c:pt idx="1825">
                  <c:v>01:10:56:23</c:v>
                </c:pt>
                <c:pt idx="1826">
                  <c:v>01:11:19:23</c:v>
                </c:pt>
                <c:pt idx="1827">
                  <c:v>01:11:42:23</c:v>
                </c:pt>
                <c:pt idx="1828">
                  <c:v>01:12:05:23</c:v>
                </c:pt>
                <c:pt idx="1829">
                  <c:v>01:12:28:23</c:v>
                </c:pt>
                <c:pt idx="1830">
                  <c:v>01:12:51:23</c:v>
                </c:pt>
                <c:pt idx="1831">
                  <c:v>01:13:14:23</c:v>
                </c:pt>
                <c:pt idx="1832">
                  <c:v>01:13:37:23</c:v>
                </c:pt>
                <c:pt idx="1833">
                  <c:v>01:14:00:23</c:v>
                </c:pt>
                <c:pt idx="1834">
                  <c:v>01:14:23:23</c:v>
                </c:pt>
                <c:pt idx="1835">
                  <c:v>01:14:46:23</c:v>
                </c:pt>
                <c:pt idx="1836">
                  <c:v>01:15:09:23</c:v>
                </c:pt>
                <c:pt idx="1837">
                  <c:v>01:15:32:23</c:v>
                </c:pt>
                <c:pt idx="1838">
                  <c:v>01:15:55:23</c:v>
                </c:pt>
                <c:pt idx="1839">
                  <c:v>01:16:18:23</c:v>
                </c:pt>
                <c:pt idx="1840">
                  <c:v>01:16:41:23</c:v>
                </c:pt>
                <c:pt idx="1841">
                  <c:v>01:17:04:23</c:v>
                </c:pt>
                <c:pt idx="1842">
                  <c:v>01:17:27:23</c:v>
                </c:pt>
                <c:pt idx="1843">
                  <c:v>01:17:50:23</c:v>
                </c:pt>
                <c:pt idx="1844">
                  <c:v>01:18:13:23</c:v>
                </c:pt>
                <c:pt idx="1845">
                  <c:v>01:18:36:23</c:v>
                </c:pt>
                <c:pt idx="1846">
                  <c:v>01:18:59:23</c:v>
                </c:pt>
                <c:pt idx="1847">
                  <c:v>01:19:22:23</c:v>
                </c:pt>
                <c:pt idx="1848">
                  <c:v>01:19:45:23</c:v>
                </c:pt>
                <c:pt idx="1849">
                  <c:v>01:20:08:23</c:v>
                </c:pt>
                <c:pt idx="1850">
                  <c:v>01:20:31:23</c:v>
                </c:pt>
                <c:pt idx="1851">
                  <c:v>01:20:54:23</c:v>
                </c:pt>
                <c:pt idx="1852">
                  <c:v>01:21:17:23</c:v>
                </c:pt>
                <c:pt idx="1853">
                  <c:v>01:21:40:23</c:v>
                </c:pt>
                <c:pt idx="1854">
                  <c:v>01:22:03:23</c:v>
                </c:pt>
                <c:pt idx="1855">
                  <c:v>01:22:26:23</c:v>
                </c:pt>
                <c:pt idx="1856">
                  <c:v>01:22:49:23</c:v>
                </c:pt>
                <c:pt idx="1857">
                  <c:v>01:23:12:23</c:v>
                </c:pt>
                <c:pt idx="1858">
                  <c:v>01:23:35:23</c:v>
                </c:pt>
                <c:pt idx="1859">
                  <c:v>01:23:58:23</c:v>
                </c:pt>
                <c:pt idx="1860">
                  <c:v>01:24:21:23</c:v>
                </c:pt>
                <c:pt idx="1861">
                  <c:v>01:24:44:23</c:v>
                </c:pt>
                <c:pt idx="1862">
                  <c:v>01:25:07:23</c:v>
                </c:pt>
                <c:pt idx="1863">
                  <c:v>01:25:30:23</c:v>
                </c:pt>
                <c:pt idx="1864">
                  <c:v>01:25:53:23</c:v>
                </c:pt>
                <c:pt idx="1865">
                  <c:v>01:26:16:23</c:v>
                </c:pt>
                <c:pt idx="1866">
                  <c:v>01:26:39:23</c:v>
                </c:pt>
                <c:pt idx="1867">
                  <c:v>01:27:02:23</c:v>
                </c:pt>
                <c:pt idx="1868">
                  <c:v>01:27:25:23</c:v>
                </c:pt>
                <c:pt idx="1869">
                  <c:v>01:27:48:23</c:v>
                </c:pt>
                <c:pt idx="1870">
                  <c:v>01:28:11:23</c:v>
                </c:pt>
                <c:pt idx="1871">
                  <c:v>01:28:34:23</c:v>
                </c:pt>
                <c:pt idx="1872">
                  <c:v>01:28:57:23</c:v>
                </c:pt>
                <c:pt idx="1873">
                  <c:v>01:29:20:23</c:v>
                </c:pt>
                <c:pt idx="1874">
                  <c:v>01:29:43:23</c:v>
                </c:pt>
                <c:pt idx="1875">
                  <c:v>01:30:06:23</c:v>
                </c:pt>
                <c:pt idx="1876">
                  <c:v>01:30:29:23</c:v>
                </c:pt>
                <c:pt idx="1877">
                  <c:v>01:30:52:23</c:v>
                </c:pt>
                <c:pt idx="1878">
                  <c:v>01:31:15:23</c:v>
                </c:pt>
                <c:pt idx="1879">
                  <c:v>01:31:38:23</c:v>
                </c:pt>
                <c:pt idx="1880">
                  <c:v>01:32:01:23</c:v>
                </c:pt>
                <c:pt idx="1881">
                  <c:v>01:32:24:23</c:v>
                </c:pt>
                <c:pt idx="1882">
                  <c:v>01:32:47:23</c:v>
                </c:pt>
                <c:pt idx="1883">
                  <c:v>01:33:10:23</c:v>
                </c:pt>
                <c:pt idx="1884">
                  <c:v>01:33:33:23</c:v>
                </c:pt>
                <c:pt idx="1885">
                  <c:v>01:33:56:23</c:v>
                </c:pt>
                <c:pt idx="1886">
                  <c:v>01:34:19:23</c:v>
                </c:pt>
                <c:pt idx="1887">
                  <c:v>01:34:42:23</c:v>
                </c:pt>
                <c:pt idx="1888">
                  <c:v>01:35:05:23</c:v>
                </c:pt>
                <c:pt idx="1889">
                  <c:v>01:35:28:23</c:v>
                </c:pt>
                <c:pt idx="1890">
                  <c:v>01:35:51:23</c:v>
                </c:pt>
                <c:pt idx="1891">
                  <c:v>01:36:14:23</c:v>
                </c:pt>
                <c:pt idx="1892">
                  <c:v>01:36:37:23</c:v>
                </c:pt>
                <c:pt idx="1893">
                  <c:v>01:37:00:23</c:v>
                </c:pt>
                <c:pt idx="1894">
                  <c:v>01:37:23:23</c:v>
                </c:pt>
                <c:pt idx="1895">
                  <c:v>01:37:46:23</c:v>
                </c:pt>
                <c:pt idx="1896">
                  <c:v>01:38:09:23</c:v>
                </c:pt>
                <c:pt idx="1897">
                  <c:v>01:38:32:23</c:v>
                </c:pt>
                <c:pt idx="1898">
                  <c:v>01:38:55:23</c:v>
                </c:pt>
                <c:pt idx="1899">
                  <c:v>01:39:18:23</c:v>
                </c:pt>
                <c:pt idx="1900">
                  <c:v>01:39:41:23</c:v>
                </c:pt>
                <c:pt idx="1901">
                  <c:v>01:40:04:23</c:v>
                </c:pt>
                <c:pt idx="1902">
                  <c:v>01:40:27:23</c:v>
                </c:pt>
                <c:pt idx="1903">
                  <c:v>01:40:50:23</c:v>
                </c:pt>
                <c:pt idx="1904">
                  <c:v>01:41:13:23</c:v>
                </c:pt>
                <c:pt idx="1905">
                  <c:v>01:41:36:23</c:v>
                </c:pt>
                <c:pt idx="1906">
                  <c:v>01:41:59:23</c:v>
                </c:pt>
                <c:pt idx="1907">
                  <c:v>01:42:22:23</c:v>
                </c:pt>
                <c:pt idx="1908">
                  <c:v>01:42:45:23</c:v>
                </c:pt>
                <c:pt idx="1909">
                  <c:v>01:43:08:23</c:v>
                </c:pt>
                <c:pt idx="1910">
                  <c:v>01:43:31:23</c:v>
                </c:pt>
                <c:pt idx="1911">
                  <c:v>01:43:54:23</c:v>
                </c:pt>
                <c:pt idx="1912">
                  <c:v>01:44:17:23</c:v>
                </c:pt>
                <c:pt idx="1913">
                  <c:v>01:44:40:23</c:v>
                </c:pt>
                <c:pt idx="1914">
                  <c:v>01:45:03:23</c:v>
                </c:pt>
                <c:pt idx="1915">
                  <c:v>01:45:26:23</c:v>
                </c:pt>
                <c:pt idx="1916">
                  <c:v>01:45:49:23</c:v>
                </c:pt>
                <c:pt idx="1917">
                  <c:v>01:46:12:23</c:v>
                </c:pt>
                <c:pt idx="1918">
                  <c:v>01:46:35:23</c:v>
                </c:pt>
                <c:pt idx="1919">
                  <c:v>01:46:58:23</c:v>
                </c:pt>
                <c:pt idx="1920">
                  <c:v>01:47:21:23</c:v>
                </c:pt>
                <c:pt idx="1921">
                  <c:v>01:47:44:23</c:v>
                </c:pt>
                <c:pt idx="1922">
                  <c:v>01:48:07:23</c:v>
                </c:pt>
                <c:pt idx="1923">
                  <c:v>01:48:30:23</c:v>
                </c:pt>
                <c:pt idx="1924">
                  <c:v>01:48:53:23</c:v>
                </c:pt>
                <c:pt idx="1925">
                  <c:v>01:49:16:23</c:v>
                </c:pt>
                <c:pt idx="1926">
                  <c:v>01:49:39:23</c:v>
                </c:pt>
                <c:pt idx="1927">
                  <c:v>01:50:02:23</c:v>
                </c:pt>
                <c:pt idx="1928">
                  <c:v>01:50:25:23</c:v>
                </c:pt>
                <c:pt idx="1929">
                  <c:v>01:50:48:23</c:v>
                </c:pt>
                <c:pt idx="1930">
                  <c:v>01:51:11:23</c:v>
                </c:pt>
                <c:pt idx="1931">
                  <c:v>01:51:34:23</c:v>
                </c:pt>
                <c:pt idx="1932">
                  <c:v>01:51:57:23</c:v>
                </c:pt>
                <c:pt idx="1933">
                  <c:v>01:52:20:23</c:v>
                </c:pt>
                <c:pt idx="1934">
                  <c:v>01:52:43:23</c:v>
                </c:pt>
                <c:pt idx="1935">
                  <c:v>01:53:06:23</c:v>
                </c:pt>
                <c:pt idx="1936">
                  <c:v>01:53:29:23</c:v>
                </c:pt>
                <c:pt idx="1937">
                  <c:v>01:53:52:23</c:v>
                </c:pt>
                <c:pt idx="1938">
                  <c:v>01:54:15:23</c:v>
                </c:pt>
                <c:pt idx="1939">
                  <c:v>01:54:38:23</c:v>
                </c:pt>
                <c:pt idx="1940">
                  <c:v>01:55:01:23</c:v>
                </c:pt>
                <c:pt idx="1941">
                  <c:v>01:55:24:23</c:v>
                </c:pt>
                <c:pt idx="1942">
                  <c:v>01:55:47:23</c:v>
                </c:pt>
                <c:pt idx="1943">
                  <c:v>01:56:10:23</c:v>
                </c:pt>
                <c:pt idx="1944">
                  <c:v>01:56:33:23</c:v>
                </c:pt>
                <c:pt idx="1945">
                  <c:v>01:56:56:23</c:v>
                </c:pt>
                <c:pt idx="1946">
                  <c:v>01:57:19:23</c:v>
                </c:pt>
                <c:pt idx="1947">
                  <c:v>01:57:42:23</c:v>
                </c:pt>
                <c:pt idx="1948">
                  <c:v>01:58:05:23</c:v>
                </c:pt>
                <c:pt idx="1949">
                  <c:v>01:58:28:23</c:v>
                </c:pt>
                <c:pt idx="1950">
                  <c:v>01:58:51:23</c:v>
                </c:pt>
                <c:pt idx="1951">
                  <c:v>01:59:14:23</c:v>
                </c:pt>
                <c:pt idx="1952">
                  <c:v>01:59:37:23</c:v>
                </c:pt>
                <c:pt idx="1953">
                  <c:v>02:00:00:23</c:v>
                </c:pt>
                <c:pt idx="1954">
                  <c:v>02:00:23:23</c:v>
                </c:pt>
                <c:pt idx="1955">
                  <c:v>02:00:46:23</c:v>
                </c:pt>
                <c:pt idx="1956">
                  <c:v>02:01:09:23</c:v>
                </c:pt>
                <c:pt idx="1957">
                  <c:v>02:01:32:23</c:v>
                </c:pt>
                <c:pt idx="1958">
                  <c:v>02:01:55:23</c:v>
                </c:pt>
                <c:pt idx="1959">
                  <c:v>02:02:18:23</c:v>
                </c:pt>
                <c:pt idx="1960">
                  <c:v>02:02:41:23</c:v>
                </c:pt>
                <c:pt idx="1961">
                  <c:v>02:03:04:23</c:v>
                </c:pt>
                <c:pt idx="1962">
                  <c:v>02:03:27:23</c:v>
                </c:pt>
                <c:pt idx="1963">
                  <c:v>02:03:50:23</c:v>
                </c:pt>
                <c:pt idx="1964">
                  <c:v>02:04:13:23</c:v>
                </c:pt>
                <c:pt idx="1965">
                  <c:v>02:04:36:23</c:v>
                </c:pt>
                <c:pt idx="1966">
                  <c:v>02:04:59:23</c:v>
                </c:pt>
                <c:pt idx="1967">
                  <c:v>02:05:22:23</c:v>
                </c:pt>
                <c:pt idx="1968">
                  <c:v>02:05:45:23</c:v>
                </c:pt>
                <c:pt idx="1969">
                  <c:v>02:06:08:23</c:v>
                </c:pt>
                <c:pt idx="1970">
                  <c:v>02:06:31:23</c:v>
                </c:pt>
                <c:pt idx="1971">
                  <c:v>02:06:54:23</c:v>
                </c:pt>
                <c:pt idx="1972">
                  <c:v>02:07:17:23</c:v>
                </c:pt>
                <c:pt idx="1973">
                  <c:v>02:07:40:23</c:v>
                </c:pt>
                <c:pt idx="1974">
                  <c:v>02:08:03:23</c:v>
                </c:pt>
                <c:pt idx="1975">
                  <c:v>02:08:26:23</c:v>
                </c:pt>
                <c:pt idx="1976">
                  <c:v>02:08:49:23</c:v>
                </c:pt>
                <c:pt idx="1977">
                  <c:v>02:09:12:23</c:v>
                </c:pt>
                <c:pt idx="1978">
                  <c:v>02:09:35:23</c:v>
                </c:pt>
                <c:pt idx="1979">
                  <c:v>02:09:58:23</c:v>
                </c:pt>
                <c:pt idx="1980">
                  <c:v>02:10:21:23</c:v>
                </c:pt>
                <c:pt idx="1981">
                  <c:v>02:10:44:23</c:v>
                </c:pt>
                <c:pt idx="1982">
                  <c:v>02:11:07:23</c:v>
                </c:pt>
                <c:pt idx="1983">
                  <c:v>02:11:30:23</c:v>
                </c:pt>
                <c:pt idx="1984">
                  <c:v>02:11:53:23</c:v>
                </c:pt>
                <c:pt idx="1985">
                  <c:v>02:12:16:23</c:v>
                </c:pt>
                <c:pt idx="1986">
                  <c:v>02:12:39:23</c:v>
                </c:pt>
                <c:pt idx="1987">
                  <c:v>02:13:02:23</c:v>
                </c:pt>
                <c:pt idx="1988">
                  <c:v>02:13:25:23</c:v>
                </c:pt>
                <c:pt idx="1989">
                  <c:v>02:13:48:23</c:v>
                </c:pt>
                <c:pt idx="1990">
                  <c:v>02:14:11:23</c:v>
                </c:pt>
                <c:pt idx="1991">
                  <c:v>02:14:34:23</c:v>
                </c:pt>
                <c:pt idx="1992">
                  <c:v>02:14:57:23</c:v>
                </c:pt>
                <c:pt idx="1993">
                  <c:v>02:15:20:23</c:v>
                </c:pt>
                <c:pt idx="1994">
                  <c:v>02:15:43:23</c:v>
                </c:pt>
                <c:pt idx="1995">
                  <c:v>02:16:06:23</c:v>
                </c:pt>
                <c:pt idx="1996">
                  <c:v>02:16:29:23</c:v>
                </c:pt>
                <c:pt idx="1997">
                  <c:v>02:16:52:23</c:v>
                </c:pt>
                <c:pt idx="1998">
                  <c:v>02:17:15:23</c:v>
                </c:pt>
                <c:pt idx="1999">
                  <c:v>02:17:38:23</c:v>
                </c:pt>
                <c:pt idx="2000">
                  <c:v>02:18:01:23</c:v>
                </c:pt>
                <c:pt idx="2001">
                  <c:v>02:18:24:23</c:v>
                </c:pt>
                <c:pt idx="2002">
                  <c:v>02:18:47:23</c:v>
                </c:pt>
                <c:pt idx="2003">
                  <c:v>02:19:10:23</c:v>
                </c:pt>
                <c:pt idx="2004">
                  <c:v>02:19:33:23</c:v>
                </c:pt>
                <c:pt idx="2005">
                  <c:v>02:19:56:23</c:v>
                </c:pt>
                <c:pt idx="2006">
                  <c:v>02:20:19:23</c:v>
                </c:pt>
                <c:pt idx="2007">
                  <c:v>02:20:42:23</c:v>
                </c:pt>
                <c:pt idx="2008">
                  <c:v>02:21:05:23</c:v>
                </c:pt>
                <c:pt idx="2009">
                  <c:v>02:21:28:23</c:v>
                </c:pt>
                <c:pt idx="2010">
                  <c:v>02:21:51:23</c:v>
                </c:pt>
                <c:pt idx="2011">
                  <c:v>02:22:14:23</c:v>
                </c:pt>
                <c:pt idx="2012">
                  <c:v>02:22:37:23</c:v>
                </c:pt>
                <c:pt idx="2013">
                  <c:v>02:23:00:23</c:v>
                </c:pt>
                <c:pt idx="2014">
                  <c:v>02:23:23:23</c:v>
                </c:pt>
                <c:pt idx="2015">
                  <c:v>02:23:46:23</c:v>
                </c:pt>
                <c:pt idx="2016">
                  <c:v>02:24:09:23</c:v>
                </c:pt>
                <c:pt idx="2017">
                  <c:v>02:24:32:23</c:v>
                </c:pt>
                <c:pt idx="2018">
                  <c:v>02:24:55:23</c:v>
                </c:pt>
                <c:pt idx="2019">
                  <c:v>02:25:18:23</c:v>
                </c:pt>
                <c:pt idx="2020">
                  <c:v>02:25:41:23</c:v>
                </c:pt>
                <c:pt idx="2021">
                  <c:v>02:26:04:23</c:v>
                </c:pt>
                <c:pt idx="2022">
                  <c:v>02:26:27:23</c:v>
                </c:pt>
                <c:pt idx="2023">
                  <c:v>02:26:50:23</c:v>
                </c:pt>
                <c:pt idx="2024">
                  <c:v>02:27:13:23</c:v>
                </c:pt>
                <c:pt idx="2025">
                  <c:v>02:27:36:23</c:v>
                </c:pt>
                <c:pt idx="2026">
                  <c:v>02:27:59:23</c:v>
                </c:pt>
                <c:pt idx="2027">
                  <c:v>02:28:22:23</c:v>
                </c:pt>
                <c:pt idx="2028">
                  <c:v>02:28:45:23</c:v>
                </c:pt>
                <c:pt idx="2029">
                  <c:v>02:29:08:23</c:v>
                </c:pt>
                <c:pt idx="2030">
                  <c:v>02:29:31:23</c:v>
                </c:pt>
                <c:pt idx="2031">
                  <c:v>02:29:54:23</c:v>
                </c:pt>
                <c:pt idx="2032">
                  <c:v>02:30:17:23</c:v>
                </c:pt>
                <c:pt idx="2033">
                  <c:v>02:30:40:23</c:v>
                </c:pt>
                <c:pt idx="2034">
                  <c:v>02:31:03:23</c:v>
                </c:pt>
                <c:pt idx="2035">
                  <c:v>02:31:26:23</c:v>
                </c:pt>
                <c:pt idx="2036">
                  <c:v>02:31:49:23</c:v>
                </c:pt>
                <c:pt idx="2037">
                  <c:v>02:32:12:23</c:v>
                </c:pt>
                <c:pt idx="2038">
                  <c:v>02:32:35:23</c:v>
                </c:pt>
                <c:pt idx="2039">
                  <c:v>02:32:58:23</c:v>
                </c:pt>
                <c:pt idx="2040">
                  <c:v>02:33:21:23</c:v>
                </c:pt>
                <c:pt idx="2041">
                  <c:v>02:33:44:23</c:v>
                </c:pt>
                <c:pt idx="2042">
                  <c:v>02:34:07:23</c:v>
                </c:pt>
                <c:pt idx="2043">
                  <c:v>02:34:30:23</c:v>
                </c:pt>
                <c:pt idx="2044">
                  <c:v>02:34:53:23</c:v>
                </c:pt>
                <c:pt idx="2045">
                  <c:v>02:35:16:23</c:v>
                </c:pt>
                <c:pt idx="2046">
                  <c:v>02:35:39:23</c:v>
                </c:pt>
                <c:pt idx="2047">
                  <c:v>02:36:02:23</c:v>
                </c:pt>
                <c:pt idx="2048">
                  <c:v>02:36:25:23</c:v>
                </c:pt>
                <c:pt idx="2049">
                  <c:v>02:36:48:23</c:v>
                </c:pt>
                <c:pt idx="2050">
                  <c:v>02:37:11:23</c:v>
                </c:pt>
                <c:pt idx="2051">
                  <c:v>02:37:34:23</c:v>
                </c:pt>
                <c:pt idx="2052">
                  <c:v>02:37:57:23</c:v>
                </c:pt>
                <c:pt idx="2053">
                  <c:v>02:38:20:23</c:v>
                </c:pt>
                <c:pt idx="2054">
                  <c:v>02:38:43:23</c:v>
                </c:pt>
                <c:pt idx="2055">
                  <c:v>02:39:06:23</c:v>
                </c:pt>
                <c:pt idx="2056">
                  <c:v>02:39:29:23</c:v>
                </c:pt>
                <c:pt idx="2057">
                  <c:v>02:39:52:23</c:v>
                </c:pt>
                <c:pt idx="2058">
                  <c:v>02:40:15:23</c:v>
                </c:pt>
                <c:pt idx="2059">
                  <c:v>02:40:38:23</c:v>
                </c:pt>
                <c:pt idx="2060">
                  <c:v>02:41:01:23</c:v>
                </c:pt>
                <c:pt idx="2061">
                  <c:v>02:41:24:23</c:v>
                </c:pt>
                <c:pt idx="2062">
                  <c:v>02:41:47:23</c:v>
                </c:pt>
                <c:pt idx="2063">
                  <c:v>02:42:10:23</c:v>
                </c:pt>
                <c:pt idx="2064">
                  <c:v>02:42:33:23</c:v>
                </c:pt>
                <c:pt idx="2065">
                  <c:v>02:42:56:23</c:v>
                </c:pt>
                <c:pt idx="2066">
                  <c:v>02:43:19:23</c:v>
                </c:pt>
                <c:pt idx="2067">
                  <c:v>02:43:42:23</c:v>
                </c:pt>
                <c:pt idx="2068">
                  <c:v>02:44:05:23</c:v>
                </c:pt>
                <c:pt idx="2069">
                  <c:v>02:44:28:23</c:v>
                </c:pt>
                <c:pt idx="2070">
                  <c:v>02:44:51:23</c:v>
                </c:pt>
                <c:pt idx="2071">
                  <c:v>02:45:14:23</c:v>
                </c:pt>
                <c:pt idx="2072">
                  <c:v>02:45:37:23</c:v>
                </c:pt>
                <c:pt idx="2073">
                  <c:v>02:46:00:23</c:v>
                </c:pt>
                <c:pt idx="2074">
                  <c:v>02:46:23:23</c:v>
                </c:pt>
                <c:pt idx="2075">
                  <c:v>02:46:46:23</c:v>
                </c:pt>
                <c:pt idx="2076">
                  <c:v>02:47:09:23</c:v>
                </c:pt>
                <c:pt idx="2077">
                  <c:v>02:47:32:23</c:v>
                </c:pt>
                <c:pt idx="2078">
                  <c:v>02:47:55:23</c:v>
                </c:pt>
                <c:pt idx="2079">
                  <c:v>02:48:18:23</c:v>
                </c:pt>
                <c:pt idx="2080">
                  <c:v>02:48:41:23</c:v>
                </c:pt>
                <c:pt idx="2081">
                  <c:v>02:49:04:23</c:v>
                </c:pt>
                <c:pt idx="2082">
                  <c:v>02:49:27:23</c:v>
                </c:pt>
                <c:pt idx="2083">
                  <c:v>02:49:50:23</c:v>
                </c:pt>
                <c:pt idx="2084">
                  <c:v>02:50:13:23</c:v>
                </c:pt>
                <c:pt idx="2085">
                  <c:v>02:50:36:23</c:v>
                </c:pt>
                <c:pt idx="2086">
                  <c:v>02:50:59:23</c:v>
                </c:pt>
                <c:pt idx="2087">
                  <c:v>02:51:22:23</c:v>
                </c:pt>
                <c:pt idx="2088">
                  <c:v>02:51:45:23</c:v>
                </c:pt>
                <c:pt idx="2089">
                  <c:v>02:52:08:23</c:v>
                </c:pt>
                <c:pt idx="2090">
                  <c:v>02:52:31:23</c:v>
                </c:pt>
                <c:pt idx="2091">
                  <c:v>02:52:54:23</c:v>
                </c:pt>
                <c:pt idx="2092">
                  <c:v>02:53:17:23</c:v>
                </c:pt>
                <c:pt idx="2093">
                  <c:v>02:53:40:23</c:v>
                </c:pt>
                <c:pt idx="2094">
                  <c:v>02:54:03:23</c:v>
                </c:pt>
                <c:pt idx="2095">
                  <c:v>02:54:26:23</c:v>
                </c:pt>
                <c:pt idx="2096">
                  <c:v>02:54:49:23</c:v>
                </c:pt>
                <c:pt idx="2097">
                  <c:v>02:55:12:23</c:v>
                </c:pt>
                <c:pt idx="2098">
                  <c:v>02:55:35:23</c:v>
                </c:pt>
                <c:pt idx="2099">
                  <c:v>02:55:58:23</c:v>
                </c:pt>
                <c:pt idx="2100">
                  <c:v>02:56:21:23</c:v>
                </c:pt>
                <c:pt idx="2101">
                  <c:v>02:56:44:23</c:v>
                </c:pt>
                <c:pt idx="2102">
                  <c:v>02:57:07:23</c:v>
                </c:pt>
                <c:pt idx="2103">
                  <c:v>02:57:30:23</c:v>
                </c:pt>
                <c:pt idx="2104">
                  <c:v>02:57:53:23</c:v>
                </c:pt>
                <c:pt idx="2105">
                  <c:v>02:58:16:23</c:v>
                </c:pt>
                <c:pt idx="2106">
                  <c:v>02:58:39:23</c:v>
                </c:pt>
                <c:pt idx="2107">
                  <c:v>02:59:02:23</c:v>
                </c:pt>
                <c:pt idx="2108">
                  <c:v>02:59:25:23</c:v>
                </c:pt>
                <c:pt idx="2109">
                  <c:v>02:59:48:23</c:v>
                </c:pt>
                <c:pt idx="2110">
                  <c:v>03:00:11:23</c:v>
                </c:pt>
                <c:pt idx="2111">
                  <c:v>03:00:34:23</c:v>
                </c:pt>
                <c:pt idx="2112">
                  <c:v>03:00:57:23</c:v>
                </c:pt>
                <c:pt idx="2113">
                  <c:v>03:01:20:23</c:v>
                </c:pt>
                <c:pt idx="2114">
                  <c:v>03:01:43:23</c:v>
                </c:pt>
                <c:pt idx="2115">
                  <c:v>03:02:06:23</c:v>
                </c:pt>
                <c:pt idx="2116">
                  <c:v>03:02:29:23</c:v>
                </c:pt>
                <c:pt idx="2117">
                  <c:v>03:02:52:23</c:v>
                </c:pt>
                <c:pt idx="2118">
                  <c:v>03:03:15:23</c:v>
                </c:pt>
                <c:pt idx="2119">
                  <c:v>03:03:38:23</c:v>
                </c:pt>
                <c:pt idx="2120">
                  <c:v>03:04:01:23</c:v>
                </c:pt>
                <c:pt idx="2121">
                  <c:v>03:04:24:23</c:v>
                </c:pt>
                <c:pt idx="2122">
                  <c:v>03:04:47:23</c:v>
                </c:pt>
                <c:pt idx="2123">
                  <c:v>03:05:10:23</c:v>
                </c:pt>
                <c:pt idx="2124">
                  <c:v>03:05:33:23</c:v>
                </c:pt>
                <c:pt idx="2125">
                  <c:v>03:05:56:23</c:v>
                </c:pt>
                <c:pt idx="2126">
                  <c:v>03:06:19:23</c:v>
                </c:pt>
                <c:pt idx="2127">
                  <c:v>03:06:42:23</c:v>
                </c:pt>
                <c:pt idx="2128">
                  <c:v>03:07:05:23</c:v>
                </c:pt>
                <c:pt idx="2129">
                  <c:v>03:07:28:23</c:v>
                </c:pt>
                <c:pt idx="2130">
                  <c:v>03:07:51:23</c:v>
                </c:pt>
                <c:pt idx="2131">
                  <c:v>03:08:14:23</c:v>
                </c:pt>
                <c:pt idx="2132">
                  <c:v>03:08:37:23</c:v>
                </c:pt>
                <c:pt idx="2133">
                  <c:v>03:09:00:23</c:v>
                </c:pt>
                <c:pt idx="2134">
                  <c:v>03:09:23:23</c:v>
                </c:pt>
                <c:pt idx="2135">
                  <c:v>03:09:46:23</c:v>
                </c:pt>
                <c:pt idx="2136">
                  <c:v>03:10:09:23</c:v>
                </c:pt>
                <c:pt idx="2137">
                  <c:v>03:10:32:23</c:v>
                </c:pt>
                <c:pt idx="2138">
                  <c:v>03:10:55:23</c:v>
                </c:pt>
                <c:pt idx="2139">
                  <c:v>03:11:18:23</c:v>
                </c:pt>
                <c:pt idx="2140">
                  <c:v>03:11:41:23</c:v>
                </c:pt>
                <c:pt idx="2141">
                  <c:v>03:12:04:23</c:v>
                </c:pt>
                <c:pt idx="2142">
                  <c:v>03:12:27:23</c:v>
                </c:pt>
                <c:pt idx="2143">
                  <c:v>03:12:50:23</c:v>
                </c:pt>
                <c:pt idx="2144">
                  <c:v>03:13:13:23</c:v>
                </c:pt>
                <c:pt idx="2145">
                  <c:v>03:13:36:23</c:v>
                </c:pt>
                <c:pt idx="2146">
                  <c:v>03:13:59:23</c:v>
                </c:pt>
                <c:pt idx="2147">
                  <c:v>03:14:22:23</c:v>
                </c:pt>
                <c:pt idx="2148">
                  <c:v>03:14:45:23</c:v>
                </c:pt>
                <c:pt idx="2149">
                  <c:v>03:15:08:23</c:v>
                </c:pt>
                <c:pt idx="2150">
                  <c:v>03:15:31:23</c:v>
                </c:pt>
                <c:pt idx="2151">
                  <c:v>03:15:54:23</c:v>
                </c:pt>
                <c:pt idx="2152">
                  <c:v>03:16:17:23</c:v>
                </c:pt>
                <c:pt idx="2153">
                  <c:v>03:16:40:23</c:v>
                </c:pt>
                <c:pt idx="2154">
                  <c:v>03:17:03:23</c:v>
                </c:pt>
                <c:pt idx="2155">
                  <c:v>03:17:26:23</c:v>
                </c:pt>
                <c:pt idx="2156">
                  <c:v>03:17:49:23</c:v>
                </c:pt>
                <c:pt idx="2157">
                  <c:v>03:18:12:23</c:v>
                </c:pt>
                <c:pt idx="2158">
                  <c:v>03:18:35:23</c:v>
                </c:pt>
                <c:pt idx="2159">
                  <c:v>03:18:58:23</c:v>
                </c:pt>
                <c:pt idx="2160">
                  <c:v>03:19:21:23</c:v>
                </c:pt>
                <c:pt idx="2161">
                  <c:v>03:19:44:23</c:v>
                </c:pt>
                <c:pt idx="2162">
                  <c:v>03:20:07:23</c:v>
                </c:pt>
                <c:pt idx="2163">
                  <c:v>03:20:30:23</c:v>
                </c:pt>
                <c:pt idx="2164">
                  <c:v>03:20:53:23</c:v>
                </c:pt>
                <c:pt idx="2165">
                  <c:v>03:21:16:23</c:v>
                </c:pt>
                <c:pt idx="2166">
                  <c:v>03:21:39:23</c:v>
                </c:pt>
                <c:pt idx="2167">
                  <c:v>03:22:02:23</c:v>
                </c:pt>
                <c:pt idx="2168">
                  <c:v>03:22:25:23</c:v>
                </c:pt>
                <c:pt idx="2169">
                  <c:v>03:22:48:23</c:v>
                </c:pt>
                <c:pt idx="2170">
                  <c:v>03:23:11:23</c:v>
                </c:pt>
                <c:pt idx="2171">
                  <c:v>03:23:34:23</c:v>
                </c:pt>
                <c:pt idx="2172">
                  <c:v>03:23:57:23</c:v>
                </c:pt>
                <c:pt idx="2173">
                  <c:v>03:24:20:23</c:v>
                </c:pt>
                <c:pt idx="2174">
                  <c:v>03:24:43:23</c:v>
                </c:pt>
                <c:pt idx="2175">
                  <c:v>03:25:06:23</c:v>
                </c:pt>
                <c:pt idx="2176">
                  <c:v>03:25:29:23</c:v>
                </c:pt>
                <c:pt idx="2177">
                  <c:v>03:25:52:23</c:v>
                </c:pt>
                <c:pt idx="2178">
                  <c:v>03:26:15:23</c:v>
                </c:pt>
                <c:pt idx="2179">
                  <c:v>03:26:38:23</c:v>
                </c:pt>
                <c:pt idx="2180">
                  <c:v>03:27:01:23</c:v>
                </c:pt>
                <c:pt idx="2181">
                  <c:v>03:27:24:23</c:v>
                </c:pt>
                <c:pt idx="2182">
                  <c:v>03:27:47:23</c:v>
                </c:pt>
                <c:pt idx="2183">
                  <c:v>03:28:10:23</c:v>
                </c:pt>
                <c:pt idx="2184">
                  <c:v>03:28:33:23</c:v>
                </c:pt>
                <c:pt idx="2185">
                  <c:v>03:28:56:23</c:v>
                </c:pt>
                <c:pt idx="2186">
                  <c:v>03:29:19:23</c:v>
                </c:pt>
                <c:pt idx="2187">
                  <c:v>03:29:42:23</c:v>
                </c:pt>
                <c:pt idx="2188">
                  <c:v>03:30:05:23</c:v>
                </c:pt>
                <c:pt idx="2189">
                  <c:v>03:30:28:23</c:v>
                </c:pt>
                <c:pt idx="2190">
                  <c:v>03:30:51:23</c:v>
                </c:pt>
                <c:pt idx="2191">
                  <c:v>03:31:14:23</c:v>
                </c:pt>
                <c:pt idx="2192">
                  <c:v>03:31:37:23</c:v>
                </c:pt>
                <c:pt idx="2193">
                  <c:v>03:32:00:23</c:v>
                </c:pt>
                <c:pt idx="2194">
                  <c:v>03:32:23:23</c:v>
                </c:pt>
                <c:pt idx="2195">
                  <c:v>03:32:46:23</c:v>
                </c:pt>
                <c:pt idx="2196">
                  <c:v>03:33:09:23</c:v>
                </c:pt>
                <c:pt idx="2197">
                  <c:v>03:33:32:23</c:v>
                </c:pt>
                <c:pt idx="2198">
                  <c:v>03:33:55:23</c:v>
                </c:pt>
                <c:pt idx="2199">
                  <c:v>03:34:18:23</c:v>
                </c:pt>
                <c:pt idx="2200">
                  <c:v>03:34:41:23</c:v>
                </c:pt>
                <c:pt idx="2201">
                  <c:v>03:35:04:23</c:v>
                </c:pt>
                <c:pt idx="2202">
                  <c:v>03:35:27:23</c:v>
                </c:pt>
                <c:pt idx="2203">
                  <c:v>03:35:50:23</c:v>
                </c:pt>
                <c:pt idx="2204">
                  <c:v>03:36:13:23</c:v>
                </c:pt>
                <c:pt idx="2205">
                  <c:v>03:36:36:23</c:v>
                </c:pt>
                <c:pt idx="2206">
                  <c:v>03:36:59:23</c:v>
                </c:pt>
                <c:pt idx="2207">
                  <c:v>03:37:22:23</c:v>
                </c:pt>
                <c:pt idx="2208">
                  <c:v>03:37:45:23</c:v>
                </c:pt>
                <c:pt idx="2209">
                  <c:v>03:38:08:23</c:v>
                </c:pt>
                <c:pt idx="2210">
                  <c:v>03:38:31:23</c:v>
                </c:pt>
                <c:pt idx="2211">
                  <c:v>03:38:54:23</c:v>
                </c:pt>
                <c:pt idx="2212">
                  <c:v>03:39:17:23</c:v>
                </c:pt>
                <c:pt idx="2213">
                  <c:v>03:39:40:23</c:v>
                </c:pt>
                <c:pt idx="2214">
                  <c:v>03:40:03:23</c:v>
                </c:pt>
                <c:pt idx="2215">
                  <c:v>03:40:26:23</c:v>
                </c:pt>
                <c:pt idx="2216">
                  <c:v>03:40:49:23</c:v>
                </c:pt>
                <c:pt idx="2217">
                  <c:v>03:41:12:23</c:v>
                </c:pt>
                <c:pt idx="2218">
                  <c:v>03:41:35:23</c:v>
                </c:pt>
                <c:pt idx="2219">
                  <c:v>03:41:58:23</c:v>
                </c:pt>
                <c:pt idx="2220">
                  <c:v>03:42:21:23</c:v>
                </c:pt>
                <c:pt idx="2221">
                  <c:v>03:42:44:23</c:v>
                </c:pt>
                <c:pt idx="2222">
                  <c:v>03:43:07:23</c:v>
                </c:pt>
                <c:pt idx="2223">
                  <c:v>03:43:30:23</c:v>
                </c:pt>
                <c:pt idx="2224">
                  <c:v>03:43:53:23</c:v>
                </c:pt>
                <c:pt idx="2225">
                  <c:v>03:44:16:23</c:v>
                </c:pt>
                <c:pt idx="2226">
                  <c:v>03:44:39:23</c:v>
                </c:pt>
                <c:pt idx="2227">
                  <c:v>03:45:02:23</c:v>
                </c:pt>
                <c:pt idx="2228">
                  <c:v>03:45:25:23</c:v>
                </c:pt>
                <c:pt idx="2229">
                  <c:v>03:45:48:23</c:v>
                </c:pt>
                <c:pt idx="2230">
                  <c:v>03:46:11:23</c:v>
                </c:pt>
                <c:pt idx="2231">
                  <c:v>03:46:34:23</c:v>
                </c:pt>
                <c:pt idx="2232">
                  <c:v>03:46:57:23</c:v>
                </c:pt>
                <c:pt idx="2233">
                  <c:v>03:47:20:23</c:v>
                </c:pt>
                <c:pt idx="2234">
                  <c:v>03:47:43:23</c:v>
                </c:pt>
                <c:pt idx="2235">
                  <c:v>03:48:06:23</c:v>
                </c:pt>
                <c:pt idx="2236">
                  <c:v>03:48:29:23</c:v>
                </c:pt>
                <c:pt idx="2237">
                  <c:v>03:48:52:23</c:v>
                </c:pt>
                <c:pt idx="2238">
                  <c:v>03:49:15:23</c:v>
                </c:pt>
                <c:pt idx="2239">
                  <c:v>03:49:38:23</c:v>
                </c:pt>
                <c:pt idx="2240">
                  <c:v>03:50:01:23</c:v>
                </c:pt>
                <c:pt idx="2241">
                  <c:v>03:50:24:23</c:v>
                </c:pt>
                <c:pt idx="2242">
                  <c:v>03:50:47:23</c:v>
                </c:pt>
                <c:pt idx="2243">
                  <c:v>03:51:10:23</c:v>
                </c:pt>
                <c:pt idx="2244">
                  <c:v>03:51:33:23</c:v>
                </c:pt>
                <c:pt idx="2245">
                  <c:v>03:51:56:23</c:v>
                </c:pt>
                <c:pt idx="2246">
                  <c:v>03:52:19:23</c:v>
                </c:pt>
                <c:pt idx="2247">
                  <c:v>03:52:42:23</c:v>
                </c:pt>
                <c:pt idx="2248">
                  <c:v>03:53:05:25</c:v>
                </c:pt>
                <c:pt idx="2249">
                  <c:v>03:53:28:23</c:v>
                </c:pt>
                <c:pt idx="2250">
                  <c:v>03:53:51:23</c:v>
                </c:pt>
                <c:pt idx="2251">
                  <c:v>03:54:14:23</c:v>
                </c:pt>
                <c:pt idx="2252">
                  <c:v>03:54:37:23</c:v>
                </c:pt>
                <c:pt idx="2253">
                  <c:v>03:55:00:23</c:v>
                </c:pt>
                <c:pt idx="2254">
                  <c:v>03:55:23:23</c:v>
                </c:pt>
                <c:pt idx="2255">
                  <c:v>03:55:46:23</c:v>
                </c:pt>
                <c:pt idx="2256">
                  <c:v>03:56:09:23</c:v>
                </c:pt>
                <c:pt idx="2257">
                  <c:v>03:56:32:23</c:v>
                </c:pt>
                <c:pt idx="2258">
                  <c:v>03:56:55:23</c:v>
                </c:pt>
                <c:pt idx="2259">
                  <c:v>03:57:18:23</c:v>
                </c:pt>
                <c:pt idx="2260">
                  <c:v>03:57:41:23</c:v>
                </c:pt>
                <c:pt idx="2261">
                  <c:v>03:58:04:23</c:v>
                </c:pt>
                <c:pt idx="2262">
                  <c:v>03:58:27:23</c:v>
                </c:pt>
                <c:pt idx="2263">
                  <c:v>03:58:50:23</c:v>
                </c:pt>
                <c:pt idx="2264">
                  <c:v>03:59:13:23</c:v>
                </c:pt>
                <c:pt idx="2265">
                  <c:v>03:59:36:23</c:v>
                </c:pt>
                <c:pt idx="2266">
                  <c:v>03:59:59:23</c:v>
                </c:pt>
                <c:pt idx="2267">
                  <c:v>04:00:22:25</c:v>
                </c:pt>
                <c:pt idx="2268">
                  <c:v>04:00:45:23</c:v>
                </c:pt>
                <c:pt idx="2269">
                  <c:v>04:01:08:23</c:v>
                </c:pt>
                <c:pt idx="2270">
                  <c:v>04:01:31:23</c:v>
                </c:pt>
                <c:pt idx="2271">
                  <c:v>04:01:54:23</c:v>
                </c:pt>
                <c:pt idx="2272">
                  <c:v>04:02:17:23</c:v>
                </c:pt>
                <c:pt idx="2273">
                  <c:v>04:02:40:23</c:v>
                </c:pt>
                <c:pt idx="2274">
                  <c:v>04:03:03:23</c:v>
                </c:pt>
                <c:pt idx="2275">
                  <c:v>04:03:26:23</c:v>
                </c:pt>
                <c:pt idx="2276">
                  <c:v>04:03:49:23</c:v>
                </c:pt>
                <c:pt idx="2277">
                  <c:v>04:04:12:23</c:v>
                </c:pt>
                <c:pt idx="2278">
                  <c:v>04:04:35:23</c:v>
                </c:pt>
                <c:pt idx="2279">
                  <c:v>04:04:58:23</c:v>
                </c:pt>
                <c:pt idx="2280">
                  <c:v>04:05:21:23</c:v>
                </c:pt>
                <c:pt idx="2281">
                  <c:v>04:05:44:23</c:v>
                </c:pt>
                <c:pt idx="2282">
                  <c:v>04:06:07:23</c:v>
                </c:pt>
                <c:pt idx="2283">
                  <c:v>04:06:30:23</c:v>
                </c:pt>
                <c:pt idx="2284">
                  <c:v>04:06:53:23</c:v>
                </c:pt>
                <c:pt idx="2285">
                  <c:v>04:07:16:23</c:v>
                </c:pt>
                <c:pt idx="2286">
                  <c:v>04:07:39:23</c:v>
                </c:pt>
                <c:pt idx="2287">
                  <c:v>04:08:02:23</c:v>
                </c:pt>
                <c:pt idx="2288">
                  <c:v>04:08:25:23</c:v>
                </c:pt>
                <c:pt idx="2289">
                  <c:v>04:08:48:23</c:v>
                </c:pt>
                <c:pt idx="2290">
                  <c:v>04:09:11:23</c:v>
                </c:pt>
                <c:pt idx="2291">
                  <c:v>04:09:34:23</c:v>
                </c:pt>
                <c:pt idx="2292">
                  <c:v>04:09:57:23</c:v>
                </c:pt>
                <c:pt idx="2293">
                  <c:v>04:10:20:23</c:v>
                </c:pt>
                <c:pt idx="2294">
                  <c:v>04:10:43:23</c:v>
                </c:pt>
                <c:pt idx="2295">
                  <c:v>04:11:06:23</c:v>
                </c:pt>
                <c:pt idx="2296">
                  <c:v>04:11:29:23</c:v>
                </c:pt>
                <c:pt idx="2297">
                  <c:v>04:11:52:23</c:v>
                </c:pt>
                <c:pt idx="2298">
                  <c:v>04:12:15:23</c:v>
                </c:pt>
                <c:pt idx="2299">
                  <c:v>04:12:38:23</c:v>
                </c:pt>
                <c:pt idx="2300">
                  <c:v>04:13:01:23</c:v>
                </c:pt>
                <c:pt idx="2301">
                  <c:v>04:13:24:23</c:v>
                </c:pt>
                <c:pt idx="2302">
                  <c:v>04:13:47:23</c:v>
                </c:pt>
                <c:pt idx="2303">
                  <c:v>04:14:10:23</c:v>
                </c:pt>
                <c:pt idx="2304">
                  <c:v>04:14:33:23</c:v>
                </c:pt>
                <c:pt idx="2305">
                  <c:v>04:14:56:23</c:v>
                </c:pt>
                <c:pt idx="2306">
                  <c:v>04:15:19:23</c:v>
                </c:pt>
                <c:pt idx="2307">
                  <c:v>04:15:42:23</c:v>
                </c:pt>
                <c:pt idx="2308">
                  <c:v>04:16:05:23</c:v>
                </c:pt>
                <c:pt idx="2309">
                  <c:v>04:16:28:23</c:v>
                </c:pt>
                <c:pt idx="2310">
                  <c:v>04:16:51:23</c:v>
                </c:pt>
                <c:pt idx="2311">
                  <c:v>04:17:14:23</c:v>
                </c:pt>
                <c:pt idx="2312">
                  <c:v>04:17:37:23</c:v>
                </c:pt>
                <c:pt idx="2313">
                  <c:v>04:18:00:23</c:v>
                </c:pt>
                <c:pt idx="2314">
                  <c:v>04:18:23:23</c:v>
                </c:pt>
                <c:pt idx="2315">
                  <c:v>04:18:46:23</c:v>
                </c:pt>
                <c:pt idx="2316">
                  <c:v>04:19:09:23</c:v>
                </c:pt>
                <c:pt idx="2317">
                  <c:v>04:19:32:23</c:v>
                </c:pt>
                <c:pt idx="2318">
                  <c:v>04:19:55:23</c:v>
                </c:pt>
                <c:pt idx="2319">
                  <c:v>04:20:18:23</c:v>
                </c:pt>
                <c:pt idx="2320">
                  <c:v>04:20:41:23</c:v>
                </c:pt>
                <c:pt idx="2321">
                  <c:v>04:21:04:23</c:v>
                </c:pt>
                <c:pt idx="2322">
                  <c:v>04:21:27:23</c:v>
                </c:pt>
                <c:pt idx="2323">
                  <c:v>04:21:50:23</c:v>
                </c:pt>
                <c:pt idx="2324">
                  <c:v>04:22:13:23</c:v>
                </c:pt>
                <c:pt idx="2325">
                  <c:v>04:22:36:23</c:v>
                </c:pt>
                <c:pt idx="2326">
                  <c:v>04:22:59:23</c:v>
                </c:pt>
                <c:pt idx="2327">
                  <c:v>04:23:22:23</c:v>
                </c:pt>
                <c:pt idx="2328">
                  <c:v>04:23:45:23</c:v>
                </c:pt>
                <c:pt idx="2329">
                  <c:v>04:24:08:23</c:v>
                </c:pt>
                <c:pt idx="2330">
                  <c:v>04:24:31:23</c:v>
                </c:pt>
                <c:pt idx="2331">
                  <c:v>04:24:54:23</c:v>
                </c:pt>
                <c:pt idx="2332">
                  <c:v>04:25:17:23</c:v>
                </c:pt>
                <c:pt idx="2333">
                  <c:v>04:25:40:23</c:v>
                </c:pt>
                <c:pt idx="2334">
                  <c:v>04:26:03:23</c:v>
                </c:pt>
                <c:pt idx="2335">
                  <c:v>04:26:26:23</c:v>
                </c:pt>
                <c:pt idx="2336">
                  <c:v>04:26:49:23</c:v>
                </c:pt>
                <c:pt idx="2337">
                  <c:v>04:27:12:23</c:v>
                </c:pt>
                <c:pt idx="2338">
                  <c:v>04:27:35:23</c:v>
                </c:pt>
                <c:pt idx="2339">
                  <c:v>04:27:58:23</c:v>
                </c:pt>
                <c:pt idx="2340">
                  <c:v>04:28:21:23</c:v>
                </c:pt>
                <c:pt idx="2341">
                  <c:v>04:28:44:23</c:v>
                </c:pt>
                <c:pt idx="2342">
                  <c:v>04:29:07:23</c:v>
                </c:pt>
                <c:pt idx="2343">
                  <c:v>04:29:30:23</c:v>
                </c:pt>
                <c:pt idx="2344">
                  <c:v>04:29:53:23</c:v>
                </c:pt>
                <c:pt idx="2345">
                  <c:v>04:30:16:23</c:v>
                </c:pt>
                <c:pt idx="2346">
                  <c:v>04:30:39:23</c:v>
                </c:pt>
                <c:pt idx="2347">
                  <c:v>04:31:02:23</c:v>
                </c:pt>
                <c:pt idx="2348">
                  <c:v>04:31:25:23</c:v>
                </c:pt>
                <c:pt idx="2349">
                  <c:v>04:31:48:23</c:v>
                </c:pt>
                <c:pt idx="2350">
                  <c:v>04:32:11:23</c:v>
                </c:pt>
                <c:pt idx="2351">
                  <c:v>04:32:34:23</c:v>
                </c:pt>
                <c:pt idx="2352">
                  <c:v>04:32:57:23</c:v>
                </c:pt>
                <c:pt idx="2353">
                  <c:v>04:33:20:23</c:v>
                </c:pt>
                <c:pt idx="2354">
                  <c:v>04:33:43:23</c:v>
                </c:pt>
                <c:pt idx="2355">
                  <c:v>04:34:06:23</c:v>
                </c:pt>
                <c:pt idx="2356">
                  <c:v>04:34:29:23</c:v>
                </c:pt>
                <c:pt idx="2357">
                  <c:v>04:34:52:23</c:v>
                </c:pt>
                <c:pt idx="2358">
                  <c:v>04:35:15:23</c:v>
                </c:pt>
                <c:pt idx="2359">
                  <c:v>04:35:38:23</c:v>
                </c:pt>
                <c:pt idx="2360">
                  <c:v>04:36:01:23</c:v>
                </c:pt>
                <c:pt idx="2361">
                  <c:v>04:36:24:23</c:v>
                </c:pt>
                <c:pt idx="2362">
                  <c:v>04:36:47:23</c:v>
                </c:pt>
                <c:pt idx="2363">
                  <c:v>04:37:10:23</c:v>
                </c:pt>
                <c:pt idx="2364">
                  <c:v>04:37:33:23</c:v>
                </c:pt>
                <c:pt idx="2365">
                  <c:v>04:37:56:23</c:v>
                </c:pt>
                <c:pt idx="2366">
                  <c:v>04:38:19:23</c:v>
                </c:pt>
                <c:pt idx="2367">
                  <c:v>04:38:42:23</c:v>
                </c:pt>
                <c:pt idx="2368">
                  <c:v>04:39:05:23</c:v>
                </c:pt>
                <c:pt idx="2369">
                  <c:v>04:39:28:23</c:v>
                </c:pt>
                <c:pt idx="2370">
                  <c:v>04:39:51:23</c:v>
                </c:pt>
                <c:pt idx="2371">
                  <c:v>04:40:14:23</c:v>
                </c:pt>
                <c:pt idx="2372">
                  <c:v>04:40:37:23</c:v>
                </c:pt>
                <c:pt idx="2373">
                  <c:v>04:41:00:23</c:v>
                </c:pt>
                <c:pt idx="2374">
                  <c:v>04:41:23:23</c:v>
                </c:pt>
                <c:pt idx="2375">
                  <c:v>04:41:46:23</c:v>
                </c:pt>
                <c:pt idx="2376">
                  <c:v>04:42:09:23</c:v>
                </c:pt>
                <c:pt idx="2377">
                  <c:v>04:42:32:23</c:v>
                </c:pt>
                <c:pt idx="2378">
                  <c:v>04:42:55:23</c:v>
                </c:pt>
                <c:pt idx="2379">
                  <c:v>04:43:18:23</c:v>
                </c:pt>
                <c:pt idx="2380">
                  <c:v>04:43:41:23</c:v>
                </c:pt>
                <c:pt idx="2381">
                  <c:v>04:44:04:23</c:v>
                </c:pt>
                <c:pt idx="2382">
                  <c:v>04:44:27:23</c:v>
                </c:pt>
                <c:pt idx="2383">
                  <c:v>04:44:50:23</c:v>
                </c:pt>
                <c:pt idx="2384">
                  <c:v>04:45:13:23</c:v>
                </c:pt>
                <c:pt idx="2385">
                  <c:v>04:45:36:23</c:v>
                </c:pt>
                <c:pt idx="2386">
                  <c:v>04:45:59:23</c:v>
                </c:pt>
                <c:pt idx="2387">
                  <c:v>04:46:22:23</c:v>
                </c:pt>
                <c:pt idx="2388">
                  <c:v>04:46:45:23</c:v>
                </c:pt>
                <c:pt idx="2389">
                  <c:v>04:47:08:23</c:v>
                </c:pt>
                <c:pt idx="2390">
                  <c:v>04:47:31:23</c:v>
                </c:pt>
                <c:pt idx="2391">
                  <c:v>04:47:54:23</c:v>
                </c:pt>
                <c:pt idx="2392">
                  <c:v>04:48:17:23</c:v>
                </c:pt>
                <c:pt idx="2393">
                  <c:v>04:48:40:23</c:v>
                </c:pt>
                <c:pt idx="2394">
                  <c:v>04:49:03:23</c:v>
                </c:pt>
                <c:pt idx="2395">
                  <c:v>04:49:26:23</c:v>
                </c:pt>
                <c:pt idx="2396">
                  <c:v>04:49:49:23</c:v>
                </c:pt>
                <c:pt idx="2397">
                  <c:v>04:50:12:23</c:v>
                </c:pt>
                <c:pt idx="2398">
                  <c:v>04:50:35:23</c:v>
                </c:pt>
                <c:pt idx="2399">
                  <c:v>04:50:58:23</c:v>
                </c:pt>
                <c:pt idx="2400">
                  <c:v>04:51:21:23</c:v>
                </c:pt>
                <c:pt idx="2401">
                  <c:v>04:51:44:23</c:v>
                </c:pt>
                <c:pt idx="2402">
                  <c:v>04:52:07:23</c:v>
                </c:pt>
                <c:pt idx="2403">
                  <c:v>04:52:30:23</c:v>
                </c:pt>
                <c:pt idx="2404">
                  <c:v>04:52:53:23</c:v>
                </c:pt>
                <c:pt idx="2405">
                  <c:v>04:53:16:23</c:v>
                </c:pt>
                <c:pt idx="2406">
                  <c:v>04:53:39:23</c:v>
                </c:pt>
                <c:pt idx="2407">
                  <c:v>04:54:02:23</c:v>
                </c:pt>
                <c:pt idx="2408">
                  <c:v>04:54:25:23</c:v>
                </c:pt>
                <c:pt idx="2409">
                  <c:v>04:54:48:23</c:v>
                </c:pt>
                <c:pt idx="2410">
                  <c:v>04:55:11:23</c:v>
                </c:pt>
                <c:pt idx="2411">
                  <c:v>04:55:34:23</c:v>
                </c:pt>
                <c:pt idx="2412">
                  <c:v>04:55:57:23</c:v>
                </c:pt>
                <c:pt idx="2413">
                  <c:v>04:56:20:23</c:v>
                </c:pt>
                <c:pt idx="2414">
                  <c:v>04:56:43:23</c:v>
                </c:pt>
                <c:pt idx="2415">
                  <c:v>04:57:06:23</c:v>
                </c:pt>
                <c:pt idx="2416">
                  <c:v>04:57:29:23</c:v>
                </c:pt>
                <c:pt idx="2417">
                  <c:v>04:57:52:23</c:v>
                </c:pt>
                <c:pt idx="2418">
                  <c:v>04:58:15:23</c:v>
                </c:pt>
                <c:pt idx="2419">
                  <c:v>04:58:38:23</c:v>
                </c:pt>
                <c:pt idx="2420">
                  <c:v>04:59:01:23</c:v>
                </c:pt>
                <c:pt idx="2421">
                  <c:v>04:59:24:23</c:v>
                </c:pt>
                <c:pt idx="2422">
                  <c:v>04:59:47:23</c:v>
                </c:pt>
                <c:pt idx="2423">
                  <c:v>05:00:10:23</c:v>
                </c:pt>
                <c:pt idx="2424">
                  <c:v>05:00:33:23</c:v>
                </c:pt>
                <c:pt idx="2425">
                  <c:v>05:00:56:23</c:v>
                </c:pt>
                <c:pt idx="2426">
                  <c:v>05:01:19:23</c:v>
                </c:pt>
                <c:pt idx="2427">
                  <c:v>05:01:42:23</c:v>
                </c:pt>
                <c:pt idx="2428">
                  <c:v>05:02:05:23</c:v>
                </c:pt>
                <c:pt idx="2429">
                  <c:v>05:02:28:23</c:v>
                </c:pt>
                <c:pt idx="2430">
                  <c:v>05:02:51:23</c:v>
                </c:pt>
                <c:pt idx="2431">
                  <c:v>05:03:14:23</c:v>
                </c:pt>
                <c:pt idx="2432">
                  <c:v>05:03:37:23</c:v>
                </c:pt>
                <c:pt idx="2433">
                  <c:v>05:04:00:23</c:v>
                </c:pt>
                <c:pt idx="2434">
                  <c:v>05:04:23:23</c:v>
                </c:pt>
                <c:pt idx="2435">
                  <c:v>05:04:46:23</c:v>
                </c:pt>
                <c:pt idx="2436">
                  <c:v>05:05:09:23</c:v>
                </c:pt>
                <c:pt idx="2437">
                  <c:v>05:05:32:23</c:v>
                </c:pt>
                <c:pt idx="2438">
                  <c:v>05:05:55:23</c:v>
                </c:pt>
                <c:pt idx="2439">
                  <c:v>05:06:18:23</c:v>
                </c:pt>
                <c:pt idx="2440">
                  <c:v>05:06:41:23</c:v>
                </c:pt>
                <c:pt idx="2441">
                  <c:v>05:07:04:23</c:v>
                </c:pt>
                <c:pt idx="2442">
                  <c:v>05:07:27:23</c:v>
                </c:pt>
                <c:pt idx="2443">
                  <c:v>05:07:50:23</c:v>
                </c:pt>
                <c:pt idx="2444">
                  <c:v>05:08:13:23</c:v>
                </c:pt>
                <c:pt idx="2445">
                  <c:v>05:08:36:23</c:v>
                </c:pt>
                <c:pt idx="2446">
                  <c:v>05:08:59:23</c:v>
                </c:pt>
                <c:pt idx="2447">
                  <c:v>05:09:22:23</c:v>
                </c:pt>
                <c:pt idx="2448">
                  <c:v>05:09:45:23</c:v>
                </c:pt>
                <c:pt idx="2449">
                  <c:v>05:10:08:23</c:v>
                </c:pt>
                <c:pt idx="2450">
                  <c:v>05:10:31:23</c:v>
                </c:pt>
                <c:pt idx="2451">
                  <c:v>05:10:54:23</c:v>
                </c:pt>
                <c:pt idx="2452">
                  <c:v>05:11:17:23</c:v>
                </c:pt>
                <c:pt idx="2453">
                  <c:v>05:11:40:23</c:v>
                </c:pt>
                <c:pt idx="2454">
                  <c:v>05:12:03:23</c:v>
                </c:pt>
                <c:pt idx="2455">
                  <c:v>05:12:26:23</c:v>
                </c:pt>
                <c:pt idx="2456">
                  <c:v>05:12:49:23</c:v>
                </c:pt>
                <c:pt idx="2457">
                  <c:v>05:13:12:23</c:v>
                </c:pt>
                <c:pt idx="2458">
                  <c:v>05:13:35:23</c:v>
                </c:pt>
                <c:pt idx="2459">
                  <c:v>05:13:58:23</c:v>
                </c:pt>
                <c:pt idx="2460">
                  <c:v>05:14:21:23</c:v>
                </c:pt>
                <c:pt idx="2461">
                  <c:v>05:14:44:23</c:v>
                </c:pt>
                <c:pt idx="2462">
                  <c:v>05:15:07:23</c:v>
                </c:pt>
                <c:pt idx="2463">
                  <c:v>05:15:30:23</c:v>
                </c:pt>
                <c:pt idx="2464">
                  <c:v>05:15:53:23</c:v>
                </c:pt>
                <c:pt idx="2465">
                  <c:v>05:16:16:23</c:v>
                </c:pt>
                <c:pt idx="2466">
                  <c:v>05:16:39:23</c:v>
                </c:pt>
                <c:pt idx="2467">
                  <c:v>05:17:02:23</c:v>
                </c:pt>
                <c:pt idx="2468">
                  <c:v>05:17:25:23</c:v>
                </c:pt>
                <c:pt idx="2469">
                  <c:v>05:17:48:23</c:v>
                </c:pt>
                <c:pt idx="2470">
                  <c:v>05:18:11:23</c:v>
                </c:pt>
                <c:pt idx="2471">
                  <c:v>05:18:34:23</c:v>
                </c:pt>
                <c:pt idx="2472">
                  <c:v>05:18:57:23</c:v>
                </c:pt>
                <c:pt idx="2473">
                  <c:v>05:19:20:23</c:v>
                </c:pt>
                <c:pt idx="2474">
                  <c:v>05:19:43:23</c:v>
                </c:pt>
                <c:pt idx="2475">
                  <c:v>05:20:06:23</c:v>
                </c:pt>
                <c:pt idx="2476">
                  <c:v>05:20:29:23</c:v>
                </c:pt>
                <c:pt idx="2477">
                  <c:v>05:20:52:23</c:v>
                </c:pt>
                <c:pt idx="2478">
                  <c:v>05:21:15:23</c:v>
                </c:pt>
                <c:pt idx="2479">
                  <c:v>05:21:38:23</c:v>
                </c:pt>
                <c:pt idx="2480">
                  <c:v>05:22:01:23</c:v>
                </c:pt>
                <c:pt idx="2481">
                  <c:v>05:22:24:23</c:v>
                </c:pt>
                <c:pt idx="2482">
                  <c:v>05:22:47:23</c:v>
                </c:pt>
                <c:pt idx="2483">
                  <c:v>05:23:10:23</c:v>
                </c:pt>
                <c:pt idx="2484">
                  <c:v>05:23:33:23</c:v>
                </c:pt>
                <c:pt idx="2485">
                  <c:v>05:23:56:23</c:v>
                </c:pt>
                <c:pt idx="2486">
                  <c:v>05:24:19:25</c:v>
                </c:pt>
                <c:pt idx="2487">
                  <c:v>05:24:42:23</c:v>
                </c:pt>
                <c:pt idx="2488">
                  <c:v>05:25:05:23</c:v>
                </c:pt>
                <c:pt idx="2489">
                  <c:v>05:25:28:23</c:v>
                </c:pt>
                <c:pt idx="2490">
                  <c:v>05:25:51:23</c:v>
                </c:pt>
                <c:pt idx="2491">
                  <c:v>05:26:14:23</c:v>
                </c:pt>
                <c:pt idx="2492">
                  <c:v>05:26:37:23</c:v>
                </c:pt>
                <c:pt idx="2493">
                  <c:v>05:27:00:23</c:v>
                </c:pt>
                <c:pt idx="2494">
                  <c:v>05:27:23:23</c:v>
                </c:pt>
                <c:pt idx="2495">
                  <c:v>05:27:46:23</c:v>
                </c:pt>
                <c:pt idx="2496">
                  <c:v>05:28:09:23</c:v>
                </c:pt>
                <c:pt idx="2497">
                  <c:v>05:28:32:23</c:v>
                </c:pt>
                <c:pt idx="2498">
                  <c:v>05:28:55:23</c:v>
                </c:pt>
                <c:pt idx="2499">
                  <c:v>05:29:18:23</c:v>
                </c:pt>
                <c:pt idx="2500">
                  <c:v>05:29:41:23</c:v>
                </c:pt>
                <c:pt idx="2501">
                  <c:v>05:30:04:23</c:v>
                </c:pt>
                <c:pt idx="2502">
                  <c:v>05:30:27:23</c:v>
                </c:pt>
                <c:pt idx="2503">
                  <c:v>05:30:50:23</c:v>
                </c:pt>
                <c:pt idx="2504">
                  <c:v>05:31:13:23</c:v>
                </c:pt>
                <c:pt idx="2505">
                  <c:v>05:31:36:23</c:v>
                </c:pt>
                <c:pt idx="2506">
                  <c:v>05:31:59:23</c:v>
                </c:pt>
                <c:pt idx="2507">
                  <c:v>05:32:22:23</c:v>
                </c:pt>
                <c:pt idx="2508">
                  <c:v>05:32:45:23</c:v>
                </c:pt>
                <c:pt idx="2509">
                  <c:v>05:33:08:23</c:v>
                </c:pt>
                <c:pt idx="2510">
                  <c:v>05:33:31:23</c:v>
                </c:pt>
                <c:pt idx="2511">
                  <c:v>05:33:54:23</c:v>
                </c:pt>
                <c:pt idx="2512">
                  <c:v>05:34:17:23</c:v>
                </c:pt>
                <c:pt idx="2513">
                  <c:v>05:34:40:23</c:v>
                </c:pt>
                <c:pt idx="2514">
                  <c:v>05:35:03:23</c:v>
                </c:pt>
                <c:pt idx="2515">
                  <c:v>05:35:26:23</c:v>
                </c:pt>
                <c:pt idx="2516">
                  <c:v>05:35:49:23</c:v>
                </c:pt>
                <c:pt idx="2517">
                  <c:v>05:36:12:23</c:v>
                </c:pt>
                <c:pt idx="2518">
                  <c:v>05:36:35:23</c:v>
                </c:pt>
                <c:pt idx="2519">
                  <c:v>05:36:58:23</c:v>
                </c:pt>
                <c:pt idx="2520">
                  <c:v>05:37:21:23</c:v>
                </c:pt>
                <c:pt idx="2521">
                  <c:v>05:37:44:23</c:v>
                </c:pt>
                <c:pt idx="2522">
                  <c:v>05:38:07:23</c:v>
                </c:pt>
                <c:pt idx="2523">
                  <c:v>05:38:30:23</c:v>
                </c:pt>
                <c:pt idx="2524">
                  <c:v>05:38:53:23</c:v>
                </c:pt>
                <c:pt idx="2525">
                  <c:v>05:39:16:23</c:v>
                </c:pt>
                <c:pt idx="2526">
                  <c:v>05:39:39:23</c:v>
                </c:pt>
                <c:pt idx="2527">
                  <c:v>05:40:02:23</c:v>
                </c:pt>
                <c:pt idx="2528">
                  <c:v>05:40:25:23</c:v>
                </c:pt>
                <c:pt idx="2529">
                  <c:v>05:40:48:23</c:v>
                </c:pt>
                <c:pt idx="2530">
                  <c:v>05:41:11:23</c:v>
                </c:pt>
                <c:pt idx="2531">
                  <c:v>05:41:34:23</c:v>
                </c:pt>
                <c:pt idx="2532">
                  <c:v>05:41:57:23</c:v>
                </c:pt>
                <c:pt idx="2533">
                  <c:v>05:42:20:23</c:v>
                </c:pt>
                <c:pt idx="2534">
                  <c:v>05:42:43:23</c:v>
                </c:pt>
                <c:pt idx="2535">
                  <c:v>05:43:06:23</c:v>
                </c:pt>
                <c:pt idx="2536">
                  <c:v>05:43:29:23</c:v>
                </c:pt>
                <c:pt idx="2537">
                  <c:v>05:43:52:23</c:v>
                </c:pt>
                <c:pt idx="2538">
                  <c:v>05:44:15:23</c:v>
                </c:pt>
                <c:pt idx="2539">
                  <c:v>05:44:38:23</c:v>
                </c:pt>
                <c:pt idx="2540">
                  <c:v>05:45:01:23</c:v>
                </c:pt>
                <c:pt idx="2541">
                  <c:v>05:45:24:23</c:v>
                </c:pt>
                <c:pt idx="2542">
                  <c:v>05:45:47:23</c:v>
                </c:pt>
                <c:pt idx="2543">
                  <c:v>05:46:10:23</c:v>
                </c:pt>
                <c:pt idx="2544">
                  <c:v>05:46:33:23</c:v>
                </c:pt>
                <c:pt idx="2545">
                  <c:v>05:46:56:23</c:v>
                </c:pt>
                <c:pt idx="2546">
                  <c:v>05:47:19:23</c:v>
                </c:pt>
                <c:pt idx="2547">
                  <c:v>05:47:42:23</c:v>
                </c:pt>
                <c:pt idx="2548">
                  <c:v>05:48:05:23</c:v>
                </c:pt>
                <c:pt idx="2549">
                  <c:v>05:48:28:23</c:v>
                </c:pt>
                <c:pt idx="2550">
                  <c:v>05:48:51:23</c:v>
                </c:pt>
                <c:pt idx="2551">
                  <c:v>05:49:14:23</c:v>
                </c:pt>
                <c:pt idx="2552">
                  <c:v>05:49:37:23</c:v>
                </c:pt>
                <c:pt idx="2553">
                  <c:v>05:50:00:23</c:v>
                </c:pt>
                <c:pt idx="2554">
                  <c:v>05:50:23:23</c:v>
                </c:pt>
                <c:pt idx="2555">
                  <c:v>05:50:46:23</c:v>
                </c:pt>
                <c:pt idx="2556">
                  <c:v>05:51:09:23</c:v>
                </c:pt>
                <c:pt idx="2557">
                  <c:v>05:51:32:23</c:v>
                </c:pt>
                <c:pt idx="2558">
                  <c:v>05:51:55:23</c:v>
                </c:pt>
                <c:pt idx="2559">
                  <c:v>05:52:18:23</c:v>
                </c:pt>
                <c:pt idx="2560">
                  <c:v>05:52:41:23</c:v>
                </c:pt>
                <c:pt idx="2561">
                  <c:v>05:53:04:23</c:v>
                </c:pt>
                <c:pt idx="2562">
                  <c:v>05:53:27:23</c:v>
                </c:pt>
                <c:pt idx="2563">
                  <c:v>05:53:50:23</c:v>
                </c:pt>
                <c:pt idx="2564">
                  <c:v>05:54:13:23</c:v>
                </c:pt>
                <c:pt idx="2565">
                  <c:v>05:54:36:23</c:v>
                </c:pt>
                <c:pt idx="2566">
                  <c:v>05:54:59:23</c:v>
                </c:pt>
                <c:pt idx="2567">
                  <c:v>05:55:22:23</c:v>
                </c:pt>
                <c:pt idx="2568">
                  <c:v>05:55:45:23</c:v>
                </c:pt>
                <c:pt idx="2569">
                  <c:v>05:56:08:23</c:v>
                </c:pt>
                <c:pt idx="2570">
                  <c:v>05:56:31:23</c:v>
                </c:pt>
                <c:pt idx="2571">
                  <c:v>05:56:54:23</c:v>
                </c:pt>
                <c:pt idx="2572">
                  <c:v>05:57:17:23</c:v>
                </c:pt>
                <c:pt idx="2573">
                  <c:v>05:57:40:23</c:v>
                </c:pt>
                <c:pt idx="2574">
                  <c:v>05:58:03:23</c:v>
                </c:pt>
                <c:pt idx="2575">
                  <c:v>05:58:26:23</c:v>
                </c:pt>
                <c:pt idx="2576">
                  <c:v>05:58:49:23</c:v>
                </c:pt>
                <c:pt idx="2577">
                  <c:v>05:59:12:23</c:v>
                </c:pt>
                <c:pt idx="2578">
                  <c:v>05:59:35:23</c:v>
                </c:pt>
                <c:pt idx="2579">
                  <c:v>05:59:58:23</c:v>
                </c:pt>
                <c:pt idx="2580">
                  <c:v>06:00:21:23</c:v>
                </c:pt>
                <c:pt idx="2581">
                  <c:v>06:00:44:23</c:v>
                </c:pt>
                <c:pt idx="2582">
                  <c:v>06:01:07:23</c:v>
                </c:pt>
                <c:pt idx="2583">
                  <c:v>06:01:30:23</c:v>
                </c:pt>
                <c:pt idx="2584">
                  <c:v>06:01:53:23</c:v>
                </c:pt>
                <c:pt idx="2585">
                  <c:v>06:02:16:23</c:v>
                </c:pt>
                <c:pt idx="2586">
                  <c:v>06:02:39:23</c:v>
                </c:pt>
                <c:pt idx="2587">
                  <c:v>06:03:02:23</c:v>
                </c:pt>
                <c:pt idx="2588">
                  <c:v>06:03:25:23</c:v>
                </c:pt>
                <c:pt idx="2589">
                  <c:v>06:03:48:23</c:v>
                </c:pt>
                <c:pt idx="2590">
                  <c:v>06:04:11:23</c:v>
                </c:pt>
                <c:pt idx="2591">
                  <c:v>06:04:34:23</c:v>
                </c:pt>
                <c:pt idx="2592">
                  <c:v>06:04:57:23</c:v>
                </c:pt>
                <c:pt idx="2593">
                  <c:v>06:05:20:23</c:v>
                </c:pt>
                <c:pt idx="2594">
                  <c:v>06:05:43:23</c:v>
                </c:pt>
                <c:pt idx="2595">
                  <c:v>06:06:06:23</c:v>
                </c:pt>
                <c:pt idx="2596">
                  <c:v>06:06:29:23</c:v>
                </c:pt>
                <c:pt idx="2597">
                  <c:v>06:06:52:23</c:v>
                </c:pt>
                <c:pt idx="2598">
                  <c:v>06:07:15:23</c:v>
                </c:pt>
                <c:pt idx="2599">
                  <c:v>06:07:38:23</c:v>
                </c:pt>
                <c:pt idx="2600">
                  <c:v>06:08:01:23</c:v>
                </c:pt>
                <c:pt idx="2601">
                  <c:v>06:08:24:23</c:v>
                </c:pt>
                <c:pt idx="2602">
                  <c:v>06:08:47:23</c:v>
                </c:pt>
                <c:pt idx="2603">
                  <c:v>06:09:10:23</c:v>
                </c:pt>
                <c:pt idx="2604">
                  <c:v>06:09:33:23</c:v>
                </c:pt>
                <c:pt idx="2605">
                  <c:v>06:09:56:23</c:v>
                </c:pt>
                <c:pt idx="2606">
                  <c:v>06:10:19:23</c:v>
                </c:pt>
                <c:pt idx="2607">
                  <c:v>06:10:42:23</c:v>
                </c:pt>
                <c:pt idx="2608">
                  <c:v>06:11:05:23</c:v>
                </c:pt>
                <c:pt idx="2609">
                  <c:v>06:11:28:23</c:v>
                </c:pt>
                <c:pt idx="2610">
                  <c:v>06:11:51:23</c:v>
                </c:pt>
                <c:pt idx="2611">
                  <c:v>06:12:14:23</c:v>
                </c:pt>
                <c:pt idx="2612">
                  <c:v>06:12:37:23</c:v>
                </c:pt>
                <c:pt idx="2613">
                  <c:v>06:13:00:23</c:v>
                </c:pt>
                <c:pt idx="2614">
                  <c:v>06:13:23:23</c:v>
                </c:pt>
                <c:pt idx="2615">
                  <c:v>06:13:46:23</c:v>
                </c:pt>
                <c:pt idx="2616">
                  <c:v>06:14:09:23</c:v>
                </c:pt>
                <c:pt idx="2617">
                  <c:v>06:14:32:23</c:v>
                </c:pt>
                <c:pt idx="2618">
                  <c:v>06:14:55:23</c:v>
                </c:pt>
                <c:pt idx="2619">
                  <c:v>06:15:18:23</c:v>
                </c:pt>
                <c:pt idx="2620">
                  <c:v>06:15:41:23</c:v>
                </c:pt>
                <c:pt idx="2621">
                  <c:v>06:16:04:23</c:v>
                </c:pt>
                <c:pt idx="2622">
                  <c:v>06:16:27:23</c:v>
                </c:pt>
                <c:pt idx="2623">
                  <c:v>06:16:50:23</c:v>
                </c:pt>
                <c:pt idx="2624">
                  <c:v>06:17:13:23</c:v>
                </c:pt>
                <c:pt idx="2625">
                  <c:v>06:17:36:23</c:v>
                </c:pt>
                <c:pt idx="2626">
                  <c:v>06:17:59:23</c:v>
                </c:pt>
                <c:pt idx="2627">
                  <c:v>06:18:22:25</c:v>
                </c:pt>
                <c:pt idx="2628">
                  <c:v>06:18:45:23</c:v>
                </c:pt>
                <c:pt idx="2629">
                  <c:v>06:19:08:23</c:v>
                </c:pt>
                <c:pt idx="2630">
                  <c:v>06:19:31:23</c:v>
                </c:pt>
                <c:pt idx="2631">
                  <c:v>06:19:54:23</c:v>
                </c:pt>
                <c:pt idx="2632">
                  <c:v>06:20:17:23</c:v>
                </c:pt>
                <c:pt idx="2633">
                  <c:v>06:20:40:23</c:v>
                </c:pt>
                <c:pt idx="2634">
                  <c:v>06:21:03:23</c:v>
                </c:pt>
                <c:pt idx="2635">
                  <c:v>06:21:26:23</c:v>
                </c:pt>
                <c:pt idx="2636">
                  <c:v>06:21:49:23</c:v>
                </c:pt>
                <c:pt idx="2637">
                  <c:v>06:22:12:23</c:v>
                </c:pt>
                <c:pt idx="2638">
                  <c:v>06:22:35:23</c:v>
                </c:pt>
                <c:pt idx="2639">
                  <c:v>06:22:58:23</c:v>
                </c:pt>
                <c:pt idx="2640">
                  <c:v>06:23:21:23</c:v>
                </c:pt>
                <c:pt idx="2641">
                  <c:v>06:23:44:23</c:v>
                </c:pt>
                <c:pt idx="2642">
                  <c:v>06:24:07:23</c:v>
                </c:pt>
                <c:pt idx="2643">
                  <c:v>06:24:30:23</c:v>
                </c:pt>
                <c:pt idx="2644">
                  <c:v>06:24:53:23</c:v>
                </c:pt>
                <c:pt idx="2645">
                  <c:v>06:25:16:23</c:v>
                </c:pt>
                <c:pt idx="2646">
                  <c:v>06:25:39:23</c:v>
                </c:pt>
                <c:pt idx="2647">
                  <c:v>06:26:02:23</c:v>
                </c:pt>
                <c:pt idx="2648">
                  <c:v>06:26:25:23</c:v>
                </c:pt>
                <c:pt idx="2649">
                  <c:v>06:26:48:23</c:v>
                </c:pt>
                <c:pt idx="2650">
                  <c:v>06:27:11:23</c:v>
                </c:pt>
                <c:pt idx="2651">
                  <c:v>06:27:34:23</c:v>
                </c:pt>
                <c:pt idx="2652">
                  <c:v>06:27:57:23</c:v>
                </c:pt>
                <c:pt idx="2653">
                  <c:v>06:28:20:23</c:v>
                </c:pt>
                <c:pt idx="2654">
                  <c:v>06:28:43:23</c:v>
                </c:pt>
                <c:pt idx="2655">
                  <c:v>06:29:06:23</c:v>
                </c:pt>
                <c:pt idx="2656">
                  <c:v>06:29:29:23</c:v>
                </c:pt>
                <c:pt idx="2657">
                  <c:v>06:29:52:23</c:v>
                </c:pt>
                <c:pt idx="2658">
                  <c:v>06:30:15:23</c:v>
                </c:pt>
                <c:pt idx="2659">
                  <c:v>06:30:38:23</c:v>
                </c:pt>
                <c:pt idx="2660">
                  <c:v>06:31:01:23</c:v>
                </c:pt>
                <c:pt idx="2661">
                  <c:v>06:31:24:23</c:v>
                </c:pt>
                <c:pt idx="2662">
                  <c:v>06:31:47:23</c:v>
                </c:pt>
                <c:pt idx="2663">
                  <c:v>06:32:10:23</c:v>
                </c:pt>
                <c:pt idx="2664">
                  <c:v>06:32:33:23</c:v>
                </c:pt>
                <c:pt idx="2665">
                  <c:v>06:32:56:23</c:v>
                </c:pt>
                <c:pt idx="2666">
                  <c:v>06:33:19:23</c:v>
                </c:pt>
                <c:pt idx="2667">
                  <c:v>06:33:42:23</c:v>
                </c:pt>
                <c:pt idx="2668">
                  <c:v>06:34:05:23</c:v>
                </c:pt>
                <c:pt idx="2669">
                  <c:v>06:34:28:23</c:v>
                </c:pt>
                <c:pt idx="2670">
                  <c:v>06:34:51:23</c:v>
                </c:pt>
                <c:pt idx="2671">
                  <c:v>06:35:14:23</c:v>
                </c:pt>
                <c:pt idx="2672">
                  <c:v>06:35:37:23</c:v>
                </c:pt>
                <c:pt idx="2673">
                  <c:v>06:36:00:23</c:v>
                </c:pt>
                <c:pt idx="2674">
                  <c:v>06:36:23:23</c:v>
                </c:pt>
                <c:pt idx="2675">
                  <c:v>06:36:46:23</c:v>
                </c:pt>
                <c:pt idx="2676">
                  <c:v>06:37:09:23</c:v>
                </c:pt>
                <c:pt idx="2677">
                  <c:v>06:37:32:23</c:v>
                </c:pt>
                <c:pt idx="2678">
                  <c:v>06:37:55:23</c:v>
                </c:pt>
                <c:pt idx="2679">
                  <c:v>06:38:18:23</c:v>
                </c:pt>
                <c:pt idx="2680">
                  <c:v>06:38:41:23</c:v>
                </c:pt>
                <c:pt idx="2681">
                  <c:v>06:39:04:23</c:v>
                </c:pt>
                <c:pt idx="2682">
                  <c:v>06:39:27:23</c:v>
                </c:pt>
                <c:pt idx="2683">
                  <c:v>06:39:50:23</c:v>
                </c:pt>
                <c:pt idx="2684">
                  <c:v>06:40:13:23</c:v>
                </c:pt>
                <c:pt idx="2685">
                  <c:v>06:40:36:23</c:v>
                </c:pt>
                <c:pt idx="2686">
                  <c:v>06:40:59:23</c:v>
                </c:pt>
                <c:pt idx="2687">
                  <c:v>06:41:22:23</c:v>
                </c:pt>
                <c:pt idx="2688">
                  <c:v>06:41:45:23</c:v>
                </c:pt>
                <c:pt idx="2689">
                  <c:v>06:42:08:23</c:v>
                </c:pt>
                <c:pt idx="2690">
                  <c:v>06:42:31:23</c:v>
                </c:pt>
                <c:pt idx="2691">
                  <c:v>06:42:54:23</c:v>
                </c:pt>
                <c:pt idx="2692">
                  <c:v>06:43:17:23</c:v>
                </c:pt>
                <c:pt idx="2693">
                  <c:v>06:43:40:23</c:v>
                </c:pt>
                <c:pt idx="2694">
                  <c:v>06:44:03:23</c:v>
                </c:pt>
                <c:pt idx="2695">
                  <c:v>06:44:26:23</c:v>
                </c:pt>
                <c:pt idx="2696">
                  <c:v>06:44:49:23</c:v>
                </c:pt>
                <c:pt idx="2697">
                  <c:v>06:45:12:23</c:v>
                </c:pt>
                <c:pt idx="2698">
                  <c:v>06:45:35:23</c:v>
                </c:pt>
                <c:pt idx="2699">
                  <c:v>06:45:58:23</c:v>
                </c:pt>
                <c:pt idx="2700">
                  <c:v>06:46:21:23</c:v>
                </c:pt>
                <c:pt idx="2701">
                  <c:v>06:46:44:23</c:v>
                </c:pt>
                <c:pt idx="2702">
                  <c:v>06:47:07:23</c:v>
                </c:pt>
                <c:pt idx="2703">
                  <c:v>06:47:30:23</c:v>
                </c:pt>
                <c:pt idx="2704">
                  <c:v>06:47:53:23</c:v>
                </c:pt>
                <c:pt idx="2705">
                  <c:v>06:48:16:23</c:v>
                </c:pt>
                <c:pt idx="2706">
                  <c:v>06:48:39:23</c:v>
                </c:pt>
                <c:pt idx="2707">
                  <c:v>06:49:02:23</c:v>
                </c:pt>
                <c:pt idx="2708">
                  <c:v>06:49:25:23</c:v>
                </c:pt>
                <c:pt idx="2709">
                  <c:v>06:49:48:23</c:v>
                </c:pt>
                <c:pt idx="2710">
                  <c:v>06:50:11:23</c:v>
                </c:pt>
                <c:pt idx="2711">
                  <c:v>06:50:34:23</c:v>
                </c:pt>
                <c:pt idx="2712">
                  <c:v>06:50:57:23</c:v>
                </c:pt>
                <c:pt idx="2713">
                  <c:v>06:51:20:23</c:v>
                </c:pt>
                <c:pt idx="2714">
                  <c:v>06:51:43:23</c:v>
                </c:pt>
                <c:pt idx="2715">
                  <c:v>06:52:06:23</c:v>
                </c:pt>
                <c:pt idx="2716">
                  <c:v>06:52:29:23</c:v>
                </c:pt>
                <c:pt idx="2717">
                  <c:v>06:52:52:23</c:v>
                </c:pt>
                <c:pt idx="2718">
                  <c:v>06:53:15:23</c:v>
                </c:pt>
                <c:pt idx="2719">
                  <c:v>06:53:38:23</c:v>
                </c:pt>
                <c:pt idx="2720">
                  <c:v>06:54:01:23</c:v>
                </c:pt>
                <c:pt idx="2721">
                  <c:v>06:54:24:23</c:v>
                </c:pt>
                <c:pt idx="2722">
                  <c:v>06:54:47:23</c:v>
                </c:pt>
                <c:pt idx="2723">
                  <c:v>06:55:10:23</c:v>
                </c:pt>
                <c:pt idx="2724">
                  <c:v>06:55:33:23</c:v>
                </c:pt>
                <c:pt idx="2725">
                  <c:v>06:55:56:23</c:v>
                </c:pt>
                <c:pt idx="2726">
                  <c:v>06:56:19:23</c:v>
                </c:pt>
                <c:pt idx="2727">
                  <c:v>06:56:42:23</c:v>
                </c:pt>
                <c:pt idx="2728">
                  <c:v>06:57:05:23</c:v>
                </c:pt>
                <c:pt idx="2729">
                  <c:v>06:57:28:23</c:v>
                </c:pt>
                <c:pt idx="2730">
                  <c:v>06:57:51:23</c:v>
                </c:pt>
                <c:pt idx="2731">
                  <c:v>06:58:14:23</c:v>
                </c:pt>
                <c:pt idx="2732">
                  <c:v>06:58:37:23</c:v>
                </c:pt>
                <c:pt idx="2733">
                  <c:v>06:59:00:23</c:v>
                </c:pt>
                <c:pt idx="2734">
                  <c:v>06:59:23:23</c:v>
                </c:pt>
                <c:pt idx="2735">
                  <c:v>06:59:46:23</c:v>
                </c:pt>
                <c:pt idx="2736">
                  <c:v>07:00:09:23</c:v>
                </c:pt>
                <c:pt idx="2737">
                  <c:v>07:00:32:23</c:v>
                </c:pt>
                <c:pt idx="2738">
                  <c:v>07:00:55:23</c:v>
                </c:pt>
                <c:pt idx="2739">
                  <c:v>07:01:18:23</c:v>
                </c:pt>
                <c:pt idx="2740">
                  <c:v>07:01:41:23</c:v>
                </c:pt>
                <c:pt idx="2741">
                  <c:v>07:02:04:23</c:v>
                </c:pt>
                <c:pt idx="2742">
                  <c:v>07:02:27:23</c:v>
                </c:pt>
                <c:pt idx="2743">
                  <c:v>07:02:50:23</c:v>
                </c:pt>
                <c:pt idx="2744">
                  <c:v>07:03:13:23</c:v>
                </c:pt>
                <c:pt idx="2745">
                  <c:v>07:03:36:23</c:v>
                </c:pt>
                <c:pt idx="2746">
                  <c:v>07:03:59:23</c:v>
                </c:pt>
                <c:pt idx="2747">
                  <c:v>07:04:22:23</c:v>
                </c:pt>
                <c:pt idx="2748">
                  <c:v>07:04:45:23</c:v>
                </c:pt>
                <c:pt idx="2749">
                  <c:v>07:05:08:23</c:v>
                </c:pt>
                <c:pt idx="2750">
                  <c:v>07:05:31:23</c:v>
                </c:pt>
                <c:pt idx="2751">
                  <c:v>07:05:54:23</c:v>
                </c:pt>
                <c:pt idx="2752">
                  <c:v>07:06:17:23</c:v>
                </c:pt>
                <c:pt idx="2753">
                  <c:v>07:06:40:23</c:v>
                </c:pt>
                <c:pt idx="2754">
                  <c:v>07:07:03:23</c:v>
                </c:pt>
                <c:pt idx="2755">
                  <c:v>07:07:26:23</c:v>
                </c:pt>
                <c:pt idx="2756">
                  <c:v>07:07:49:23</c:v>
                </c:pt>
                <c:pt idx="2757">
                  <c:v>07:08:12:23</c:v>
                </c:pt>
                <c:pt idx="2758">
                  <c:v>07:08:35:23</c:v>
                </c:pt>
                <c:pt idx="2759">
                  <c:v>07:08:58:23</c:v>
                </c:pt>
                <c:pt idx="2760">
                  <c:v>07:09:21:23</c:v>
                </c:pt>
                <c:pt idx="2761">
                  <c:v>07:09:44:23</c:v>
                </c:pt>
                <c:pt idx="2762">
                  <c:v>07:10:07:23</c:v>
                </c:pt>
                <c:pt idx="2763">
                  <c:v>07:10:30:23</c:v>
                </c:pt>
                <c:pt idx="2764">
                  <c:v>07:10:53:23</c:v>
                </c:pt>
                <c:pt idx="2765">
                  <c:v>07:11:16:23</c:v>
                </c:pt>
                <c:pt idx="2766">
                  <c:v>07:11:39:23</c:v>
                </c:pt>
                <c:pt idx="2767">
                  <c:v>07:12:02:23</c:v>
                </c:pt>
                <c:pt idx="2768">
                  <c:v>07:12:25:25</c:v>
                </c:pt>
                <c:pt idx="2769">
                  <c:v>07:12:48:23</c:v>
                </c:pt>
                <c:pt idx="2770">
                  <c:v>07:13:11:23</c:v>
                </c:pt>
                <c:pt idx="2771">
                  <c:v>07:13:34:23</c:v>
                </c:pt>
                <c:pt idx="2772">
                  <c:v>07:13:57:23</c:v>
                </c:pt>
                <c:pt idx="2773">
                  <c:v>07:14:20:23</c:v>
                </c:pt>
                <c:pt idx="2774">
                  <c:v>07:14:43:23</c:v>
                </c:pt>
                <c:pt idx="2775">
                  <c:v>07:15:06:23</c:v>
                </c:pt>
                <c:pt idx="2776">
                  <c:v>07:15:29:23</c:v>
                </c:pt>
                <c:pt idx="2777">
                  <c:v>07:15:52:23</c:v>
                </c:pt>
                <c:pt idx="2778">
                  <c:v>07:16:15:23</c:v>
                </c:pt>
                <c:pt idx="2779">
                  <c:v>07:16:38:23</c:v>
                </c:pt>
                <c:pt idx="2780">
                  <c:v>07:17:01:23</c:v>
                </c:pt>
                <c:pt idx="2781">
                  <c:v>07:17:24:23</c:v>
                </c:pt>
                <c:pt idx="2782">
                  <c:v>07:17:47:23</c:v>
                </c:pt>
                <c:pt idx="2783">
                  <c:v>07:18:10:23</c:v>
                </c:pt>
                <c:pt idx="2784">
                  <c:v>07:18:33:23</c:v>
                </c:pt>
                <c:pt idx="2785">
                  <c:v>07:18:56:23</c:v>
                </c:pt>
                <c:pt idx="2786">
                  <c:v>07:19:19:23</c:v>
                </c:pt>
                <c:pt idx="2787">
                  <c:v>07:19:42:23</c:v>
                </c:pt>
                <c:pt idx="2788">
                  <c:v>07:20:05:23</c:v>
                </c:pt>
                <c:pt idx="2789">
                  <c:v>07:20:28:23</c:v>
                </c:pt>
                <c:pt idx="2790">
                  <c:v>07:20:51:23</c:v>
                </c:pt>
                <c:pt idx="2791">
                  <c:v>07:21:14:23</c:v>
                </c:pt>
                <c:pt idx="2792">
                  <c:v>07:21:37:23</c:v>
                </c:pt>
                <c:pt idx="2793">
                  <c:v>07:22:00:23</c:v>
                </c:pt>
                <c:pt idx="2794">
                  <c:v>07:22:23:23</c:v>
                </c:pt>
                <c:pt idx="2795">
                  <c:v>07:22:46:23</c:v>
                </c:pt>
                <c:pt idx="2796">
                  <c:v>07:23:09:23</c:v>
                </c:pt>
                <c:pt idx="2797">
                  <c:v>07:23:32:23</c:v>
                </c:pt>
                <c:pt idx="2798">
                  <c:v>07:23:55:23</c:v>
                </c:pt>
                <c:pt idx="2799">
                  <c:v>07:24:18:23</c:v>
                </c:pt>
                <c:pt idx="2800">
                  <c:v>07:24:41:23</c:v>
                </c:pt>
                <c:pt idx="2801">
                  <c:v>07:25:04:23</c:v>
                </c:pt>
                <c:pt idx="2802">
                  <c:v>07:25:27:23</c:v>
                </c:pt>
                <c:pt idx="2803">
                  <c:v>07:25:50:25</c:v>
                </c:pt>
                <c:pt idx="2804">
                  <c:v>07:26:13:23</c:v>
                </c:pt>
                <c:pt idx="2805">
                  <c:v>07:26:36:23</c:v>
                </c:pt>
                <c:pt idx="2806">
                  <c:v>07:26:59:23</c:v>
                </c:pt>
                <c:pt idx="2807">
                  <c:v>07:27:22:23</c:v>
                </c:pt>
                <c:pt idx="2808">
                  <c:v>07:27:45:23</c:v>
                </c:pt>
                <c:pt idx="2809">
                  <c:v>07:28:08:23</c:v>
                </c:pt>
                <c:pt idx="2810">
                  <c:v>07:28:31:23</c:v>
                </c:pt>
                <c:pt idx="2811">
                  <c:v>07:28:54:23</c:v>
                </c:pt>
                <c:pt idx="2812">
                  <c:v>07:29:17:23</c:v>
                </c:pt>
                <c:pt idx="2813">
                  <c:v>07:29:40:23</c:v>
                </c:pt>
                <c:pt idx="2814">
                  <c:v>07:30:03:23</c:v>
                </c:pt>
                <c:pt idx="2815">
                  <c:v>07:30:26:23</c:v>
                </c:pt>
                <c:pt idx="2816">
                  <c:v>07:30:49:23</c:v>
                </c:pt>
                <c:pt idx="2817">
                  <c:v>07:31:12:23</c:v>
                </c:pt>
                <c:pt idx="2818">
                  <c:v>07:31:35:23</c:v>
                </c:pt>
                <c:pt idx="2819">
                  <c:v>07:31:58:23</c:v>
                </c:pt>
                <c:pt idx="2820">
                  <c:v>07:32:21:23</c:v>
                </c:pt>
                <c:pt idx="2821">
                  <c:v>07:32:44:23</c:v>
                </c:pt>
                <c:pt idx="2822">
                  <c:v>07:33:07:23</c:v>
                </c:pt>
                <c:pt idx="2823">
                  <c:v>07:33:30:23</c:v>
                </c:pt>
                <c:pt idx="2824">
                  <c:v>07:33:53:23</c:v>
                </c:pt>
                <c:pt idx="2825">
                  <c:v>07:34:16:23</c:v>
                </c:pt>
                <c:pt idx="2826">
                  <c:v>07:34:39:23</c:v>
                </c:pt>
                <c:pt idx="2827">
                  <c:v>07:35:02:23</c:v>
                </c:pt>
                <c:pt idx="2828">
                  <c:v>07:35:25:23</c:v>
                </c:pt>
                <c:pt idx="2829">
                  <c:v>07:35:48:23</c:v>
                </c:pt>
                <c:pt idx="2830">
                  <c:v>07:36:11:23</c:v>
                </c:pt>
                <c:pt idx="2831">
                  <c:v>07:36:34:23</c:v>
                </c:pt>
                <c:pt idx="2832">
                  <c:v>07:36:57:23</c:v>
                </c:pt>
                <c:pt idx="2833">
                  <c:v>07:37:20:23</c:v>
                </c:pt>
                <c:pt idx="2834">
                  <c:v>07:37:43:23</c:v>
                </c:pt>
                <c:pt idx="2835">
                  <c:v>07:38:06:23</c:v>
                </c:pt>
                <c:pt idx="2836">
                  <c:v>07:38:29:23</c:v>
                </c:pt>
                <c:pt idx="2837">
                  <c:v>07:38:52:23</c:v>
                </c:pt>
                <c:pt idx="2838">
                  <c:v>07:39:15:23</c:v>
                </c:pt>
                <c:pt idx="2839">
                  <c:v>07:39:38:23</c:v>
                </c:pt>
                <c:pt idx="2840">
                  <c:v>07:40:01:23</c:v>
                </c:pt>
                <c:pt idx="2841">
                  <c:v>07:40:24:23</c:v>
                </c:pt>
                <c:pt idx="2842">
                  <c:v>07:40:47:23</c:v>
                </c:pt>
                <c:pt idx="2843">
                  <c:v>07:41:10:23</c:v>
                </c:pt>
                <c:pt idx="2844">
                  <c:v>07:41:33:23</c:v>
                </c:pt>
                <c:pt idx="2845">
                  <c:v>07:41:56:23</c:v>
                </c:pt>
                <c:pt idx="2846">
                  <c:v>07:42:19:23</c:v>
                </c:pt>
                <c:pt idx="2847">
                  <c:v>07:42:42:23</c:v>
                </c:pt>
                <c:pt idx="2848">
                  <c:v>07:43:05:23</c:v>
                </c:pt>
                <c:pt idx="2849">
                  <c:v>07:43:28:23</c:v>
                </c:pt>
                <c:pt idx="2850">
                  <c:v>07:43:51:23</c:v>
                </c:pt>
                <c:pt idx="2851">
                  <c:v>07:44:14:23</c:v>
                </c:pt>
                <c:pt idx="2852">
                  <c:v>07:44:37:23</c:v>
                </c:pt>
                <c:pt idx="2853">
                  <c:v>07:45:00:23</c:v>
                </c:pt>
                <c:pt idx="2854">
                  <c:v>07:45:23:23</c:v>
                </c:pt>
                <c:pt idx="2855">
                  <c:v>07:45:46:23</c:v>
                </c:pt>
                <c:pt idx="2856">
                  <c:v>07:46:09:23</c:v>
                </c:pt>
                <c:pt idx="2857">
                  <c:v>07:46:32:23</c:v>
                </c:pt>
                <c:pt idx="2858">
                  <c:v>07:46:55:23</c:v>
                </c:pt>
                <c:pt idx="2859">
                  <c:v>07:47:18:23</c:v>
                </c:pt>
                <c:pt idx="2860">
                  <c:v>07:47:41:23</c:v>
                </c:pt>
                <c:pt idx="2861">
                  <c:v>07:48:04:23</c:v>
                </c:pt>
                <c:pt idx="2862">
                  <c:v>07:48:27:23</c:v>
                </c:pt>
                <c:pt idx="2863">
                  <c:v>07:48:50:23</c:v>
                </c:pt>
                <c:pt idx="2864">
                  <c:v>07:49:13:23</c:v>
                </c:pt>
                <c:pt idx="2865">
                  <c:v>07:49:36:23</c:v>
                </c:pt>
                <c:pt idx="2866">
                  <c:v>07:49:59:23</c:v>
                </c:pt>
                <c:pt idx="2867">
                  <c:v>07:50:22:23</c:v>
                </c:pt>
                <c:pt idx="2868">
                  <c:v>07:50:45:23</c:v>
                </c:pt>
                <c:pt idx="2869">
                  <c:v>07:51:08:23</c:v>
                </c:pt>
                <c:pt idx="2870">
                  <c:v>07:51:31:23</c:v>
                </c:pt>
                <c:pt idx="2871">
                  <c:v>07:51:54:23</c:v>
                </c:pt>
                <c:pt idx="2872">
                  <c:v>07:52:17:23</c:v>
                </c:pt>
                <c:pt idx="2873">
                  <c:v>07:52:40:23</c:v>
                </c:pt>
                <c:pt idx="2874">
                  <c:v>07:53:03:23</c:v>
                </c:pt>
                <c:pt idx="2875">
                  <c:v>07:53:26:23</c:v>
                </c:pt>
                <c:pt idx="2876">
                  <c:v>07:53:49:23</c:v>
                </c:pt>
                <c:pt idx="2877">
                  <c:v>07:54:12:23</c:v>
                </c:pt>
                <c:pt idx="2878">
                  <c:v>07:54:35:23</c:v>
                </c:pt>
                <c:pt idx="2879">
                  <c:v>07:54:58:23</c:v>
                </c:pt>
                <c:pt idx="2880">
                  <c:v>07:55:21:23</c:v>
                </c:pt>
                <c:pt idx="2881">
                  <c:v>07:55:44:23</c:v>
                </c:pt>
                <c:pt idx="2882">
                  <c:v>07:56:07:23</c:v>
                </c:pt>
                <c:pt idx="2883">
                  <c:v>07:56:30:23</c:v>
                </c:pt>
                <c:pt idx="2884">
                  <c:v>07:56:53:23</c:v>
                </c:pt>
                <c:pt idx="2885">
                  <c:v>07:57:16:23</c:v>
                </c:pt>
                <c:pt idx="2886">
                  <c:v>07:57:39:23</c:v>
                </c:pt>
                <c:pt idx="2887">
                  <c:v>07:58:02:23</c:v>
                </c:pt>
                <c:pt idx="2888">
                  <c:v>07:58:25:23</c:v>
                </c:pt>
                <c:pt idx="2889">
                  <c:v>07:58:48:23</c:v>
                </c:pt>
                <c:pt idx="2890">
                  <c:v>07:59:11:23</c:v>
                </c:pt>
                <c:pt idx="2891">
                  <c:v>07:59:34:23</c:v>
                </c:pt>
                <c:pt idx="2892">
                  <c:v>07:59:57:23</c:v>
                </c:pt>
                <c:pt idx="2893">
                  <c:v>08:00:20:23</c:v>
                </c:pt>
                <c:pt idx="2894">
                  <c:v>08:00:43:23</c:v>
                </c:pt>
                <c:pt idx="2895">
                  <c:v>08:01:06:23</c:v>
                </c:pt>
                <c:pt idx="2896">
                  <c:v>08:01:29:23</c:v>
                </c:pt>
                <c:pt idx="2897">
                  <c:v>08:01:52:23</c:v>
                </c:pt>
                <c:pt idx="2898">
                  <c:v>08:02:15:23</c:v>
                </c:pt>
                <c:pt idx="2899">
                  <c:v>08:02:38:23</c:v>
                </c:pt>
                <c:pt idx="2900">
                  <c:v>08:03:01:23</c:v>
                </c:pt>
                <c:pt idx="2901">
                  <c:v>08:03:24:23</c:v>
                </c:pt>
                <c:pt idx="2902">
                  <c:v>08:03:47:23</c:v>
                </c:pt>
                <c:pt idx="2903">
                  <c:v>08:04:10:23</c:v>
                </c:pt>
                <c:pt idx="2904">
                  <c:v>08:04:33:23</c:v>
                </c:pt>
                <c:pt idx="2905">
                  <c:v>08:04:56:23</c:v>
                </c:pt>
                <c:pt idx="2906">
                  <c:v>08:05:19:23</c:v>
                </c:pt>
                <c:pt idx="2907">
                  <c:v>08:05:42:23</c:v>
                </c:pt>
                <c:pt idx="2908">
                  <c:v>08:06:05:23</c:v>
                </c:pt>
                <c:pt idx="2909">
                  <c:v>08:06:28:23</c:v>
                </c:pt>
                <c:pt idx="2910">
                  <c:v>08:06:51:23</c:v>
                </c:pt>
                <c:pt idx="2911">
                  <c:v>08:07:14:23</c:v>
                </c:pt>
                <c:pt idx="2912">
                  <c:v>08:07:37:23</c:v>
                </c:pt>
                <c:pt idx="2913">
                  <c:v>08:08:00:23</c:v>
                </c:pt>
                <c:pt idx="2914">
                  <c:v>08:08:23:23</c:v>
                </c:pt>
                <c:pt idx="2915">
                  <c:v>08:08:46:23</c:v>
                </c:pt>
                <c:pt idx="2916">
                  <c:v>08:09:09:23</c:v>
                </c:pt>
                <c:pt idx="2917">
                  <c:v>08:09:32:23</c:v>
                </c:pt>
                <c:pt idx="2918">
                  <c:v>08:09:55:23</c:v>
                </c:pt>
                <c:pt idx="2919">
                  <c:v>08:10:18:23</c:v>
                </c:pt>
                <c:pt idx="2920">
                  <c:v>08:10:41:23</c:v>
                </c:pt>
                <c:pt idx="2921">
                  <c:v>08:11:04:23</c:v>
                </c:pt>
                <c:pt idx="2922">
                  <c:v>08:11:27:23</c:v>
                </c:pt>
                <c:pt idx="2923">
                  <c:v>08:11:50:23</c:v>
                </c:pt>
                <c:pt idx="2924">
                  <c:v>08:12:13:23</c:v>
                </c:pt>
                <c:pt idx="2925">
                  <c:v>08:12:36:23</c:v>
                </c:pt>
                <c:pt idx="2926">
                  <c:v>08:12:59:23</c:v>
                </c:pt>
                <c:pt idx="2927">
                  <c:v>08:13:22:23</c:v>
                </c:pt>
                <c:pt idx="2928">
                  <c:v>08:13:45:23</c:v>
                </c:pt>
                <c:pt idx="2929">
                  <c:v>08:14:08:23</c:v>
                </c:pt>
                <c:pt idx="2930">
                  <c:v>08:14:31:23</c:v>
                </c:pt>
                <c:pt idx="2931">
                  <c:v>08:14:54:23</c:v>
                </c:pt>
                <c:pt idx="2932">
                  <c:v>08:15:17:23</c:v>
                </c:pt>
                <c:pt idx="2933">
                  <c:v>08:15:40:23</c:v>
                </c:pt>
                <c:pt idx="2934">
                  <c:v>08:16:03:23</c:v>
                </c:pt>
                <c:pt idx="2935">
                  <c:v>08:16:26:23</c:v>
                </c:pt>
                <c:pt idx="2936">
                  <c:v>08:16:49:23</c:v>
                </c:pt>
                <c:pt idx="2937">
                  <c:v>08:17:12:23</c:v>
                </c:pt>
                <c:pt idx="2938">
                  <c:v>08:17:35:23</c:v>
                </c:pt>
                <c:pt idx="2939">
                  <c:v>08:17:58:23</c:v>
                </c:pt>
                <c:pt idx="2940">
                  <c:v>08:18:21:23</c:v>
                </c:pt>
                <c:pt idx="2941">
                  <c:v>08:18:44:23</c:v>
                </c:pt>
                <c:pt idx="2942">
                  <c:v>08:19:07:23</c:v>
                </c:pt>
                <c:pt idx="2943">
                  <c:v>08:19:30:23</c:v>
                </c:pt>
                <c:pt idx="2944">
                  <c:v>08:19:53:23</c:v>
                </c:pt>
                <c:pt idx="2945">
                  <c:v>08:20:16:23</c:v>
                </c:pt>
                <c:pt idx="2946">
                  <c:v>08:20:39:23</c:v>
                </c:pt>
                <c:pt idx="2947">
                  <c:v>08:21:02:23</c:v>
                </c:pt>
                <c:pt idx="2948">
                  <c:v>08:21:25:23</c:v>
                </c:pt>
                <c:pt idx="2949">
                  <c:v>08:21:48:23</c:v>
                </c:pt>
                <c:pt idx="2950">
                  <c:v>08:22:11:23</c:v>
                </c:pt>
                <c:pt idx="2951">
                  <c:v>08:22:34:23</c:v>
                </c:pt>
                <c:pt idx="2952">
                  <c:v>08:22:57:23</c:v>
                </c:pt>
                <c:pt idx="2953">
                  <c:v>08:23:20:23</c:v>
                </c:pt>
                <c:pt idx="2954">
                  <c:v>08:23:43:23</c:v>
                </c:pt>
                <c:pt idx="2955">
                  <c:v>08:24:06:23</c:v>
                </c:pt>
                <c:pt idx="2956">
                  <c:v>08:24:29:23</c:v>
                </c:pt>
                <c:pt idx="2957">
                  <c:v>08:24:52:23</c:v>
                </c:pt>
                <c:pt idx="2958">
                  <c:v>08:25:15:23</c:v>
                </c:pt>
                <c:pt idx="2959">
                  <c:v>08:25:38:23</c:v>
                </c:pt>
                <c:pt idx="2960">
                  <c:v>08:26:01:23</c:v>
                </c:pt>
                <c:pt idx="2961">
                  <c:v>08:26:24:23</c:v>
                </c:pt>
                <c:pt idx="2962">
                  <c:v>08:26:47:23</c:v>
                </c:pt>
                <c:pt idx="2963">
                  <c:v>08:27:10:23</c:v>
                </c:pt>
                <c:pt idx="2964">
                  <c:v>08:27:33:23</c:v>
                </c:pt>
                <c:pt idx="2965">
                  <c:v>08:27:56:23</c:v>
                </c:pt>
                <c:pt idx="2966">
                  <c:v>08:28:19:23</c:v>
                </c:pt>
                <c:pt idx="2967">
                  <c:v>08:28:42:23</c:v>
                </c:pt>
                <c:pt idx="2968">
                  <c:v>08:29:05:23</c:v>
                </c:pt>
                <c:pt idx="2969">
                  <c:v>08:29:28:23</c:v>
                </c:pt>
                <c:pt idx="2970">
                  <c:v>08:29:51:23</c:v>
                </c:pt>
                <c:pt idx="2971">
                  <c:v>08:30:14:23</c:v>
                </c:pt>
                <c:pt idx="2972">
                  <c:v>08:30:37:23</c:v>
                </c:pt>
                <c:pt idx="2973">
                  <c:v>08:31:00:23</c:v>
                </c:pt>
                <c:pt idx="2974">
                  <c:v>08:31:23:23</c:v>
                </c:pt>
                <c:pt idx="2975">
                  <c:v>08:31:46:23</c:v>
                </c:pt>
                <c:pt idx="2976">
                  <c:v>08:32:09:23</c:v>
                </c:pt>
                <c:pt idx="2977">
                  <c:v>08:32:32:23</c:v>
                </c:pt>
                <c:pt idx="2978">
                  <c:v>08:32:55:23</c:v>
                </c:pt>
                <c:pt idx="2979">
                  <c:v>08:33:18:23</c:v>
                </c:pt>
                <c:pt idx="2980">
                  <c:v>08:33:41:23</c:v>
                </c:pt>
                <c:pt idx="2981">
                  <c:v>08:34:04:23</c:v>
                </c:pt>
                <c:pt idx="2982">
                  <c:v>08:34:27:23</c:v>
                </c:pt>
                <c:pt idx="2983">
                  <c:v>08:34:50:23</c:v>
                </c:pt>
                <c:pt idx="2984">
                  <c:v>08:35:13:23</c:v>
                </c:pt>
                <c:pt idx="2985">
                  <c:v>08:35:36:23</c:v>
                </c:pt>
                <c:pt idx="2986">
                  <c:v>08:35:59:23</c:v>
                </c:pt>
                <c:pt idx="2987">
                  <c:v>08:36:22:23</c:v>
                </c:pt>
                <c:pt idx="2988">
                  <c:v>08:36:45:23</c:v>
                </c:pt>
                <c:pt idx="2989">
                  <c:v>08:37:08:23</c:v>
                </c:pt>
                <c:pt idx="2990">
                  <c:v>08:37:31:23</c:v>
                </c:pt>
                <c:pt idx="2991">
                  <c:v>08:37:54:23</c:v>
                </c:pt>
                <c:pt idx="2992">
                  <c:v>08:38:17:23</c:v>
                </c:pt>
                <c:pt idx="2993">
                  <c:v>08:38:40:23</c:v>
                </c:pt>
                <c:pt idx="2994">
                  <c:v>08:39:03:23</c:v>
                </c:pt>
                <c:pt idx="2995">
                  <c:v>08:39:26:23</c:v>
                </c:pt>
                <c:pt idx="2996">
                  <c:v>08:39:49:23</c:v>
                </c:pt>
                <c:pt idx="2997">
                  <c:v>08:40:12:23</c:v>
                </c:pt>
                <c:pt idx="2998">
                  <c:v>08:40:35:23</c:v>
                </c:pt>
                <c:pt idx="2999">
                  <c:v>08:40:58:23</c:v>
                </c:pt>
                <c:pt idx="3000">
                  <c:v>08:41:21:23</c:v>
                </c:pt>
                <c:pt idx="3001">
                  <c:v>08:41:44:23</c:v>
                </c:pt>
                <c:pt idx="3002">
                  <c:v>08:42:07:23</c:v>
                </c:pt>
                <c:pt idx="3003">
                  <c:v>08:42:30:25</c:v>
                </c:pt>
                <c:pt idx="3004">
                  <c:v>08:42:53:23</c:v>
                </c:pt>
                <c:pt idx="3005">
                  <c:v>08:43:16:23</c:v>
                </c:pt>
                <c:pt idx="3006">
                  <c:v>08:43:39:23</c:v>
                </c:pt>
                <c:pt idx="3007">
                  <c:v>08:44:02:23</c:v>
                </c:pt>
                <c:pt idx="3008">
                  <c:v>08:44:25:23</c:v>
                </c:pt>
                <c:pt idx="3009">
                  <c:v>08:44:48:23</c:v>
                </c:pt>
                <c:pt idx="3010">
                  <c:v>08:45:11:23</c:v>
                </c:pt>
                <c:pt idx="3011">
                  <c:v>08:45:34:23</c:v>
                </c:pt>
                <c:pt idx="3012">
                  <c:v>08:45:57:23</c:v>
                </c:pt>
                <c:pt idx="3013">
                  <c:v>08:46:20:23</c:v>
                </c:pt>
                <c:pt idx="3014">
                  <c:v>08:46:43:23</c:v>
                </c:pt>
                <c:pt idx="3015">
                  <c:v>08:47:06:23</c:v>
                </c:pt>
                <c:pt idx="3016">
                  <c:v>08:47:29:23</c:v>
                </c:pt>
                <c:pt idx="3017">
                  <c:v>08:47:52:23</c:v>
                </c:pt>
                <c:pt idx="3018">
                  <c:v>08:48:15:23</c:v>
                </c:pt>
                <c:pt idx="3019">
                  <c:v>08:48:38:23</c:v>
                </c:pt>
                <c:pt idx="3020">
                  <c:v>08:49:01:23</c:v>
                </c:pt>
                <c:pt idx="3021">
                  <c:v>08:49:24:23</c:v>
                </c:pt>
                <c:pt idx="3022">
                  <c:v>08:49:47:23</c:v>
                </c:pt>
                <c:pt idx="3023">
                  <c:v>08:50:10:23</c:v>
                </c:pt>
                <c:pt idx="3024">
                  <c:v>08:50:33:23</c:v>
                </c:pt>
                <c:pt idx="3025">
                  <c:v>08:50:56:23</c:v>
                </c:pt>
                <c:pt idx="3026">
                  <c:v>08:51:19:23</c:v>
                </c:pt>
                <c:pt idx="3027">
                  <c:v>08:51:42:23</c:v>
                </c:pt>
                <c:pt idx="3028">
                  <c:v>08:52:05:23</c:v>
                </c:pt>
                <c:pt idx="3029">
                  <c:v>08:52:28:23</c:v>
                </c:pt>
                <c:pt idx="3030">
                  <c:v>08:52:51:23</c:v>
                </c:pt>
                <c:pt idx="3031">
                  <c:v>08:53:14:23</c:v>
                </c:pt>
                <c:pt idx="3032">
                  <c:v>08:53:37:23</c:v>
                </c:pt>
                <c:pt idx="3033">
                  <c:v>08:54:00:23</c:v>
                </c:pt>
                <c:pt idx="3034">
                  <c:v>08:54:23:23</c:v>
                </c:pt>
                <c:pt idx="3035">
                  <c:v>08:54:46:23</c:v>
                </c:pt>
                <c:pt idx="3036">
                  <c:v>08:55:09:23</c:v>
                </c:pt>
                <c:pt idx="3037">
                  <c:v>08:55:32:23</c:v>
                </c:pt>
                <c:pt idx="3038">
                  <c:v>08:55:55:23</c:v>
                </c:pt>
                <c:pt idx="3039">
                  <c:v>08:56:18:23</c:v>
                </c:pt>
                <c:pt idx="3040">
                  <c:v>08:56:41:23</c:v>
                </c:pt>
                <c:pt idx="3041">
                  <c:v>08:57:04:23</c:v>
                </c:pt>
                <c:pt idx="3042">
                  <c:v>08:57:27:23</c:v>
                </c:pt>
                <c:pt idx="3043">
                  <c:v>08:57:50:23</c:v>
                </c:pt>
                <c:pt idx="3044">
                  <c:v>08:58:13:23</c:v>
                </c:pt>
                <c:pt idx="3045">
                  <c:v>08:58:36:23</c:v>
                </c:pt>
                <c:pt idx="3046">
                  <c:v>08:58:59:23</c:v>
                </c:pt>
                <c:pt idx="3047">
                  <c:v>08:59:22:23</c:v>
                </c:pt>
                <c:pt idx="3048">
                  <c:v>08:59:45:23</c:v>
                </c:pt>
                <c:pt idx="3049">
                  <c:v>09:00:08:23</c:v>
                </c:pt>
                <c:pt idx="3050">
                  <c:v>09:00:31:23</c:v>
                </c:pt>
                <c:pt idx="3051">
                  <c:v>09:00:54:23</c:v>
                </c:pt>
                <c:pt idx="3052">
                  <c:v>09:01:17:23</c:v>
                </c:pt>
                <c:pt idx="3053">
                  <c:v>09:01:40:23</c:v>
                </c:pt>
                <c:pt idx="3054">
                  <c:v>09:02:03:23</c:v>
                </c:pt>
                <c:pt idx="3055">
                  <c:v>09:02:26:23</c:v>
                </c:pt>
                <c:pt idx="3056">
                  <c:v>09:02:49:23</c:v>
                </c:pt>
                <c:pt idx="3057">
                  <c:v>09:03:12:23</c:v>
                </c:pt>
                <c:pt idx="3058">
                  <c:v>09:03:35:23</c:v>
                </c:pt>
                <c:pt idx="3059">
                  <c:v>09:03:58:23</c:v>
                </c:pt>
                <c:pt idx="3060">
                  <c:v>09:04:21:23</c:v>
                </c:pt>
                <c:pt idx="3061">
                  <c:v>09:04:44:23</c:v>
                </c:pt>
                <c:pt idx="3062">
                  <c:v>09:05:07:23</c:v>
                </c:pt>
                <c:pt idx="3063">
                  <c:v>09:05:30:23</c:v>
                </c:pt>
                <c:pt idx="3064">
                  <c:v>09:05:53:23</c:v>
                </c:pt>
                <c:pt idx="3065">
                  <c:v>09:06:16:23</c:v>
                </c:pt>
                <c:pt idx="3066">
                  <c:v>09:06:39:23</c:v>
                </c:pt>
                <c:pt idx="3067">
                  <c:v>09:07:02:23</c:v>
                </c:pt>
                <c:pt idx="3068">
                  <c:v>09:07:25:23</c:v>
                </c:pt>
                <c:pt idx="3069">
                  <c:v>09:07:48:23</c:v>
                </c:pt>
                <c:pt idx="3070">
                  <c:v>09:08:11:23</c:v>
                </c:pt>
                <c:pt idx="3071">
                  <c:v>09:08:34:23</c:v>
                </c:pt>
                <c:pt idx="3072">
                  <c:v>09:08:57:23</c:v>
                </c:pt>
                <c:pt idx="3073">
                  <c:v>09:09:20:23</c:v>
                </c:pt>
                <c:pt idx="3074">
                  <c:v>09:09:43:23</c:v>
                </c:pt>
                <c:pt idx="3075">
                  <c:v>09:10:06:23</c:v>
                </c:pt>
                <c:pt idx="3076">
                  <c:v>09:10:29:23</c:v>
                </c:pt>
                <c:pt idx="3077">
                  <c:v>09:10:52:23</c:v>
                </c:pt>
                <c:pt idx="3078">
                  <c:v>09:11:15:23</c:v>
                </c:pt>
                <c:pt idx="3079">
                  <c:v>09:11:38:23</c:v>
                </c:pt>
                <c:pt idx="3080">
                  <c:v>09:12:01:23</c:v>
                </c:pt>
                <c:pt idx="3081">
                  <c:v>09:12:24:23</c:v>
                </c:pt>
                <c:pt idx="3082">
                  <c:v>09:12:47:23</c:v>
                </c:pt>
                <c:pt idx="3083">
                  <c:v>09:13:10:23</c:v>
                </c:pt>
                <c:pt idx="3084">
                  <c:v>09:13:33:23</c:v>
                </c:pt>
                <c:pt idx="3085">
                  <c:v>09:13:56:23</c:v>
                </c:pt>
                <c:pt idx="3086">
                  <c:v>09:14:19:23</c:v>
                </c:pt>
                <c:pt idx="3087">
                  <c:v>09:14:42:23</c:v>
                </c:pt>
                <c:pt idx="3088">
                  <c:v>09:15:05:23</c:v>
                </c:pt>
                <c:pt idx="3089">
                  <c:v>09:15:28:23</c:v>
                </c:pt>
                <c:pt idx="3090">
                  <c:v>09:15:51:23</c:v>
                </c:pt>
                <c:pt idx="3091">
                  <c:v>09:16:14:23</c:v>
                </c:pt>
                <c:pt idx="3092">
                  <c:v>09:16:37:23</c:v>
                </c:pt>
                <c:pt idx="3093">
                  <c:v>09:17:00:23</c:v>
                </c:pt>
                <c:pt idx="3094">
                  <c:v>09:17:23:23</c:v>
                </c:pt>
                <c:pt idx="3095">
                  <c:v>09:17:46:23</c:v>
                </c:pt>
                <c:pt idx="3096">
                  <c:v>09:18:09:23</c:v>
                </c:pt>
                <c:pt idx="3097">
                  <c:v>09:18:32:23</c:v>
                </c:pt>
                <c:pt idx="3098">
                  <c:v>09:18:55:23</c:v>
                </c:pt>
                <c:pt idx="3099">
                  <c:v>09:19:18:23</c:v>
                </c:pt>
                <c:pt idx="3100">
                  <c:v>09:19:41:23</c:v>
                </c:pt>
                <c:pt idx="3101">
                  <c:v>09:20:04:23</c:v>
                </c:pt>
                <c:pt idx="3102">
                  <c:v>09:20:27:23</c:v>
                </c:pt>
                <c:pt idx="3103">
                  <c:v>09:20:50:23</c:v>
                </c:pt>
                <c:pt idx="3104">
                  <c:v>09:21:13:23</c:v>
                </c:pt>
                <c:pt idx="3105">
                  <c:v>09:21:36:23</c:v>
                </c:pt>
                <c:pt idx="3106">
                  <c:v>09:21:59:23</c:v>
                </c:pt>
                <c:pt idx="3107">
                  <c:v>09:22:22:23</c:v>
                </c:pt>
                <c:pt idx="3108">
                  <c:v>09:22:45:23</c:v>
                </c:pt>
                <c:pt idx="3109">
                  <c:v>09:23:08:23</c:v>
                </c:pt>
                <c:pt idx="3110">
                  <c:v>09:23:31:23</c:v>
                </c:pt>
                <c:pt idx="3111">
                  <c:v>09:23:54:23</c:v>
                </c:pt>
                <c:pt idx="3112">
                  <c:v>09:24:17:23</c:v>
                </c:pt>
                <c:pt idx="3113">
                  <c:v>09:24:40:23</c:v>
                </c:pt>
                <c:pt idx="3114">
                  <c:v>09:25:03:23</c:v>
                </c:pt>
                <c:pt idx="3115">
                  <c:v>09:25:26:23</c:v>
                </c:pt>
                <c:pt idx="3116">
                  <c:v>09:25:49:23</c:v>
                </c:pt>
                <c:pt idx="3117">
                  <c:v>09:26:12:23</c:v>
                </c:pt>
                <c:pt idx="3118">
                  <c:v>09:26:35:23</c:v>
                </c:pt>
                <c:pt idx="3119">
                  <c:v>09:26:58:23</c:v>
                </c:pt>
                <c:pt idx="3120">
                  <c:v>09:27:21:23</c:v>
                </c:pt>
                <c:pt idx="3121">
                  <c:v>09:27:44:23</c:v>
                </c:pt>
                <c:pt idx="3122">
                  <c:v>09:28:07:23</c:v>
                </c:pt>
                <c:pt idx="3123">
                  <c:v>09:28:30:23</c:v>
                </c:pt>
                <c:pt idx="3124">
                  <c:v>09:28:53:23</c:v>
                </c:pt>
                <c:pt idx="3125">
                  <c:v>09:29:16:23</c:v>
                </c:pt>
                <c:pt idx="3126">
                  <c:v>09:29:39:23</c:v>
                </c:pt>
                <c:pt idx="3127">
                  <c:v>09:30:02:23</c:v>
                </c:pt>
                <c:pt idx="3128">
                  <c:v>09:30:25:23</c:v>
                </c:pt>
                <c:pt idx="3129">
                  <c:v>09:30:48:23</c:v>
                </c:pt>
                <c:pt idx="3130">
                  <c:v>09:31:11:23</c:v>
                </c:pt>
                <c:pt idx="3131">
                  <c:v>09:31:34:23</c:v>
                </c:pt>
                <c:pt idx="3132">
                  <c:v>09:31:57:23</c:v>
                </c:pt>
                <c:pt idx="3133">
                  <c:v>09:32:20:23</c:v>
                </c:pt>
                <c:pt idx="3134">
                  <c:v>09:32:43:23</c:v>
                </c:pt>
                <c:pt idx="3135">
                  <c:v>09:33:06:23</c:v>
                </c:pt>
                <c:pt idx="3136">
                  <c:v>09:33:29:23</c:v>
                </c:pt>
                <c:pt idx="3137">
                  <c:v>09:33:52:23</c:v>
                </c:pt>
                <c:pt idx="3138">
                  <c:v>09:34:15:23</c:v>
                </c:pt>
                <c:pt idx="3139">
                  <c:v>09:34:38:25</c:v>
                </c:pt>
                <c:pt idx="3140">
                  <c:v>09:35:01:23</c:v>
                </c:pt>
                <c:pt idx="3141">
                  <c:v>09:35:24:23</c:v>
                </c:pt>
                <c:pt idx="3142">
                  <c:v>09:35:47:23</c:v>
                </c:pt>
                <c:pt idx="3143">
                  <c:v>09:36:10:23</c:v>
                </c:pt>
                <c:pt idx="3144">
                  <c:v>09:36:33:23</c:v>
                </c:pt>
                <c:pt idx="3145">
                  <c:v>09:36:56:23</c:v>
                </c:pt>
                <c:pt idx="3146">
                  <c:v>09:37:19:23</c:v>
                </c:pt>
                <c:pt idx="3147">
                  <c:v>09:37:42:23</c:v>
                </c:pt>
                <c:pt idx="3148">
                  <c:v>09:38:05:23</c:v>
                </c:pt>
                <c:pt idx="3149">
                  <c:v>09:38:28:23</c:v>
                </c:pt>
                <c:pt idx="3150">
                  <c:v>09:38:51:23</c:v>
                </c:pt>
                <c:pt idx="3151">
                  <c:v>09:39:14:23</c:v>
                </c:pt>
                <c:pt idx="3152">
                  <c:v>09:39:37:23</c:v>
                </c:pt>
                <c:pt idx="3153">
                  <c:v>09:40:00:23</c:v>
                </c:pt>
                <c:pt idx="3154">
                  <c:v>09:40:23:23</c:v>
                </c:pt>
                <c:pt idx="3155">
                  <c:v>09:40:46:23</c:v>
                </c:pt>
                <c:pt idx="3156">
                  <c:v>09:41:09:23</c:v>
                </c:pt>
                <c:pt idx="3157">
                  <c:v>09:41:32:23</c:v>
                </c:pt>
                <c:pt idx="3158">
                  <c:v>09:41:55:23</c:v>
                </c:pt>
                <c:pt idx="3159">
                  <c:v>09:42:18:23</c:v>
                </c:pt>
                <c:pt idx="3160">
                  <c:v>09:42:41:23</c:v>
                </c:pt>
                <c:pt idx="3161">
                  <c:v>09:43:04:23</c:v>
                </c:pt>
                <c:pt idx="3162">
                  <c:v>09:43:27:23</c:v>
                </c:pt>
                <c:pt idx="3163">
                  <c:v>09:43:50:23</c:v>
                </c:pt>
                <c:pt idx="3164">
                  <c:v>09:44:13:23</c:v>
                </c:pt>
                <c:pt idx="3165">
                  <c:v>09:44:36:23</c:v>
                </c:pt>
                <c:pt idx="3166">
                  <c:v>09:44:59:23</c:v>
                </c:pt>
                <c:pt idx="3167">
                  <c:v>09:45:22:23</c:v>
                </c:pt>
                <c:pt idx="3168">
                  <c:v>09:45:45:23</c:v>
                </c:pt>
                <c:pt idx="3169">
                  <c:v>09:46:08:23</c:v>
                </c:pt>
                <c:pt idx="3170">
                  <c:v>09:46:31:23</c:v>
                </c:pt>
                <c:pt idx="3171">
                  <c:v>09:46:54:23</c:v>
                </c:pt>
                <c:pt idx="3172">
                  <c:v>09:47:17:23</c:v>
                </c:pt>
                <c:pt idx="3173">
                  <c:v>09:47:40:23</c:v>
                </c:pt>
                <c:pt idx="3174">
                  <c:v>09:48:03:23</c:v>
                </c:pt>
                <c:pt idx="3175">
                  <c:v>09:48:26:23</c:v>
                </c:pt>
                <c:pt idx="3176">
                  <c:v>09:48:49:23</c:v>
                </c:pt>
                <c:pt idx="3177">
                  <c:v>09:49:12:23</c:v>
                </c:pt>
                <c:pt idx="3178">
                  <c:v>09:49:35:23</c:v>
                </c:pt>
                <c:pt idx="3179">
                  <c:v>09:49:58:25</c:v>
                </c:pt>
                <c:pt idx="3180">
                  <c:v>09:50:21:23</c:v>
                </c:pt>
                <c:pt idx="3181">
                  <c:v>09:50:44:23</c:v>
                </c:pt>
                <c:pt idx="3182">
                  <c:v>09:51:07:23</c:v>
                </c:pt>
                <c:pt idx="3183">
                  <c:v>09:51:30:23</c:v>
                </c:pt>
                <c:pt idx="3184">
                  <c:v>09:51:53:23</c:v>
                </c:pt>
                <c:pt idx="3185">
                  <c:v>09:52:16:23</c:v>
                </c:pt>
                <c:pt idx="3186">
                  <c:v>09:52:39:23</c:v>
                </c:pt>
                <c:pt idx="3187">
                  <c:v>09:53:02:23</c:v>
                </c:pt>
                <c:pt idx="3188">
                  <c:v>09:53:25:23</c:v>
                </c:pt>
                <c:pt idx="3189">
                  <c:v>09:53:48:23</c:v>
                </c:pt>
                <c:pt idx="3190">
                  <c:v>09:54:11:23</c:v>
                </c:pt>
                <c:pt idx="3191">
                  <c:v>09:54:34:23</c:v>
                </c:pt>
                <c:pt idx="3192">
                  <c:v>09:54:57:23</c:v>
                </c:pt>
                <c:pt idx="3193">
                  <c:v>09:55:20:23</c:v>
                </c:pt>
                <c:pt idx="3194">
                  <c:v>09:55:43:23</c:v>
                </c:pt>
                <c:pt idx="3195">
                  <c:v>09:56:06:23</c:v>
                </c:pt>
                <c:pt idx="3196">
                  <c:v>09:56:29:23</c:v>
                </c:pt>
                <c:pt idx="3197">
                  <c:v>09:56:52:23</c:v>
                </c:pt>
                <c:pt idx="3198">
                  <c:v>09:57:15:23</c:v>
                </c:pt>
                <c:pt idx="3199">
                  <c:v>09:57:38:23</c:v>
                </c:pt>
                <c:pt idx="3200">
                  <c:v>09:58:01:23</c:v>
                </c:pt>
                <c:pt idx="3201">
                  <c:v>09:58:24:23</c:v>
                </c:pt>
                <c:pt idx="3202">
                  <c:v>09:58:47:23</c:v>
                </c:pt>
                <c:pt idx="3203">
                  <c:v>09:59:10:23</c:v>
                </c:pt>
                <c:pt idx="3204">
                  <c:v>09:59:33:23</c:v>
                </c:pt>
                <c:pt idx="3205">
                  <c:v>09:59:56:23</c:v>
                </c:pt>
                <c:pt idx="3206">
                  <c:v>10:00:19:23</c:v>
                </c:pt>
                <c:pt idx="3207">
                  <c:v>10:00:42:23</c:v>
                </c:pt>
                <c:pt idx="3208">
                  <c:v>10:01:05:23</c:v>
                </c:pt>
                <c:pt idx="3209">
                  <c:v>10:01:28:23</c:v>
                </c:pt>
                <c:pt idx="3210">
                  <c:v>10:01:51:23</c:v>
                </c:pt>
                <c:pt idx="3211">
                  <c:v>10:02:14:23</c:v>
                </c:pt>
                <c:pt idx="3212">
                  <c:v>10:02:37:23</c:v>
                </c:pt>
                <c:pt idx="3213">
                  <c:v>10:03:00:23</c:v>
                </c:pt>
                <c:pt idx="3214">
                  <c:v>10:03:23:23</c:v>
                </c:pt>
                <c:pt idx="3215">
                  <c:v>10:03:46:23</c:v>
                </c:pt>
                <c:pt idx="3216">
                  <c:v>10:04:09:23</c:v>
                </c:pt>
                <c:pt idx="3217">
                  <c:v>10:04:32:23</c:v>
                </c:pt>
                <c:pt idx="3218">
                  <c:v>10:04:55:23</c:v>
                </c:pt>
                <c:pt idx="3219">
                  <c:v>10:05:18:23</c:v>
                </c:pt>
                <c:pt idx="3220">
                  <c:v>10:05:41:23</c:v>
                </c:pt>
                <c:pt idx="3221">
                  <c:v>10:06:04:23</c:v>
                </c:pt>
                <c:pt idx="3222">
                  <c:v>10:06:27:23</c:v>
                </c:pt>
                <c:pt idx="3223">
                  <c:v>10:06:50:23</c:v>
                </c:pt>
                <c:pt idx="3224">
                  <c:v>10:07:13:23</c:v>
                </c:pt>
                <c:pt idx="3225">
                  <c:v>10:07:36:23</c:v>
                </c:pt>
                <c:pt idx="3226">
                  <c:v>10:07:59:23</c:v>
                </c:pt>
                <c:pt idx="3227">
                  <c:v>10:08:22:23</c:v>
                </c:pt>
                <c:pt idx="3228">
                  <c:v>10:08:45:23</c:v>
                </c:pt>
                <c:pt idx="3229">
                  <c:v>10:09:08:23</c:v>
                </c:pt>
                <c:pt idx="3230">
                  <c:v>10:09:31:23</c:v>
                </c:pt>
                <c:pt idx="3231">
                  <c:v>10:09:54:23</c:v>
                </c:pt>
                <c:pt idx="3232">
                  <c:v>10:10:17:23</c:v>
                </c:pt>
                <c:pt idx="3233">
                  <c:v>10:10:40:23</c:v>
                </c:pt>
                <c:pt idx="3234">
                  <c:v>10:11:03:23</c:v>
                </c:pt>
                <c:pt idx="3235">
                  <c:v>10:11:26:23</c:v>
                </c:pt>
                <c:pt idx="3236">
                  <c:v>10:11:49:23</c:v>
                </c:pt>
                <c:pt idx="3237">
                  <c:v>10:12:12:23</c:v>
                </c:pt>
                <c:pt idx="3238">
                  <c:v>10:12:35:23</c:v>
                </c:pt>
              </c:strCache>
            </c:strRef>
          </c:cat>
          <c:val>
            <c:numRef>
              <c:f>'Exp 12'!$O$5:$O$3243</c:f>
              <c:numCache>
                <c:formatCode>General</c:formatCode>
                <c:ptCount val="3239"/>
                <c:pt idx="34">
                  <c:v>76</c:v>
                </c:pt>
                <c:pt idx="48">
                  <c:v>81</c:v>
                </c:pt>
                <c:pt idx="64">
                  <c:v>80</c:v>
                </c:pt>
                <c:pt idx="76">
                  <c:v>82</c:v>
                </c:pt>
                <c:pt idx="92">
                  <c:v>84</c:v>
                </c:pt>
                <c:pt idx="106">
                  <c:v>84</c:v>
                </c:pt>
                <c:pt idx="121">
                  <c:v>85</c:v>
                </c:pt>
                <c:pt idx="134">
                  <c:v>87</c:v>
                </c:pt>
                <c:pt idx="149">
                  <c:v>82</c:v>
                </c:pt>
                <c:pt idx="163">
                  <c:v>62</c:v>
                </c:pt>
                <c:pt idx="176">
                  <c:v>36</c:v>
                </c:pt>
                <c:pt idx="191">
                  <c:v>52</c:v>
                </c:pt>
                <c:pt idx="206">
                  <c:v>77</c:v>
                </c:pt>
                <c:pt idx="220">
                  <c:v>81</c:v>
                </c:pt>
                <c:pt idx="233">
                  <c:v>83</c:v>
                </c:pt>
                <c:pt idx="248">
                  <c:v>89</c:v>
                </c:pt>
                <c:pt idx="262">
                  <c:v>86</c:v>
                </c:pt>
                <c:pt idx="275">
                  <c:v>85</c:v>
                </c:pt>
                <c:pt idx="290">
                  <c:v>85</c:v>
                </c:pt>
                <c:pt idx="305">
                  <c:v>86</c:v>
                </c:pt>
                <c:pt idx="319">
                  <c:v>81</c:v>
                </c:pt>
                <c:pt idx="332">
                  <c:v>82</c:v>
                </c:pt>
                <c:pt idx="348">
                  <c:v>79</c:v>
                </c:pt>
                <c:pt idx="361">
                  <c:v>76</c:v>
                </c:pt>
                <c:pt idx="376">
                  <c:v>77</c:v>
                </c:pt>
                <c:pt idx="389">
                  <c:v>74</c:v>
                </c:pt>
                <c:pt idx="402">
                  <c:v>75</c:v>
                </c:pt>
                <c:pt idx="418">
                  <c:v>73</c:v>
                </c:pt>
                <c:pt idx="433">
                  <c:v>70</c:v>
                </c:pt>
                <c:pt idx="447">
                  <c:v>69</c:v>
                </c:pt>
                <c:pt idx="461">
                  <c:v>67</c:v>
                </c:pt>
                <c:pt idx="476">
                  <c:v>65</c:v>
                </c:pt>
                <c:pt idx="488">
                  <c:v>62</c:v>
                </c:pt>
                <c:pt idx="504">
                  <c:v>62</c:v>
                </c:pt>
                <c:pt idx="517">
                  <c:v>58</c:v>
                </c:pt>
                <c:pt idx="533">
                  <c:v>59</c:v>
                </c:pt>
                <c:pt idx="546">
                  <c:v>55</c:v>
                </c:pt>
                <c:pt idx="559">
                  <c:v>56</c:v>
                </c:pt>
                <c:pt idx="574">
                  <c:v>52</c:v>
                </c:pt>
                <c:pt idx="589">
                  <c:v>52</c:v>
                </c:pt>
                <c:pt idx="604">
                  <c:v>50</c:v>
                </c:pt>
                <c:pt idx="617">
                  <c:v>50</c:v>
                </c:pt>
                <c:pt idx="633">
                  <c:v>50</c:v>
                </c:pt>
                <c:pt idx="645">
                  <c:v>50</c:v>
                </c:pt>
                <c:pt idx="661">
                  <c:v>46</c:v>
                </c:pt>
                <c:pt idx="675">
                  <c:v>46</c:v>
                </c:pt>
                <c:pt idx="688">
                  <c:v>48</c:v>
                </c:pt>
                <c:pt idx="702">
                  <c:v>44</c:v>
                </c:pt>
                <c:pt idx="715">
                  <c:v>46</c:v>
                </c:pt>
                <c:pt idx="731">
                  <c:v>45</c:v>
                </c:pt>
                <c:pt idx="745">
                  <c:v>46</c:v>
                </c:pt>
                <c:pt idx="760">
                  <c:v>45</c:v>
                </c:pt>
                <c:pt idx="773">
                  <c:v>46</c:v>
                </c:pt>
                <c:pt idx="788">
                  <c:v>46</c:v>
                </c:pt>
                <c:pt idx="803">
                  <c:v>45</c:v>
                </c:pt>
                <c:pt idx="818">
                  <c:v>45</c:v>
                </c:pt>
                <c:pt idx="832">
                  <c:v>44</c:v>
                </c:pt>
                <c:pt idx="846">
                  <c:v>45</c:v>
                </c:pt>
                <c:pt idx="859">
                  <c:v>45</c:v>
                </c:pt>
                <c:pt idx="872">
                  <c:v>45</c:v>
                </c:pt>
                <c:pt idx="888">
                  <c:v>47</c:v>
                </c:pt>
                <c:pt idx="902">
                  <c:v>44</c:v>
                </c:pt>
                <c:pt idx="918">
                  <c:v>46</c:v>
                </c:pt>
                <c:pt idx="931">
                  <c:v>44</c:v>
                </c:pt>
                <c:pt idx="946">
                  <c:v>46</c:v>
                </c:pt>
                <c:pt idx="958">
                  <c:v>44</c:v>
                </c:pt>
                <c:pt idx="974">
                  <c:v>44</c:v>
                </c:pt>
                <c:pt idx="987">
                  <c:v>45</c:v>
                </c:pt>
                <c:pt idx="1004">
                  <c:v>46</c:v>
                </c:pt>
                <c:pt idx="1017">
                  <c:v>46</c:v>
                </c:pt>
                <c:pt idx="1031">
                  <c:v>45</c:v>
                </c:pt>
                <c:pt idx="1044">
                  <c:v>44</c:v>
                </c:pt>
                <c:pt idx="1060">
                  <c:v>44</c:v>
                </c:pt>
                <c:pt idx="1074">
                  <c:v>45</c:v>
                </c:pt>
                <c:pt idx="1086">
                  <c:v>45</c:v>
                </c:pt>
                <c:pt idx="1102">
                  <c:v>46</c:v>
                </c:pt>
                <c:pt idx="1116">
                  <c:v>43</c:v>
                </c:pt>
                <c:pt idx="1130">
                  <c:v>43</c:v>
                </c:pt>
                <c:pt idx="1144">
                  <c:v>44</c:v>
                </c:pt>
                <c:pt idx="1160">
                  <c:v>44</c:v>
                </c:pt>
                <c:pt idx="1172">
                  <c:v>45</c:v>
                </c:pt>
                <c:pt idx="1188">
                  <c:v>45</c:v>
                </c:pt>
                <c:pt idx="1201">
                  <c:v>45</c:v>
                </c:pt>
                <c:pt idx="1216">
                  <c:v>43</c:v>
                </c:pt>
                <c:pt idx="1231">
                  <c:v>45</c:v>
                </c:pt>
                <c:pt idx="1245">
                  <c:v>44</c:v>
                </c:pt>
                <c:pt idx="1259">
                  <c:v>42</c:v>
                </c:pt>
                <c:pt idx="1273">
                  <c:v>45</c:v>
                </c:pt>
                <c:pt idx="1288">
                  <c:v>42</c:v>
                </c:pt>
                <c:pt idx="1301">
                  <c:v>44</c:v>
                </c:pt>
                <c:pt idx="1316">
                  <c:v>44</c:v>
                </c:pt>
                <c:pt idx="1330">
                  <c:v>44</c:v>
                </c:pt>
                <c:pt idx="1345">
                  <c:v>43</c:v>
                </c:pt>
                <c:pt idx="1357">
                  <c:v>41</c:v>
                </c:pt>
                <c:pt idx="1374">
                  <c:v>40</c:v>
                </c:pt>
                <c:pt idx="1387">
                  <c:v>40</c:v>
                </c:pt>
                <c:pt idx="1401">
                  <c:v>42</c:v>
                </c:pt>
                <c:pt idx="1414">
                  <c:v>43</c:v>
                </c:pt>
                <c:pt idx="1429">
                  <c:v>42</c:v>
                </c:pt>
                <c:pt idx="1443">
                  <c:v>41</c:v>
                </c:pt>
                <c:pt idx="1458">
                  <c:v>42</c:v>
                </c:pt>
                <c:pt idx="1472">
                  <c:v>40</c:v>
                </c:pt>
                <c:pt idx="1484">
                  <c:v>42</c:v>
                </c:pt>
                <c:pt idx="1500">
                  <c:v>42</c:v>
                </c:pt>
                <c:pt idx="1514">
                  <c:v>40</c:v>
                </c:pt>
                <c:pt idx="1528">
                  <c:v>42</c:v>
                </c:pt>
                <c:pt idx="1542">
                  <c:v>40</c:v>
                </c:pt>
                <c:pt idx="1558">
                  <c:v>42</c:v>
                </c:pt>
                <c:pt idx="1571">
                  <c:v>41</c:v>
                </c:pt>
                <c:pt idx="1586">
                  <c:v>40</c:v>
                </c:pt>
                <c:pt idx="1599">
                  <c:v>41</c:v>
                </c:pt>
                <c:pt idx="1615">
                  <c:v>39</c:v>
                </c:pt>
                <c:pt idx="1629">
                  <c:v>42</c:v>
                </c:pt>
                <c:pt idx="1640">
                  <c:v>39</c:v>
                </c:pt>
                <c:pt idx="1656">
                  <c:v>40</c:v>
                </c:pt>
                <c:pt idx="1669">
                  <c:v>40</c:v>
                </c:pt>
                <c:pt idx="1685">
                  <c:v>40</c:v>
                </c:pt>
                <c:pt idx="1699">
                  <c:v>41</c:v>
                </c:pt>
                <c:pt idx="1715">
                  <c:v>41</c:v>
                </c:pt>
                <c:pt idx="1728">
                  <c:v>40</c:v>
                </c:pt>
                <c:pt idx="1742">
                  <c:v>41</c:v>
                </c:pt>
                <c:pt idx="1757">
                  <c:v>42</c:v>
                </c:pt>
                <c:pt idx="1772">
                  <c:v>41</c:v>
                </c:pt>
                <c:pt idx="1786">
                  <c:v>42</c:v>
                </c:pt>
                <c:pt idx="1800">
                  <c:v>38</c:v>
                </c:pt>
                <c:pt idx="1813">
                  <c:v>37</c:v>
                </c:pt>
                <c:pt idx="1826">
                  <c:v>40</c:v>
                </c:pt>
                <c:pt idx="1841">
                  <c:v>39</c:v>
                </c:pt>
                <c:pt idx="1855">
                  <c:v>40</c:v>
                </c:pt>
                <c:pt idx="1870">
                  <c:v>40</c:v>
                </c:pt>
                <c:pt idx="1883">
                  <c:v>40</c:v>
                </c:pt>
                <c:pt idx="1899">
                  <c:v>39</c:v>
                </c:pt>
                <c:pt idx="1913">
                  <c:v>39</c:v>
                </c:pt>
                <c:pt idx="1928">
                  <c:v>38</c:v>
                </c:pt>
                <c:pt idx="1941">
                  <c:v>39</c:v>
                </c:pt>
                <c:pt idx="1957">
                  <c:v>38</c:v>
                </c:pt>
                <c:pt idx="1969">
                  <c:v>38</c:v>
                </c:pt>
                <c:pt idx="1982">
                  <c:v>38</c:v>
                </c:pt>
                <c:pt idx="1998">
                  <c:v>38</c:v>
                </c:pt>
                <c:pt idx="2011">
                  <c:v>41</c:v>
                </c:pt>
                <c:pt idx="2027">
                  <c:v>40</c:v>
                </c:pt>
                <c:pt idx="2040">
                  <c:v>41</c:v>
                </c:pt>
                <c:pt idx="2055">
                  <c:v>41</c:v>
                </c:pt>
                <c:pt idx="2069">
                  <c:v>37</c:v>
                </c:pt>
                <c:pt idx="2086">
                  <c:v>38</c:v>
                </c:pt>
                <c:pt idx="2098">
                  <c:v>37</c:v>
                </c:pt>
                <c:pt idx="2113">
                  <c:v>37</c:v>
                </c:pt>
                <c:pt idx="2127">
                  <c:v>37</c:v>
                </c:pt>
                <c:pt idx="2142">
                  <c:v>37</c:v>
                </c:pt>
                <c:pt idx="2156">
                  <c:v>38</c:v>
                </c:pt>
                <c:pt idx="2170">
                  <c:v>38</c:v>
                </c:pt>
                <c:pt idx="2185">
                  <c:v>36</c:v>
                </c:pt>
                <c:pt idx="2196">
                  <c:v>37</c:v>
                </c:pt>
                <c:pt idx="2212">
                  <c:v>37</c:v>
                </c:pt>
                <c:pt idx="2225">
                  <c:v>37</c:v>
                </c:pt>
                <c:pt idx="2240">
                  <c:v>36</c:v>
                </c:pt>
                <c:pt idx="2254">
                  <c:v>36</c:v>
                </c:pt>
                <c:pt idx="2269">
                  <c:v>37</c:v>
                </c:pt>
                <c:pt idx="2283">
                  <c:v>37</c:v>
                </c:pt>
                <c:pt idx="2299">
                  <c:v>36</c:v>
                </c:pt>
                <c:pt idx="2311">
                  <c:v>37</c:v>
                </c:pt>
                <c:pt idx="2326">
                  <c:v>37</c:v>
                </c:pt>
                <c:pt idx="2340">
                  <c:v>37</c:v>
                </c:pt>
                <c:pt idx="2354">
                  <c:v>37</c:v>
                </c:pt>
                <c:pt idx="2368">
                  <c:v>36</c:v>
                </c:pt>
                <c:pt idx="2381">
                  <c:v>36</c:v>
                </c:pt>
                <c:pt idx="2397">
                  <c:v>36</c:v>
                </c:pt>
                <c:pt idx="2410">
                  <c:v>36</c:v>
                </c:pt>
                <c:pt idx="2427">
                  <c:v>36</c:v>
                </c:pt>
                <c:pt idx="2440">
                  <c:v>34</c:v>
                </c:pt>
                <c:pt idx="2455">
                  <c:v>35</c:v>
                </c:pt>
                <c:pt idx="2467">
                  <c:v>36</c:v>
                </c:pt>
                <c:pt idx="2482">
                  <c:v>36</c:v>
                </c:pt>
                <c:pt idx="2498">
                  <c:v>36</c:v>
                </c:pt>
                <c:pt idx="2511">
                  <c:v>36</c:v>
                </c:pt>
                <c:pt idx="2525">
                  <c:v>37</c:v>
                </c:pt>
                <c:pt idx="2538">
                  <c:v>36</c:v>
                </c:pt>
                <c:pt idx="2553">
                  <c:v>35</c:v>
                </c:pt>
                <c:pt idx="2567">
                  <c:v>36</c:v>
                </c:pt>
                <c:pt idx="2584">
                  <c:v>35</c:v>
                </c:pt>
                <c:pt idx="2597">
                  <c:v>34</c:v>
                </c:pt>
                <c:pt idx="2611">
                  <c:v>34</c:v>
                </c:pt>
                <c:pt idx="2624">
                  <c:v>34</c:v>
                </c:pt>
                <c:pt idx="2641">
                  <c:v>35</c:v>
                </c:pt>
                <c:pt idx="2653">
                  <c:v>34</c:v>
                </c:pt>
                <c:pt idx="2666">
                  <c:v>34</c:v>
                </c:pt>
                <c:pt idx="2682">
                  <c:v>34</c:v>
                </c:pt>
                <c:pt idx="2696">
                  <c:v>34</c:v>
                </c:pt>
                <c:pt idx="2710">
                  <c:v>33</c:v>
                </c:pt>
                <c:pt idx="2724">
                  <c:v>33</c:v>
                </c:pt>
                <c:pt idx="2739">
                  <c:v>34</c:v>
                </c:pt>
                <c:pt idx="2752">
                  <c:v>34</c:v>
                </c:pt>
                <c:pt idx="2767">
                  <c:v>34</c:v>
                </c:pt>
                <c:pt idx="2780">
                  <c:v>35</c:v>
                </c:pt>
                <c:pt idx="2797">
                  <c:v>35</c:v>
                </c:pt>
                <c:pt idx="2811">
                  <c:v>35</c:v>
                </c:pt>
                <c:pt idx="2825">
                  <c:v>35</c:v>
                </c:pt>
                <c:pt idx="2838">
                  <c:v>35</c:v>
                </c:pt>
                <c:pt idx="2851">
                  <c:v>35</c:v>
                </c:pt>
                <c:pt idx="2868">
                  <c:v>35</c:v>
                </c:pt>
                <c:pt idx="2880">
                  <c:v>36</c:v>
                </c:pt>
                <c:pt idx="2895">
                  <c:v>39</c:v>
                </c:pt>
                <c:pt idx="2909">
                  <c:v>39</c:v>
                </c:pt>
                <c:pt idx="2926">
                  <c:v>36</c:v>
                </c:pt>
                <c:pt idx="2938">
                  <c:v>35</c:v>
                </c:pt>
                <c:pt idx="2954">
                  <c:v>38</c:v>
                </c:pt>
                <c:pt idx="2967">
                  <c:v>38</c:v>
                </c:pt>
                <c:pt idx="2981">
                  <c:v>34</c:v>
                </c:pt>
                <c:pt idx="2994">
                  <c:v>35</c:v>
                </c:pt>
                <c:pt idx="3010">
                  <c:v>34</c:v>
                </c:pt>
                <c:pt idx="3024">
                  <c:v>34</c:v>
                </c:pt>
                <c:pt idx="3037">
                  <c:v>33</c:v>
                </c:pt>
                <c:pt idx="3052">
                  <c:v>34</c:v>
                </c:pt>
                <c:pt idx="3066">
                  <c:v>34</c:v>
                </c:pt>
                <c:pt idx="3080">
                  <c:v>34</c:v>
                </c:pt>
                <c:pt idx="3095">
                  <c:v>33</c:v>
                </c:pt>
                <c:pt idx="3110">
                  <c:v>33</c:v>
                </c:pt>
                <c:pt idx="3123">
                  <c:v>34</c:v>
                </c:pt>
                <c:pt idx="3138">
                  <c:v>39</c:v>
                </c:pt>
                <c:pt idx="3152">
                  <c:v>43</c:v>
                </c:pt>
                <c:pt idx="3164">
                  <c:v>47</c:v>
                </c:pt>
                <c:pt idx="3180">
                  <c:v>55</c:v>
                </c:pt>
                <c:pt idx="3194">
                  <c:v>63</c:v>
                </c:pt>
                <c:pt idx="3208">
                  <c:v>70</c:v>
                </c:pt>
                <c:pt idx="3221">
                  <c:v>78</c:v>
                </c:pt>
                <c:pt idx="3237">
                  <c:v>84</c:v>
                </c:pt>
              </c:numCache>
            </c:numRef>
          </c:val>
          <c:smooth val="0"/>
        </c:ser>
        <c:ser>
          <c:idx val="2"/>
          <c:order val="2"/>
          <c:tx>
            <c:v>COS in ppm</c:v>
          </c:tx>
          <c:cat>
            <c:strRef>
              <c:f>'Exp 12'!$B$5:$B$3243</c:f>
              <c:strCache>
                <c:ptCount val="3239"/>
                <c:pt idx="0">
                  <c:v>13:30:58:23</c:v>
                </c:pt>
                <c:pt idx="1">
                  <c:v>13:31:21:23</c:v>
                </c:pt>
                <c:pt idx="2">
                  <c:v>13:31:44:23</c:v>
                </c:pt>
                <c:pt idx="3">
                  <c:v>13:32:07:23</c:v>
                </c:pt>
                <c:pt idx="4">
                  <c:v>13:32:30:23</c:v>
                </c:pt>
                <c:pt idx="5">
                  <c:v>13:32:53:23</c:v>
                </c:pt>
                <c:pt idx="6">
                  <c:v>13:33:16:23</c:v>
                </c:pt>
                <c:pt idx="7">
                  <c:v>13:33:39:23</c:v>
                </c:pt>
                <c:pt idx="8">
                  <c:v>13:34:02:23</c:v>
                </c:pt>
                <c:pt idx="9">
                  <c:v>13:34:25:23</c:v>
                </c:pt>
                <c:pt idx="10">
                  <c:v>13:34:48:23</c:v>
                </c:pt>
                <c:pt idx="11">
                  <c:v>13:35:11:23</c:v>
                </c:pt>
                <c:pt idx="12">
                  <c:v>13:35:34:23</c:v>
                </c:pt>
                <c:pt idx="13">
                  <c:v>13:35:57:23</c:v>
                </c:pt>
                <c:pt idx="14">
                  <c:v>13:36:20:23</c:v>
                </c:pt>
                <c:pt idx="15">
                  <c:v>13:36:43:23</c:v>
                </c:pt>
                <c:pt idx="16">
                  <c:v>13:37:06:23</c:v>
                </c:pt>
                <c:pt idx="17">
                  <c:v>13:37:29:23</c:v>
                </c:pt>
                <c:pt idx="18">
                  <c:v>13:37:52:23</c:v>
                </c:pt>
                <c:pt idx="19">
                  <c:v>13:38:15:23</c:v>
                </c:pt>
                <c:pt idx="20">
                  <c:v>13:38:38:23</c:v>
                </c:pt>
                <c:pt idx="21">
                  <c:v>13:39:01:23</c:v>
                </c:pt>
                <c:pt idx="22">
                  <c:v>13:39:24:23</c:v>
                </c:pt>
                <c:pt idx="23">
                  <c:v>13:39:47:23</c:v>
                </c:pt>
                <c:pt idx="24">
                  <c:v>13:40:10:23</c:v>
                </c:pt>
                <c:pt idx="25">
                  <c:v>13:40:33:23</c:v>
                </c:pt>
                <c:pt idx="26">
                  <c:v>13:40:56:23</c:v>
                </c:pt>
                <c:pt idx="27">
                  <c:v>13:41:19:23</c:v>
                </c:pt>
                <c:pt idx="28">
                  <c:v>13:41:42:23</c:v>
                </c:pt>
                <c:pt idx="29">
                  <c:v>13:42:05:23</c:v>
                </c:pt>
                <c:pt idx="30">
                  <c:v>13:42:28:23</c:v>
                </c:pt>
                <c:pt idx="31">
                  <c:v>13:42:51:23</c:v>
                </c:pt>
                <c:pt idx="32">
                  <c:v>13:43:14:23</c:v>
                </c:pt>
                <c:pt idx="33">
                  <c:v>13:43:37:23</c:v>
                </c:pt>
                <c:pt idx="34">
                  <c:v>13:44:00:23</c:v>
                </c:pt>
                <c:pt idx="35">
                  <c:v>13:44:23:23</c:v>
                </c:pt>
                <c:pt idx="36">
                  <c:v>13:44:46:23</c:v>
                </c:pt>
                <c:pt idx="37">
                  <c:v>13:45:09:23</c:v>
                </c:pt>
                <c:pt idx="38">
                  <c:v>13:45:32:23</c:v>
                </c:pt>
                <c:pt idx="39">
                  <c:v>13:45:55:23</c:v>
                </c:pt>
                <c:pt idx="40">
                  <c:v>13:46:18:23</c:v>
                </c:pt>
                <c:pt idx="41">
                  <c:v>13:46:41:23</c:v>
                </c:pt>
                <c:pt idx="42">
                  <c:v>13:47:04:23</c:v>
                </c:pt>
                <c:pt idx="43">
                  <c:v>13:47:27:23</c:v>
                </c:pt>
                <c:pt idx="44">
                  <c:v>13:47:50:23</c:v>
                </c:pt>
                <c:pt idx="45">
                  <c:v>13:48:13:23</c:v>
                </c:pt>
                <c:pt idx="46">
                  <c:v>13:48:36:23</c:v>
                </c:pt>
                <c:pt idx="47">
                  <c:v>13:48:59:23</c:v>
                </c:pt>
                <c:pt idx="48">
                  <c:v>13:49:22:23</c:v>
                </c:pt>
                <c:pt idx="49">
                  <c:v>13:49:45:23</c:v>
                </c:pt>
                <c:pt idx="50">
                  <c:v>13:50:08:23</c:v>
                </c:pt>
                <c:pt idx="51">
                  <c:v>13:50:31:23</c:v>
                </c:pt>
                <c:pt idx="52">
                  <c:v>13:50:54:23</c:v>
                </c:pt>
                <c:pt idx="53">
                  <c:v>13:51:17:23</c:v>
                </c:pt>
                <c:pt idx="54">
                  <c:v>13:51:40:23</c:v>
                </c:pt>
                <c:pt idx="55">
                  <c:v>13:52:03:23</c:v>
                </c:pt>
                <c:pt idx="56">
                  <c:v>13:52:26:23</c:v>
                </c:pt>
                <c:pt idx="57">
                  <c:v>13:52:49:23</c:v>
                </c:pt>
                <c:pt idx="58">
                  <c:v>13:53:12:23</c:v>
                </c:pt>
                <c:pt idx="59">
                  <c:v>13:53:35:23</c:v>
                </c:pt>
                <c:pt idx="60">
                  <c:v>13:53:58:23</c:v>
                </c:pt>
                <c:pt idx="61">
                  <c:v>13:54:21:23</c:v>
                </c:pt>
                <c:pt idx="62">
                  <c:v>13:54:44:23</c:v>
                </c:pt>
                <c:pt idx="63">
                  <c:v>13:55:07:23</c:v>
                </c:pt>
                <c:pt idx="64">
                  <c:v>13:55:30:23</c:v>
                </c:pt>
                <c:pt idx="65">
                  <c:v>13:55:53:23</c:v>
                </c:pt>
                <c:pt idx="66">
                  <c:v>13:56:16:23</c:v>
                </c:pt>
                <c:pt idx="67">
                  <c:v>13:56:39:23</c:v>
                </c:pt>
                <c:pt idx="68">
                  <c:v>13:57:02:23</c:v>
                </c:pt>
                <c:pt idx="69">
                  <c:v>13:57:25:23</c:v>
                </c:pt>
                <c:pt idx="70">
                  <c:v>13:57:48:23</c:v>
                </c:pt>
                <c:pt idx="71">
                  <c:v>13:58:11:23</c:v>
                </c:pt>
                <c:pt idx="72">
                  <c:v>13:58:34:23</c:v>
                </c:pt>
                <c:pt idx="73">
                  <c:v>13:58:57:23</c:v>
                </c:pt>
                <c:pt idx="74">
                  <c:v>13:59:20:23</c:v>
                </c:pt>
                <c:pt idx="75">
                  <c:v>13:59:43:23</c:v>
                </c:pt>
                <c:pt idx="76">
                  <c:v>14:00:06:23</c:v>
                </c:pt>
                <c:pt idx="77">
                  <c:v>14:00:29:23</c:v>
                </c:pt>
                <c:pt idx="78">
                  <c:v>14:00:52:23</c:v>
                </c:pt>
                <c:pt idx="79">
                  <c:v>14:01:15:23</c:v>
                </c:pt>
                <c:pt idx="80">
                  <c:v>14:01:38:23</c:v>
                </c:pt>
                <c:pt idx="81">
                  <c:v>14:02:01:23</c:v>
                </c:pt>
                <c:pt idx="82">
                  <c:v>14:02:24:23</c:v>
                </c:pt>
                <c:pt idx="83">
                  <c:v>14:02:47:23</c:v>
                </c:pt>
                <c:pt idx="84">
                  <c:v>14:03:10:23</c:v>
                </c:pt>
                <c:pt idx="85">
                  <c:v>14:03:33:23</c:v>
                </c:pt>
                <c:pt idx="86">
                  <c:v>14:03:56:23</c:v>
                </c:pt>
                <c:pt idx="87">
                  <c:v>14:04:19:23</c:v>
                </c:pt>
                <c:pt idx="88">
                  <c:v>14:04:42:23</c:v>
                </c:pt>
                <c:pt idx="89">
                  <c:v>14:05:05:23</c:v>
                </c:pt>
                <c:pt idx="90">
                  <c:v>14:05:28:23</c:v>
                </c:pt>
                <c:pt idx="91">
                  <c:v>14:05:51:23</c:v>
                </c:pt>
                <c:pt idx="92">
                  <c:v>14:06:14:23</c:v>
                </c:pt>
                <c:pt idx="93">
                  <c:v>14:06:37:23</c:v>
                </c:pt>
                <c:pt idx="94">
                  <c:v>14:07:00:23</c:v>
                </c:pt>
                <c:pt idx="95">
                  <c:v>14:07:23:23</c:v>
                </c:pt>
                <c:pt idx="96">
                  <c:v>14:07:46:23</c:v>
                </c:pt>
                <c:pt idx="97">
                  <c:v>14:08:09:23</c:v>
                </c:pt>
                <c:pt idx="98">
                  <c:v>14:08:32:23</c:v>
                </c:pt>
                <c:pt idx="99">
                  <c:v>14:08:55:23</c:v>
                </c:pt>
                <c:pt idx="100">
                  <c:v>14:09:18:23</c:v>
                </c:pt>
                <c:pt idx="101">
                  <c:v>14:09:41:23</c:v>
                </c:pt>
                <c:pt idx="102">
                  <c:v>14:10:04:23</c:v>
                </c:pt>
                <c:pt idx="103">
                  <c:v>14:10:27:23</c:v>
                </c:pt>
                <c:pt idx="104">
                  <c:v>14:10:50:23</c:v>
                </c:pt>
                <c:pt idx="105">
                  <c:v>14:11:13:23</c:v>
                </c:pt>
                <c:pt idx="106">
                  <c:v>14:11:36:23</c:v>
                </c:pt>
                <c:pt idx="107">
                  <c:v>14:11:59:23</c:v>
                </c:pt>
                <c:pt idx="108">
                  <c:v>14:12:22:23</c:v>
                </c:pt>
                <c:pt idx="109">
                  <c:v>14:12:45:23</c:v>
                </c:pt>
                <c:pt idx="110">
                  <c:v>14:13:08:23</c:v>
                </c:pt>
                <c:pt idx="111">
                  <c:v>14:13:31:23</c:v>
                </c:pt>
                <c:pt idx="112">
                  <c:v>14:13:54:23</c:v>
                </c:pt>
                <c:pt idx="113">
                  <c:v>14:14:17:23</c:v>
                </c:pt>
                <c:pt idx="114">
                  <c:v>14:14:40:23</c:v>
                </c:pt>
                <c:pt idx="115">
                  <c:v>14:15:03:23</c:v>
                </c:pt>
                <c:pt idx="116">
                  <c:v>14:15:26:23</c:v>
                </c:pt>
                <c:pt idx="117">
                  <c:v>14:15:49:23</c:v>
                </c:pt>
                <c:pt idx="118">
                  <c:v>14:16:12:23</c:v>
                </c:pt>
                <c:pt idx="119">
                  <c:v>14:16:35:23</c:v>
                </c:pt>
                <c:pt idx="120">
                  <c:v>14:16:58:23</c:v>
                </c:pt>
                <c:pt idx="121">
                  <c:v>14:17:21:23</c:v>
                </c:pt>
                <c:pt idx="122">
                  <c:v>14:17:44:23</c:v>
                </c:pt>
                <c:pt idx="123">
                  <c:v>14:18:07:23</c:v>
                </c:pt>
                <c:pt idx="124">
                  <c:v>14:18:30:23</c:v>
                </c:pt>
                <c:pt idx="125">
                  <c:v>14:18:53:23</c:v>
                </c:pt>
                <c:pt idx="126">
                  <c:v>14:19:16:23</c:v>
                </c:pt>
                <c:pt idx="127">
                  <c:v>14:19:39:23</c:v>
                </c:pt>
                <c:pt idx="128">
                  <c:v>14:20:02:23</c:v>
                </c:pt>
                <c:pt idx="129">
                  <c:v>14:20:25:23</c:v>
                </c:pt>
                <c:pt idx="130">
                  <c:v>14:20:48:23</c:v>
                </c:pt>
                <c:pt idx="131">
                  <c:v>14:21:11:23</c:v>
                </c:pt>
                <c:pt idx="132">
                  <c:v>14:21:34:23</c:v>
                </c:pt>
                <c:pt idx="133">
                  <c:v>14:21:57:23</c:v>
                </c:pt>
                <c:pt idx="134">
                  <c:v>14:22:20:23</c:v>
                </c:pt>
                <c:pt idx="135">
                  <c:v>14:22:43:23</c:v>
                </c:pt>
                <c:pt idx="136">
                  <c:v>14:23:06:23</c:v>
                </c:pt>
                <c:pt idx="137">
                  <c:v>14:23:29:23</c:v>
                </c:pt>
                <c:pt idx="138">
                  <c:v>14:23:52:23</c:v>
                </c:pt>
                <c:pt idx="139">
                  <c:v>14:24:15:23</c:v>
                </c:pt>
                <c:pt idx="140">
                  <c:v>14:24:38:23</c:v>
                </c:pt>
                <c:pt idx="141">
                  <c:v>14:25:01:23</c:v>
                </c:pt>
                <c:pt idx="142">
                  <c:v>14:25:24:23</c:v>
                </c:pt>
                <c:pt idx="143">
                  <c:v>14:25:47:23</c:v>
                </c:pt>
                <c:pt idx="144">
                  <c:v>14:26:10:23</c:v>
                </c:pt>
                <c:pt idx="145">
                  <c:v>14:26:33:23</c:v>
                </c:pt>
                <c:pt idx="146">
                  <c:v>14:26:56:23</c:v>
                </c:pt>
                <c:pt idx="147">
                  <c:v>14:27:19:23</c:v>
                </c:pt>
                <c:pt idx="148">
                  <c:v>14:27:42:23</c:v>
                </c:pt>
                <c:pt idx="149">
                  <c:v>14:28:05:23</c:v>
                </c:pt>
                <c:pt idx="150">
                  <c:v>14:28:28:23</c:v>
                </c:pt>
                <c:pt idx="151">
                  <c:v>14:28:51:23</c:v>
                </c:pt>
                <c:pt idx="152">
                  <c:v>14:29:14:23</c:v>
                </c:pt>
                <c:pt idx="153">
                  <c:v>14:29:37:23</c:v>
                </c:pt>
                <c:pt idx="154">
                  <c:v>14:30:00:23</c:v>
                </c:pt>
                <c:pt idx="155">
                  <c:v>14:30:23:23</c:v>
                </c:pt>
                <c:pt idx="156">
                  <c:v>14:30:46:23</c:v>
                </c:pt>
                <c:pt idx="157">
                  <c:v>14:31:09:23</c:v>
                </c:pt>
                <c:pt idx="158">
                  <c:v>14:31:32:23</c:v>
                </c:pt>
                <c:pt idx="159">
                  <c:v>14:31:55:23</c:v>
                </c:pt>
                <c:pt idx="160">
                  <c:v>14:32:18:23</c:v>
                </c:pt>
                <c:pt idx="161">
                  <c:v>14:32:41:23</c:v>
                </c:pt>
                <c:pt idx="162">
                  <c:v>14:33:04:23</c:v>
                </c:pt>
                <c:pt idx="163">
                  <c:v>14:33:27:23</c:v>
                </c:pt>
                <c:pt idx="164">
                  <c:v>14:33:50:23</c:v>
                </c:pt>
                <c:pt idx="165">
                  <c:v>14:34:13:23</c:v>
                </c:pt>
                <c:pt idx="166">
                  <c:v>14:34:36:23</c:v>
                </c:pt>
                <c:pt idx="167">
                  <c:v>14:34:59:23</c:v>
                </c:pt>
                <c:pt idx="168">
                  <c:v>14:35:22:23</c:v>
                </c:pt>
                <c:pt idx="169">
                  <c:v>14:35:45:23</c:v>
                </c:pt>
                <c:pt idx="170">
                  <c:v>14:36:08:23</c:v>
                </c:pt>
                <c:pt idx="171">
                  <c:v>14:36:31:23</c:v>
                </c:pt>
                <c:pt idx="172">
                  <c:v>14:36:54:23</c:v>
                </c:pt>
                <c:pt idx="173">
                  <c:v>14:37:17:23</c:v>
                </c:pt>
                <c:pt idx="174">
                  <c:v>14:37:40:23</c:v>
                </c:pt>
                <c:pt idx="175">
                  <c:v>14:38:03:23</c:v>
                </c:pt>
                <c:pt idx="176">
                  <c:v>14:38:26:23</c:v>
                </c:pt>
                <c:pt idx="177">
                  <c:v>14:38:49:23</c:v>
                </c:pt>
                <c:pt idx="178">
                  <c:v>14:39:12:23</c:v>
                </c:pt>
                <c:pt idx="179">
                  <c:v>14:39:35:23</c:v>
                </c:pt>
                <c:pt idx="180">
                  <c:v>14:39:58:23</c:v>
                </c:pt>
                <c:pt idx="181">
                  <c:v>14:40:21:23</c:v>
                </c:pt>
                <c:pt idx="182">
                  <c:v>14:40:44:23</c:v>
                </c:pt>
                <c:pt idx="183">
                  <c:v>14:41:07:23</c:v>
                </c:pt>
                <c:pt idx="184">
                  <c:v>14:41:30:23</c:v>
                </c:pt>
                <c:pt idx="185">
                  <c:v>14:41:53:23</c:v>
                </c:pt>
                <c:pt idx="186">
                  <c:v>14:42:16:23</c:v>
                </c:pt>
                <c:pt idx="187">
                  <c:v>14:42:39:23</c:v>
                </c:pt>
                <c:pt idx="188">
                  <c:v>14:43:02:23</c:v>
                </c:pt>
                <c:pt idx="189">
                  <c:v>14:43:25:23</c:v>
                </c:pt>
                <c:pt idx="190">
                  <c:v>14:43:48:23</c:v>
                </c:pt>
                <c:pt idx="191">
                  <c:v>14:44:11:23</c:v>
                </c:pt>
                <c:pt idx="192">
                  <c:v>14:44:34:23</c:v>
                </c:pt>
                <c:pt idx="193">
                  <c:v>14:44:57:23</c:v>
                </c:pt>
                <c:pt idx="194">
                  <c:v>14:45:20:23</c:v>
                </c:pt>
                <c:pt idx="195">
                  <c:v>14:45:43:23</c:v>
                </c:pt>
                <c:pt idx="196">
                  <c:v>14:46:06:23</c:v>
                </c:pt>
                <c:pt idx="197">
                  <c:v>14:46:29:23</c:v>
                </c:pt>
                <c:pt idx="198">
                  <c:v>14:46:52:23</c:v>
                </c:pt>
                <c:pt idx="199">
                  <c:v>14:47:15:25</c:v>
                </c:pt>
                <c:pt idx="200">
                  <c:v>14:47:38:23</c:v>
                </c:pt>
                <c:pt idx="201">
                  <c:v>14:48:01:23</c:v>
                </c:pt>
                <c:pt idx="202">
                  <c:v>14:48:24:23</c:v>
                </c:pt>
                <c:pt idx="203">
                  <c:v>14:48:47:23</c:v>
                </c:pt>
                <c:pt idx="204">
                  <c:v>14:49:10:23</c:v>
                </c:pt>
                <c:pt idx="205">
                  <c:v>14:49:33:23</c:v>
                </c:pt>
                <c:pt idx="206">
                  <c:v>14:49:56:23</c:v>
                </c:pt>
                <c:pt idx="207">
                  <c:v>14:50:19:23</c:v>
                </c:pt>
                <c:pt idx="208">
                  <c:v>14:50:42:23</c:v>
                </c:pt>
                <c:pt idx="209">
                  <c:v>14:51:05:23</c:v>
                </c:pt>
                <c:pt idx="210">
                  <c:v>14:51:28:23</c:v>
                </c:pt>
                <c:pt idx="211">
                  <c:v>14:51:51:23</c:v>
                </c:pt>
                <c:pt idx="212">
                  <c:v>14:52:14:23</c:v>
                </c:pt>
                <c:pt idx="213">
                  <c:v>14:52:37:23</c:v>
                </c:pt>
                <c:pt idx="214">
                  <c:v>14:53:00:23</c:v>
                </c:pt>
                <c:pt idx="215">
                  <c:v>14:53:23:23</c:v>
                </c:pt>
                <c:pt idx="216">
                  <c:v>14:53:46:23</c:v>
                </c:pt>
                <c:pt idx="217">
                  <c:v>14:54:09:23</c:v>
                </c:pt>
                <c:pt idx="218">
                  <c:v>14:54:32:23</c:v>
                </c:pt>
                <c:pt idx="219">
                  <c:v>14:54:55:23</c:v>
                </c:pt>
                <c:pt idx="220">
                  <c:v>14:55:18:23</c:v>
                </c:pt>
                <c:pt idx="221">
                  <c:v>14:55:41:25</c:v>
                </c:pt>
                <c:pt idx="222">
                  <c:v>14:56:04:23</c:v>
                </c:pt>
                <c:pt idx="223">
                  <c:v>14:56:27:23</c:v>
                </c:pt>
                <c:pt idx="224">
                  <c:v>14:56:50:23</c:v>
                </c:pt>
                <c:pt idx="225">
                  <c:v>14:57:13:23</c:v>
                </c:pt>
                <c:pt idx="226">
                  <c:v>14:57:36:23</c:v>
                </c:pt>
                <c:pt idx="227">
                  <c:v>14:57:59:23</c:v>
                </c:pt>
                <c:pt idx="228">
                  <c:v>14:58:22:23</c:v>
                </c:pt>
                <c:pt idx="229">
                  <c:v>14:58:45:23</c:v>
                </c:pt>
                <c:pt idx="230">
                  <c:v>14:59:08:23</c:v>
                </c:pt>
                <c:pt idx="231">
                  <c:v>14:59:31:23</c:v>
                </c:pt>
                <c:pt idx="232">
                  <c:v>14:59:54:23</c:v>
                </c:pt>
                <c:pt idx="233">
                  <c:v>15:00:17:23</c:v>
                </c:pt>
                <c:pt idx="234">
                  <c:v>15:00:40:23</c:v>
                </c:pt>
                <c:pt idx="235">
                  <c:v>15:01:03:23</c:v>
                </c:pt>
                <c:pt idx="236">
                  <c:v>15:01:26:23</c:v>
                </c:pt>
                <c:pt idx="237">
                  <c:v>15:01:49:23</c:v>
                </c:pt>
                <c:pt idx="238">
                  <c:v>15:02:12:23</c:v>
                </c:pt>
                <c:pt idx="239">
                  <c:v>15:02:35:23</c:v>
                </c:pt>
                <c:pt idx="240">
                  <c:v>15:02:58:23</c:v>
                </c:pt>
                <c:pt idx="241">
                  <c:v>15:03:21:23</c:v>
                </c:pt>
                <c:pt idx="242">
                  <c:v>15:03:44:23</c:v>
                </c:pt>
                <c:pt idx="243">
                  <c:v>15:04:07:23</c:v>
                </c:pt>
                <c:pt idx="244">
                  <c:v>15:04:30:23</c:v>
                </c:pt>
                <c:pt idx="245">
                  <c:v>15:04:53:23</c:v>
                </c:pt>
                <c:pt idx="246">
                  <c:v>15:05:16:23</c:v>
                </c:pt>
                <c:pt idx="247">
                  <c:v>15:05:39:23</c:v>
                </c:pt>
                <c:pt idx="248">
                  <c:v>15:06:02:23</c:v>
                </c:pt>
                <c:pt idx="249">
                  <c:v>15:06:25:23</c:v>
                </c:pt>
                <c:pt idx="250">
                  <c:v>15:06:48:23</c:v>
                </c:pt>
                <c:pt idx="251">
                  <c:v>15:07:11:23</c:v>
                </c:pt>
                <c:pt idx="252">
                  <c:v>15:07:34:23</c:v>
                </c:pt>
                <c:pt idx="253">
                  <c:v>15:07:57:23</c:v>
                </c:pt>
                <c:pt idx="254">
                  <c:v>15:08:20:23</c:v>
                </c:pt>
                <c:pt idx="255">
                  <c:v>15:08:43:23</c:v>
                </c:pt>
                <c:pt idx="256">
                  <c:v>15:09:06:23</c:v>
                </c:pt>
                <c:pt idx="257">
                  <c:v>15:09:29:23</c:v>
                </c:pt>
                <c:pt idx="258">
                  <c:v>15:09:52:23</c:v>
                </c:pt>
                <c:pt idx="259">
                  <c:v>15:10:15:23</c:v>
                </c:pt>
                <c:pt idx="260">
                  <c:v>15:10:38:23</c:v>
                </c:pt>
                <c:pt idx="261">
                  <c:v>15:11:01:23</c:v>
                </c:pt>
                <c:pt idx="262">
                  <c:v>15:11:24:23</c:v>
                </c:pt>
                <c:pt idx="263">
                  <c:v>15:11:47:23</c:v>
                </c:pt>
                <c:pt idx="264">
                  <c:v>15:12:10:23</c:v>
                </c:pt>
                <c:pt idx="265">
                  <c:v>15:12:33:23</c:v>
                </c:pt>
                <c:pt idx="266">
                  <c:v>15:12:56:23</c:v>
                </c:pt>
                <c:pt idx="267">
                  <c:v>15:13:19:23</c:v>
                </c:pt>
                <c:pt idx="268">
                  <c:v>15:13:42:23</c:v>
                </c:pt>
                <c:pt idx="269">
                  <c:v>15:14:05:23</c:v>
                </c:pt>
                <c:pt idx="270">
                  <c:v>15:14:28:25</c:v>
                </c:pt>
                <c:pt idx="271">
                  <c:v>15:14:51:23</c:v>
                </c:pt>
                <c:pt idx="272">
                  <c:v>15:15:14:23</c:v>
                </c:pt>
                <c:pt idx="273">
                  <c:v>15:15:37:23</c:v>
                </c:pt>
                <c:pt idx="274">
                  <c:v>15:16:00:23</c:v>
                </c:pt>
                <c:pt idx="275">
                  <c:v>15:16:23:23</c:v>
                </c:pt>
                <c:pt idx="276">
                  <c:v>15:16:46:23</c:v>
                </c:pt>
                <c:pt idx="277">
                  <c:v>15:17:09:23</c:v>
                </c:pt>
                <c:pt idx="278">
                  <c:v>15:17:32:23</c:v>
                </c:pt>
                <c:pt idx="279">
                  <c:v>15:17:55:23</c:v>
                </c:pt>
                <c:pt idx="280">
                  <c:v>15:18:18:23</c:v>
                </c:pt>
                <c:pt idx="281">
                  <c:v>15:18:41:23</c:v>
                </c:pt>
                <c:pt idx="282">
                  <c:v>15:19:04:23</c:v>
                </c:pt>
                <c:pt idx="283">
                  <c:v>15:19:27:23</c:v>
                </c:pt>
                <c:pt idx="284">
                  <c:v>15:19:50:23</c:v>
                </c:pt>
                <c:pt idx="285">
                  <c:v>15:20:13:23</c:v>
                </c:pt>
                <c:pt idx="286">
                  <c:v>15:20:36:23</c:v>
                </c:pt>
                <c:pt idx="287">
                  <c:v>15:20:59:23</c:v>
                </c:pt>
                <c:pt idx="288">
                  <c:v>15:21:22:23</c:v>
                </c:pt>
                <c:pt idx="289">
                  <c:v>15:21:45:23</c:v>
                </c:pt>
                <c:pt idx="290">
                  <c:v>15:22:08:23</c:v>
                </c:pt>
                <c:pt idx="291">
                  <c:v>15:22:31:23</c:v>
                </c:pt>
                <c:pt idx="292">
                  <c:v>15:22:54:23</c:v>
                </c:pt>
                <c:pt idx="293">
                  <c:v>15:23:17:23</c:v>
                </c:pt>
                <c:pt idx="294">
                  <c:v>15:23:40:23</c:v>
                </c:pt>
                <c:pt idx="295">
                  <c:v>15:24:03:23</c:v>
                </c:pt>
                <c:pt idx="296">
                  <c:v>15:24:26:23</c:v>
                </c:pt>
                <c:pt idx="297">
                  <c:v>15:24:49:23</c:v>
                </c:pt>
                <c:pt idx="298">
                  <c:v>15:25:12:23</c:v>
                </c:pt>
                <c:pt idx="299">
                  <c:v>15:25:35:23</c:v>
                </c:pt>
                <c:pt idx="300">
                  <c:v>15:25:58:23</c:v>
                </c:pt>
                <c:pt idx="301">
                  <c:v>15:26:21:23</c:v>
                </c:pt>
                <c:pt idx="302">
                  <c:v>15:26:44:23</c:v>
                </c:pt>
                <c:pt idx="303">
                  <c:v>15:27:07:23</c:v>
                </c:pt>
                <c:pt idx="304">
                  <c:v>15:27:30:23</c:v>
                </c:pt>
                <c:pt idx="305">
                  <c:v>15:27:53:23</c:v>
                </c:pt>
                <c:pt idx="306">
                  <c:v>15:28:16:23</c:v>
                </c:pt>
                <c:pt idx="307">
                  <c:v>15:28:39:23</c:v>
                </c:pt>
                <c:pt idx="308">
                  <c:v>15:29:02:23</c:v>
                </c:pt>
                <c:pt idx="309">
                  <c:v>15:29:25:23</c:v>
                </c:pt>
                <c:pt idx="310">
                  <c:v>15:29:48:23</c:v>
                </c:pt>
                <c:pt idx="311">
                  <c:v>15:30:11:23</c:v>
                </c:pt>
                <c:pt idx="312">
                  <c:v>15:30:34:23</c:v>
                </c:pt>
                <c:pt idx="313">
                  <c:v>15:30:57:23</c:v>
                </c:pt>
                <c:pt idx="314">
                  <c:v>15:31:20:23</c:v>
                </c:pt>
                <c:pt idx="315">
                  <c:v>15:31:43:23</c:v>
                </c:pt>
                <c:pt idx="316">
                  <c:v>15:32:06:23</c:v>
                </c:pt>
                <c:pt idx="317">
                  <c:v>15:32:29:23</c:v>
                </c:pt>
                <c:pt idx="318">
                  <c:v>15:32:52:23</c:v>
                </c:pt>
                <c:pt idx="319">
                  <c:v>15:33:15:23</c:v>
                </c:pt>
                <c:pt idx="320">
                  <c:v>15:33:38:23</c:v>
                </c:pt>
                <c:pt idx="321">
                  <c:v>15:34:01:23</c:v>
                </c:pt>
                <c:pt idx="322">
                  <c:v>15:34:24:23</c:v>
                </c:pt>
                <c:pt idx="323">
                  <c:v>15:34:47:23</c:v>
                </c:pt>
                <c:pt idx="324">
                  <c:v>15:35:10:23</c:v>
                </c:pt>
                <c:pt idx="325">
                  <c:v>15:35:33:23</c:v>
                </c:pt>
                <c:pt idx="326">
                  <c:v>15:35:56:23</c:v>
                </c:pt>
                <c:pt idx="327">
                  <c:v>15:36:19:23</c:v>
                </c:pt>
                <c:pt idx="328">
                  <c:v>15:36:42:23</c:v>
                </c:pt>
                <c:pt idx="329">
                  <c:v>15:37:05:23</c:v>
                </c:pt>
                <c:pt idx="330">
                  <c:v>15:37:28:23</c:v>
                </c:pt>
                <c:pt idx="331">
                  <c:v>15:37:51:23</c:v>
                </c:pt>
                <c:pt idx="332">
                  <c:v>15:38:14:23</c:v>
                </c:pt>
                <c:pt idx="333">
                  <c:v>15:38:37:23</c:v>
                </c:pt>
                <c:pt idx="334">
                  <c:v>15:39:00:23</c:v>
                </c:pt>
                <c:pt idx="335">
                  <c:v>15:39:23:23</c:v>
                </c:pt>
                <c:pt idx="336">
                  <c:v>15:39:46:23</c:v>
                </c:pt>
                <c:pt idx="337">
                  <c:v>15:40:09:23</c:v>
                </c:pt>
                <c:pt idx="338">
                  <c:v>15:40:32:23</c:v>
                </c:pt>
                <c:pt idx="339">
                  <c:v>15:40:55:23</c:v>
                </c:pt>
                <c:pt idx="340">
                  <c:v>15:41:18:23</c:v>
                </c:pt>
                <c:pt idx="341">
                  <c:v>15:41:41:23</c:v>
                </c:pt>
                <c:pt idx="342">
                  <c:v>15:42:04:23</c:v>
                </c:pt>
                <c:pt idx="343">
                  <c:v>15:42:27:23</c:v>
                </c:pt>
                <c:pt idx="344">
                  <c:v>15:42:50:23</c:v>
                </c:pt>
                <c:pt idx="345">
                  <c:v>15:43:13:23</c:v>
                </c:pt>
                <c:pt idx="346">
                  <c:v>15:43:36:23</c:v>
                </c:pt>
                <c:pt idx="347">
                  <c:v>15:43:59:23</c:v>
                </c:pt>
                <c:pt idx="348">
                  <c:v>15:44:22:23</c:v>
                </c:pt>
                <c:pt idx="349">
                  <c:v>15:44:45:23</c:v>
                </c:pt>
                <c:pt idx="350">
                  <c:v>15:45:08:23</c:v>
                </c:pt>
                <c:pt idx="351">
                  <c:v>15:45:31:23</c:v>
                </c:pt>
                <c:pt idx="352">
                  <c:v>15:45:54:23</c:v>
                </c:pt>
                <c:pt idx="353">
                  <c:v>15:46:17:23</c:v>
                </c:pt>
                <c:pt idx="354">
                  <c:v>15:46:40:23</c:v>
                </c:pt>
                <c:pt idx="355">
                  <c:v>15:47:03:23</c:v>
                </c:pt>
                <c:pt idx="356">
                  <c:v>15:47:26:23</c:v>
                </c:pt>
                <c:pt idx="357">
                  <c:v>15:47:49:23</c:v>
                </c:pt>
                <c:pt idx="358">
                  <c:v>15:48:12:23</c:v>
                </c:pt>
                <c:pt idx="359">
                  <c:v>15:48:35:23</c:v>
                </c:pt>
                <c:pt idx="360">
                  <c:v>15:48:58:23</c:v>
                </c:pt>
                <c:pt idx="361">
                  <c:v>15:49:21:23</c:v>
                </c:pt>
                <c:pt idx="362">
                  <c:v>15:49:44:23</c:v>
                </c:pt>
                <c:pt idx="363">
                  <c:v>15:50:07:23</c:v>
                </c:pt>
                <c:pt idx="364">
                  <c:v>15:50:30:23</c:v>
                </c:pt>
                <c:pt idx="365">
                  <c:v>15:50:53:23</c:v>
                </c:pt>
                <c:pt idx="366">
                  <c:v>15:51:16:23</c:v>
                </c:pt>
                <c:pt idx="367">
                  <c:v>15:51:39:23</c:v>
                </c:pt>
                <c:pt idx="368">
                  <c:v>15:52:02:23</c:v>
                </c:pt>
                <c:pt idx="369">
                  <c:v>15:52:25:23</c:v>
                </c:pt>
                <c:pt idx="370">
                  <c:v>15:52:48:23</c:v>
                </c:pt>
                <c:pt idx="371">
                  <c:v>15:53:11:23</c:v>
                </c:pt>
                <c:pt idx="372">
                  <c:v>15:53:34:23</c:v>
                </c:pt>
                <c:pt idx="373">
                  <c:v>15:53:57:23</c:v>
                </c:pt>
                <c:pt idx="374">
                  <c:v>15:54:20:23</c:v>
                </c:pt>
                <c:pt idx="375">
                  <c:v>15:54:43:23</c:v>
                </c:pt>
                <c:pt idx="376">
                  <c:v>15:55:06:23</c:v>
                </c:pt>
                <c:pt idx="377">
                  <c:v>15:55:29:23</c:v>
                </c:pt>
                <c:pt idx="378">
                  <c:v>15:55:52:23</c:v>
                </c:pt>
                <c:pt idx="379">
                  <c:v>15:56:15:23</c:v>
                </c:pt>
                <c:pt idx="380">
                  <c:v>15:56:38:23</c:v>
                </c:pt>
                <c:pt idx="381">
                  <c:v>15:57:01:23</c:v>
                </c:pt>
                <c:pt idx="382">
                  <c:v>15:57:24:23</c:v>
                </c:pt>
                <c:pt idx="383">
                  <c:v>15:57:47:23</c:v>
                </c:pt>
                <c:pt idx="384">
                  <c:v>15:58:10:23</c:v>
                </c:pt>
                <c:pt idx="385">
                  <c:v>15:58:33:23</c:v>
                </c:pt>
                <c:pt idx="386">
                  <c:v>15:58:56:23</c:v>
                </c:pt>
                <c:pt idx="387">
                  <c:v>15:59:19:23</c:v>
                </c:pt>
                <c:pt idx="388">
                  <c:v>15:59:42:23</c:v>
                </c:pt>
                <c:pt idx="389">
                  <c:v>16:00:05:23</c:v>
                </c:pt>
                <c:pt idx="390">
                  <c:v>16:00:28:23</c:v>
                </c:pt>
                <c:pt idx="391">
                  <c:v>16:00:51:23</c:v>
                </c:pt>
                <c:pt idx="392">
                  <c:v>16:01:14:23</c:v>
                </c:pt>
                <c:pt idx="393">
                  <c:v>16:01:37:23</c:v>
                </c:pt>
                <c:pt idx="394">
                  <c:v>16:02:00:23</c:v>
                </c:pt>
                <c:pt idx="395">
                  <c:v>16:02:23:23</c:v>
                </c:pt>
                <c:pt idx="396">
                  <c:v>16:02:46:23</c:v>
                </c:pt>
                <c:pt idx="397">
                  <c:v>16:03:09:23</c:v>
                </c:pt>
                <c:pt idx="398">
                  <c:v>16:03:32:23</c:v>
                </c:pt>
                <c:pt idx="399">
                  <c:v>16:03:55:23</c:v>
                </c:pt>
                <c:pt idx="400">
                  <c:v>16:04:18:23</c:v>
                </c:pt>
                <c:pt idx="401">
                  <c:v>16:04:41:23</c:v>
                </c:pt>
                <c:pt idx="402">
                  <c:v>16:05:04:23</c:v>
                </c:pt>
                <c:pt idx="403">
                  <c:v>16:05:27:23</c:v>
                </c:pt>
                <c:pt idx="404">
                  <c:v>16:05:50:23</c:v>
                </c:pt>
                <c:pt idx="405">
                  <c:v>16:06:13:23</c:v>
                </c:pt>
                <c:pt idx="406">
                  <c:v>16:06:36:23</c:v>
                </c:pt>
                <c:pt idx="407">
                  <c:v>16:06:59:23</c:v>
                </c:pt>
                <c:pt idx="408">
                  <c:v>16:07:22:23</c:v>
                </c:pt>
                <c:pt idx="409">
                  <c:v>16:07:45:23</c:v>
                </c:pt>
                <c:pt idx="410">
                  <c:v>16:08:08:23</c:v>
                </c:pt>
                <c:pt idx="411">
                  <c:v>16:08:31:23</c:v>
                </c:pt>
                <c:pt idx="412">
                  <c:v>16:08:54:23</c:v>
                </c:pt>
                <c:pt idx="413">
                  <c:v>16:09:17:23</c:v>
                </c:pt>
                <c:pt idx="414">
                  <c:v>16:09:40:23</c:v>
                </c:pt>
                <c:pt idx="415">
                  <c:v>16:10:03:23</c:v>
                </c:pt>
                <c:pt idx="416">
                  <c:v>16:10:26:25</c:v>
                </c:pt>
                <c:pt idx="417">
                  <c:v>16:10:49:23</c:v>
                </c:pt>
                <c:pt idx="418">
                  <c:v>16:11:12:23</c:v>
                </c:pt>
                <c:pt idx="419">
                  <c:v>16:11:35:23</c:v>
                </c:pt>
                <c:pt idx="420">
                  <c:v>16:11:58:23</c:v>
                </c:pt>
                <c:pt idx="421">
                  <c:v>16:12:21:23</c:v>
                </c:pt>
                <c:pt idx="422">
                  <c:v>16:12:44:23</c:v>
                </c:pt>
                <c:pt idx="423">
                  <c:v>16:13:07:23</c:v>
                </c:pt>
                <c:pt idx="424">
                  <c:v>16:13:30:23</c:v>
                </c:pt>
                <c:pt idx="425">
                  <c:v>16:13:53:23</c:v>
                </c:pt>
                <c:pt idx="426">
                  <c:v>16:14:16:23</c:v>
                </c:pt>
                <c:pt idx="427">
                  <c:v>16:14:39:23</c:v>
                </c:pt>
                <c:pt idx="428">
                  <c:v>16:15:02:23</c:v>
                </c:pt>
                <c:pt idx="429">
                  <c:v>16:15:25:23</c:v>
                </c:pt>
                <c:pt idx="430">
                  <c:v>16:15:48:23</c:v>
                </c:pt>
                <c:pt idx="431">
                  <c:v>16:16:11:23</c:v>
                </c:pt>
                <c:pt idx="432">
                  <c:v>16:16:34:23</c:v>
                </c:pt>
                <c:pt idx="433">
                  <c:v>16:16:57:23</c:v>
                </c:pt>
                <c:pt idx="434">
                  <c:v>16:17:20:23</c:v>
                </c:pt>
                <c:pt idx="435">
                  <c:v>16:17:43:23</c:v>
                </c:pt>
                <c:pt idx="436">
                  <c:v>16:18:06:23</c:v>
                </c:pt>
                <c:pt idx="437">
                  <c:v>16:18:29:23</c:v>
                </c:pt>
                <c:pt idx="438">
                  <c:v>16:18:52:23</c:v>
                </c:pt>
                <c:pt idx="439">
                  <c:v>16:19:15:23</c:v>
                </c:pt>
                <c:pt idx="440">
                  <c:v>16:19:38:23</c:v>
                </c:pt>
                <c:pt idx="441">
                  <c:v>16:20:01:23</c:v>
                </c:pt>
                <c:pt idx="442">
                  <c:v>16:20:24:23</c:v>
                </c:pt>
                <c:pt idx="443">
                  <c:v>16:20:47:23</c:v>
                </c:pt>
                <c:pt idx="444">
                  <c:v>16:21:10:23</c:v>
                </c:pt>
                <c:pt idx="445">
                  <c:v>16:21:33:23</c:v>
                </c:pt>
                <c:pt idx="446">
                  <c:v>16:21:56:23</c:v>
                </c:pt>
                <c:pt idx="447">
                  <c:v>16:22:19:23</c:v>
                </c:pt>
                <c:pt idx="448">
                  <c:v>16:22:42:23</c:v>
                </c:pt>
                <c:pt idx="449">
                  <c:v>16:23:05:23</c:v>
                </c:pt>
                <c:pt idx="450">
                  <c:v>16:23:28:23</c:v>
                </c:pt>
                <c:pt idx="451">
                  <c:v>16:23:51:23</c:v>
                </c:pt>
                <c:pt idx="452">
                  <c:v>16:24:14:23</c:v>
                </c:pt>
                <c:pt idx="453">
                  <c:v>16:24:37:23</c:v>
                </c:pt>
                <c:pt idx="454">
                  <c:v>16:25:00:23</c:v>
                </c:pt>
                <c:pt idx="455">
                  <c:v>16:25:23:23</c:v>
                </c:pt>
                <c:pt idx="456">
                  <c:v>16:25:46:23</c:v>
                </c:pt>
                <c:pt idx="457">
                  <c:v>16:26:09:23</c:v>
                </c:pt>
                <c:pt idx="458">
                  <c:v>16:26:32:23</c:v>
                </c:pt>
                <c:pt idx="459">
                  <c:v>16:26:55:23</c:v>
                </c:pt>
                <c:pt idx="460">
                  <c:v>16:27:18:23</c:v>
                </c:pt>
                <c:pt idx="461">
                  <c:v>16:27:41:23</c:v>
                </c:pt>
                <c:pt idx="462">
                  <c:v>16:28:04:23</c:v>
                </c:pt>
                <c:pt idx="463">
                  <c:v>16:28:27:23</c:v>
                </c:pt>
                <c:pt idx="464">
                  <c:v>16:28:50:23</c:v>
                </c:pt>
                <c:pt idx="465">
                  <c:v>16:29:13:23</c:v>
                </c:pt>
                <c:pt idx="466">
                  <c:v>16:29:36:23</c:v>
                </c:pt>
                <c:pt idx="467">
                  <c:v>16:29:59:23</c:v>
                </c:pt>
                <c:pt idx="468">
                  <c:v>16:30:22:23</c:v>
                </c:pt>
                <c:pt idx="469">
                  <c:v>16:30:45:23</c:v>
                </c:pt>
                <c:pt idx="470">
                  <c:v>16:31:08:23</c:v>
                </c:pt>
                <c:pt idx="471">
                  <c:v>16:31:31:23</c:v>
                </c:pt>
                <c:pt idx="472">
                  <c:v>16:31:54:23</c:v>
                </c:pt>
                <c:pt idx="473">
                  <c:v>16:32:17:23</c:v>
                </c:pt>
                <c:pt idx="474">
                  <c:v>16:32:40:23</c:v>
                </c:pt>
                <c:pt idx="475">
                  <c:v>16:33:03:23</c:v>
                </c:pt>
                <c:pt idx="476">
                  <c:v>16:33:26:23</c:v>
                </c:pt>
                <c:pt idx="477">
                  <c:v>16:33:49:23</c:v>
                </c:pt>
                <c:pt idx="478">
                  <c:v>16:34:12:23</c:v>
                </c:pt>
                <c:pt idx="479">
                  <c:v>16:34:35:23</c:v>
                </c:pt>
                <c:pt idx="480">
                  <c:v>16:34:58:23</c:v>
                </c:pt>
                <c:pt idx="481">
                  <c:v>16:35:21:23</c:v>
                </c:pt>
                <c:pt idx="482">
                  <c:v>16:35:44:23</c:v>
                </c:pt>
                <c:pt idx="483">
                  <c:v>16:36:07:23</c:v>
                </c:pt>
                <c:pt idx="484">
                  <c:v>16:36:30:23</c:v>
                </c:pt>
                <c:pt idx="485">
                  <c:v>16:36:53:23</c:v>
                </c:pt>
                <c:pt idx="486">
                  <c:v>16:37:16:23</c:v>
                </c:pt>
                <c:pt idx="487">
                  <c:v>16:37:39:23</c:v>
                </c:pt>
                <c:pt idx="488">
                  <c:v>16:38:02:23</c:v>
                </c:pt>
                <c:pt idx="489">
                  <c:v>16:38:25:23</c:v>
                </c:pt>
                <c:pt idx="490">
                  <c:v>16:38:48:23</c:v>
                </c:pt>
                <c:pt idx="491">
                  <c:v>16:39:11:23</c:v>
                </c:pt>
                <c:pt idx="492">
                  <c:v>16:39:34:23</c:v>
                </c:pt>
                <c:pt idx="493">
                  <c:v>16:39:57:23</c:v>
                </c:pt>
                <c:pt idx="494">
                  <c:v>16:40:20:23</c:v>
                </c:pt>
                <c:pt idx="495">
                  <c:v>16:40:43:23</c:v>
                </c:pt>
                <c:pt idx="496">
                  <c:v>16:41:06:23</c:v>
                </c:pt>
                <c:pt idx="497">
                  <c:v>16:41:29:23</c:v>
                </c:pt>
                <c:pt idx="498">
                  <c:v>16:41:52:23</c:v>
                </c:pt>
                <c:pt idx="499">
                  <c:v>16:42:15:23</c:v>
                </c:pt>
                <c:pt idx="500">
                  <c:v>16:42:38:23</c:v>
                </c:pt>
                <c:pt idx="501">
                  <c:v>16:43:01:23</c:v>
                </c:pt>
                <c:pt idx="502">
                  <c:v>16:43:24:23</c:v>
                </c:pt>
                <c:pt idx="503">
                  <c:v>16:43:47:23</c:v>
                </c:pt>
                <c:pt idx="504">
                  <c:v>16:44:10:23</c:v>
                </c:pt>
                <c:pt idx="505">
                  <c:v>16:44:33:23</c:v>
                </c:pt>
                <c:pt idx="506">
                  <c:v>16:44:56:23</c:v>
                </c:pt>
                <c:pt idx="507">
                  <c:v>16:45:19:23</c:v>
                </c:pt>
                <c:pt idx="508">
                  <c:v>16:45:42:23</c:v>
                </c:pt>
                <c:pt idx="509">
                  <c:v>16:46:05:23</c:v>
                </c:pt>
                <c:pt idx="510">
                  <c:v>16:46:28:23</c:v>
                </c:pt>
                <c:pt idx="511">
                  <c:v>16:46:51:23</c:v>
                </c:pt>
                <c:pt idx="512">
                  <c:v>16:47:14:23</c:v>
                </c:pt>
                <c:pt idx="513">
                  <c:v>16:47:37:23</c:v>
                </c:pt>
                <c:pt idx="514">
                  <c:v>16:48:00:23</c:v>
                </c:pt>
                <c:pt idx="515">
                  <c:v>16:48:23:23</c:v>
                </c:pt>
                <c:pt idx="516">
                  <c:v>16:48:46:23</c:v>
                </c:pt>
                <c:pt idx="517">
                  <c:v>16:49:09:23</c:v>
                </c:pt>
                <c:pt idx="518">
                  <c:v>16:49:32:23</c:v>
                </c:pt>
                <c:pt idx="519">
                  <c:v>16:49:55:23</c:v>
                </c:pt>
                <c:pt idx="520">
                  <c:v>16:50:18:23</c:v>
                </c:pt>
                <c:pt idx="521">
                  <c:v>16:50:41:23</c:v>
                </c:pt>
                <c:pt idx="522">
                  <c:v>16:51:04:23</c:v>
                </c:pt>
                <c:pt idx="523">
                  <c:v>16:51:27:23</c:v>
                </c:pt>
                <c:pt idx="524">
                  <c:v>16:51:50:23</c:v>
                </c:pt>
                <c:pt idx="525">
                  <c:v>16:52:13:23</c:v>
                </c:pt>
                <c:pt idx="526">
                  <c:v>16:52:36:23</c:v>
                </c:pt>
                <c:pt idx="527">
                  <c:v>16:52:59:23</c:v>
                </c:pt>
                <c:pt idx="528">
                  <c:v>16:53:22:23</c:v>
                </c:pt>
                <c:pt idx="529">
                  <c:v>16:53:45:23</c:v>
                </c:pt>
                <c:pt idx="530">
                  <c:v>16:54:08:23</c:v>
                </c:pt>
                <c:pt idx="531">
                  <c:v>16:54:31:23</c:v>
                </c:pt>
                <c:pt idx="532">
                  <c:v>16:54:54:23</c:v>
                </c:pt>
                <c:pt idx="533">
                  <c:v>16:55:17:23</c:v>
                </c:pt>
                <c:pt idx="534">
                  <c:v>16:55:40:23</c:v>
                </c:pt>
                <c:pt idx="535">
                  <c:v>16:56:03:23</c:v>
                </c:pt>
                <c:pt idx="536">
                  <c:v>16:56:26:23</c:v>
                </c:pt>
                <c:pt idx="537">
                  <c:v>16:56:49:23</c:v>
                </c:pt>
                <c:pt idx="538">
                  <c:v>16:57:12:23</c:v>
                </c:pt>
                <c:pt idx="539">
                  <c:v>16:57:35:23</c:v>
                </c:pt>
                <c:pt idx="540">
                  <c:v>16:57:58:23</c:v>
                </c:pt>
                <c:pt idx="541">
                  <c:v>16:58:21:23</c:v>
                </c:pt>
                <c:pt idx="542">
                  <c:v>16:58:44:23</c:v>
                </c:pt>
                <c:pt idx="543">
                  <c:v>16:59:07:23</c:v>
                </c:pt>
                <c:pt idx="544">
                  <c:v>16:59:30:23</c:v>
                </c:pt>
                <c:pt idx="545">
                  <c:v>16:59:53:23</c:v>
                </c:pt>
                <c:pt idx="546">
                  <c:v>17:00:16:23</c:v>
                </c:pt>
                <c:pt idx="547">
                  <c:v>17:00:39:23</c:v>
                </c:pt>
                <c:pt idx="548">
                  <c:v>17:01:02:23</c:v>
                </c:pt>
                <c:pt idx="549">
                  <c:v>17:01:25:23</c:v>
                </c:pt>
                <c:pt idx="550">
                  <c:v>17:01:48:23</c:v>
                </c:pt>
                <c:pt idx="551">
                  <c:v>17:02:11:23</c:v>
                </c:pt>
                <c:pt idx="552">
                  <c:v>17:02:34:23</c:v>
                </c:pt>
                <c:pt idx="553">
                  <c:v>17:02:57:23</c:v>
                </c:pt>
                <c:pt idx="554">
                  <c:v>17:03:20:23</c:v>
                </c:pt>
                <c:pt idx="555">
                  <c:v>17:03:43:23</c:v>
                </c:pt>
                <c:pt idx="556">
                  <c:v>17:04:06:23</c:v>
                </c:pt>
                <c:pt idx="557">
                  <c:v>17:04:29:23</c:v>
                </c:pt>
                <c:pt idx="558">
                  <c:v>17:04:52:23</c:v>
                </c:pt>
                <c:pt idx="559">
                  <c:v>17:05:15:23</c:v>
                </c:pt>
                <c:pt idx="560">
                  <c:v>17:05:38:23</c:v>
                </c:pt>
                <c:pt idx="561">
                  <c:v>17:06:01:23</c:v>
                </c:pt>
                <c:pt idx="562">
                  <c:v>17:06:24:23</c:v>
                </c:pt>
                <c:pt idx="563">
                  <c:v>17:06:47:23</c:v>
                </c:pt>
                <c:pt idx="564">
                  <c:v>17:07:10:23</c:v>
                </c:pt>
                <c:pt idx="565">
                  <c:v>17:07:33:23</c:v>
                </c:pt>
                <c:pt idx="566">
                  <c:v>17:07:56:23</c:v>
                </c:pt>
                <c:pt idx="567">
                  <c:v>17:08:19:23</c:v>
                </c:pt>
                <c:pt idx="568">
                  <c:v>17:08:42:23</c:v>
                </c:pt>
                <c:pt idx="569">
                  <c:v>17:09:05:23</c:v>
                </c:pt>
                <c:pt idx="570">
                  <c:v>17:09:28:23</c:v>
                </c:pt>
                <c:pt idx="571">
                  <c:v>17:09:51:23</c:v>
                </c:pt>
                <c:pt idx="572">
                  <c:v>17:10:14:23</c:v>
                </c:pt>
                <c:pt idx="573">
                  <c:v>17:10:37:23</c:v>
                </c:pt>
                <c:pt idx="574">
                  <c:v>17:11:00:23</c:v>
                </c:pt>
                <c:pt idx="575">
                  <c:v>17:11:23:23</c:v>
                </c:pt>
                <c:pt idx="576">
                  <c:v>17:11:46:23</c:v>
                </c:pt>
                <c:pt idx="577">
                  <c:v>17:12:09:23</c:v>
                </c:pt>
                <c:pt idx="578">
                  <c:v>17:12:32:23</c:v>
                </c:pt>
                <c:pt idx="579">
                  <c:v>17:12:55:23</c:v>
                </c:pt>
                <c:pt idx="580">
                  <c:v>17:13:18:23</c:v>
                </c:pt>
                <c:pt idx="581">
                  <c:v>17:13:41:23</c:v>
                </c:pt>
                <c:pt idx="582">
                  <c:v>17:14:04:23</c:v>
                </c:pt>
                <c:pt idx="583">
                  <c:v>17:14:27:23</c:v>
                </c:pt>
                <c:pt idx="584">
                  <c:v>17:14:50:23</c:v>
                </c:pt>
                <c:pt idx="585">
                  <c:v>17:15:13:25</c:v>
                </c:pt>
                <c:pt idx="586">
                  <c:v>17:15:36:23</c:v>
                </c:pt>
                <c:pt idx="587">
                  <c:v>17:15:59:23</c:v>
                </c:pt>
                <c:pt idx="588">
                  <c:v>17:16:22:23</c:v>
                </c:pt>
                <c:pt idx="589">
                  <c:v>17:16:45:23</c:v>
                </c:pt>
                <c:pt idx="590">
                  <c:v>17:17:08:23</c:v>
                </c:pt>
                <c:pt idx="591">
                  <c:v>17:17:31:23</c:v>
                </c:pt>
                <c:pt idx="592">
                  <c:v>17:17:54:23</c:v>
                </c:pt>
                <c:pt idx="593">
                  <c:v>17:18:17:23</c:v>
                </c:pt>
                <c:pt idx="594">
                  <c:v>17:18:40:23</c:v>
                </c:pt>
                <c:pt idx="595">
                  <c:v>17:19:03:23</c:v>
                </c:pt>
                <c:pt idx="596">
                  <c:v>17:19:26:23</c:v>
                </c:pt>
                <c:pt idx="597">
                  <c:v>17:19:49:23</c:v>
                </c:pt>
                <c:pt idx="598">
                  <c:v>17:20:12:23</c:v>
                </c:pt>
                <c:pt idx="599">
                  <c:v>17:20:35:23</c:v>
                </c:pt>
                <c:pt idx="600">
                  <c:v>17:20:58:23</c:v>
                </c:pt>
                <c:pt idx="601">
                  <c:v>17:21:21:23</c:v>
                </c:pt>
                <c:pt idx="602">
                  <c:v>17:21:44:23</c:v>
                </c:pt>
                <c:pt idx="603">
                  <c:v>17:22:07:23</c:v>
                </c:pt>
                <c:pt idx="604">
                  <c:v>17:22:30:23</c:v>
                </c:pt>
                <c:pt idx="605">
                  <c:v>17:22:53:23</c:v>
                </c:pt>
                <c:pt idx="606">
                  <c:v>17:23:16:23</c:v>
                </c:pt>
                <c:pt idx="607">
                  <c:v>17:23:39:23</c:v>
                </c:pt>
                <c:pt idx="608">
                  <c:v>17:24:02:23</c:v>
                </c:pt>
                <c:pt idx="609">
                  <c:v>17:24:25:23</c:v>
                </c:pt>
                <c:pt idx="610">
                  <c:v>17:24:48:23</c:v>
                </c:pt>
                <c:pt idx="611">
                  <c:v>17:25:11:23</c:v>
                </c:pt>
                <c:pt idx="612">
                  <c:v>17:25:34:23</c:v>
                </c:pt>
                <c:pt idx="613">
                  <c:v>17:25:57:23</c:v>
                </c:pt>
                <c:pt idx="614">
                  <c:v>17:26:20:23</c:v>
                </c:pt>
                <c:pt idx="615">
                  <c:v>17:26:43:23</c:v>
                </c:pt>
                <c:pt idx="616">
                  <c:v>17:27:06:23</c:v>
                </c:pt>
                <c:pt idx="617">
                  <c:v>17:27:29:23</c:v>
                </c:pt>
                <c:pt idx="618">
                  <c:v>17:27:52:23</c:v>
                </c:pt>
                <c:pt idx="619">
                  <c:v>17:28:15:23</c:v>
                </c:pt>
                <c:pt idx="620">
                  <c:v>17:28:38:23</c:v>
                </c:pt>
                <c:pt idx="621">
                  <c:v>17:29:01:23</c:v>
                </c:pt>
                <c:pt idx="622">
                  <c:v>17:29:24:23</c:v>
                </c:pt>
                <c:pt idx="623">
                  <c:v>17:29:47:23</c:v>
                </c:pt>
                <c:pt idx="624">
                  <c:v>17:30:10:23</c:v>
                </c:pt>
                <c:pt idx="625">
                  <c:v>17:30:33:23</c:v>
                </c:pt>
                <c:pt idx="626">
                  <c:v>17:30:56:23</c:v>
                </c:pt>
                <c:pt idx="627">
                  <c:v>17:31:19:23</c:v>
                </c:pt>
                <c:pt idx="628">
                  <c:v>17:31:42:23</c:v>
                </c:pt>
                <c:pt idx="629">
                  <c:v>17:32:05:23</c:v>
                </c:pt>
                <c:pt idx="630">
                  <c:v>17:32:28:23</c:v>
                </c:pt>
                <c:pt idx="631">
                  <c:v>17:32:51:23</c:v>
                </c:pt>
                <c:pt idx="632">
                  <c:v>17:33:14:23</c:v>
                </c:pt>
                <c:pt idx="633">
                  <c:v>17:33:37:23</c:v>
                </c:pt>
                <c:pt idx="634">
                  <c:v>17:34:00:23</c:v>
                </c:pt>
                <c:pt idx="635">
                  <c:v>17:34:23:23</c:v>
                </c:pt>
                <c:pt idx="636">
                  <c:v>17:34:46:23</c:v>
                </c:pt>
                <c:pt idx="637">
                  <c:v>17:35:09:23</c:v>
                </c:pt>
                <c:pt idx="638">
                  <c:v>17:35:32:23</c:v>
                </c:pt>
                <c:pt idx="639">
                  <c:v>17:35:55:23</c:v>
                </c:pt>
                <c:pt idx="640">
                  <c:v>17:36:18:23</c:v>
                </c:pt>
                <c:pt idx="641">
                  <c:v>17:36:41:23</c:v>
                </c:pt>
                <c:pt idx="642">
                  <c:v>17:37:04:23</c:v>
                </c:pt>
                <c:pt idx="643">
                  <c:v>17:37:27:23</c:v>
                </c:pt>
                <c:pt idx="644">
                  <c:v>17:37:50:23</c:v>
                </c:pt>
                <c:pt idx="645">
                  <c:v>17:38:13:23</c:v>
                </c:pt>
                <c:pt idx="646">
                  <c:v>17:38:36:23</c:v>
                </c:pt>
                <c:pt idx="647">
                  <c:v>17:38:59:23</c:v>
                </c:pt>
                <c:pt idx="648">
                  <c:v>17:39:22:23</c:v>
                </c:pt>
                <c:pt idx="649">
                  <c:v>17:39:45:23</c:v>
                </c:pt>
                <c:pt idx="650">
                  <c:v>17:40:08:23</c:v>
                </c:pt>
                <c:pt idx="651">
                  <c:v>17:40:31:23</c:v>
                </c:pt>
                <c:pt idx="652">
                  <c:v>17:40:54:23</c:v>
                </c:pt>
                <c:pt idx="653">
                  <c:v>17:41:17:23</c:v>
                </c:pt>
                <c:pt idx="654">
                  <c:v>17:41:40:23</c:v>
                </c:pt>
                <c:pt idx="655">
                  <c:v>17:42:03:23</c:v>
                </c:pt>
                <c:pt idx="656">
                  <c:v>17:42:26:23</c:v>
                </c:pt>
                <c:pt idx="657">
                  <c:v>17:42:49:23</c:v>
                </c:pt>
                <c:pt idx="658">
                  <c:v>17:43:12:23</c:v>
                </c:pt>
                <c:pt idx="659">
                  <c:v>17:43:35:23</c:v>
                </c:pt>
                <c:pt idx="660">
                  <c:v>17:43:58:23</c:v>
                </c:pt>
                <c:pt idx="661">
                  <c:v>17:44:21:23</c:v>
                </c:pt>
                <c:pt idx="662">
                  <c:v>17:44:44:23</c:v>
                </c:pt>
                <c:pt idx="663">
                  <c:v>17:45:07:23</c:v>
                </c:pt>
                <c:pt idx="664">
                  <c:v>17:45:30:23</c:v>
                </c:pt>
                <c:pt idx="665">
                  <c:v>17:45:53:23</c:v>
                </c:pt>
                <c:pt idx="666">
                  <c:v>17:46:16:23</c:v>
                </c:pt>
                <c:pt idx="667">
                  <c:v>17:46:39:23</c:v>
                </c:pt>
                <c:pt idx="668">
                  <c:v>17:47:02:25</c:v>
                </c:pt>
                <c:pt idx="669">
                  <c:v>17:47:25:23</c:v>
                </c:pt>
                <c:pt idx="670">
                  <c:v>17:47:48:23</c:v>
                </c:pt>
                <c:pt idx="671">
                  <c:v>17:48:11:23</c:v>
                </c:pt>
                <c:pt idx="672">
                  <c:v>17:48:34:23</c:v>
                </c:pt>
                <c:pt idx="673">
                  <c:v>17:48:57:23</c:v>
                </c:pt>
                <c:pt idx="674">
                  <c:v>17:49:20:23</c:v>
                </c:pt>
                <c:pt idx="675">
                  <c:v>17:49:43:23</c:v>
                </c:pt>
                <c:pt idx="676">
                  <c:v>17:50:06:23</c:v>
                </c:pt>
                <c:pt idx="677">
                  <c:v>17:50:29:23</c:v>
                </c:pt>
                <c:pt idx="678">
                  <c:v>17:50:52:23</c:v>
                </c:pt>
                <c:pt idx="679">
                  <c:v>17:51:15:23</c:v>
                </c:pt>
                <c:pt idx="680">
                  <c:v>17:51:38:23</c:v>
                </c:pt>
                <c:pt idx="681">
                  <c:v>17:52:01:23</c:v>
                </c:pt>
                <c:pt idx="682">
                  <c:v>17:52:24:23</c:v>
                </c:pt>
                <c:pt idx="683">
                  <c:v>17:52:47:23</c:v>
                </c:pt>
                <c:pt idx="684">
                  <c:v>17:53:10:23</c:v>
                </c:pt>
                <c:pt idx="685">
                  <c:v>17:53:33:23</c:v>
                </c:pt>
                <c:pt idx="686">
                  <c:v>17:53:56:23</c:v>
                </c:pt>
                <c:pt idx="687">
                  <c:v>17:54:19:23</c:v>
                </c:pt>
                <c:pt idx="688">
                  <c:v>17:54:42:23</c:v>
                </c:pt>
                <c:pt idx="689">
                  <c:v>17:55:05:23</c:v>
                </c:pt>
                <c:pt idx="690">
                  <c:v>17:55:28:23</c:v>
                </c:pt>
                <c:pt idx="691">
                  <c:v>17:55:51:23</c:v>
                </c:pt>
                <c:pt idx="692">
                  <c:v>17:56:14:23</c:v>
                </c:pt>
                <c:pt idx="693">
                  <c:v>17:56:37:23</c:v>
                </c:pt>
                <c:pt idx="694">
                  <c:v>17:57:00:23</c:v>
                </c:pt>
                <c:pt idx="695">
                  <c:v>17:57:23:23</c:v>
                </c:pt>
                <c:pt idx="696">
                  <c:v>17:57:46:23</c:v>
                </c:pt>
                <c:pt idx="697">
                  <c:v>17:58:09:23</c:v>
                </c:pt>
                <c:pt idx="698">
                  <c:v>17:58:32:23</c:v>
                </c:pt>
                <c:pt idx="699">
                  <c:v>17:58:55:23</c:v>
                </c:pt>
                <c:pt idx="700">
                  <c:v>17:59:18:23</c:v>
                </c:pt>
                <c:pt idx="701">
                  <c:v>17:59:41:23</c:v>
                </c:pt>
                <c:pt idx="702">
                  <c:v>18:00:04:23</c:v>
                </c:pt>
                <c:pt idx="703">
                  <c:v>18:00:27:23</c:v>
                </c:pt>
                <c:pt idx="704">
                  <c:v>18:00:50:23</c:v>
                </c:pt>
                <c:pt idx="705">
                  <c:v>18:01:13:23</c:v>
                </c:pt>
                <c:pt idx="706">
                  <c:v>18:01:36:23</c:v>
                </c:pt>
                <c:pt idx="707">
                  <c:v>18:01:59:23</c:v>
                </c:pt>
                <c:pt idx="708">
                  <c:v>18:02:22:23</c:v>
                </c:pt>
                <c:pt idx="709">
                  <c:v>18:02:45:23</c:v>
                </c:pt>
                <c:pt idx="710">
                  <c:v>18:03:08:23</c:v>
                </c:pt>
                <c:pt idx="711">
                  <c:v>18:03:31:23</c:v>
                </c:pt>
                <c:pt idx="712">
                  <c:v>18:03:54:23</c:v>
                </c:pt>
                <c:pt idx="713">
                  <c:v>18:04:17:23</c:v>
                </c:pt>
                <c:pt idx="714">
                  <c:v>18:04:40:23</c:v>
                </c:pt>
                <c:pt idx="715">
                  <c:v>18:05:03:23</c:v>
                </c:pt>
                <c:pt idx="716">
                  <c:v>18:05:26:23</c:v>
                </c:pt>
                <c:pt idx="717">
                  <c:v>18:05:49:23</c:v>
                </c:pt>
                <c:pt idx="718">
                  <c:v>18:06:12:23</c:v>
                </c:pt>
                <c:pt idx="719">
                  <c:v>18:06:35:23</c:v>
                </c:pt>
                <c:pt idx="720">
                  <c:v>18:06:58:23</c:v>
                </c:pt>
                <c:pt idx="721">
                  <c:v>18:07:21:23</c:v>
                </c:pt>
                <c:pt idx="722">
                  <c:v>18:07:44:23</c:v>
                </c:pt>
                <c:pt idx="723">
                  <c:v>18:08:07:23</c:v>
                </c:pt>
                <c:pt idx="724">
                  <c:v>18:08:30:23</c:v>
                </c:pt>
                <c:pt idx="725">
                  <c:v>18:08:53:23</c:v>
                </c:pt>
                <c:pt idx="726">
                  <c:v>18:09:16:23</c:v>
                </c:pt>
                <c:pt idx="727">
                  <c:v>18:09:39:23</c:v>
                </c:pt>
                <c:pt idx="728">
                  <c:v>18:10:02:23</c:v>
                </c:pt>
                <c:pt idx="729">
                  <c:v>18:10:25:23</c:v>
                </c:pt>
                <c:pt idx="730">
                  <c:v>18:10:48:23</c:v>
                </c:pt>
                <c:pt idx="731">
                  <c:v>18:11:11:23</c:v>
                </c:pt>
                <c:pt idx="732">
                  <c:v>18:11:34:23</c:v>
                </c:pt>
                <c:pt idx="733">
                  <c:v>18:11:57:23</c:v>
                </c:pt>
                <c:pt idx="734">
                  <c:v>18:12:20:23</c:v>
                </c:pt>
                <c:pt idx="735">
                  <c:v>18:12:43:23</c:v>
                </c:pt>
                <c:pt idx="736">
                  <c:v>18:13:06:23</c:v>
                </c:pt>
                <c:pt idx="737">
                  <c:v>18:13:29:23</c:v>
                </c:pt>
                <c:pt idx="738">
                  <c:v>18:13:52:23</c:v>
                </c:pt>
                <c:pt idx="739">
                  <c:v>18:14:15:23</c:v>
                </c:pt>
                <c:pt idx="740">
                  <c:v>18:14:38:23</c:v>
                </c:pt>
                <c:pt idx="741">
                  <c:v>18:15:01:23</c:v>
                </c:pt>
                <c:pt idx="742">
                  <c:v>18:15:24:23</c:v>
                </c:pt>
                <c:pt idx="743">
                  <c:v>18:15:47:23</c:v>
                </c:pt>
                <c:pt idx="744">
                  <c:v>18:16:10:23</c:v>
                </c:pt>
                <c:pt idx="745">
                  <c:v>18:16:33:23</c:v>
                </c:pt>
                <c:pt idx="746">
                  <c:v>18:16:56:23</c:v>
                </c:pt>
                <c:pt idx="747">
                  <c:v>18:17:19:23</c:v>
                </c:pt>
                <c:pt idx="748">
                  <c:v>18:17:42:23</c:v>
                </c:pt>
                <c:pt idx="749">
                  <c:v>18:18:05:23</c:v>
                </c:pt>
                <c:pt idx="750">
                  <c:v>18:18:28:23</c:v>
                </c:pt>
                <c:pt idx="751">
                  <c:v>18:18:51:23</c:v>
                </c:pt>
                <c:pt idx="752">
                  <c:v>18:19:14:23</c:v>
                </c:pt>
                <c:pt idx="753">
                  <c:v>18:19:37:23</c:v>
                </c:pt>
                <c:pt idx="754">
                  <c:v>18:20:00:23</c:v>
                </c:pt>
                <c:pt idx="755">
                  <c:v>18:20:23:23</c:v>
                </c:pt>
                <c:pt idx="756">
                  <c:v>18:20:46:23</c:v>
                </c:pt>
                <c:pt idx="757">
                  <c:v>18:21:09:23</c:v>
                </c:pt>
                <c:pt idx="758">
                  <c:v>18:21:32:23</c:v>
                </c:pt>
                <c:pt idx="759">
                  <c:v>18:21:55:23</c:v>
                </c:pt>
                <c:pt idx="760">
                  <c:v>18:22:18:23</c:v>
                </c:pt>
                <c:pt idx="761">
                  <c:v>18:22:41:23</c:v>
                </c:pt>
                <c:pt idx="762">
                  <c:v>18:23:04:23</c:v>
                </c:pt>
                <c:pt idx="763">
                  <c:v>18:23:27:23</c:v>
                </c:pt>
                <c:pt idx="764">
                  <c:v>18:23:50:23</c:v>
                </c:pt>
                <c:pt idx="765">
                  <c:v>18:24:13:23</c:v>
                </c:pt>
                <c:pt idx="766">
                  <c:v>18:24:36:23</c:v>
                </c:pt>
                <c:pt idx="767">
                  <c:v>18:24:59:23</c:v>
                </c:pt>
                <c:pt idx="768">
                  <c:v>18:25:22:23</c:v>
                </c:pt>
                <c:pt idx="769">
                  <c:v>18:25:45:23</c:v>
                </c:pt>
                <c:pt idx="770">
                  <c:v>18:26:08:23</c:v>
                </c:pt>
                <c:pt idx="771">
                  <c:v>18:26:31:23</c:v>
                </c:pt>
                <c:pt idx="772">
                  <c:v>18:26:54:23</c:v>
                </c:pt>
                <c:pt idx="773">
                  <c:v>18:27:17:23</c:v>
                </c:pt>
                <c:pt idx="774">
                  <c:v>18:27:40:23</c:v>
                </c:pt>
                <c:pt idx="775">
                  <c:v>18:28:03:23</c:v>
                </c:pt>
                <c:pt idx="776">
                  <c:v>18:28:26:23</c:v>
                </c:pt>
                <c:pt idx="777">
                  <c:v>18:28:49:23</c:v>
                </c:pt>
                <c:pt idx="778">
                  <c:v>18:29:12:23</c:v>
                </c:pt>
                <c:pt idx="779">
                  <c:v>18:29:35:23</c:v>
                </c:pt>
                <c:pt idx="780">
                  <c:v>18:29:58:23</c:v>
                </c:pt>
                <c:pt idx="781">
                  <c:v>18:30:21:23</c:v>
                </c:pt>
                <c:pt idx="782">
                  <c:v>18:30:44:23</c:v>
                </c:pt>
                <c:pt idx="783">
                  <c:v>18:31:07:23</c:v>
                </c:pt>
                <c:pt idx="784">
                  <c:v>18:31:30:23</c:v>
                </c:pt>
                <c:pt idx="785">
                  <c:v>18:31:53:23</c:v>
                </c:pt>
                <c:pt idx="786">
                  <c:v>18:32:16:23</c:v>
                </c:pt>
                <c:pt idx="787">
                  <c:v>18:32:39:23</c:v>
                </c:pt>
                <c:pt idx="788">
                  <c:v>18:33:02:23</c:v>
                </c:pt>
                <c:pt idx="789">
                  <c:v>18:33:25:23</c:v>
                </c:pt>
                <c:pt idx="790">
                  <c:v>18:33:48:23</c:v>
                </c:pt>
                <c:pt idx="791">
                  <c:v>18:34:11:23</c:v>
                </c:pt>
                <c:pt idx="792">
                  <c:v>18:34:34:23</c:v>
                </c:pt>
                <c:pt idx="793">
                  <c:v>18:34:57:23</c:v>
                </c:pt>
                <c:pt idx="794">
                  <c:v>18:35:20:23</c:v>
                </c:pt>
                <c:pt idx="795">
                  <c:v>18:35:43:23</c:v>
                </c:pt>
                <c:pt idx="796">
                  <c:v>18:36:06:23</c:v>
                </c:pt>
                <c:pt idx="797">
                  <c:v>18:36:29:23</c:v>
                </c:pt>
                <c:pt idx="798">
                  <c:v>18:36:52:23</c:v>
                </c:pt>
                <c:pt idx="799">
                  <c:v>18:37:15:23</c:v>
                </c:pt>
                <c:pt idx="800">
                  <c:v>18:37:38:23</c:v>
                </c:pt>
                <c:pt idx="801">
                  <c:v>18:38:01:23</c:v>
                </c:pt>
                <c:pt idx="802">
                  <c:v>18:38:24:23</c:v>
                </c:pt>
                <c:pt idx="803">
                  <c:v>18:38:47:23</c:v>
                </c:pt>
                <c:pt idx="804">
                  <c:v>18:39:10:23</c:v>
                </c:pt>
                <c:pt idx="805">
                  <c:v>18:39:33:23</c:v>
                </c:pt>
                <c:pt idx="806">
                  <c:v>18:39:56:23</c:v>
                </c:pt>
                <c:pt idx="807">
                  <c:v>18:40:19:23</c:v>
                </c:pt>
                <c:pt idx="808">
                  <c:v>18:40:42:23</c:v>
                </c:pt>
                <c:pt idx="809">
                  <c:v>18:41:05:23</c:v>
                </c:pt>
                <c:pt idx="810">
                  <c:v>18:41:28:23</c:v>
                </c:pt>
                <c:pt idx="811">
                  <c:v>18:41:51:23</c:v>
                </c:pt>
                <c:pt idx="812">
                  <c:v>18:42:14:23</c:v>
                </c:pt>
                <c:pt idx="813">
                  <c:v>18:42:37:23</c:v>
                </c:pt>
                <c:pt idx="814">
                  <c:v>18:43:00:23</c:v>
                </c:pt>
                <c:pt idx="815">
                  <c:v>18:43:23:23</c:v>
                </c:pt>
                <c:pt idx="816">
                  <c:v>18:43:46:23</c:v>
                </c:pt>
                <c:pt idx="817">
                  <c:v>18:44:09:23</c:v>
                </c:pt>
                <c:pt idx="818">
                  <c:v>18:44:32:23</c:v>
                </c:pt>
                <c:pt idx="819">
                  <c:v>18:44:55:23</c:v>
                </c:pt>
                <c:pt idx="820">
                  <c:v>18:45:18:23</c:v>
                </c:pt>
                <c:pt idx="821">
                  <c:v>18:45:41:23</c:v>
                </c:pt>
                <c:pt idx="822">
                  <c:v>18:46:04:23</c:v>
                </c:pt>
                <c:pt idx="823">
                  <c:v>18:46:27:23</c:v>
                </c:pt>
                <c:pt idx="824">
                  <c:v>18:46:50:23</c:v>
                </c:pt>
                <c:pt idx="825">
                  <c:v>18:47:13:23</c:v>
                </c:pt>
                <c:pt idx="826">
                  <c:v>18:47:36:23</c:v>
                </c:pt>
                <c:pt idx="827">
                  <c:v>18:47:59:23</c:v>
                </c:pt>
                <c:pt idx="828">
                  <c:v>18:48:22:23</c:v>
                </c:pt>
                <c:pt idx="829">
                  <c:v>18:48:45:23</c:v>
                </c:pt>
                <c:pt idx="830">
                  <c:v>18:49:08:23</c:v>
                </c:pt>
                <c:pt idx="831">
                  <c:v>18:49:31:23</c:v>
                </c:pt>
                <c:pt idx="832">
                  <c:v>18:49:54:23</c:v>
                </c:pt>
                <c:pt idx="833">
                  <c:v>18:50:17:23</c:v>
                </c:pt>
                <c:pt idx="834">
                  <c:v>18:50:40:23</c:v>
                </c:pt>
                <c:pt idx="835">
                  <c:v>18:51:03:23</c:v>
                </c:pt>
                <c:pt idx="836">
                  <c:v>18:51:26:23</c:v>
                </c:pt>
                <c:pt idx="837">
                  <c:v>18:51:49:23</c:v>
                </c:pt>
                <c:pt idx="838">
                  <c:v>18:52:12:23</c:v>
                </c:pt>
                <c:pt idx="839">
                  <c:v>18:52:35:23</c:v>
                </c:pt>
                <c:pt idx="840">
                  <c:v>18:52:58:23</c:v>
                </c:pt>
                <c:pt idx="841">
                  <c:v>18:53:21:23</c:v>
                </c:pt>
                <c:pt idx="842">
                  <c:v>18:53:44:23</c:v>
                </c:pt>
                <c:pt idx="843">
                  <c:v>18:54:07:23</c:v>
                </c:pt>
                <c:pt idx="844">
                  <c:v>18:54:30:23</c:v>
                </c:pt>
                <c:pt idx="845">
                  <c:v>18:54:53:23</c:v>
                </c:pt>
                <c:pt idx="846">
                  <c:v>18:55:16:23</c:v>
                </c:pt>
                <c:pt idx="847">
                  <c:v>18:55:39:23</c:v>
                </c:pt>
                <c:pt idx="848">
                  <c:v>18:56:02:23</c:v>
                </c:pt>
                <c:pt idx="849">
                  <c:v>18:56:25:23</c:v>
                </c:pt>
                <c:pt idx="850">
                  <c:v>18:56:48:23</c:v>
                </c:pt>
                <c:pt idx="851">
                  <c:v>18:57:11:23</c:v>
                </c:pt>
                <c:pt idx="852">
                  <c:v>18:57:34:23</c:v>
                </c:pt>
                <c:pt idx="853">
                  <c:v>18:57:57:23</c:v>
                </c:pt>
                <c:pt idx="854">
                  <c:v>18:58:20:23</c:v>
                </c:pt>
                <c:pt idx="855">
                  <c:v>18:58:43:23</c:v>
                </c:pt>
                <c:pt idx="856">
                  <c:v>18:59:06:23</c:v>
                </c:pt>
                <c:pt idx="857">
                  <c:v>18:59:29:23</c:v>
                </c:pt>
                <c:pt idx="858">
                  <c:v>18:59:52:23</c:v>
                </c:pt>
                <c:pt idx="859">
                  <c:v>19:00:15:23</c:v>
                </c:pt>
                <c:pt idx="860">
                  <c:v>19:00:38:23</c:v>
                </c:pt>
                <c:pt idx="861">
                  <c:v>19:01:01:23</c:v>
                </c:pt>
                <c:pt idx="862">
                  <c:v>19:01:24:23</c:v>
                </c:pt>
                <c:pt idx="863">
                  <c:v>19:01:47:23</c:v>
                </c:pt>
                <c:pt idx="864">
                  <c:v>19:02:10:23</c:v>
                </c:pt>
                <c:pt idx="865">
                  <c:v>19:02:33:23</c:v>
                </c:pt>
                <c:pt idx="866">
                  <c:v>19:02:56:23</c:v>
                </c:pt>
                <c:pt idx="867">
                  <c:v>19:03:19:23</c:v>
                </c:pt>
                <c:pt idx="868">
                  <c:v>19:03:42:23</c:v>
                </c:pt>
                <c:pt idx="869">
                  <c:v>19:04:05:23</c:v>
                </c:pt>
                <c:pt idx="870">
                  <c:v>19:04:28:23</c:v>
                </c:pt>
                <c:pt idx="871">
                  <c:v>19:04:51:23</c:v>
                </c:pt>
                <c:pt idx="872">
                  <c:v>19:05:14:23</c:v>
                </c:pt>
                <c:pt idx="873">
                  <c:v>19:05:37:23</c:v>
                </c:pt>
                <c:pt idx="874">
                  <c:v>19:06:00:23</c:v>
                </c:pt>
                <c:pt idx="875">
                  <c:v>19:06:23:23</c:v>
                </c:pt>
                <c:pt idx="876">
                  <c:v>19:06:46:23</c:v>
                </c:pt>
                <c:pt idx="877">
                  <c:v>19:07:09:23</c:v>
                </c:pt>
                <c:pt idx="878">
                  <c:v>19:07:32:23</c:v>
                </c:pt>
                <c:pt idx="879">
                  <c:v>19:07:55:23</c:v>
                </c:pt>
                <c:pt idx="880">
                  <c:v>19:08:18:23</c:v>
                </c:pt>
                <c:pt idx="881">
                  <c:v>19:08:41:23</c:v>
                </c:pt>
                <c:pt idx="882">
                  <c:v>19:09:04:23</c:v>
                </c:pt>
                <c:pt idx="883">
                  <c:v>19:09:27:23</c:v>
                </c:pt>
                <c:pt idx="884">
                  <c:v>19:09:50:23</c:v>
                </c:pt>
                <c:pt idx="885">
                  <c:v>19:10:13:23</c:v>
                </c:pt>
                <c:pt idx="886">
                  <c:v>19:10:36:23</c:v>
                </c:pt>
                <c:pt idx="887">
                  <c:v>19:10:59:23</c:v>
                </c:pt>
                <c:pt idx="888">
                  <c:v>19:11:22:23</c:v>
                </c:pt>
                <c:pt idx="889">
                  <c:v>19:11:45:23</c:v>
                </c:pt>
                <c:pt idx="890">
                  <c:v>19:12:08:23</c:v>
                </c:pt>
                <c:pt idx="891">
                  <c:v>19:12:31:23</c:v>
                </c:pt>
                <c:pt idx="892">
                  <c:v>19:12:54:23</c:v>
                </c:pt>
                <c:pt idx="893">
                  <c:v>19:13:17:23</c:v>
                </c:pt>
                <c:pt idx="894">
                  <c:v>19:13:40:23</c:v>
                </c:pt>
                <c:pt idx="895">
                  <c:v>19:14:03:23</c:v>
                </c:pt>
                <c:pt idx="896">
                  <c:v>19:14:26:23</c:v>
                </c:pt>
                <c:pt idx="897">
                  <c:v>19:14:49:23</c:v>
                </c:pt>
                <c:pt idx="898">
                  <c:v>19:15:12:23</c:v>
                </c:pt>
                <c:pt idx="899">
                  <c:v>19:15:35:23</c:v>
                </c:pt>
                <c:pt idx="900">
                  <c:v>19:15:58:23</c:v>
                </c:pt>
                <c:pt idx="901">
                  <c:v>19:16:21:23</c:v>
                </c:pt>
                <c:pt idx="902">
                  <c:v>19:16:44:23</c:v>
                </c:pt>
                <c:pt idx="903">
                  <c:v>19:17:07:23</c:v>
                </c:pt>
                <c:pt idx="904">
                  <c:v>19:17:30:23</c:v>
                </c:pt>
                <c:pt idx="905">
                  <c:v>19:17:53:23</c:v>
                </c:pt>
                <c:pt idx="906">
                  <c:v>19:18:16:23</c:v>
                </c:pt>
                <c:pt idx="907">
                  <c:v>19:18:39:23</c:v>
                </c:pt>
                <c:pt idx="908">
                  <c:v>19:19:02:23</c:v>
                </c:pt>
                <c:pt idx="909">
                  <c:v>19:19:25:23</c:v>
                </c:pt>
                <c:pt idx="910">
                  <c:v>19:19:48:23</c:v>
                </c:pt>
                <c:pt idx="911">
                  <c:v>19:20:11:23</c:v>
                </c:pt>
                <c:pt idx="912">
                  <c:v>19:20:34:23</c:v>
                </c:pt>
                <c:pt idx="913">
                  <c:v>19:20:57:23</c:v>
                </c:pt>
                <c:pt idx="914">
                  <c:v>19:21:20:23</c:v>
                </c:pt>
                <c:pt idx="915">
                  <c:v>19:21:43:23</c:v>
                </c:pt>
                <c:pt idx="916">
                  <c:v>19:22:06:23</c:v>
                </c:pt>
                <c:pt idx="917">
                  <c:v>19:22:29:23</c:v>
                </c:pt>
                <c:pt idx="918">
                  <c:v>19:22:52:23</c:v>
                </c:pt>
                <c:pt idx="919">
                  <c:v>19:23:15:23</c:v>
                </c:pt>
                <c:pt idx="920">
                  <c:v>19:23:38:23</c:v>
                </c:pt>
                <c:pt idx="921">
                  <c:v>19:24:01:23</c:v>
                </c:pt>
                <c:pt idx="922">
                  <c:v>19:24:24:23</c:v>
                </c:pt>
                <c:pt idx="923">
                  <c:v>19:24:47:23</c:v>
                </c:pt>
                <c:pt idx="924">
                  <c:v>19:25:10:23</c:v>
                </c:pt>
                <c:pt idx="925">
                  <c:v>19:25:33:23</c:v>
                </c:pt>
                <c:pt idx="926">
                  <c:v>19:25:56:23</c:v>
                </c:pt>
                <c:pt idx="927">
                  <c:v>19:26:19:23</c:v>
                </c:pt>
                <c:pt idx="928">
                  <c:v>19:26:42:23</c:v>
                </c:pt>
                <c:pt idx="929">
                  <c:v>19:27:05:23</c:v>
                </c:pt>
                <c:pt idx="930">
                  <c:v>19:27:28:23</c:v>
                </c:pt>
                <c:pt idx="931">
                  <c:v>19:27:51:23</c:v>
                </c:pt>
                <c:pt idx="932">
                  <c:v>19:28:14:23</c:v>
                </c:pt>
                <c:pt idx="933">
                  <c:v>19:28:37:23</c:v>
                </c:pt>
                <c:pt idx="934">
                  <c:v>19:29:00:23</c:v>
                </c:pt>
                <c:pt idx="935">
                  <c:v>19:29:23:23</c:v>
                </c:pt>
                <c:pt idx="936">
                  <c:v>19:29:46:23</c:v>
                </c:pt>
                <c:pt idx="937">
                  <c:v>19:30:09:23</c:v>
                </c:pt>
                <c:pt idx="938">
                  <c:v>19:30:32:23</c:v>
                </c:pt>
                <c:pt idx="939">
                  <c:v>19:30:55:23</c:v>
                </c:pt>
                <c:pt idx="940">
                  <c:v>19:31:18:23</c:v>
                </c:pt>
                <c:pt idx="941">
                  <c:v>19:31:41:23</c:v>
                </c:pt>
                <c:pt idx="942">
                  <c:v>19:32:04:23</c:v>
                </c:pt>
                <c:pt idx="943">
                  <c:v>19:32:27:23</c:v>
                </c:pt>
                <c:pt idx="944">
                  <c:v>19:32:50:23</c:v>
                </c:pt>
                <c:pt idx="945">
                  <c:v>19:33:13:23</c:v>
                </c:pt>
                <c:pt idx="946">
                  <c:v>19:33:36:23</c:v>
                </c:pt>
                <c:pt idx="947">
                  <c:v>19:33:59:23</c:v>
                </c:pt>
                <c:pt idx="948">
                  <c:v>19:34:22:23</c:v>
                </c:pt>
                <c:pt idx="949">
                  <c:v>19:34:45:23</c:v>
                </c:pt>
                <c:pt idx="950">
                  <c:v>19:35:08:23</c:v>
                </c:pt>
                <c:pt idx="951">
                  <c:v>19:35:31:23</c:v>
                </c:pt>
                <c:pt idx="952">
                  <c:v>19:35:54:23</c:v>
                </c:pt>
                <c:pt idx="953">
                  <c:v>19:36:17:23</c:v>
                </c:pt>
                <c:pt idx="954">
                  <c:v>19:36:40:23</c:v>
                </c:pt>
                <c:pt idx="955">
                  <c:v>19:37:03:23</c:v>
                </c:pt>
                <c:pt idx="956">
                  <c:v>19:37:26:23</c:v>
                </c:pt>
                <c:pt idx="957">
                  <c:v>19:37:49:23</c:v>
                </c:pt>
                <c:pt idx="958">
                  <c:v>19:38:12:23</c:v>
                </c:pt>
                <c:pt idx="959">
                  <c:v>19:38:35:23</c:v>
                </c:pt>
                <c:pt idx="960">
                  <c:v>19:38:58:23</c:v>
                </c:pt>
                <c:pt idx="961">
                  <c:v>19:39:21:23</c:v>
                </c:pt>
                <c:pt idx="962">
                  <c:v>19:39:44:23</c:v>
                </c:pt>
                <c:pt idx="963">
                  <c:v>19:40:07:23</c:v>
                </c:pt>
                <c:pt idx="964">
                  <c:v>19:40:30:23</c:v>
                </c:pt>
                <c:pt idx="965">
                  <c:v>19:40:53:23</c:v>
                </c:pt>
                <c:pt idx="966">
                  <c:v>19:41:16:23</c:v>
                </c:pt>
                <c:pt idx="967">
                  <c:v>19:41:39:23</c:v>
                </c:pt>
                <c:pt idx="968">
                  <c:v>19:42:02:23</c:v>
                </c:pt>
                <c:pt idx="969">
                  <c:v>19:42:25:23</c:v>
                </c:pt>
                <c:pt idx="970">
                  <c:v>19:42:48:23</c:v>
                </c:pt>
                <c:pt idx="971">
                  <c:v>19:43:11:23</c:v>
                </c:pt>
                <c:pt idx="972">
                  <c:v>19:43:34:23</c:v>
                </c:pt>
                <c:pt idx="973">
                  <c:v>19:43:57:23</c:v>
                </c:pt>
                <c:pt idx="974">
                  <c:v>19:44:20:23</c:v>
                </c:pt>
                <c:pt idx="975">
                  <c:v>19:44:43:23</c:v>
                </c:pt>
                <c:pt idx="976">
                  <c:v>19:45:06:23</c:v>
                </c:pt>
                <c:pt idx="977">
                  <c:v>19:45:29:23</c:v>
                </c:pt>
                <c:pt idx="978">
                  <c:v>19:45:52:23</c:v>
                </c:pt>
                <c:pt idx="979">
                  <c:v>19:46:15:23</c:v>
                </c:pt>
                <c:pt idx="980">
                  <c:v>19:46:38:23</c:v>
                </c:pt>
                <c:pt idx="981">
                  <c:v>19:47:01:23</c:v>
                </c:pt>
                <c:pt idx="982">
                  <c:v>19:47:24:23</c:v>
                </c:pt>
                <c:pt idx="983">
                  <c:v>19:47:47:23</c:v>
                </c:pt>
                <c:pt idx="984">
                  <c:v>19:48:10:23</c:v>
                </c:pt>
                <c:pt idx="985">
                  <c:v>19:48:33:23</c:v>
                </c:pt>
                <c:pt idx="986">
                  <c:v>19:48:56:23</c:v>
                </c:pt>
                <c:pt idx="987">
                  <c:v>19:49:19:23</c:v>
                </c:pt>
                <c:pt idx="988">
                  <c:v>19:49:42:23</c:v>
                </c:pt>
                <c:pt idx="989">
                  <c:v>19:50:05:23</c:v>
                </c:pt>
                <c:pt idx="990">
                  <c:v>19:50:28:23</c:v>
                </c:pt>
                <c:pt idx="991">
                  <c:v>19:50:51:23</c:v>
                </c:pt>
                <c:pt idx="992">
                  <c:v>19:51:14:23</c:v>
                </c:pt>
                <c:pt idx="993">
                  <c:v>19:51:37:23</c:v>
                </c:pt>
                <c:pt idx="994">
                  <c:v>19:52:00:23</c:v>
                </c:pt>
                <c:pt idx="995">
                  <c:v>19:52:23:23</c:v>
                </c:pt>
                <c:pt idx="996">
                  <c:v>19:52:46:23</c:v>
                </c:pt>
                <c:pt idx="997">
                  <c:v>19:53:09:23</c:v>
                </c:pt>
                <c:pt idx="998">
                  <c:v>19:53:32:23</c:v>
                </c:pt>
                <c:pt idx="999">
                  <c:v>19:53:55:23</c:v>
                </c:pt>
                <c:pt idx="1000">
                  <c:v>19:54:18:23</c:v>
                </c:pt>
                <c:pt idx="1001">
                  <c:v>19:54:41:23</c:v>
                </c:pt>
                <c:pt idx="1002">
                  <c:v>19:55:04:23</c:v>
                </c:pt>
                <c:pt idx="1003">
                  <c:v>19:55:27:23</c:v>
                </c:pt>
                <c:pt idx="1004">
                  <c:v>19:55:50:23</c:v>
                </c:pt>
                <c:pt idx="1005">
                  <c:v>19:56:13:23</c:v>
                </c:pt>
                <c:pt idx="1006">
                  <c:v>19:56:36:23</c:v>
                </c:pt>
                <c:pt idx="1007">
                  <c:v>19:56:59:23</c:v>
                </c:pt>
                <c:pt idx="1008">
                  <c:v>19:57:22:23</c:v>
                </c:pt>
                <c:pt idx="1009">
                  <c:v>19:57:45:23</c:v>
                </c:pt>
                <c:pt idx="1010">
                  <c:v>19:58:08:23</c:v>
                </c:pt>
                <c:pt idx="1011">
                  <c:v>19:58:31:23</c:v>
                </c:pt>
                <c:pt idx="1012">
                  <c:v>19:58:54:23</c:v>
                </c:pt>
                <c:pt idx="1013">
                  <c:v>19:59:17:23</c:v>
                </c:pt>
                <c:pt idx="1014">
                  <c:v>19:59:40:23</c:v>
                </c:pt>
                <c:pt idx="1015">
                  <c:v>20:00:03:23</c:v>
                </c:pt>
                <c:pt idx="1016">
                  <c:v>20:00:26:23</c:v>
                </c:pt>
                <c:pt idx="1017">
                  <c:v>20:00:49:23</c:v>
                </c:pt>
                <c:pt idx="1018">
                  <c:v>20:01:12:23</c:v>
                </c:pt>
                <c:pt idx="1019">
                  <c:v>20:01:35:23</c:v>
                </c:pt>
                <c:pt idx="1020">
                  <c:v>20:01:58:23</c:v>
                </c:pt>
                <c:pt idx="1021">
                  <c:v>20:02:21:23</c:v>
                </c:pt>
                <c:pt idx="1022">
                  <c:v>20:02:44:23</c:v>
                </c:pt>
                <c:pt idx="1023">
                  <c:v>20:03:07:23</c:v>
                </c:pt>
                <c:pt idx="1024">
                  <c:v>20:03:30:23</c:v>
                </c:pt>
                <c:pt idx="1025">
                  <c:v>20:03:53:23</c:v>
                </c:pt>
                <c:pt idx="1026">
                  <c:v>20:04:16:23</c:v>
                </c:pt>
                <c:pt idx="1027">
                  <c:v>20:04:39:23</c:v>
                </c:pt>
                <c:pt idx="1028">
                  <c:v>20:05:02:23</c:v>
                </c:pt>
                <c:pt idx="1029">
                  <c:v>20:05:25:23</c:v>
                </c:pt>
                <c:pt idx="1030">
                  <c:v>20:05:48:23</c:v>
                </c:pt>
                <c:pt idx="1031">
                  <c:v>20:06:11:23</c:v>
                </c:pt>
                <c:pt idx="1032">
                  <c:v>20:06:34:23</c:v>
                </c:pt>
                <c:pt idx="1033">
                  <c:v>20:06:57:23</c:v>
                </c:pt>
                <c:pt idx="1034">
                  <c:v>20:07:20:23</c:v>
                </c:pt>
                <c:pt idx="1035">
                  <c:v>20:07:43:23</c:v>
                </c:pt>
                <c:pt idx="1036">
                  <c:v>20:08:06:23</c:v>
                </c:pt>
                <c:pt idx="1037">
                  <c:v>20:08:29:23</c:v>
                </c:pt>
                <c:pt idx="1038">
                  <c:v>20:08:52:23</c:v>
                </c:pt>
                <c:pt idx="1039">
                  <c:v>20:09:15:23</c:v>
                </c:pt>
                <c:pt idx="1040">
                  <c:v>20:09:38:23</c:v>
                </c:pt>
                <c:pt idx="1041">
                  <c:v>20:10:01:23</c:v>
                </c:pt>
                <c:pt idx="1042">
                  <c:v>20:10:24:23</c:v>
                </c:pt>
                <c:pt idx="1043">
                  <c:v>20:10:47:23</c:v>
                </c:pt>
                <c:pt idx="1044">
                  <c:v>20:11:10:23</c:v>
                </c:pt>
                <c:pt idx="1045">
                  <c:v>20:11:33:23</c:v>
                </c:pt>
                <c:pt idx="1046">
                  <c:v>20:11:56:23</c:v>
                </c:pt>
                <c:pt idx="1047">
                  <c:v>20:12:19:23</c:v>
                </c:pt>
                <c:pt idx="1048">
                  <c:v>20:12:42:23</c:v>
                </c:pt>
                <c:pt idx="1049">
                  <c:v>20:13:05:23</c:v>
                </c:pt>
                <c:pt idx="1050">
                  <c:v>20:13:28:23</c:v>
                </c:pt>
                <c:pt idx="1051">
                  <c:v>20:13:51:23</c:v>
                </c:pt>
                <c:pt idx="1052">
                  <c:v>20:14:14:23</c:v>
                </c:pt>
                <c:pt idx="1053">
                  <c:v>20:14:37:23</c:v>
                </c:pt>
                <c:pt idx="1054">
                  <c:v>20:15:00:23</c:v>
                </c:pt>
                <c:pt idx="1055">
                  <c:v>20:15:23:23</c:v>
                </c:pt>
                <c:pt idx="1056">
                  <c:v>20:15:46:23</c:v>
                </c:pt>
                <c:pt idx="1057">
                  <c:v>20:16:09:23</c:v>
                </c:pt>
                <c:pt idx="1058">
                  <c:v>20:16:32:23</c:v>
                </c:pt>
                <c:pt idx="1059">
                  <c:v>20:16:55:23</c:v>
                </c:pt>
                <c:pt idx="1060">
                  <c:v>20:17:18:23</c:v>
                </c:pt>
                <c:pt idx="1061">
                  <c:v>20:17:41:23</c:v>
                </c:pt>
                <c:pt idx="1062">
                  <c:v>20:18:04:23</c:v>
                </c:pt>
                <c:pt idx="1063">
                  <c:v>20:18:27:23</c:v>
                </c:pt>
                <c:pt idx="1064">
                  <c:v>20:18:50:23</c:v>
                </c:pt>
                <c:pt idx="1065">
                  <c:v>20:19:13:23</c:v>
                </c:pt>
                <c:pt idx="1066">
                  <c:v>20:19:36:23</c:v>
                </c:pt>
                <c:pt idx="1067">
                  <c:v>20:19:59:23</c:v>
                </c:pt>
                <c:pt idx="1068">
                  <c:v>20:20:22:23</c:v>
                </c:pt>
                <c:pt idx="1069">
                  <c:v>20:20:45:23</c:v>
                </c:pt>
                <c:pt idx="1070">
                  <c:v>20:21:08:23</c:v>
                </c:pt>
                <c:pt idx="1071">
                  <c:v>20:21:31:23</c:v>
                </c:pt>
                <c:pt idx="1072">
                  <c:v>20:21:54:23</c:v>
                </c:pt>
                <c:pt idx="1073">
                  <c:v>20:22:17:23</c:v>
                </c:pt>
                <c:pt idx="1074">
                  <c:v>20:22:40:23</c:v>
                </c:pt>
                <c:pt idx="1075">
                  <c:v>20:23:03:23</c:v>
                </c:pt>
                <c:pt idx="1076">
                  <c:v>20:23:26:23</c:v>
                </c:pt>
                <c:pt idx="1077">
                  <c:v>20:23:49:23</c:v>
                </c:pt>
                <c:pt idx="1078">
                  <c:v>20:24:12:23</c:v>
                </c:pt>
                <c:pt idx="1079">
                  <c:v>20:24:35:23</c:v>
                </c:pt>
                <c:pt idx="1080">
                  <c:v>20:24:58:23</c:v>
                </c:pt>
                <c:pt idx="1081">
                  <c:v>20:25:21:23</c:v>
                </c:pt>
                <c:pt idx="1082">
                  <c:v>20:25:44:23</c:v>
                </c:pt>
                <c:pt idx="1083">
                  <c:v>20:26:07:23</c:v>
                </c:pt>
                <c:pt idx="1084">
                  <c:v>20:26:30:23</c:v>
                </c:pt>
                <c:pt idx="1085">
                  <c:v>20:26:53:23</c:v>
                </c:pt>
                <c:pt idx="1086">
                  <c:v>20:27:16:23</c:v>
                </c:pt>
                <c:pt idx="1087">
                  <c:v>20:27:39:23</c:v>
                </c:pt>
                <c:pt idx="1088">
                  <c:v>20:28:02:23</c:v>
                </c:pt>
                <c:pt idx="1089">
                  <c:v>20:28:25:23</c:v>
                </c:pt>
                <c:pt idx="1090">
                  <c:v>20:28:48:23</c:v>
                </c:pt>
                <c:pt idx="1091">
                  <c:v>20:29:11:23</c:v>
                </c:pt>
                <c:pt idx="1092">
                  <c:v>20:29:34:23</c:v>
                </c:pt>
                <c:pt idx="1093">
                  <c:v>20:29:57:23</c:v>
                </c:pt>
                <c:pt idx="1094">
                  <c:v>20:30:20:23</c:v>
                </c:pt>
                <c:pt idx="1095">
                  <c:v>20:30:43:23</c:v>
                </c:pt>
                <c:pt idx="1096">
                  <c:v>20:31:06:23</c:v>
                </c:pt>
                <c:pt idx="1097">
                  <c:v>20:31:29:23</c:v>
                </c:pt>
                <c:pt idx="1098">
                  <c:v>20:31:52:23</c:v>
                </c:pt>
                <c:pt idx="1099">
                  <c:v>20:32:15:23</c:v>
                </c:pt>
                <c:pt idx="1100">
                  <c:v>20:32:38:23</c:v>
                </c:pt>
                <c:pt idx="1101">
                  <c:v>20:33:01:23</c:v>
                </c:pt>
                <c:pt idx="1102">
                  <c:v>20:33:24:23</c:v>
                </c:pt>
                <c:pt idx="1103">
                  <c:v>20:33:47:23</c:v>
                </c:pt>
                <c:pt idx="1104">
                  <c:v>20:34:10:23</c:v>
                </c:pt>
                <c:pt idx="1105">
                  <c:v>20:34:33:23</c:v>
                </c:pt>
                <c:pt idx="1106">
                  <c:v>20:34:56:23</c:v>
                </c:pt>
                <c:pt idx="1107">
                  <c:v>20:35:19:23</c:v>
                </c:pt>
                <c:pt idx="1108">
                  <c:v>20:35:42:23</c:v>
                </c:pt>
                <c:pt idx="1109">
                  <c:v>20:36:05:23</c:v>
                </c:pt>
                <c:pt idx="1110">
                  <c:v>20:36:28:23</c:v>
                </c:pt>
                <c:pt idx="1111">
                  <c:v>20:36:51:23</c:v>
                </c:pt>
                <c:pt idx="1112">
                  <c:v>20:37:14:23</c:v>
                </c:pt>
                <c:pt idx="1113">
                  <c:v>20:37:37:23</c:v>
                </c:pt>
                <c:pt idx="1114">
                  <c:v>20:38:00:23</c:v>
                </c:pt>
                <c:pt idx="1115">
                  <c:v>20:38:23:23</c:v>
                </c:pt>
                <c:pt idx="1116">
                  <c:v>20:38:46:23</c:v>
                </c:pt>
                <c:pt idx="1117">
                  <c:v>20:39:09:23</c:v>
                </c:pt>
                <c:pt idx="1118">
                  <c:v>20:39:32:23</c:v>
                </c:pt>
                <c:pt idx="1119">
                  <c:v>20:39:55:23</c:v>
                </c:pt>
                <c:pt idx="1120">
                  <c:v>20:40:18:23</c:v>
                </c:pt>
                <c:pt idx="1121">
                  <c:v>20:40:41:23</c:v>
                </c:pt>
                <c:pt idx="1122">
                  <c:v>20:41:04:23</c:v>
                </c:pt>
                <c:pt idx="1123">
                  <c:v>20:41:27:23</c:v>
                </c:pt>
                <c:pt idx="1124">
                  <c:v>20:41:50:23</c:v>
                </c:pt>
                <c:pt idx="1125">
                  <c:v>20:42:13:23</c:v>
                </c:pt>
                <c:pt idx="1126">
                  <c:v>20:42:36:23</c:v>
                </c:pt>
                <c:pt idx="1127">
                  <c:v>20:42:59:23</c:v>
                </c:pt>
                <c:pt idx="1128">
                  <c:v>20:43:22:23</c:v>
                </c:pt>
                <c:pt idx="1129">
                  <c:v>20:43:45:23</c:v>
                </c:pt>
                <c:pt idx="1130">
                  <c:v>20:44:08:23</c:v>
                </c:pt>
                <c:pt idx="1131">
                  <c:v>20:44:31:23</c:v>
                </c:pt>
                <c:pt idx="1132">
                  <c:v>20:44:54:23</c:v>
                </c:pt>
                <c:pt idx="1133">
                  <c:v>20:45:17:23</c:v>
                </c:pt>
                <c:pt idx="1134">
                  <c:v>20:45:40:23</c:v>
                </c:pt>
                <c:pt idx="1135">
                  <c:v>20:46:03:23</c:v>
                </c:pt>
                <c:pt idx="1136">
                  <c:v>20:46:26:23</c:v>
                </c:pt>
                <c:pt idx="1137">
                  <c:v>20:46:49:23</c:v>
                </c:pt>
                <c:pt idx="1138">
                  <c:v>20:47:12:23</c:v>
                </c:pt>
                <c:pt idx="1139">
                  <c:v>20:47:35:23</c:v>
                </c:pt>
                <c:pt idx="1140">
                  <c:v>20:47:58:23</c:v>
                </c:pt>
                <c:pt idx="1141">
                  <c:v>20:48:21:23</c:v>
                </c:pt>
                <c:pt idx="1142">
                  <c:v>20:48:44:23</c:v>
                </c:pt>
                <c:pt idx="1143">
                  <c:v>20:49:07:23</c:v>
                </c:pt>
                <c:pt idx="1144">
                  <c:v>20:49:30:23</c:v>
                </c:pt>
                <c:pt idx="1145">
                  <c:v>20:49:53:23</c:v>
                </c:pt>
                <c:pt idx="1146">
                  <c:v>20:50:16:23</c:v>
                </c:pt>
                <c:pt idx="1147">
                  <c:v>20:50:39:23</c:v>
                </c:pt>
                <c:pt idx="1148">
                  <c:v>20:51:02:23</c:v>
                </c:pt>
                <c:pt idx="1149">
                  <c:v>20:51:25:23</c:v>
                </c:pt>
                <c:pt idx="1150">
                  <c:v>20:51:48:23</c:v>
                </c:pt>
                <c:pt idx="1151">
                  <c:v>20:52:11:23</c:v>
                </c:pt>
                <c:pt idx="1152">
                  <c:v>20:52:34:23</c:v>
                </c:pt>
                <c:pt idx="1153">
                  <c:v>20:52:57:23</c:v>
                </c:pt>
                <c:pt idx="1154">
                  <c:v>20:53:20:23</c:v>
                </c:pt>
                <c:pt idx="1155">
                  <c:v>20:53:43:23</c:v>
                </c:pt>
                <c:pt idx="1156">
                  <c:v>20:54:06:23</c:v>
                </c:pt>
                <c:pt idx="1157">
                  <c:v>20:54:29:23</c:v>
                </c:pt>
                <c:pt idx="1158">
                  <c:v>20:54:52:23</c:v>
                </c:pt>
                <c:pt idx="1159">
                  <c:v>20:55:15:23</c:v>
                </c:pt>
                <c:pt idx="1160">
                  <c:v>20:55:38:23</c:v>
                </c:pt>
                <c:pt idx="1161">
                  <c:v>20:56:01:23</c:v>
                </c:pt>
                <c:pt idx="1162">
                  <c:v>20:56:24:23</c:v>
                </c:pt>
                <c:pt idx="1163">
                  <c:v>20:56:47:23</c:v>
                </c:pt>
                <c:pt idx="1164">
                  <c:v>20:57:10:23</c:v>
                </c:pt>
                <c:pt idx="1165">
                  <c:v>20:57:33:23</c:v>
                </c:pt>
                <c:pt idx="1166">
                  <c:v>20:57:56:23</c:v>
                </c:pt>
                <c:pt idx="1167">
                  <c:v>20:58:19:23</c:v>
                </c:pt>
                <c:pt idx="1168">
                  <c:v>20:58:42:23</c:v>
                </c:pt>
                <c:pt idx="1169">
                  <c:v>20:59:05:23</c:v>
                </c:pt>
                <c:pt idx="1170">
                  <c:v>20:59:28:23</c:v>
                </c:pt>
                <c:pt idx="1171">
                  <c:v>20:59:51:23</c:v>
                </c:pt>
                <c:pt idx="1172">
                  <c:v>21:00:14:23</c:v>
                </c:pt>
                <c:pt idx="1173">
                  <c:v>21:00:37:23</c:v>
                </c:pt>
                <c:pt idx="1174">
                  <c:v>21:01:00:23</c:v>
                </c:pt>
                <c:pt idx="1175">
                  <c:v>21:01:23:23</c:v>
                </c:pt>
                <c:pt idx="1176">
                  <c:v>21:01:46:23</c:v>
                </c:pt>
                <c:pt idx="1177">
                  <c:v>21:02:09:23</c:v>
                </c:pt>
                <c:pt idx="1178">
                  <c:v>21:02:32:23</c:v>
                </c:pt>
                <c:pt idx="1179">
                  <c:v>21:02:55:23</c:v>
                </c:pt>
                <c:pt idx="1180">
                  <c:v>21:03:18:23</c:v>
                </c:pt>
                <c:pt idx="1181">
                  <c:v>21:03:41:23</c:v>
                </c:pt>
                <c:pt idx="1182">
                  <c:v>21:04:04:23</c:v>
                </c:pt>
                <c:pt idx="1183">
                  <c:v>21:04:27:23</c:v>
                </c:pt>
                <c:pt idx="1184">
                  <c:v>21:04:50:23</c:v>
                </c:pt>
                <c:pt idx="1185">
                  <c:v>21:05:13:23</c:v>
                </c:pt>
                <c:pt idx="1186">
                  <c:v>21:05:36:23</c:v>
                </c:pt>
                <c:pt idx="1187">
                  <c:v>21:05:59:23</c:v>
                </c:pt>
                <c:pt idx="1188">
                  <c:v>21:06:22:23</c:v>
                </c:pt>
                <c:pt idx="1189">
                  <c:v>21:06:45:23</c:v>
                </c:pt>
                <c:pt idx="1190">
                  <c:v>21:07:08:23</c:v>
                </c:pt>
                <c:pt idx="1191">
                  <c:v>21:07:31:23</c:v>
                </c:pt>
                <c:pt idx="1192">
                  <c:v>21:07:54:23</c:v>
                </c:pt>
                <c:pt idx="1193">
                  <c:v>21:08:17:23</c:v>
                </c:pt>
                <c:pt idx="1194">
                  <c:v>21:08:40:23</c:v>
                </c:pt>
                <c:pt idx="1195">
                  <c:v>21:09:03:23</c:v>
                </c:pt>
                <c:pt idx="1196">
                  <c:v>21:09:26:23</c:v>
                </c:pt>
                <c:pt idx="1197">
                  <c:v>21:09:49:23</c:v>
                </c:pt>
                <c:pt idx="1198">
                  <c:v>21:10:12:23</c:v>
                </c:pt>
                <c:pt idx="1199">
                  <c:v>21:10:35:23</c:v>
                </c:pt>
                <c:pt idx="1200">
                  <c:v>21:10:58:23</c:v>
                </c:pt>
                <c:pt idx="1201">
                  <c:v>21:11:21:23</c:v>
                </c:pt>
                <c:pt idx="1202">
                  <c:v>21:11:44:23</c:v>
                </c:pt>
                <c:pt idx="1203">
                  <c:v>21:12:07:23</c:v>
                </c:pt>
                <c:pt idx="1204">
                  <c:v>21:12:30:23</c:v>
                </c:pt>
                <c:pt idx="1205">
                  <c:v>21:12:53:23</c:v>
                </c:pt>
                <c:pt idx="1206">
                  <c:v>21:13:16:23</c:v>
                </c:pt>
                <c:pt idx="1207">
                  <c:v>21:13:39:23</c:v>
                </c:pt>
                <c:pt idx="1208">
                  <c:v>21:14:02:23</c:v>
                </c:pt>
                <c:pt idx="1209">
                  <c:v>21:14:25:23</c:v>
                </c:pt>
                <c:pt idx="1210">
                  <c:v>21:14:48:23</c:v>
                </c:pt>
                <c:pt idx="1211">
                  <c:v>21:15:11:23</c:v>
                </c:pt>
                <c:pt idx="1212">
                  <c:v>21:15:34:23</c:v>
                </c:pt>
                <c:pt idx="1213">
                  <c:v>21:15:57:23</c:v>
                </c:pt>
                <c:pt idx="1214">
                  <c:v>21:16:20:23</c:v>
                </c:pt>
                <c:pt idx="1215">
                  <c:v>21:16:43:23</c:v>
                </c:pt>
                <c:pt idx="1216">
                  <c:v>21:17:06:23</c:v>
                </c:pt>
                <c:pt idx="1217">
                  <c:v>21:17:29:23</c:v>
                </c:pt>
                <c:pt idx="1218">
                  <c:v>21:17:52:23</c:v>
                </c:pt>
                <c:pt idx="1219">
                  <c:v>21:18:15:23</c:v>
                </c:pt>
                <c:pt idx="1220">
                  <c:v>21:18:38:23</c:v>
                </c:pt>
                <c:pt idx="1221">
                  <c:v>21:19:01:23</c:v>
                </c:pt>
                <c:pt idx="1222">
                  <c:v>21:19:24:23</c:v>
                </c:pt>
                <c:pt idx="1223">
                  <c:v>21:19:47:23</c:v>
                </c:pt>
                <c:pt idx="1224">
                  <c:v>21:20:10:23</c:v>
                </c:pt>
                <c:pt idx="1225">
                  <c:v>21:20:33:23</c:v>
                </c:pt>
                <c:pt idx="1226">
                  <c:v>21:20:56:23</c:v>
                </c:pt>
                <c:pt idx="1227">
                  <c:v>21:21:19:23</c:v>
                </c:pt>
                <c:pt idx="1228">
                  <c:v>21:21:42:23</c:v>
                </c:pt>
                <c:pt idx="1229">
                  <c:v>21:22:05:23</c:v>
                </c:pt>
                <c:pt idx="1230">
                  <c:v>21:22:28:23</c:v>
                </c:pt>
                <c:pt idx="1231">
                  <c:v>21:22:51:23</c:v>
                </c:pt>
                <c:pt idx="1232">
                  <c:v>21:23:14:23</c:v>
                </c:pt>
                <c:pt idx="1233">
                  <c:v>21:23:37:23</c:v>
                </c:pt>
                <c:pt idx="1234">
                  <c:v>21:24:00:23</c:v>
                </c:pt>
                <c:pt idx="1235">
                  <c:v>21:24:23:23</c:v>
                </c:pt>
                <c:pt idx="1236">
                  <c:v>21:24:46:23</c:v>
                </c:pt>
                <c:pt idx="1237">
                  <c:v>21:25:09:23</c:v>
                </c:pt>
                <c:pt idx="1238">
                  <c:v>21:25:32:23</c:v>
                </c:pt>
                <c:pt idx="1239">
                  <c:v>21:25:55:23</c:v>
                </c:pt>
                <c:pt idx="1240">
                  <c:v>21:26:18:23</c:v>
                </c:pt>
                <c:pt idx="1241">
                  <c:v>21:26:41:23</c:v>
                </c:pt>
                <c:pt idx="1242">
                  <c:v>21:27:04:23</c:v>
                </c:pt>
                <c:pt idx="1243">
                  <c:v>21:27:27:23</c:v>
                </c:pt>
                <c:pt idx="1244">
                  <c:v>21:27:50:23</c:v>
                </c:pt>
                <c:pt idx="1245">
                  <c:v>21:28:13:23</c:v>
                </c:pt>
                <c:pt idx="1246">
                  <c:v>21:28:36:23</c:v>
                </c:pt>
                <c:pt idx="1247">
                  <c:v>21:28:59:23</c:v>
                </c:pt>
                <c:pt idx="1248">
                  <c:v>21:29:22:23</c:v>
                </c:pt>
                <c:pt idx="1249">
                  <c:v>21:29:45:23</c:v>
                </c:pt>
                <c:pt idx="1250">
                  <c:v>21:30:08:23</c:v>
                </c:pt>
                <c:pt idx="1251">
                  <c:v>21:30:31:23</c:v>
                </c:pt>
                <c:pt idx="1252">
                  <c:v>21:30:54:23</c:v>
                </c:pt>
                <c:pt idx="1253">
                  <c:v>21:31:17:23</c:v>
                </c:pt>
                <c:pt idx="1254">
                  <c:v>21:31:40:23</c:v>
                </c:pt>
                <c:pt idx="1255">
                  <c:v>21:32:03:23</c:v>
                </c:pt>
                <c:pt idx="1256">
                  <c:v>21:32:26:23</c:v>
                </c:pt>
                <c:pt idx="1257">
                  <c:v>21:32:49:23</c:v>
                </c:pt>
                <c:pt idx="1258">
                  <c:v>21:33:12:23</c:v>
                </c:pt>
                <c:pt idx="1259">
                  <c:v>21:33:35:23</c:v>
                </c:pt>
                <c:pt idx="1260">
                  <c:v>21:33:58:23</c:v>
                </c:pt>
                <c:pt idx="1261">
                  <c:v>21:34:21:23</c:v>
                </c:pt>
                <c:pt idx="1262">
                  <c:v>21:34:44:23</c:v>
                </c:pt>
                <c:pt idx="1263">
                  <c:v>21:35:07:23</c:v>
                </c:pt>
                <c:pt idx="1264">
                  <c:v>21:35:30:23</c:v>
                </c:pt>
                <c:pt idx="1265">
                  <c:v>21:35:53:23</c:v>
                </c:pt>
                <c:pt idx="1266">
                  <c:v>21:36:16:23</c:v>
                </c:pt>
                <c:pt idx="1267">
                  <c:v>21:36:39:23</c:v>
                </c:pt>
                <c:pt idx="1268">
                  <c:v>21:37:02:23</c:v>
                </c:pt>
                <c:pt idx="1269">
                  <c:v>21:37:25:23</c:v>
                </c:pt>
                <c:pt idx="1270">
                  <c:v>21:37:48:23</c:v>
                </c:pt>
                <c:pt idx="1271">
                  <c:v>21:38:11:23</c:v>
                </c:pt>
                <c:pt idx="1272">
                  <c:v>21:38:34:23</c:v>
                </c:pt>
                <c:pt idx="1273">
                  <c:v>21:38:57:23</c:v>
                </c:pt>
                <c:pt idx="1274">
                  <c:v>21:39:20:23</c:v>
                </c:pt>
                <c:pt idx="1275">
                  <c:v>21:39:43:23</c:v>
                </c:pt>
                <c:pt idx="1276">
                  <c:v>21:40:06:23</c:v>
                </c:pt>
                <c:pt idx="1277">
                  <c:v>21:40:29:23</c:v>
                </c:pt>
                <c:pt idx="1278">
                  <c:v>21:40:52:23</c:v>
                </c:pt>
                <c:pt idx="1279">
                  <c:v>21:41:15:23</c:v>
                </c:pt>
                <c:pt idx="1280">
                  <c:v>21:41:38:23</c:v>
                </c:pt>
                <c:pt idx="1281">
                  <c:v>21:42:01:23</c:v>
                </c:pt>
                <c:pt idx="1282">
                  <c:v>21:42:24:23</c:v>
                </c:pt>
                <c:pt idx="1283">
                  <c:v>21:42:47:23</c:v>
                </c:pt>
                <c:pt idx="1284">
                  <c:v>21:43:10:23</c:v>
                </c:pt>
                <c:pt idx="1285">
                  <c:v>21:43:33:23</c:v>
                </c:pt>
                <c:pt idx="1286">
                  <c:v>21:43:56:23</c:v>
                </c:pt>
                <c:pt idx="1287">
                  <c:v>21:44:19:23</c:v>
                </c:pt>
                <c:pt idx="1288">
                  <c:v>21:44:42:23</c:v>
                </c:pt>
                <c:pt idx="1289">
                  <c:v>21:45:05:23</c:v>
                </c:pt>
                <c:pt idx="1290">
                  <c:v>21:45:28:23</c:v>
                </c:pt>
                <c:pt idx="1291">
                  <c:v>21:45:51:23</c:v>
                </c:pt>
                <c:pt idx="1292">
                  <c:v>21:46:14:23</c:v>
                </c:pt>
                <c:pt idx="1293">
                  <c:v>21:46:37:23</c:v>
                </c:pt>
                <c:pt idx="1294">
                  <c:v>21:47:00:23</c:v>
                </c:pt>
                <c:pt idx="1295">
                  <c:v>21:47:23:23</c:v>
                </c:pt>
                <c:pt idx="1296">
                  <c:v>21:47:46:23</c:v>
                </c:pt>
                <c:pt idx="1297">
                  <c:v>21:48:09:23</c:v>
                </c:pt>
                <c:pt idx="1298">
                  <c:v>21:48:32:23</c:v>
                </c:pt>
                <c:pt idx="1299">
                  <c:v>21:48:55:23</c:v>
                </c:pt>
                <c:pt idx="1300">
                  <c:v>21:49:18:23</c:v>
                </c:pt>
                <c:pt idx="1301">
                  <c:v>21:49:41:23</c:v>
                </c:pt>
                <c:pt idx="1302">
                  <c:v>21:50:04:23</c:v>
                </c:pt>
                <c:pt idx="1303">
                  <c:v>21:50:27:23</c:v>
                </c:pt>
                <c:pt idx="1304">
                  <c:v>21:50:50:23</c:v>
                </c:pt>
                <c:pt idx="1305">
                  <c:v>21:51:13:23</c:v>
                </c:pt>
                <c:pt idx="1306">
                  <c:v>21:51:36:23</c:v>
                </c:pt>
                <c:pt idx="1307">
                  <c:v>21:51:59:23</c:v>
                </c:pt>
                <c:pt idx="1308">
                  <c:v>21:52:22:23</c:v>
                </c:pt>
                <c:pt idx="1309">
                  <c:v>21:52:45:23</c:v>
                </c:pt>
                <c:pt idx="1310">
                  <c:v>21:53:08:23</c:v>
                </c:pt>
                <c:pt idx="1311">
                  <c:v>21:53:31:23</c:v>
                </c:pt>
                <c:pt idx="1312">
                  <c:v>21:53:54:23</c:v>
                </c:pt>
                <c:pt idx="1313">
                  <c:v>21:54:17:23</c:v>
                </c:pt>
                <c:pt idx="1314">
                  <c:v>21:54:40:23</c:v>
                </c:pt>
                <c:pt idx="1315">
                  <c:v>21:55:03:23</c:v>
                </c:pt>
                <c:pt idx="1316">
                  <c:v>21:55:26:23</c:v>
                </c:pt>
                <c:pt idx="1317">
                  <c:v>21:55:49:23</c:v>
                </c:pt>
                <c:pt idx="1318">
                  <c:v>21:56:12:23</c:v>
                </c:pt>
                <c:pt idx="1319">
                  <c:v>21:56:35:23</c:v>
                </c:pt>
                <c:pt idx="1320">
                  <c:v>21:56:58:23</c:v>
                </c:pt>
                <c:pt idx="1321">
                  <c:v>21:57:21:23</c:v>
                </c:pt>
                <c:pt idx="1322">
                  <c:v>21:57:44:23</c:v>
                </c:pt>
                <c:pt idx="1323">
                  <c:v>21:58:07:23</c:v>
                </c:pt>
                <c:pt idx="1324">
                  <c:v>21:58:30:23</c:v>
                </c:pt>
                <c:pt idx="1325">
                  <c:v>21:58:53:23</c:v>
                </c:pt>
                <c:pt idx="1326">
                  <c:v>21:59:16:23</c:v>
                </c:pt>
                <c:pt idx="1327">
                  <c:v>21:59:39:23</c:v>
                </c:pt>
                <c:pt idx="1328">
                  <c:v>22:00:02:23</c:v>
                </c:pt>
                <c:pt idx="1329">
                  <c:v>22:00:25:23</c:v>
                </c:pt>
                <c:pt idx="1330">
                  <c:v>22:00:48:23</c:v>
                </c:pt>
                <c:pt idx="1331">
                  <c:v>22:01:11:23</c:v>
                </c:pt>
                <c:pt idx="1332">
                  <c:v>22:01:34:23</c:v>
                </c:pt>
                <c:pt idx="1333">
                  <c:v>22:01:57:23</c:v>
                </c:pt>
                <c:pt idx="1334">
                  <c:v>22:02:20:23</c:v>
                </c:pt>
                <c:pt idx="1335">
                  <c:v>22:02:43:23</c:v>
                </c:pt>
                <c:pt idx="1336">
                  <c:v>22:03:06:23</c:v>
                </c:pt>
                <c:pt idx="1337">
                  <c:v>22:03:29:23</c:v>
                </c:pt>
                <c:pt idx="1338">
                  <c:v>22:03:52:23</c:v>
                </c:pt>
                <c:pt idx="1339">
                  <c:v>22:04:15:23</c:v>
                </c:pt>
                <c:pt idx="1340">
                  <c:v>22:04:38:23</c:v>
                </c:pt>
                <c:pt idx="1341">
                  <c:v>22:05:01:23</c:v>
                </c:pt>
                <c:pt idx="1342">
                  <c:v>22:05:24:23</c:v>
                </c:pt>
                <c:pt idx="1343">
                  <c:v>22:05:47:23</c:v>
                </c:pt>
                <c:pt idx="1344">
                  <c:v>22:06:10:23</c:v>
                </c:pt>
                <c:pt idx="1345">
                  <c:v>22:06:33:23</c:v>
                </c:pt>
                <c:pt idx="1346">
                  <c:v>22:06:56:23</c:v>
                </c:pt>
                <c:pt idx="1347">
                  <c:v>22:07:19:23</c:v>
                </c:pt>
                <c:pt idx="1348">
                  <c:v>22:07:42:23</c:v>
                </c:pt>
                <c:pt idx="1349">
                  <c:v>22:08:05:23</c:v>
                </c:pt>
                <c:pt idx="1350">
                  <c:v>22:08:28:23</c:v>
                </c:pt>
                <c:pt idx="1351">
                  <c:v>22:08:51:23</c:v>
                </c:pt>
                <c:pt idx="1352">
                  <c:v>22:09:14:23</c:v>
                </c:pt>
                <c:pt idx="1353">
                  <c:v>22:09:37:23</c:v>
                </c:pt>
                <c:pt idx="1354">
                  <c:v>22:10:00:23</c:v>
                </c:pt>
                <c:pt idx="1355">
                  <c:v>22:10:23:23</c:v>
                </c:pt>
                <c:pt idx="1356">
                  <c:v>22:10:46:23</c:v>
                </c:pt>
                <c:pt idx="1357">
                  <c:v>22:11:09:23</c:v>
                </c:pt>
                <c:pt idx="1358">
                  <c:v>22:11:32:23</c:v>
                </c:pt>
                <c:pt idx="1359">
                  <c:v>22:11:55:23</c:v>
                </c:pt>
                <c:pt idx="1360">
                  <c:v>22:12:18:23</c:v>
                </c:pt>
                <c:pt idx="1361">
                  <c:v>22:12:41:23</c:v>
                </c:pt>
                <c:pt idx="1362">
                  <c:v>22:13:04:23</c:v>
                </c:pt>
                <c:pt idx="1363">
                  <c:v>22:13:27:23</c:v>
                </c:pt>
                <c:pt idx="1364">
                  <c:v>22:13:50:23</c:v>
                </c:pt>
                <c:pt idx="1365">
                  <c:v>22:14:13:23</c:v>
                </c:pt>
                <c:pt idx="1366">
                  <c:v>22:14:36:23</c:v>
                </c:pt>
                <c:pt idx="1367">
                  <c:v>22:14:59:23</c:v>
                </c:pt>
                <c:pt idx="1368">
                  <c:v>22:15:22:23</c:v>
                </c:pt>
                <c:pt idx="1369">
                  <c:v>22:15:45:23</c:v>
                </c:pt>
                <c:pt idx="1370">
                  <c:v>22:16:08:23</c:v>
                </c:pt>
                <c:pt idx="1371">
                  <c:v>22:16:31:23</c:v>
                </c:pt>
                <c:pt idx="1372">
                  <c:v>22:16:54:23</c:v>
                </c:pt>
                <c:pt idx="1373">
                  <c:v>22:17:17:23</c:v>
                </c:pt>
                <c:pt idx="1374">
                  <c:v>22:17:40:23</c:v>
                </c:pt>
                <c:pt idx="1375">
                  <c:v>22:18:03:23</c:v>
                </c:pt>
                <c:pt idx="1376">
                  <c:v>22:18:26:23</c:v>
                </c:pt>
                <c:pt idx="1377">
                  <c:v>22:18:49:23</c:v>
                </c:pt>
                <c:pt idx="1378">
                  <c:v>22:19:12:23</c:v>
                </c:pt>
                <c:pt idx="1379">
                  <c:v>22:19:35:23</c:v>
                </c:pt>
                <c:pt idx="1380">
                  <c:v>22:19:58:23</c:v>
                </c:pt>
                <c:pt idx="1381">
                  <c:v>22:20:21:23</c:v>
                </c:pt>
                <c:pt idx="1382">
                  <c:v>22:20:44:23</c:v>
                </c:pt>
                <c:pt idx="1383">
                  <c:v>22:21:07:23</c:v>
                </c:pt>
                <c:pt idx="1384">
                  <c:v>22:21:30:23</c:v>
                </c:pt>
                <c:pt idx="1385">
                  <c:v>22:21:53:23</c:v>
                </c:pt>
                <c:pt idx="1386">
                  <c:v>22:22:16:23</c:v>
                </c:pt>
                <c:pt idx="1387">
                  <c:v>22:22:39:23</c:v>
                </c:pt>
                <c:pt idx="1388">
                  <c:v>22:23:02:23</c:v>
                </c:pt>
                <c:pt idx="1389">
                  <c:v>22:23:25:23</c:v>
                </c:pt>
                <c:pt idx="1390">
                  <c:v>22:23:48:23</c:v>
                </c:pt>
                <c:pt idx="1391">
                  <c:v>22:24:11:23</c:v>
                </c:pt>
                <c:pt idx="1392">
                  <c:v>22:24:34:23</c:v>
                </c:pt>
                <c:pt idx="1393">
                  <c:v>22:24:57:23</c:v>
                </c:pt>
                <c:pt idx="1394">
                  <c:v>22:25:20:23</c:v>
                </c:pt>
                <c:pt idx="1395">
                  <c:v>22:25:43:23</c:v>
                </c:pt>
                <c:pt idx="1396">
                  <c:v>22:26:06:23</c:v>
                </c:pt>
                <c:pt idx="1397">
                  <c:v>22:26:29:23</c:v>
                </c:pt>
                <c:pt idx="1398">
                  <c:v>22:26:52:23</c:v>
                </c:pt>
                <c:pt idx="1399">
                  <c:v>22:27:15:23</c:v>
                </c:pt>
                <c:pt idx="1400">
                  <c:v>22:27:38:23</c:v>
                </c:pt>
                <c:pt idx="1401">
                  <c:v>22:28:01:23</c:v>
                </c:pt>
                <c:pt idx="1402">
                  <c:v>22:28:24:23</c:v>
                </c:pt>
                <c:pt idx="1403">
                  <c:v>22:28:47:23</c:v>
                </c:pt>
                <c:pt idx="1404">
                  <c:v>22:29:10:23</c:v>
                </c:pt>
                <c:pt idx="1405">
                  <c:v>22:29:33:23</c:v>
                </c:pt>
                <c:pt idx="1406">
                  <c:v>22:29:56:23</c:v>
                </c:pt>
                <c:pt idx="1407">
                  <c:v>22:30:19:23</c:v>
                </c:pt>
                <c:pt idx="1408">
                  <c:v>22:30:42:23</c:v>
                </c:pt>
                <c:pt idx="1409">
                  <c:v>22:31:05:23</c:v>
                </c:pt>
                <c:pt idx="1410">
                  <c:v>22:31:28:23</c:v>
                </c:pt>
                <c:pt idx="1411">
                  <c:v>22:31:51:23</c:v>
                </c:pt>
                <c:pt idx="1412">
                  <c:v>22:32:14:23</c:v>
                </c:pt>
                <c:pt idx="1413">
                  <c:v>22:32:37:23</c:v>
                </c:pt>
                <c:pt idx="1414">
                  <c:v>22:33:00:23</c:v>
                </c:pt>
                <c:pt idx="1415">
                  <c:v>22:33:46:23</c:v>
                </c:pt>
                <c:pt idx="1416">
                  <c:v>22:34:09:23</c:v>
                </c:pt>
                <c:pt idx="1417">
                  <c:v>22:34:32:23</c:v>
                </c:pt>
                <c:pt idx="1418">
                  <c:v>22:34:55:23</c:v>
                </c:pt>
                <c:pt idx="1419">
                  <c:v>22:35:18:23</c:v>
                </c:pt>
                <c:pt idx="1420">
                  <c:v>22:35:41:23</c:v>
                </c:pt>
                <c:pt idx="1421">
                  <c:v>22:36:04:23</c:v>
                </c:pt>
                <c:pt idx="1422">
                  <c:v>22:36:27:23</c:v>
                </c:pt>
                <c:pt idx="1423">
                  <c:v>22:36:50:23</c:v>
                </c:pt>
                <c:pt idx="1424">
                  <c:v>22:37:13:23</c:v>
                </c:pt>
                <c:pt idx="1425">
                  <c:v>22:37:36:23</c:v>
                </c:pt>
                <c:pt idx="1426">
                  <c:v>22:37:59:23</c:v>
                </c:pt>
                <c:pt idx="1427">
                  <c:v>22:38:22:23</c:v>
                </c:pt>
                <c:pt idx="1428">
                  <c:v>22:38:45:23</c:v>
                </c:pt>
                <c:pt idx="1429">
                  <c:v>22:39:08:23</c:v>
                </c:pt>
                <c:pt idx="1430">
                  <c:v>22:39:31:23</c:v>
                </c:pt>
                <c:pt idx="1431">
                  <c:v>22:39:54:23</c:v>
                </c:pt>
                <c:pt idx="1432">
                  <c:v>22:40:17:23</c:v>
                </c:pt>
                <c:pt idx="1433">
                  <c:v>22:40:40:23</c:v>
                </c:pt>
                <c:pt idx="1434">
                  <c:v>22:41:03:23</c:v>
                </c:pt>
                <c:pt idx="1435">
                  <c:v>22:41:26:23</c:v>
                </c:pt>
                <c:pt idx="1436">
                  <c:v>22:41:49:23</c:v>
                </c:pt>
                <c:pt idx="1437">
                  <c:v>22:42:12:23</c:v>
                </c:pt>
                <c:pt idx="1438">
                  <c:v>22:42:35:23</c:v>
                </c:pt>
                <c:pt idx="1439">
                  <c:v>22:42:58:23</c:v>
                </c:pt>
                <c:pt idx="1440">
                  <c:v>22:43:21:23</c:v>
                </c:pt>
                <c:pt idx="1441">
                  <c:v>22:43:44:23</c:v>
                </c:pt>
                <c:pt idx="1442">
                  <c:v>22:44:07:23</c:v>
                </c:pt>
                <c:pt idx="1443">
                  <c:v>22:44:30:23</c:v>
                </c:pt>
                <c:pt idx="1444">
                  <c:v>22:44:53:23</c:v>
                </c:pt>
                <c:pt idx="1445">
                  <c:v>22:45:16:23</c:v>
                </c:pt>
                <c:pt idx="1446">
                  <c:v>22:45:39:23</c:v>
                </c:pt>
                <c:pt idx="1447">
                  <c:v>22:46:02:23</c:v>
                </c:pt>
                <c:pt idx="1448">
                  <c:v>22:46:25:23</c:v>
                </c:pt>
                <c:pt idx="1449">
                  <c:v>22:46:48:23</c:v>
                </c:pt>
                <c:pt idx="1450">
                  <c:v>22:47:11:23</c:v>
                </c:pt>
                <c:pt idx="1451">
                  <c:v>22:47:34:23</c:v>
                </c:pt>
                <c:pt idx="1452">
                  <c:v>22:47:57:23</c:v>
                </c:pt>
                <c:pt idx="1453">
                  <c:v>22:48:20:23</c:v>
                </c:pt>
                <c:pt idx="1454">
                  <c:v>22:48:43:23</c:v>
                </c:pt>
                <c:pt idx="1455">
                  <c:v>22:49:06:23</c:v>
                </c:pt>
                <c:pt idx="1456">
                  <c:v>22:49:29:23</c:v>
                </c:pt>
                <c:pt idx="1457">
                  <c:v>22:49:52:23</c:v>
                </c:pt>
                <c:pt idx="1458">
                  <c:v>22:50:15:23</c:v>
                </c:pt>
                <c:pt idx="1459">
                  <c:v>22:50:38:23</c:v>
                </c:pt>
                <c:pt idx="1460">
                  <c:v>22:51:01:23</c:v>
                </c:pt>
                <c:pt idx="1461">
                  <c:v>22:51:24:23</c:v>
                </c:pt>
                <c:pt idx="1462">
                  <c:v>22:51:47:23</c:v>
                </c:pt>
                <c:pt idx="1463">
                  <c:v>22:52:10:23</c:v>
                </c:pt>
                <c:pt idx="1464">
                  <c:v>22:52:33:23</c:v>
                </c:pt>
                <c:pt idx="1465">
                  <c:v>22:52:56:23</c:v>
                </c:pt>
                <c:pt idx="1466">
                  <c:v>22:53:19:23</c:v>
                </c:pt>
                <c:pt idx="1467">
                  <c:v>22:53:42:23</c:v>
                </c:pt>
                <c:pt idx="1468">
                  <c:v>22:54:05:23</c:v>
                </c:pt>
                <c:pt idx="1469">
                  <c:v>22:54:28:23</c:v>
                </c:pt>
                <c:pt idx="1470">
                  <c:v>22:54:51:23</c:v>
                </c:pt>
                <c:pt idx="1471">
                  <c:v>22:55:14:23</c:v>
                </c:pt>
                <c:pt idx="1472">
                  <c:v>22:55:37:23</c:v>
                </c:pt>
                <c:pt idx="1473">
                  <c:v>22:56:00:23</c:v>
                </c:pt>
                <c:pt idx="1474">
                  <c:v>22:56:23:23</c:v>
                </c:pt>
                <c:pt idx="1475">
                  <c:v>22:56:46:23</c:v>
                </c:pt>
                <c:pt idx="1476">
                  <c:v>22:57:09:23</c:v>
                </c:pt>
                <c:pt idx="1477">
                  <c:v>22:57:32:23</c:v>
                </c:pt>
                <c:pt idx="1478">
                  <c:v>22:57:55:23</c:v>
                </c:pt>
                <c:pt idx="1479">
                  <c:v>22:58:18:23</c:v>
                </c:pt>
                <c:pt idx="1480">
                  <c:v>22:58:41:23</c:v>
                </c:pt>
                <c:pt idx="1481">
                  <c:v>22:59:04:23</c:v>
                </c:pt>
                <c:pt idx="1482">
                  <c:v>22:59:27:23</c:v>
                </c:pt>
                <c:pt idx="1483">
                  <c:v>22:59:50:23</c:v>
                </c:pt>
                <c:pt idx="1484">
                  <c:v>23:00:13:23</c:v>
                </c:pt>
                <c:pt idx="1485">
                  <c:v>23:00:36:23</c:v>
                </c:pt>
                <c:pt idx="1486">
                  <c:v>23:00:59:23</c:v>
                </c:pt>
                <c:pt idx="1487">
                  <c:v>23:01:22:23</c:v>
                </c:pt>
                <c:pt idx="1488">
                  <c:v>23:01:45:23</c:v>
                </c:pt>
                <c:pt idx="1489">
                  <c:v>23:02:08:23</c:v>
                </c:pt>
                <c:pt idx="1490">
                  <c:v>23:02:31:23</c:v>
                </c:pt>
                <c:pt idx="1491">
                  <c:v>23:02:54:23</c:v>
                </c:pt>
                <c:pt idx="1492">
                  <c:v>23:03:17:23</c:v>
                </c:pt>
                <c:pt idx="1493">
                  <c:v>23:03:40:23</c:v>
                </c:pt>
                <c:pt idx="1494">
                  <c:v>23:04:03:23</c:v>
                </c:pt>
                <c:pt idx="1495">
                  <c:v>23:04:26:23</c:v>
                </c:pt>
                <c:pt idx="1496">
                  <c:v>23:04:49:23</c:v>
                </c:pt>
                <c:pt idx="1497">
                  <c:v>23:05:12:23</c:v>
                </c:pt>
                <c:pt idx="1498">
                  <c:v>23:05:35:23</c:v>
                </c:pt>
                <c:pt idx="1499">
                  <c:v>23:05:58:23</c:v>
                </c:pt>
                <c:pt idx="1500">
                  <c:v>23:06:21:23</c:v>
                </c:pt>
                <c:pt idx="1501">
                  <c:v>23:06:44:23</c:v>
                </c:pt>
                <c:pt idx="1502">
                  <c:v>23:07:07:23</c:v>
                </c:pt>
                <c:pt idx="1503">
                  <c:v>23:07:30:23</c:v>
                </c:pt>
                <c:pt idx="1504">
                  <c:v>23:07:53:23</c:v>
                </c:pt>
                <c:pt idx="1505">
                  <c:v>23:08:16:23</c:v>
                </c:pt>
                <c:pt idx="1506">
                  <c:v>23:08:39:23</c:v>
                </c:pt>
                <c:pt idx="1507">
                  <c:v>23:09:02:25</c:v>
                </c:pt>
                <c:pt idx="1508">
                  <c:v>23:09:25:23</c:v>
                </c:pt>
                <c:pt idx="1509">
                  <c:v>23:09:48:23</c:v>
                </c:pt>
                <c:pt idx="1510">
                  <c:v>23:10:11:23</c:v>
                </c:pt>
                <c:pt idx="1511">
                  <c:v>23:10:34:23</c:v>
                </c:pt>
                <c:pt idx="1512">
                  <c:v>23:10:57:23</c:v>
                </c:pt>
                <c:pt idx="1513">
                  <c:v>23:11:20:23</c:v>
                </c:pt>
                <c:pt idx="1514">
                  <c:v>23:11:43:23</c:v>
                </c:pt>
                <c:pt idx="1515">
                  <c:v>23:12:06:23</c:v>
                </c:pt>
                <c:pt idx="1516">
                  <c:v>23:12:29:23</c:v>
                </c:pt>
                <c:pt idx="1517">
                  <c:v>23:12:52:23</c:v>
                </c:pt>
                <c:pt idx="1518">
                  <c:v>23:13:15:23</c:v>
                </c:pt>
                <c:pt idx="1519">
                  <c:v>23:13:38:23</c:v>
                </c:pt>
                <c:pt idx="1520">
                  <c:v>23:14:01:23</c:v>
                </c:pt>
                <c:pt idx="1521">
                  <c:v>23:14:24:23</c:v>
                </c:pt>
                <c:pt idx="1522">
                  <c:v>23:14:47:23</c:v>
                </c:pt>
                <c:pt idx="1523">
                  <c:v>23:15:10:23</c:v>
                </c:pt>
                <c:pt idx="1524">
                  <c:v>23:15:33:23</c:v>
                </c:pt>
                <c:pt idx="1525">
                  <c:v>23:15:56:23</c:v>
                </c:pt>
                <c:pt idx="1526">
                  <c:v>23:16:19:23</c:v>
                </c:pt>
                <c:pt idx="1527">
                  <c:v>23:16:42:23</c:v>
                </c:pt>
                <c:pt idx="1528">
                  <c:v>23:17:05:23</c:v>
                </c:pt>
                <c:pt idx="1529">
                  <c:v>23:17:28:23</c:v>
                </c:pt>
                <c:pt idx="1530">
                  <c:v>23:17:51:23</c:v>
                </c:pt>
                <c:pt idx="1531">
                  <c:v>23:18:14:23</c:v>
                </c:pt>
                <c:pt idx="1532">
                  <c:v>23:18:37:23</c:v>
                </c:pt>
                <c:pt idx="1533">
                  <c:v>23:19:00:23</c:v>
                </c:pt>
                <c:pt idx="1534">
                  <c:v>23:19:23:23</c:v>
                </c:pt>
                <c:pt idx="1535">
                  <c:v>23:19:46:23</c:v>
                </c:pt>
                <c:pt idx="1536">
                  <c:v>23:20:09:23</c:v>
                </c:pt>
                <c:pt idx="1537">
                  <c:v>23:20:32:23</c:v>
                </c:pt>
                <c:pt idx="1538">
                  <c:v>23:20:55:23</c:v>
                </c:pt>
                <c:pt idx="1539">
                  <c:v>23:21:18:23</c:v>
                </c:pt>
                <c:pt idx="1540">
                  <c:v>23:21:41:23</c:v>
                </c:pt>
                <c:pt idx="1541">
                  <c:v>23:22:04:23</c:v>
                </c:pt>
                <c:pt idx="1542">
                  <c:v>23:22:27:23</c:v>
                </c:pt>
                <c:pt idx="1543">
                  <c:v>23:22:50:23</c:v>
                </c:pt>
                <c:pt idx="1544">
                  <c:v>23:23:13:23</c:v>
                </c:pt>
                <c:pt idx="1545">
                  <c:v>23:23:36:23</c:v>
                </c:pt>
                <c:pt idx="1546">
                  <c:v>23:23:59:23</c:v>
                </c:pt>
                <c:pt idx="1547">
                  <c:v>23:24:22:23</c:v>
                </c:pt>
                <c:pt idx="1548">
                  <c:v>23:24:45:23</c:v>
                </c:pt>
                <c:pt idx="1549">
                  <c:v>23:25:08:23</c:v>
                </c:pt>
                <c:pt idx="1550">
                  <c:v>23:25:31:23</c:v>
                </c:pt>
                <c:pt idx="1551">
                  <c:v>23:25:54:23</c:v>
                </c:pt>
                <c:pt idx="1552">
                  <c:v>23:26:17:23</c:v>
                </c:pt>
                <c:pt idx="1553">
                  <c:v>23:26:40:23</c:v>
                </c:pt>
                <c:pt idx="1554">
                  <c:v>23:27:03:23</c:v>
                </c:pt>
                <c:pt idx="1555">
                  <c:v>23:27:26:23</c:v>
                </c:pt>
                <c:pt idx="1556">
                  <c:v>23:27:49:23</c:v>
                </c:pt>
                <c:pt idx="1557">
                  <c:v>23:28:12:23</c:v>
                </c:pt>
                <c:pt idx="1558">
                  <c:v>23:28:35:23</c:v>
                </c:pt>
                <c:pt idx="1559">
                  <c:v>23:28:58:23</c:v>
                </c:pt>
                <c:pt idx="1560">
                  <c:v>23:29:21:23</c:v>
                </c:pt>
                <c:pt idx="1561">
                  <c:v>23:29:44:23</c:v>
                </c:pt>
                <c:pt idx="1562">
                  <c:v>23:30:07:23</c:v>
                </c:pt>
                <c:pt idx="1563">
                  <c:v>23:30:30:23</c:v>
                </c:pt>
                <c:pt idx="1564">
                  <c:v>23:30:53:23</c:v>
                </c:pt>
                <c:pt idx="1565">
                  <c:v>23:31:16:23</c:v>
                </c:pt>
                <c:pt idx="1566">
                  <c:v>23:31:39:23</c:v>
                </c:pt>
                <c:pt idx="1567">
                  <c:v>23:32:02:23</c:v>
                </c:pt>
                <c:pt idx="1568">
                  <c:v>23:32:25:23</c:v>
                </c:pt>
                <c:pt idx="1569">
                  <c:v>23:32:48:23</c:v>
                </c:pt>
                <c:pt idx="1570">
                  <c:v>23:33:11:23</c:v>
                </c:pt>
                <c:pt idx="1571">
                  <c:v>23:33:34:23</c:v>
                </c:pt>
                <c:pt idx="1572">
                  <c:v>23:33:57:23</c:v>
                </c:pt>
                <c:pt idx="1573">
                  <c:v>23:34:20:23</c:v>
                </c:pt>
                <c:pt idx="1574">
                  <c:v>23:34:43:23</c:v>
                </c:pt>
                <c:pt idx="1575">
                  <c:v>23:35:06:23</c:v>
                </c:pt>
                <c:pt idx="1576">
                  <c:v>23:35:29:23</c:v>
                </c:pt>
                <c:pt idx="1577">
                  <c:v>23:35:52:23</c:v>
                </c:pt>
                <c:pt idx="1578">
                  <c:v>23:36:15:23</c:v>
                </c:pt>
                <c:pt idx="1579">
                  <c:v>23:36:38:23</c:v>
                </c:pt>
                <c:pt idx="1580">
                  <c:v>23:37:01:23</c:v>
                </c:pt>
                <c:pt idx="1581">
                  <c:v>23:37:24:23</c:v>
                </c:pt>
                <c:pt idx="1582">
                  <c:v>23:37:47:23</c:v>
                </c:pt>
                <c:pt idx="1583">
                  <c:v>23:38:10:23</c:v>
                </c:pt>
                <c:pt idx="1584">
                  <c:v>23:38:33:23</c:v>
                </c:pt>
                <c:pt idx="1585">
                  <c:v>23:38:56:23</c:v>
                </c:pt>
                <c:pt idx="1586">
                  <c:v>23:39:19:23</c:v>
                </c:pt>
                <c:pt idx="1587">
                  <c:v>23:39:42:23</c:v>
                </c:pt>
                <c:pt idx="1588">
                  <c:v>23:40:05:23</c:v>
                </c:pt>
                <c:pt idx="1589">
                  <c:v>23:40:28:23</c:v>
                </c:pt>
                <c:pt idx="1590">
                  <c:v>23:40:51:23</c:v>
                </c:pt>
                <c:pt idx="1591">
                  <c:v>23:41:14:23</c:v>
                </c:pt>
                <c:pt idx="1592">
                  <c:v>23:41:37:23</c:v>
                </c:pt>
                <c:pt idx="1593">
                  <c:v>23:42:00:23</c:v>
                </c:pt>
                <c:pt idx="1594">
                  <c:v>23:42:23:23</c:v>
                </c:pt>
                <c:pt idx="1595">
                  <c:v>23:42:46:23</c:v>
                </c:pt>
                <c:pt idx="1596">
                  <c:v>23:43:09:23</c:v>
                </c:pt>
                <c:pt idx="1597">
                  <c:v>23:43:32:23</c:v>
                </c:pt>
                <c:pt idx="1598">
                  <c:v>23:43:55:23</c:v>
                </c:pt>
                <c:pt idx="1599">
                  <c:v>23:44:18:23</c:v>
                </c:pt>
                <c:pt idx="1600">
                  <c:v>23:44:41:23</c:v>
                </c:pt>
                <c:pt idx="1601">
                  <c:v>23:45:04:23</c:v>
                </c:pt>
                <c:pt idx="1602">
                  <c:v>23:45:27:23</c:v>
                </c:pt>
                <c:pt idx="1603">
                  <c:v>23:45:50:23</c:v>
                </c:pt>
                <c:pt idx="1604">
                  <c:v>23:46:13:23</c:v>
                </c:pt>
                <c:pt idx="1605">
                  <c:v>23:46:36:23</c:v>
                </c:pt>
                <c:pt idx="1606">
                  <c:v>23:46:59:23</c:v>
                </c:pt>
                <c:pt idx="1607">
                  <c:v>23:47:22:23</c:v>
                </c:pt>
                <c:pt idx="1608">
                  <c:v>23:47:45:23</c:v>
                </c:pt>
                <c:pt idx="1609">
                  <c:v>23:48:08:23</c:v>
                </c:pt>
                <c:pt idx="1610">
                  <c:v>23:48:31:23</c:v>
                </c:pt>
                <c:pt idx="1611">
                  <c:v>23:48:54:23</c:v>
                </c:pt>
                <c:pt idx="1612">
                  <c:v>23:49:17:23</c:v>
                </c:pt>
                <c:pt idx="1613">
                  <c:v>23:49:40:23</c:v>
                </c:pt>
                <c:pt idx="1614">
                  <c:v>23:50:03:23</c:v>
                </c:pt>
                <c:pt idx="1615">
                  <c:v>23:50:26:23</c:v>
                </c:pt>
                <c:pt idx="1616">
                  <c:v>23:50:49:23</c:v>
                </c:pt>
                <c:pt idx="1617">
                  <c:v>23:51:12:23</c:v>
                </c:pt>
                <c:pt idx="1618">
                  <c:v>23:51:35:23</c:v>
                </c:pt>
                <c:pt idx="1619">
                  <c:v>23:51:58:23</c:v>
                </c:pt>
                <c:pt idx="1620">
                  <c:v>23:52:21:23</c:v>
                </c:pt>
                <c:pt idx="1621">
                  <c:v>23:52:44:23</c:v>
                </c:pt>
                <c:pt idx="1622">
                  <c:v>23:53:07:23</c:v>
                </c:pt>
                <c:pt idx="1623">
                  <c:v>23:53:30:23</c:v>
                </c:pt>
                <c:pt idx="1624">
                  <c:v>23:53:53:23</c:v>
                </c:pt>
                <c:pt idx="1625">
                  <c:v>23:54:16:23</c:v>
                </c:pt>
                <c:pt idx="1626">
                  <c:v>23:54:39:23</c:v>
                </c:pt>
                <c:pt idx="1627">
                  <c:v>23:55:02:23</c:v>
                </c:pt>
                <c:pt idx="1628">
                  <c:v>23:55:25:23</c:v>
                </c:pt>
                <c:pt idx="1629">
                  <c:v>23:55:48:23</c:v>
                </c:pt>
                <c:pt idx="1630">
                  <c:v>23:56:11:23</c:v>
                </c:pt>
                <c:pt idx="1631">
                  <c:v>23:56:34:23</c:v>
                </c:pt>
                <c:pt idx="1632">
                  <c:v>23:56:57:23</c:v>
                </c:pt>
                <c:pt idx="1633">
                  <c:v>23:57:20:23</c:v>
                </c:pt>
                <c:pt idx="1634">
                  <c:v>23:57:43:23</c:v>
                </c:pt>
                <c:pt idx="1635">
                  <c:v>23:58:06:23</c:v>
                </c:pt>
                <c:pt idx="1636">
                  <c:v>23:58:29:23</c:v>
                </c:pt>
                <c:pt idx="1637">
                  <c:v>23:58:52:23</c:v>
                </c:pt>
                <c:pt idx="1638">
                  <c:v>23:59:15:23</c:v>
                </c:pt>
                <c:pt idx="1639">
                  <c:v>23:59:38:23</c:v>
                </c:pt>
                <c:pt idx="1640">
                  <c:v>00:00:01:23</c:v>
                </c:pt>
                <c:pt idx="1641">
                  <c:v>00:00:24:23</c:v>
                </c:pt>
                <c:pt idx="1642">
                  <c:v>00:00:47:23</c:v>
                </c:pt>
                <c:pt idx="1643">
                  <c:v>00:01:10:23</c:v>
                </c:pt>
                <c:pt idx="1644">
                  <c:v>00:01:33:23</c:v>
                </c:pt>
                <c:pt idx="1645">
                  <c:v>00:01:56:23</c:v>
                </c:pt>
                <c:pt idx="1646">
                  <c:v>00:02:19:23</c:v>
                </c:pt>
                <c:pt idx="1647">
                  <c:v>00:02:42:23</c:v>
                </c:pt>
                <c:pt idx="1648">
                  <c:v>00:03:05:23</c:v>
                </c:pt>
                <c:pt idx="1649">
                  <c:v>00:03:28:23</c:v>
                </c:pt>
                <c:pt idx="1650">
                  <c:v>00:03:51:23</c:v>
                </c:pt>
                <c:pt idx="1651">
                  <c:v>00:04:14:23</c:v>
                </c:pt>
                <c:pt idx="1652">
                  <c:v>00:04:37:23</c:v>
                </c:pt>
                <c:pt idx="1653">
                  <c:v>00:05:00:23</c:v>
                </c:pt>
                <c:pt idx="1654">
                  <c:v>00:05:23:23</c:v>
                </c:pt>
                <c:pt idx="1655">
                  <c:v>00:05:46:23</c:v>
                </c:pt>
                <c:pt idx="1656">
                  <c:v>00:06:09:23</c:v>
                </c:pt>
                <c:pt idx="1657">
                  <c:v>00:06:32:23</c:v>
                </c:pt>
                <c:pt idx="1658">
                  <c:v>00:06:55:23</c:v>
                </c:pt>
                <c:pt idx="1659">
                  <c:v>00:07:18:23</c:v>
                </c:pt>
                <c:pt idx="1660">
                  <c:v>00:07:41:23</c:v>
                </c:pt>
                <c:pt idx="1661">
                  <c:v>00:08:04:23</c:v>
                </c:pt>
                <c:pt idx="1662">
                  <c:v>00:08:27:23</c:v>
                </c:pt>
                <c:pt idx="1663">
                  <c:v>00:08:50:23</c:v>
                </c:pt>
                <c:pt idx="1664">
                  <c:v>00:09:13:23</c:v>
                </c:pt>
                <c:pt idx="1665">
                  <c:v>00:09:36:23</c:v>
                </c:pt>
                <c:pt idx="1666">
                  <c:v>00:09:59:23</c:v>
                </c:pt>
                <c:pt idx="1667">
                  <c:v>00:10:22:23</c:v>
                </c:pt>
                <c:pt idx="1668">
                  <c:v>00:10:45:23</c:v>
                </c:pt>
                <c:pt idx="1669">
                  <c:v>00:11:08:23</c:v>
                </c:pt>
                <c:pt idx="1670">
                  <c:v>00:11:31:23</c:v>
                </c:pt>
                <c:pt idx="1671">
                  <c:v>00:11:54:23</c:v>
                </c:pt>
                <c:pt idx="1672">
                  <c:v>00:12:17:23</c:v>
                </c:pt>
                <c:pt idx="1673">
                  <c:v>00:12:40:23</c:v>
                </c:pt>
                <c:pt idx="1674">
                  <c:v>00:13:03:23</c:v>
                </c:pt>
                <c:pt idx="1675">
                  <c:v>00:13:26:23</c:v>
                </c:pt>
                <c:pt idx="1676">
                  <c:v>00:13:49:23</c:v>
                </c:pt>
                <c:pt idx="1677">
                  <c:v>00:14:12:23</c:v>
                </c:pt>
                <c:pt idx="1678">
                  <c:v>00:14:35:23</c:v>
                </c:pt>
                <c:pt idx="1679">
                  <c:v>00:14:58:23</c:v>
                </c:pt>
                <c:pt idx="1680">
                  <c:v>00:15:21:23</c:v>
                </c:pt>
                <c:pt idx="1681">
                  <c:v>00:15:44:23</c:v>
                </c:pt>
                <c:pt idx="1682">
                  <c:v>00:16:07:23</c:v>
                </c:pt>
                <c:pt idx="1683">
                  <c:v>00:16:30:23</c:v>
                </c:pt>
                <c:pt idx="1684">
                  <c:v>00:16:53:23</c:v>
                </c:pt>
                <c:pt idx="1685">
                  <c:v>00:17:16:23</c:v>
                </c:pt>
                <c:pt idx="1686">
                  <c:v>00:17:39:23</c:v>
                </c:pt>
                <c:pt idx="1687">
                  <c:v>00:18:02:23</c:v>
                </c:pt>
                <c:pt idx="1688">
                  <c:v>00:18:25:23</c:v>
                </c:pt>
                <c:pt idx="1689">
                  <c:v>00:18:48:23</c:v>
                </c:pt>
                <c:pt idx="1690">
                  <c:v>00:19:11:23</c:v>
                </c:pt>
                <c:pt idx="1691">
                  <c:v>00:19:34:23</c:v>
                </c:pt>
                <c:pt idx="1692">
                  <c:v>00:19:57:23</c:v>
                </c:pt>
                <c:pt idx="1693">
                  <c:v>00:20:20:23</c:v>
                </c:pt>
                <c:pt idx="1694">
                  <c:v>00:20:43:23</c:v>
                </c:pt>
                <c:pt idx="1695">
                  <c:v>00:21:06:23</c:v>
                </c:pt>
                <c:pt idx="1696">
                  <c:v>00:21:29:23</c:v>
                </c:pt>
                <c:pt idx="1697">
                  <c:v>00:21:52:23</c:v>
                </c:pt>
                <c:pt idx="1698">
                  <c:v>00:22:15:23</c:v>
                </c:pt>
                <c:pt idx="1699">
                  <c:v>00:22:38:23</c:v>
                </c:pt>
                <c:pt idx="1700">
                  <c:v>00:23:01:23</c:v>
                </c:pt>
                <c:pt idx="1701">
                  <c:v>00:23:24:23</c:v>
                </c:pt>
                <c:pt idx="1702">
                  <c:v>00:23:47:23</c:v>
                </c:pt>
                <c:pt idx="1703">
                  <c:v>00:24:10:23</c:v>
                </c:pt>
                <c:pt idx="1704">
                  <c:v>00:24:33:23</c:v>
                </c:pt>
                <c:pt idx="1705">
                  <c:v>00:24:56:23</c:v>
                </c:pt>
                <c:pt idx="1706">
                  <c:v>00:25:19:23</c:v>
                </c:pt>
                <c:pt idx="1707">
                  <c:v>00:25:42:23</c:v>
                </c:pt>
                <c:pt idx="1708">
                  <c:v>00:26:05:23</c:v>
                </c:pt>
                <c:pt idx="1709">
                  <c:v>00:26:28:23</c:v>
                </c:pt>
                <c:pt idx="1710">
                  <c:v>00:26:51:23</c:v>
                </c:pt>
                <c:pt idx="1711">
                  <c:v>00:27:14:23</c:v>
                </c:pt>
                <c:pt idx="1712">
                  <c:v>00:27:37:23</c:v>
                </c:pt>
                <c:pt idx="1713">
                  <c:v>00:28:00:23</c:v>
                </c:pt>
                <c:pt idx="1714">
                  <c:v>00:28:23:23</c:v>
                </c:pt>
                <c:pt idx="1715">
                  <c:v>00:28:46:23</c:v>
                </c:pt>
                <c:pt idx="1716">
                  <c:v>00:29:09:23</c:v>
                </c:pt>
                <c:pt idx="1717">
                  <c:v>00:29:32:23</c:v>
                </c:pt>
                <c:pt idx="1718">
                  <c:v>00:29:55:23</c:v>
                </c:pt>
                <c:pt idx="1719">
                  <c:v>00:30:18:23</c:v>
                </c:pt>
                <c:pt idx="1720">
                  <c:v>00:30:41:23</c:v>
                </c:pt>
                <c:pt idx="1721">
                  <c:v>00:31:04:23</c:v>
                </c:pt>
                <c:pt idx="1722">
                  <c:v>00:31:27:23</c:v>
                </c:pt>
                <c:pt idx="1723">
                  <c:v>00:31:50:23</c:v>
                </c:pt>
                <c:pt idx="1724">
                  <c:v>00:32:13:23</c:v>
                </c:pt>
                <c:pt idx="1725">
                  <c:v>00:32:36:23</c:v>
                </c:pt>
                <c:pt idx="1726">
                  <c:v>00:32:59:23</c:v>
                </c:pt>
                <c:pt idx="1727">
                  <c:v>00:33:22:23</c:v>
                </c:pt>
                <c:pt idx="1728">
                  <c:v>00:33:45:23</c:v>
                </c:pt>
                <c:pt idx="1729">
                  <c:v>00:34:08:23</c:v>
                </c:pt>
                <c:pt idx="1730">
                  <c:v>00:34:31:23</c:v>
                </c:pt>
                <c:pt idx="1731">
                  <c:v>00:34:54:23</c:v>
                </c:pt>
                <c:pt idx="1732">
                  <c:v>00:35:17:23</c:v>
                </c:pt>
                <c:pt idx="1733">
                  <c:v>00:35:40:23</c:v>
                </c:pt>
                <c:pt idx="1734">
                  <c:v>00:36:03:23</c:v>
                </c:pt>
                <c:pt idx="1735">
                  <c:v>00:36:26:23</c:v>
                </c:pt>
                <c:pt idx="1736">
                  <c:v>00:36:49:23</c:v>
                </c:pt>
                <c:pt idx="1737">
                  <c:v>00:37:12:23</c:v>
                </c:pt>
                <c:pt idx="1738">
                  <c:v>00:37:35:23</c:v>
                </c:pt>
                <c:pt idx="1739">
                  <c:v>00:37:58:23</c:v>
                </c:pt>
                <c:pt idx="1740">
                  <c:v>00:38:21:23</c:v>
                </c:pt>
                <c:pt idx="1741">
                  <c:v>00:38:44:23</c:v>
                </c:pt>
                <c:pt idx="1742">
                  <c:v>00:39:07:23</c:v>
                </c:pt>
                <c:pt idx="1743">
                  <c:v>00:39:30:23</c:v>
                </c:pt>
                <c:pt idx="1744">
                  <c:v>00:39:53:23</c:v>
                </c:pt>
                <c:pt idx="1745">
                  <c:v>00:40:16:23</c:v>
                </c:pt>
                <c:pt idx="1746">
                  <c:v>00:40:39:23</c:v>
                </c:pt>
                <c:pt idx="1747">
                  <c:v>00:41:02:23</c:v>
                </c:pt>
                <c:pt idx="1748">
                  <c:v>00:41:25:23</c:v>
                </c:pt>
                <c:pt idx="1749">
                  <c:v>00:41:48:23</c:v>
                </c:pt>
                <c:pt idx="1750">
                  <c:v>00:42:11:23</c:v>
                </c:pt>
                <c:pt idx="1751">
                  <c:v>00:42:34:23</c:v>
                </c:pt>
                <c:pt idx="1752">
                  <c:v>00:42:57:23</c:v>
                </c:pt>
                <c:pt idx="1753">
                  <c:v>00:43:20:23</c:v>
                </c:pt>
                <c:pt idx="1754">
                  <c:v>00:43:43:23</c:v>
                </c:pt>
                <c:pt idx="1755">
                  <c:v>00:44:06:23</c:v>
                </c:pt>
                <c:pt idx="1756">
                  <c:v>00:44:29:23</c:v>
                </c:pt>
                <c:pt idx="1757">
                  <c:v>00:44:52:23</c:v>
                </c:pt>
                <c:pt idx="1758">
                  <c:v>00:45:15:23</c:v>
                </c:pt>
                <c:pt idx="1759">
                  <c:v>00:45:38:23</c:v>
                </c:pt>
                <c:pt idx="1760">
                  <c:v>00:46:01:23</c:v>
                </c:pt>
                <c:pt idx="1761">
                  <c:v>00:46:24:23</c:v>
                </c:pt>
                <c:pt idx="1762">
                  <c:v>00:46:47:23</c:v>
                </c:pt>
                <c:pt idx="1763">
                  <c:v>00:47:10:23</c:v>
                </c:pt>
                <c:pt idx="1764">
                  <c:v>00:47:33:23</c:v>
                </c:pt>
                <c:pt idx="1765">
                  <c:v>00:47:56:23</c:v>
                </c:pt>
                <c:pt idx="1766">
                  <c:v>00:48:19:23</c:v>
                </c:pt>
                <c:pt idx="1767">
                  <c:v>00:48:42:23</c:v>
                </c:pt>
                <c:pt idx="1768">
                  <c:v>00:49:05:23</c:v>
                </c:pt>
                <c:pt idx="1769">
                  <c:v>00:49:28:23</c:v>
                </c:pt>
                <c:pt idx="1770">
                  <c:v>00:49:51:23</c:v>
                </c:pt>
                <c:pt idx="1771">
                  <c:v>00:50:14:23</c:v>
                </c:pt>
                <c:pt idx="1772">
                  <c:v>00:50:37:23</c:v>
                </c:pt>
                <c:pt idx="1773">
                  <c:v>00:51:00:23</c:v>
                </c:pt>
                <c:pt idx="1774">
                  <c:v>00:51:23:23</c:v>
                </c:pt>
                <c:pt idx="1775">
                  <c:v>00:51:46:23</c:v>
                </c:pt>
                <c:pt idx="1776">
                  <c:v>00:52:09:23</c:v>
                </c:pt>
                <c:pt idx="1777">
                  <c:v>00:52:32:23</c:v>
                </c:pt>
                <c:pt idx="1778">
                  <c:v>00:52:55:23</c:v>
                </c:pt>
                <c:pt idx="1779">
                  <c:v>00:53:18:23</c:v>
                </c:pt>
                <c:pt idx="1780">
                  <c:v>00:53:41:23</c:v>
                </c:pt>
                <c:pt idx="1781">
                  <c:v>00:54:04:23</c:v>
                </c:pt>
                <c:pt idx="1782">
                  <c:v>00:54:27:23</c:v>
                </c:pt>
                <c:pt idx="1783">
                  <c:v>00:54:50:23</c:v>
                </c:pt>
                <c:pt idx="1784">
                  <c:v>00:55:13:23</c:v>
                </c:pt>
                <c:pt idx="1785">
                  <c:v>00:55:36:23</c:v>
                </c:pt>
                <c:pt idx="1786">
                  <c:v>00:55:59:23</c:v>
                </c:pt>
                <c:pt idx="1787">
                  <c:v>00:56:22:23</c:v>
                </c:pt>
                <c:pt idx="1788">
                  <c:v>00:56:45:23</c:v>
                </c:pt>
                <c:pt idx="1789">
                  <c:v>00:57:08:23</c:v>
                </c:pt>
                <c:pt idx="1790">
                  <c:v>00:57:31:23</c:v>
                </c:pt>
                <c:pt idx="1791">
                  <c:v>00:57:54:23</c:v>
                </c:pt>
                <c:pt idx="1792">
                  <c:v>00:58:17:23</c:v>
                </c:pt>
                <c:pt idx="1793">
                  <c:v>00:58:40:23</c:v>
                </c:pt>
                <c:pt idx="1794">
                  <c:v>00:59:03:23</c:v>
                </c:pt>
                <c:pt idx="1795">
                  <c:v>00:59:26:23</c:v>
                </c:pt>
                <c:pt idx="1796">
                  <c:v>00:59:49:23</c:v>
                </c:pt>
                <c:pt idx="1797">
                  <c:v>01:00:12:23</c:v>
                </c:pt>
                <c:pt idx="1798">
                  <c:v>01:00:35:23</c:v>
                </c:pt>
                <c:pt idx="1799">
                  <c:v>01:00:58:23</c:v>
                </c:pt>
                <c:pt idx="1800">
                  <c:v>01:01:21:23</c:v>
                </c:pt>
                <c:pt idx="1801">
                  <c:v>01:01:44:23</c:v>
                </c:pt>
                <c:pt idx="1802">
                  <c:v>01:02:07:23</c:v>
                </c:pt>
                <c:pt idx="1803">
                  <c:v>01:02:30:23</c:v>
                </c:pt>
                <c:pt idx="1804">
                  <c:v>01:02:53:23</c:v>
                </c:pt>
                <c:pt idx="1805">
                  <c:v>01:03:16:23</c:v>
                </c:pt>
                <c:pt idx="1806">
                  <c:v>01:03:39:23</c:v>
                </c:pt>
                <c:pt idx="1807">
                  <c:v>01:04:02:23</c:v>
                </c:pt>
                <c:pt idx="1808">
                  <c:v>01:04:25:23</c:v>
                </c:pt>
                <c:pt idx="1809">
                  <c:v>01:04:48:23</c:v>
                </c:pt>
                <c:pt idx="1810">
                  <c:v>01:05:11:23</c:v>
                </c:pt>
                <c:pt idx="1811">
                  <c:v>01:05:34:23</c:v>
                </c:pt>
                <c:pt idx="1812">
                  <c:v>01:05:57:23</c:v>
                </c:pt>
                <c:pt idx="1813">
                  <c:v>01:06:20:23</c:v>
                </c:pt>
                <c:pt idx="1814">
                  <c:v>01:06:43:23</c:v>
                </c:pt>
                <c:pt idx="1815">
                  <c:v>01:07:06:23</c:v>
                </c:pt>
                <c:pt idx="1816">
                  <c:v>01:07:29:23</c:v>
                </c:pt>
                <c:pt idx="1817">
                  <c:v>01:07:52:23</c:v>
                </c:pt>
                <c:pt idx="1818">
                  <c:v>01:08:15:23</c:v>
                </c:pt>
                <c:pt idx="1819">
                  <c:v>01:08:38:23</c:v>
                </c:pt>
                <c:pt idx="1820">
                  <c:v>01:09:01:23</c:v>
                </c:pt>
                <c:pt idx="1821">
                  <c:v>01:09:24:23</c:v>
                </c:pt>
                <c:pt idx="1822">
                  <c:v>01:09:47:23</c:v>
                </c:pt>
                <c:pt idx="1823">
                  <c:v>01:10:10:23</c:v>
                </c:pt>
                <c:pt idx="1824">
                  <c:v>01:10:33:23</c:v>
                </c:pt>
                <c:pt idx="1825">
                  <c:v>01:10:56:23</c:v>
                </c:pt>
                <c:pt idx="1826">
                  <c:v>01:11:19:23</c:v>
                </c:pt>
                <c:pt idx="1827">
                  <c:v>01:11:42:23</c:v>
                </c:pt>
                <c:pt idx="1828">
                  <c:v>01:12:05:23</c:v>
                </c:pt>
                <c:pt idx="1829">
                  <c:v>01:12:28:23</c:v>
                </c:pt>
                <c:pt idx="1830">
                  <c:v>01:12:51:23</c:v>
                </c:pt>
                <c:pt idx="1831">
                  <c:v>01:13:14:23</c:v>
                </c:pt>
                <c:pt idx="1832">
                  <c:v>01:13:37:23</c:v>
                </c:pt>
                <c:pt idx="1833">
                  <c:v>01:14:00:23</c:v>
                </c:pt>
                <c:pt idx="1834">
                  <c:v>01:14:23:23</c:v>
                </c:pt>
                <c:pt idx="1835">
                  <c:v>01:14:46:23</c:v>
                </c:pt>
                <c:pt idx="1836">
                  <c:v>01:15:09:23</c:v>
                </c:pt>
                <c:pt idx="1837">
                  <c:v>01:15:32:23</c:v>
                </c:pt>
                <c:pt idx="1838">
                  <c:v>01:15:55:23</c:v>
                </c:pt>
                <c:pt idx="1839">
                  <c:v>01:16:18:23</c:v>
                </c:pt>
                <c:pt idx="1840">
                  <c:v>01:16:41:23</c:v>
                </c:pt>
                <c:pt idx="1841">
                  <c:v>01:17:04:23</c:v>
                </c:pt>
                <c:pt idx="1842">
                  <c:v>01:17:27:23</c:v>
                </c:pt>
                <c:pt idx="1843">
                  <c:v>01:17:50:23</c:v>
                </c:pt>
                <c:pt idx="1844">
                  <c:v>01:18:13:23</c:v>
                </c:pt>
                <c:pt idx="1845">
                  <c:v>01:18:36:23</c:v>
                </c:pt>
                <c:pt idx="1846">
                  <c:v>01:18:59:23</c:v>
                </c:pt>
                <c:pt idx="1847">
                  <c:v>01:19:22:23</c:v>
                </c:pt>
                <c:pt idx="1848">
                  <c:v>01:19:45:23</c:v>
                </c:pt>
                <c:pt idx="1849">
                  <c:v>01:20:08:23</c:v>
                </c:pt>
                <c:pt idx="1850">
                  <c:v>01:20:31:23</c:v>
                </c:pt>
                <c:pt idx="1851">
                  <c:v>01:20:54:23</c:v>
                </c:pt>
                <c:pt idx="1852">
                  <c:v>01:21:17:23</c:v>
                </c:pt>
                <c:pt idx="1853">
                  <c:v>01:21:40:23</c:v>
                </c:pt>
                <c:pt idx="1854">
                  <c:v>01:22:03:23</c:v>
                </c:pt>
                <c:pt idx="1855">
                  <c:v>01:22:26:23</c:v>
                </c:pt>
                <c:pt idx="1856">
                  <c:v>01:22:49:23</c:v>
                </c:pt>
                <c:pt idx="1857">
                  <c:v>01:23:12:23</c:v>
                </c:pt>
                <c:pt idx="1858">
                  <c:v>01:23:35:23</c:v>
                </c:pt>
                <c:pt idx="1859">
                  <c:v>01:23:58:23</c:v>
                </c:pt>
                <c:pt idx="1860">
                  <c:v>01:24:21:23</c:v>
                </c:pt>
                <c:pt idx="1861">
                  <c:v>01:24:44:23</c:v>
                </c:pt>
                <c:pt idx="1862">
                  <c:v>01:25:07:23</c:v>
                </c:pt>
                <c:pt idx="1863">
                  <c:v>01:25:30:23</c:v>
                </c:pt>
                <c:pt idx="1864">
                  <c:v>01:25:53:23</c:v>
                </c:pt>
                <c:pt idx="1865">
                  <c:v>01:26:16:23</c:v>
                </c:pt>
                <c:pt idx="1866">
                  <c:v>01:26:39:23</c:v>
                </c:pt>
                <c:pt idx="1867">
                  <c:v>01:27:02:23</c:v>
                </c:pt>
                <c:pt idx="1868">
                  <c:v>01:27:25:23</c:v>
                </c:pt>
                <c:pt idx="1869">
                  <c:v>01:27:48:23</c:v>
                </c:pt>
                <c:pt idx="1870">
                  <c:v>01:28:11:23</c:v>
                </c:pt>
                <c:pt idx="1871">
                  <c:v>01:28:34:23</c:v>
                </c:pt>
                <c:pt idx="1872">
                  <c:v>01:28:57:23</c:v>
                </c:pt>
                <c:pt idx="1873">
                  <c:v>01:29:20:23</c:v>
                </c:pt>
                <c:pt idx="1874">
                  <c:v>01:29:43:23</c:v>
                </c:pt>
                <c:pt idx="1875">
                  <c:v>01:30:06:23</c:v>
                </c:pt>
                <c:pt idx="1876">
                  <c:v>01:30:29:23</c:v>
                </c:pt>
                <c:pt idx="1877">
                  <c:v>01:30:52:23</c:v>
                </c:pt>
                <c:pt idx="1878">
                  <c:v>01:31:15:23</c:v>
                </c:pt>
                <c:pt idx="1879">
                  <c:v>01:31:38:23</c:v>
                </c:pt>
                <c:pt idx="1880">
                  <c:v>01:32:01:23</c:v>
                </c:pt>
                <c:pt idx="1881">
                  <c:v>01:32:24:23</c:v>
                </c:pt>
                <c:pt idx="1882">
                  <c:v>01:32:47:23</c:v>
                </c:pt>
                <c:pt idx="1883">
                  <c:v>01:33:10:23</c:v>
                </c:pt>
                <c:pt idx="1884">
                  <c:v>01:33:33:23</c:v>
                </c:pt>
                <c:pt idx="1885">
                  <c:v>01:33:56:23</c:v>
                </c:pt>
                <c:pt idx="1886">
                  <c:v>01:34:19:23</c:v>
                </c:pt>
                <c:pt idx="1887">
                  <c:v>01:34:42:23</c:v>
                </c:pt>
                <c:pt idx="1888">
                  <c:v>01:35:05:23</c:v>
                </c:pt>
                <c:pt idx="1889">
                  <c:v>01:35:28:23</c:v>
                </c:pt>
                <c:pt idx="1890">
                  <c:v>01:35:51:23</c:v>
                </c:pt>
                <c:pt idx="1891">
                  <c:v>01:36:14:23</c:v>
                </c:pt>
                <c:pt idx="1892">
                  <c:v>01:36:37:23</c:v>
                </c:pt>
                <c:pt idx="1893">
                  <c:v>01:37:00:23</c:v>
                </c:pt>
                <c:pt idx="1894">
                  <c:v>01:37:23:23</c:v>
                </c:pt>
                <c:pt idx="1895">
                  <c:v>01:37:46:23</c:v>
                </c:pt>
                <c:pt idx="1896">
                  <c:v>01:38:09:23</c:v>
                </c:pt>
                <c:pt idx="1897">
                  <c:v>01:38:32:23</c:v>
                </c:pt>
                <c:pt idx="1898">
                  <c:v>01:38:55:23</c:v>
                </c:pt>
                <c:pt idx="1899">
                  <c:v>01:39:18:23</c:v>
                </c:pt>
                <c:pt idx="1900">
                  <c:v>01:39:41:23</c:v>
                </c:pt>
                <c:pt idx="1901">
                  <c:v>01:40:04:23</c:v>
                </c:pt>
                <c:pt idx="1902">
                  <c:v>01:40:27:23</c:v>
                </c:pt>
                <c:pt idx="1903">
                  <c:v>01:40:50:23</c:v>
                </c:pt>
                <c:pt idx="1904">
                  <c:v>01:41:13:23</c:v>
                </c:pt>
                <c:pt idx="1905">
                  <c:v>01:41:36:23</c:v>
                </c:pt>
                <c:pt idx="1906">
                  <c:v>01:41:59:23</c:v>
                </c:pt>
                <c:pt idx="1907">
                  <c:v>01:42:22:23</c:v>
                </c:pt>
                <c:pt idx="1908">
                  <c:v>01:42:45:23</c:v>
                </c:pt>
                <c:pt idx="1909">
                  <c:v>01:43:08:23</c:v>
                </c:pt>
                <c:pt idx="1910">
                  <c:v>01:43:31:23</c:v>
                </c:pt>
                <c:pt idx="1911">
                  <c:v>01:43:54:23</c:v>
                </c:pt>
                <c:pt idx="1912">
                  <c:v>01:44:17:23</c:v>
                </c:pt>
                <c:pt idx="1913">
                  <c:v>01:44:40:23</c:v>
                </c:pt>
                <c:pt idx="1914">
                  <c:v>01:45:03:23</c:v>
                </c:pt>
                <c:pt idx="1915">
                  <c:v>01:45:26:23</c:v>
                </c:pt>
                <c:pt idx="1916">
                  <c:v>01:45:49:23</c:v>
                </c:pt>
                <c:pt idx="1917">
                  <c:v>01:46:12:23</c:v>
                </c:pt>
                <c:pt idx="1918">
                  <c:v>01:46:35:23</c:v>
                </c:pt>
                <c:pt idx="1919">
                  <c:v>01:46:58:23</c:v>
                </c:pt>
                <c:pt idx="1920">
                  <c:v>01:47:21:23</c:v>
                </c:pt>
                <c:pt idx="1921">
                  <c:v>01:47:44:23</c:v>
                </c:pt>
                <c:pt idx="1922">
                  <c:v>01:48:07:23</c:v>
                </c:pt>
                <c:pt idx="1923">
                  <c:v>01:48:30:23</c:v>
                </c:pt>
                <c:pt idx="1924">
                  <c:v>01:48:53:23</c:v>
                </c:pt>
                <c:pt idx="1925">
                  <c:v>01:49:16:23</c:v>
                </c:pt>
                <c:pt idx="1926">
                  <c:v>01:49:39:23</c:v>
                </c:pt>
                <c:pt idx="1927">
                  <c:v>01:50:02:23</c:v>
                </c:pt>
                <c:pt idx="1928">
                  <c:v>01:50:25:23</c:v>
                </c:pt>
                <c:pt idx="1929">
                  <c:v>01:50:48:23</c:v>
                </c:pt>
                <c:pt idx="1930">
                  <c:v>01:51:11:23</c:v>
                </c:pt>
                <c:pt idx="1931">
                  <c:v>01:51:34:23</c:v>
                </c:pt>
                <c:pt idx="1932">
                  <c:v>01:51:57:23</c:v>
                </c:pt>
                <c:pt idx="1933">
                  <c:v>01:52:20:23</c:v>
                </c:pt>
                <c:pt idx="1934">
                  <c:v>01:52:43:23</c:v>
                </c:pt>
                <c:pt idx="1935">
                  <c:v>01:53:06:23</c:v>
                </c:pt>
                <c:pt idx="1936">
                  <c:v>01:53:29:23</c:v>
                </c:pt>
                <c:pt idx="1937">
                  <c:v>01:53:52:23</c:v>
                </c:pt>
                <c:pt idx="1938">
                  <c:v>01:54:15:23</c:v>
                </c:pt>
                <c:pt idx="1939">
                  <c:v>01:54:38:23</c:v>
                </c:pt>
                <c:pt idx="1940">
                  <c:v>01:55:01:23</c:v>
                </c:pt>
                <c:pt idx="1941">
                  <c:v>01:55:24:23</c:v>
                </c:pt>
                <c:pt idx="1942">
                  <c:v>01:55:47:23</c:v>
                </c:pt>
                <c:pt idx="1943">
                  <c:v>01:56:10:23</c:v>
                </c:pt>
                <c:pt idx="1944">
                  <c:v>01:56:33:23</c:v>
                </c:pt>
                <c:pt idx="1945">
                  <c:v>01:56:56:23</c:v>
                </c:pt>
                <c:pt idx="1946">
                  <c:v>01:57:19:23</c:v>
                </c:pt>
                <c:pt idx="1947">
                  <c:v>01:57:42:23</c:v>
                </c:pt>
                <c:pt idx="1948">
                  <c:v>01:58:05:23</c:v>
                </c:pt>
                <c:pt idx="1949">
                  <c:v>01:58:28:23</c:v>
                </c:pt>
                <c:pt idx="1950">
                  <c:v>01:58:51:23</c:v>
                </c:pt>
                <c:pt idx="1951">
                  <c:v>01:59:14:23</c:v>
                </c:pt>
                <c:pt idx="1952">
                  <c:v>01:59:37:23</c:v>
                </c:pt>
                <c:pt idx="1953">
                  <c:v>02:00:00:23</c:v>
                </c:pt>
                <c:pt idx="1954">
                  <c:v>02:00:23:23</c:v>
                </c:pt>
                <c:pt idx="1955">
                  <c:v>02:00:46:23</c:v>
                </c:pt>
                <c:pt idx="1956">
                  <c:v>02:01:09:23</c:v>
                </c:pt>
                <c:pt idx="1957">
                  <c:v>02:01:32:23</c:v>
                </c:pt>
                <c:pt idx="1958">
                  <c:v>02:01:55:23</c:v>
                </c:pt>
                <c:pt idx="1959">
                  <c:v>02:02:18:23</c:v>
                </c:pt>
                <c:pt idx="1960">
                  <c:v>02:02:41:23</c:v>
                </c:pt>
                <c:pt idx="1961">
                  <c:v>02:03:04:23</c:v>
                </c:pt>
                <c:pt idx="1962">
                  <c:v>02:03:27:23</c:v>
                </c:pt>
                <c:pt idx="1963">
                  <c:v>02:03:50:23</c:v>
                </c:pt>
                <c:pt idx="1964">
                  <c:v>02:04:13:23</c:v>
                </c:pt>
                <c:pt idx="1965">
                  <c:v>02:04:36:23</c:v>
                </c:pt>
                <c:pt idx="1966">
                  <c:v>02:04:59:23</c:v>
                </c:pt>
                <c:pt idx="1967">
                  <c:v>02:05:22:23</c:v>
                </c:pt>
                <c:pt idx="1968">
                  <c:v>02:05:45:23</c:v>
                </c:pt>
                <c:pt idx="1969">
                  <c:v>02:06:08:23</c:v>
                </c:pt>
                <c:pt idx="1970">
                  <c:v>02:06:31:23</c:v>
                </c:pt>
                <c:pt idx="1971">
                  <c:v>02:06:54:23</c:v>
                </c:pt>
                <c:pt idx="1972">
                  <c:v>02:07:17:23</c:v>
                </c:pt>
                <c:pt idx="1973">
                  <c:v>02:07:40:23</c:v>
                </c:pt>
                <c:pt idx="1974">
                  <c:v>02:08:03:23</c:v>
                </c:pt>
                <c:pt idx="1975">
                  <c:v>02:08:26:23</c:v>
                </c:pt>
                <c:pt idx="1976">
                  <c:v>02:08:49:23</c:v>
                </c:pt>
                <c:pt idx="1977">
                  <c:v>02:09:12:23</c:v>
                </c:pt>
                <c:pt idx="1978">
                  <c:v>02:09:35:23</c:v>
                </c:pt>
                <c:pt idx="1979">
                  <c:v>02:09:58:23</c:v>
                </c:pt>
                <c:pt idx="1980">
                  <c:v>02:10:21:23</c:v>
                </c:pt>
                <c:pt idx="1981">
                  <c:v>02:10:44:23</c:v>
                </c:pt>
                <c:pt idx="1982">
                  <c:v>02:11:07:23</c:v>
                </c:pt>
                <c:pt idx="1983">
                  <c:v>02:11:30:23</c:v>
                </c:pt>
                <c:pt idx="1984">
                  <c:v>02:11:53:23</c:v>
                </c:pt>
                <c:pt idx="1985">
                  <c:v>02:12:16:23</c:v>
                </c:pt>
                <c:pt idx="1986">
                  <c:v>02:12:39:23</c:v>
                </c:pt>
                <c:pt idx="1987">
                  <c:v>02:13:02:23</c:v>
                </c:pt>
                <c:pt idx="1988">
                  <c:v>02:13:25:23</c:v>
                </c:pt>
                <c:pt idx="1989">
                  <c:v>02:13:48:23</c:v>
                </c:pt>
                <c:pt idx="1990">
                  <c:v>02:14:11:23</c:v>
                </c:pt>
                <c:pt idx="1991">
                  <c:v>02:14:34:23</c:v>
                </c:pt>
                <c:pt idx="1992">
                  <c:v>02:14:57:23</c:v>
                </c:pt>
                <c:pt idx="1993">
                  <c:v>02:15:20:23</c:v>
                </c:pt>
                <c:pt idx="1994">
                  <c:v>02:15:43:23</c:v>
                </c:pt>
                <c:pt idx="1995">
                  <c:v>02:16:06:23</c:v>
                </c:pt>
                <c:pt idx="1996">
                  <c:v>02:16:29:23</c:v>
                </c:pt>
                <c:pt idx="1997">
                  <c:v>02:16:52:23</c:v>
                </c:pt>
                <c:pt idx="1998">
                  <c:v>02:17:15:23</c:v>
                </c:pt>
                <c:pt idx="1999">
                  <c:v>02:17:38:23</c:v>
                </c:pt>
                <c:pt idx="2000">
                  <c:v>02:18:01:23</c:v>
                </c:pt>
                <c:pt idx="2001">
                  <c:v>02:18:24:23</c:v>
                </c:pt>
                <c:pt idx="2002">
                  <c:v>02:18:47:23</c:v>
                </c:pt>
                <c:pt idx="2003">
                  <c:v>02:19:10:23</c:v>
                </c:pt>
                <c:pt idx="2004">
                  <c:v>02:19:33:23</c:v>
                </c:pt>
                <c:pt idx="2005">
                  <c:v>02:19:56:23</c:v>
                </c:pt>
                <c:pt idx="2006">
                  <c:v>02:20:19:23</c:v>
                </c:pt>
                <c:pt idx="2007">
                  <c:v>02:20:42:23</c:v>
                </c:pt>
                <c:pt idx="2008">
                  <c:v>02:21:05:23</c:v>
                </c:pt>
                <c:pt idx="2009">
                  <c:v>02:21:28:23</c:v>
                </c:pt>
                <c:pt idx="2010">
                  <c:v>02:21:51:23</c:v>
                </c:pt>
                <c:pt idx="2011">
                  <c:v>02:22:14:23</c:v>
                </c:pt>
                <c:pt idx="2012">
                  <c:v>02:22:37:23</c:v>
                </c:pt>
                <c:pt idx="2013">
                  <c:v>02:23:00:23</c:v>
                </c:pt>
                <c:pt idx="2014">
                  <c:v>02:23:23:23</c:v>
                </c:pt>
                <c:pt idx="2015">
                  <c:v>02:23:46:23</c:v>
                </c:pt>
                <c:pt idx="2016">
                  <c:v>02:24:09:23</c:v>
                </c:pt>
                <c:pt idx="2017">
                  <c:v>02:24:32:23</c:v>
                </c:pt>
                <c:pt idx="2018">
                  <c:v>02:24:55:23</c:v>
                </c:pt>
                <c:pt idx="2019">
                  <c:v>02:25:18:23</c:v>
                </c:pt>
                <c:pt idx="2020">
                  <c:v>02:25:41:23</c:v>
                </c:pt>
                <c:pt idx="2021">
                  <c:v>02:26:04:23</c:v>
                </c:pt>
                <c:pt idx="2022">
                  <c:v>02:26:27:23</c:v>
                </c:pt>
                <c:pt idx="2023">
                  <c:v>02:26:50:23</c:v>
                </c:pt>
                <c:pt idx="2024">
                  <c:v>02:27:13:23</c:v>
                </c:pt>
                <c:pt idx="2025">
                  <c:v>02:27:36:23</c:v>
                </c:pt>
                <c:pt idx="2026">
                  <c:v>02:27:59:23</c:v>
                </c:pt>
                <c:pt idx="2027">
                  <c:v>02:28:22:23</c:v>
                </c:pt>
                <c:pt idx="2028">
                  <c:v>02:28:45:23</c:v>
                </c:pt>
                <c:pt idx="2029">
                  <c:v>02:29:08:23</c:v>
                </c:pt>
                <c:pt idx="2030">
                  <c:v>02:29:31:23</c:v>
                </c:pt>
                <c:pt idx="2031">
                  <c:v>02:29:54:23</c:v>
                </c:pt>
                <c:pt idx="2032">
                  <c:v>02:30:17:23</c:v>
                </c:pt>
                <c:pt idx="2033">
                  <c:v>02:30:40:23</c:v>
                </c:pt>
                <c:pt idx="2034">
                  <c:v>02:31:03:23</c:v>
                </c:pt>
                <c:pt idx="2035">
                  <c:v>02:31:26:23</c:v>
                </c:pt>
                <c:pt idx="2036">
                  <c:v>02:31:49:23</c:v>
                </c:pt>
                <c:pt idx="2037">
                  <c:v>02:32:12:23</c:v>
                </c:pt>
                <c:pt idx="2038">
                  <c:v>02:32:35:23</c:v>
                </c:pt>
                <c:pt idx="2039">
                  <c:v>02:32:58:23</c:v>
                </c:pt>
                <c:pt idx="2040">
                  <c:v>02:33:21:23</c:v>
                </c:pt>
                <c:pt idx="2041">
                  <c:v>02:33:44:23</c:v>
                </c:pt>
                <c:pt idx="2042">
                  <c:v>02:34:07:23</c:v>
                </c:pt>
                <c:pt idx="2043">
                  <c:v>02:34:30:23</c:v>
                </c:pt>
                <c:pt idx="2044">
                  <c:v>02:34:53:23</c:v>
                </c:pt>
                <c:pt idx="2045">
                  <c:v>02:35:16:23</c:v>
                </c:pt>
                <c:pt idx="2046">
                  <c:v>02:35:39:23</c:v>
                </c:pt>
                <c:pt idx="2047">
                  <c:v>02:36:02:23</c:v>
                </c:pt>
                <c:pt idx="2048">
                  <c:v>02:36:25:23</c:v>
                </c:pt>
                <c:pt idx="2049">
                  <c:v>02:36:48:23</c:v>
                </c:pt>
                <c:pt idx="2050">
                  <c:v>02:37:11:23</c:v>
                </c:pt>
                <c:pt idx="2051">
                  <c:v>02:37:34:23</c:v>
                </c:pt>
                <c:pt idx="2052">
                  <c:v>02:37:57:23</c:v>
                </c:pt>
                <c:pt idx="2053">
                  <c:v>02:38:20:23</c:v>
                </c:pt>
                <c:pt idx="2054">
                  <c:v>02:38:43:23</c:v>
                </c:pt>
                <c:pt idx="2055">
                  <c:v>02:39:06:23</c:v>
                </c:pt>
                <c:pt idx="2056">
                  <c:v>02:39:29:23</c:v>
                </c:pt>
                <c:pt idx="2057">
                  <c:v>02:39:52:23</c:v>
                </c:pt>
                <c:pt idx="2058">
                  <c:v>02:40:15:23</c:v>
                </c:pt>
                <c:pt idx="2059">
                  <c:v>02:40:38:23</c:v>
                </c:pt>
                <c:pt idx="2060">
                  <c:v>02:41:01:23</c:v>
                </c:pt>
                <c:pt idx="2061">
                  <c:v>02:41:24:23</c:v>
                </c:pt>
                <c:pt idx="2062">
                  <c:v>02:41:47:23</c:v>
                </c:pt>
                <c:pt idx="2063">
                  <c:v>02:42:10:23</c:v>
                </c:pt>
                <c:pt idx="2064">
                  <c:v>02:42:33:23</c:v>
                </c:pt>
                <c:pt idx="2065">
                  <c:v>02:42:56:23</c:v>
                </c:pt>
                <c:pt idx="2066">
                  <c:v>02:43:19:23</c:v>
                </c:pt>
                <c:pt idx="2067">
                  <c:v>02:43:42:23</c:v>
                </c:pt>
                <c:pt idx="2068">
                  <c:v>02:44:05:23</c:v>
                </c:pt>
                <c:pt idx="2069">
                  <c:v>02:44:28:23</c:v>
                </c:pt>
                <c:pt idx="2070">
                  <c:v>02:44:51:23</c:v>
                </c:pt>
                <c:pt idx="2071">
                  <c:v>02:45:14:23</c:v>
                </c:pt>
                <c:pt idx="2072">
                  <c:v>02:45:37:23</c:v>
                </c:pt>
                <c:pt idx="2073">
                  <c:v>02:46:00:23</c:v>
                </c:pt>
                <c:pt idx="2074">
                  <c:v>02:46:23:23</c:v>
                </c:pt>
                <c:pt idx="2075">
                  <c:v>02:46:46:23</c:v>
                </c:pt>
                <c:pt idx="2076">
                  <c:v>02:47:09:23</c:v>
                </c:pt>
                <c:pt idx="2077">
                  <c:v>02:47:32:23</c:v>
                </c:pt>
                <c:pt idx="2078">
                  <c:v>02:47:55:23</c:v>
                </c:pt>
                <c:pt idx="2079">
                  <c:v>02:48:18:23</c:v>
                </c:pt>
                <c:pt idx="2080">
                  <c:v>02:48:41:23</c:v>
                </c:pt>
                <c:pt idx="2081">
                  <c:v>02:49:04:23</c:v>
                </c:pt>
                <c:pt idx="2082">
                  <c:v>02:49:27:23</c:v>
                </c:pt>
                <c:pt idx="2083">
                  <c:v>02:49:50:23</c:v>
                </c:pt>
                <c:pt idx="2084">
                  <c:v>02:50:13:23</c:v>
                </c:pt>
                <c:pt idx="2085">
                  <c:v>02:50:36:23</c:v>
                </c:pt>
                <c:pt idx="2086">
                  <c:v>02:50:59:23</c:v>
                </c:pt>
                <c:pt idx="2087">
                  <c:v>02:51:22:23</c:v>
                </c:pt>
                <c:pt idx="2088">
                  <c:v>02:51:45:23</c:v>
                </c:pt>
                <c:pt idx="2089">
                  <c:v>02:52:08:23</c:v>
                </c:pt>
                <c:pt idx="2090">
                  <c:v>02:52:31:23</c:v>
                </c:pt>
                <c:pt idx="2091">
                  <c:v>02:52:54:23</c:v>
                </c:pt>
                <c:pt idx="2092">
                  <c:v>02:53:17:23</c:v>
                </c:pt>
                <c:pt idx="2093">
                  <c:v>02:53:40:23</c:v>
                </c:pt>
                <c:pt idx="2094">
                  <c:v>02:54:03:23</c:v>
                </c:pt>
                <c:pt idx="2095">
                  <c:v>02:54:26:23</c:v>
                </c:pt>
                <c:pt idx="2096">
                  <c:v>02:54:49:23</c:v>
                </c:pt>
                <c:pt idx="2097">
                  <c:v>02:55:12:23</c:v>
                </c:pt>
                <c:pt idx="2098">
                  <c:v>02:55:35:23</c:v>
                </c:pt>
                <c:pt idx="2099">
                  <c:v>02:55:58:23</c:v>
                </c:pt>
                <c:pt idx="2100">
                  <c:v>02:56:21:23</c:v>
                </c:pt>
                <c:pt idx="2101">
                  <c:v>02:56:44:23</c:v>
                </c:pt>
                <c:pt idx="2102">
                  <c:v>02:57:07:23</c:v>
                </c:pt>
                <c:pt idx="2103">
                  <c:v>02:57:30:23</c:v>
                </c:pt>
                <c:pt idx="2104">
                  <c:v>02:57:53:23</c:v>
                </c:pt>
                <c:pt idx="2105">
                  <c:v>02:58:16:23</c:v>
                </c:pt>
                <c:pt idx="2106">
                  <c:v>02:58:39:23</c:v>
                </c:pt>
                <c:pt idx="2107">
                  <c:v>02:59:02:23</c:v>
                </c:pt>
                <c:pt idx="2108">
                  <c:v>02:59:25:23</c:v>
                </c:pt>
                <c:pt idx="2109">
                  <c:v>02:59:48:23</c:v>
                </c:pt>
                <c:pt idx="2110">
                  <c:v>03:00:11:23</c:v>
                </c:pt>
                <c:pt idx="2111">
                  <c:v>03:00:34:23</c:v>
                </c:pt>
                <c:pt idx="2112">
                  <c:v>03:00:57:23</c:v>
                </c:pt>
                <c:pt idx="2113">
                  <c:v>03:01:20:23</c:v>
                </c:pt>
                <c:pt idx="2114">
                  <c:v>03:01:43:23</c:v>
                </c:pt>
                <c:pt idx="2115">
                  <c:v>03:02:06:23</c:v>
                </c:pt>
                <c:pt idx="2116">
                  <c:v>03:02:29:23</c:v>
                </c:pt>
                <c:pt idx="2117">
                  <c:v>03:02:52:23</c:v>
                </c:pt>
                <c:pt idx="2118">
                  <c:v>03:03:15:23</c:v>
                </c:pt>
                <c:pt idx="2119">
                  <c:v>03:03:38:23</c:v>
                </c:pt>
                <c:pt idx="2120">
                  <c:v>03:04:01:23</c:v>
                </c:pt>
                <c:pt idx="2121">
                  <c:v>03:04:24:23</c:v>
                </c:pt>
                <c:pt idx="2122">
                  <c:v>03:04:47:23</c:v>
                </c:pt>
                <c:pt idx="2123">
                  <c:v>03:05:10:23</c:v>
                </c:pt>
                <c:pt idx="2124">
                  <c:v>03:05:33:23</c:v>
                </c:pt>
                <c:pt idx="2125">
                  <c:v>03:05:56:23</c:v>
                </c:pt>
                <c:pt idx="2126">
                  <c:v>03:06:19:23</c:v>
                </c:pt>
                <c:pt idx="2127">
                  <c:v>03:06:42:23</c:v>
                </c:pt>
                <c:pt idx="2128">
                  <c:v>03:07:05:23</c:v>
                </c:pt>
                <c:pt idx="2129">
                  <c:v>03:07:28:23</c:v>
                </c:pt>
                <c:pt idx="2130">
                  <c:v>03:07:51:23</c:v>
                </c:pt>
                <c:pt idx="2131">
                  <c:v>03:08:14:23</c:v>
                </c:pt>
                <c:pt idx="2132">
                  <c:v>03:08:37:23</c:v>
                </c:pt>
                <c:pt idx="2133">
                  <c:v>03:09:00:23</c:v>
                </c:pt>
                <c:pt idx="2134">
                  <c:v>03:09:23:23</c:v>
                </c:pt>
                <c:pt idx="2135">
                  <c:v>03:09:46:23</c:v>
                </c:pt>
                <c:pt idx="2136">
                  <c:v>03:10:09:23</c:v>
                </c:pt>
                <c:pt idx="2137">
                  <c:v>03:10:32:23</c:v>
                </c:pt>
                <c:pt idx="2138">
                  <c:v>03:10:55:23</c:v>
                </c:pt>
                <c:pt idx="2139">
                  <c:v>03:11:18:23</c:v>
                </c:pt>
                <c:pt idx="2140">
                  <c:v>03:11:41:23</c:v>
                </c:pt>
                <c:pt idx="2141">
                  <c:v>03:12:04:23</c:v>
                </c:pt>
                <c:pt idx="2142">
                  <c:v>03:12:27:23</c:v>
                </c:pt>
                <c:pt idx="2143">
                  <c:v>03:12:50:23</c:v>
                </c:pt>
                <c:pt idx="2144">
                  <c:v>03:13:13:23</c:v>
                </c:pt>
                <c:pt idx="2145">
                  <c:v>03:13:36:23</c:v>
                </c:pt>
                <c:pt idx="2146">
                  <c:v>03:13:59:23</c:v>
                </c:pt>
                <c:pt idx="2147">
                  <c:v>03:14:22:23</c:v>
                </c:pt>
                <c:pt idx="2148">
                  <c:v>03:14:45:23</c:v>
                </c:pt>
                <c:pt idx="2149">
                  <c:v>03:15:08:23</c:v>
                </c:pt>
                <c:pt idx="2150">
                  <c:v>03:15:31:23</c:v>
                </c:pt>
                <c:pt idx="2151">
                  <c:v>03:15:54:23</c:v>
                </c:pt>
                <c:pt idx="2152">
                  <c:v>03:16:17:23</c:v>
                </c:pt>
                <c:pt idx="2153">
                  <c:v>03:16:40:23</c:v>
                </c:pt>
                <c:pt idx="2154">
                  <c:v>03:17:03:23</c:v>
                </c:pt>
                <c:pt idx="2155">
                  <c:v>03:17:26:23</c:v>
                </c:pt>
                <c:pt idx="2156">
                  <c:v>03:17:49:23</c:v>
                </c:pt>
                <c:pt idx="2157">
                  <c:v>03:18:12:23</c:v>
                </c:pt>
                <c:pt idx="2158">
                  <c:v>03:18:35:23</c:v>
                </c:pt>
                <c:pt idx="2159">
                  <c:v>03:18:58:23</c:v>
                </c:pt>
                <c:pt idx="2160">
                  <c:v>03:19:21:23</c:v>
                </c:pt>
                <c:pt idx="2161">
                  <c:v>03:19:44:23</c:v>
                </c:pt>
                <c:pt idx="2162">
                  <c:v>03:20:07:23</c:v>
                </c:pt>
                <c:pt idx="2163">
                  <c:v>03:20:30:23</c:v>
                </c:pt>
                <c:pt idx="2164">
                  <c:v>03:20:53:23</c:v>
                </c:pt>
                <c:pt idx="2165">
                  <c:v>03:21:16:23</c:v>
                </c:pt>
                <c:pt idx="2166">
                  <c:v>03:21:39:23</c:v>
                </c:pt>
                <c:pt idx="2167">
                  <c:v>03:22:02:23</c:v>
                </c:pt>
                <c:pt idx="2168">
                  <c:v>03:22:25:23</c:v>
                </c:pt>
                <c:pt idx="2169">
                  <c:v>03:22:48:23</c:v>
                </c:pt>
                <c:pt idx="2170">
                  <c:v>03:23:11:23</c:v>
                </c:pt>
                <c:pt idx="2171">
                  <c:v>03:23:34:23</c:v>
                </c:pt>
                <c:pt idx="2172">
                  <c:v>03:23:57:23</c:v>
                </c:pt>
                <c:pt idx="2173">
                  <c:v>03:24:20:23</c:v>
                </c:pt>
                <c:pt idx="2174">
                  <c:v>03:24:43:23</c:v>
                </c:pt>
                <c:pt idx="2175">
                  <c:v>03:25:06:23</c:v>
                </c:pt>
                <c:pt idx="2176">
                  <c:v>03:25:29:23</c:v>
                </c:pt>
                <c:pt idx="2177">
                  <c:v>03:25:52:23</c:v>
                </c:pt>
                <c:pt idx="2178">
                  <c:v>03:26:15:23</c:v>
                </c:pt>
                <c:pt idx="2179">
                  <c:v>03:26:38:23</c:v>
                </c:pt>
                <c:pt idx="2180">
                  <c:v>03:27:01:23</c:v>
                </c:pt>
                <c:pt idx="2181">
                  <c:v>03:27:24:23</c:v>
                </c:pt>
                <c:pt idx="2182">
                  <c:v>03:27:47:23</c:v>
                </c:pt>
                <c:pt idx="2183">
                  <c:v>03:28:10:23</c:v>
                </c:pt>
                <c:pt idx="2184">
                  <c:v>03:28:33:23</c:v>
                </c:pt>
                <c:pt idx="2185">
                  <c:v>03:28:56:23</c:v>
                </c:pt>
                <c:pt idx="2186">
                  <c:v>03:29:19:23</c:v>
                </c:pt>
                <c:pt idx="2187">
                  <c:v>03:29:42:23</c:v>
                </c:pt>
                <c:pt idx="2188">
                  <c:v>03:30:05:23</c:v>
                </c:pt>
                <c:pt idx="2189">
                  <c:v>03:30:28:23</c:v>
                </c:pt>
                <c:pt idx="2190">
                  <c:v>03:30:51:23</c:v>
                </c:pt>
                <c:pt idx="2191">
                  <c:v>03:31:14:23</c:v>
                </c:pt>
                <c:pt idx="2192">
                  <c:v>03:31:37:23</c:v>
                </c:pt>
                <c:pt idx="2193">
                  <c:v>03:32:00:23</c:v>
                </c:pt>
                <c:pt idx="2194">
                  <c:v>03:32:23:23</c:v>
                </c:pt>
                <c:pt idx="2195">
                  <c:v>03:32:46:23</c:v>
                </c:pt>
                <c:pt idx="2196">
                  <c:v>03:33:09:23</c:v>
                </c:pt>
                <c:pt idx="2197">
                  <c:v>03:33:32:23</c:v>
                </c:pt>
                <c:pt idx="2198">
                  <c:v>03:33:55:23</c:v>
                </c:pt>
                <c:pt idx="2199">
                  <c:v>03:34:18:23</c:v>
                </c:pt>
                <c:pt idx="2200">
                  <c:v>03:34:41:23</c:v>
                </c:pt>
                <c:pt idx="2201">
                  <c:v>03:35:04:23</c:v>
                </c:pt>
                <c:pt idx="2202">
                  <c:v>03:35:27:23</c:v>
                </c:pt>
                <c:pt idx="2203">
                  <c:v>03:35:50:23</c:v>
                </c:pt>
                <c:pt idx="2204">
                  <c:v>03:36:13:23</c:v>
                </c:pt>
                <c:pt idx="2205">
                  <c:v>03:36:36:23</c:v>
                </c:pt>
                <c:pt idx="2206">
                  <c:v>03:36:59:23</c:v>
                </c:pt>
                <c:pt idx="2207">
                  <c:v>03:37:22:23</c:v>
                </c:pt>
                <c:pt idx="2208">
                  <c:v>03:37:45:23</c:v>
                </c:pt>
                <c:pt idx="2209">
                  <c:v>03:38:08:23</c:v>
                </c:pt>
                <c:pt idx="2210">
                  <c:v>03:38:31:23</c:v>
                </c:pt>
                <c:pt idx="2211">
                  <c:v>03:38:54:23</c:v>
                </c:pt>
                <c:pt idx="2212">
                  <c:v>03:39:17:23</c:v>
                </c:pt>
                <c:pt idx="2213">
                  <c:v>03:39:40:23</c:v>
                </c:pt>
                <c:pt idx="2214">
                  <c:v>03:40:03:23</c:v>
                </c:pt>
                <c:pt idx="2215">
                  <c:v>03:40:26:23</c:v>
                </c:pt>
                <c:pt idx="2216">
                  <c:v>03:40:49:23</c:v>
                </c:pt>
                <c:pt idx="2217">
                  <c:v>03:41:12:23</c:v>
                </c:pt>
                <c:pt idx="2218">
                  <c:v>03:41:35:23</c:v>
                </c:pt>
                <c:pt idx="2219">
                  <c:v>03:41:58:23</c:v>
                </c:pt>
                <c:pt idx="2220">
                  <c:v>03:42:21:23</c:v>
                </c:pt>
                <c:pt idx="2221">
                  <c:v>03:42:44:23</c:v>
                </c:pt>
                <c:pt idx="2222">
                  <c:v>03:43:07:23</c:v>
                </c:pt>
                <c:pt idx="2223">
                  <c:v>03:43:30:23</c:v>
                </c:pt>
                <c:pt idx="2224">
                  <c:v>03:43:53:23</c:v>
                </c:pt>
                <c:pt idx="2225">
                  <c:v>03:44:16:23</c:v>
                </c:pt>
                <c:pt idx="2226">
                  <c:v>03:44:39:23</c:v>
                </c:pt>
                <c:pt idx="2227">
                  <c:v>03:45:02:23</c:v>
                </c:pt>
                <c:pt idx="2228">
                  <c:v>03:45:25:23</c:v>
                </c:pt>
                <c:pt idx="2229">
                  <c:v>03:45:48:23</c:v>
                </c:pt>
                <c:pt idx="2230">
                  <c:v>03:46:11:23</c:v>
                </c:pt>
                <c:pt idx="2231">
                  <c:v>03:46:34:23</c:v>
                </c:pt>
                <c:pt idx="2232">
                  <c:v>03:46:57:23</c:v>
                </c:pt>
                <c:pt idx="2233">
                  <c:v>03:47:20:23</c:v>
                </c:pt>
                <c:pt idx="2234">
                  <c:v>03:47:43:23</c:v>
                </c:pt>
                <c:pt idx="2235">
                  <c:v>03:48:06:23</c:v>
                </c:pt>
                <c:pt idx="2236">
                  <c:v>03:48:29:23</c:v>
                </c:pt>
                <c:pt idx="2237">
                  <c:v>03:48:52:23</c:v>
                </c:pt>
                <c:pt idx="2238">
                  <c:v>03:49:15:23</c:v>
                </c:pt>
                <c:pt idx="2239">
                  <c:v>03:49:38:23</c:v>
                </c:pt>
                <c:pt idx="2240">
                  <c:v>03:50:01:23</c:v>
                </c:pt>
                <c:pt idx="2241">
                  <c:v>03:50:24:23</c:v>
                </c:pt>
                <c:pt idx="2242">
                  <c:v>03:50:47:23</c:v>
                </c:pt>
                <c:pt idx="2243">
                  <c:v>03:51:10:23</c:v>
                </c:pt>
                <c:pt idx="2244">
                  <c:v>03:51:33:23</c:v>
                </c:pt>
                <c:pt idx="2245">
                  <c:v>03:51:56:23</c:v>
                </c:pt>
                <c:pt idx="2246">
                  <c:v>03:52:19:23</c:v>
                </c:pt>
                <c:pt idx="2247">
                  <c:v>03:52:42:23</c:v>
                </c:pt>
                <c:pt idx="2248">
                  <c:v>03:53:05:25</c:v>
                </c:pt>
                <c:pt idx="2249">
                  <c:v>03:53:28:23</c:v>
                </c:pt>
                <c:pt idx="2250">
                  <c:v>03:53:51:23</c:v>
                </c:pt>
                <c:pt idx="2251">
                  <c:v>03:54:14:23</c:v>
                </c:pt>
                <c:pt idx="2252">
                  <c:v>03:54:37:23</c:v>
                </c:pt>
                <c:pt idx="2253">
                  <c:v>03:55:00:23</c:v>
                </c:pt>
                <c:pt idx="2254">
                  <c:v>03:55:23:23</c:v>
                </c:pt>
                <c:pt idx="2255">
                  <c:v>03:55:46:23</c:v>
                </c:pt>
                <c:pt idx="2256">
                  <c:v>03:56:09:23</c:v>
                </c:pt>
                <c:pt idx="2257">
                  <c:v>03:56:32:23</c:v>
                </c:pt>
                <c:pt idx="2258">
                  <c:v>03:56:55:23</c:v>
                </c:pt>
                <c:pt idx="2259">
                  <c:v>03:57:18:23</c:v>
                </c:pt>
                <c:pt idx="2260">
                  <c:v>03:57:41:23</c:v>
                </c:pt>
                <c:pt idx="2261">
                  <c:v>03:58:04:23</c:v>
                </c:pt>
                <c:pt idx="2262">
                  <c:v>03:58:27:23</c:v>
                </c:pt>
                <c:pt idx="2263">
                  <c:v>03:58:50:23</c:v>
                </c:pt>
                <c:pt idx="2264">
                  <c:v>03:59:13:23</c:v>
                </c:pt>
                <c:pt idx="2265">
                  <c:v>03:59:36:23</c:v>
                </c:pt>
                <c:pt idx="2266">
                  <c:v>03:59:59:23</c:v>
                </c:pt>
                <c:pt idx="2267">
                  <c:v>04:00:22:25</c:v>
                </c:pt>
                <c:pt idx="2268">
                  <c:v>04:00:45:23</c:v>
                </c:pt>
                <c:pt idx="2269">
                  <c:v>04:01:08:23</c:v>
                </c:pt>
                <c:pt idx="2270">
                  <c:v>04:01:31:23</c:v>
                </c:pt>
                <c:pt idx="2271">
                  <c:v>04:01:54:23</c:v>
                </c:pt>
                <c:pt idx="2272">
                  <c:v>04:02:17:23</c:v>
                </c:pt>
                <c:pt idx="2273">
                  <c:v>04:02:40:23</c:v>
                </c:pt>
                <c:pt idx="2274">
                  <c:v>04:03:03:23</c:v>
                </c:pt>
                <c:pt idx="2275">
                  <c:v>04:03:26:23</c:v>
                </c:pt>
                <c:pt idx="2276">
                  <c:v>04:03:49:23</c:v>
                </c:pt>
                <c:pt idx="2277">
                  <c:v>04:04:12:23</c:v>
                </c:pt>
                <c:pt idx="2278">
                  <c:v>04:04:35:23</c:v>
                </c:pt>
                <c:pt idx="2279">
                  <c:v>04:04:58:23</c:v>
                </c:pt>
                <c:pt idx="2280">
                  <c:v>04:05:21:23</c:v>
                </c:pt>
                <c:pt idx="2281">
                  <c:v>04:05:44:23</c:v>
                </c:pt>
                <c:pt idx="2282">
                  <c:v>04:06:07:23</c:v>
                </c:pt>
                <c:pt idx="2283">
                  <c:v>04:06:30:23</c:v>
                </c:pt>
                <c:pt idx="2284">
                  <c:v>04:06:53:23</c:v>
                </c:pt>
                <c:pt idx="2285">
                  <c:v>04:07:16:23</c:v>
                </c:pt>
                <c:pt idx="2286">
                  <c:v>04:07:39:23</c:v>
                </c:pt>
                <c:pt idx="2287">
                  <c:v>04:08:02:23</c:v>
                </c:pt>
                <c:pt idx="2288">
                  <c:v>04:08:25:23</c:v>
                </c:pt>
                <c:pt idx="2289">
                  <c:v>04:08:48:23</c:v>
                </c:pt>
                <c:pt idx="2290">
                  <c:v>04:09:11:23</c:v>
                </c:pt>
                <c:pt idx="2291">
                  <c:v>04:09:34:23</c:v>
                </c:pt>
                <c:pt idx="2292">
                  <c:v>04:09:57:23</c:v>
                </c:pt>
                <c:pt idx="2293">
                  <c:v>04:10:20:23</c:v>
                </c:pt>
                <c:pt idx="2294">
                  <c:v>04:10:43:23</c:v>
                </c:pt>
                <c:pt idx="2295">
                  <c:v>04:11:06:23</c:v>
                </c:pt>
                <c:pt idx="2296">
                  <c:v>04:11:29:23</c:v>
                </c:pt>
                <c:pt idx="2297">
                  <c:v>04:11:52:23</c:v>
                </c:pt>
                <c:pt idx="2298">
                  <c:v>04:12:15:23</c:v>
                </c:pt>
                <c:pt idx="2299">
                  <c:v>04:12:38:23</c:v>
                </c:pt>
                <c:pt idx="2300">
                  <c:v>04:13:01:23</c:v>
                </c:pt>
                <c:pt idx="2301">
                  <c:v>04:13:24:23</c:v>
                </c:pt>
                <c:pt idx="2302">
                  <c:v>04:13:47:23</c:v>
                </c:pt>
                <c:pt idx="2303">
                  <c:v>04:14:10:23</c:v>
                </c:pt>
                <c:pt idx="2304">
                  <c:v>04:14:33:23</c:v>
                </c:pt>
                <c:pt idx="2305">
                  <c:v>04:14:56:23</c:v>
                </c:pt>
                <c:pt idx="2306">
                  <c:v>04:15:19:23</c:v>
                </c:pt>
                <c:pt idx="2307">
                  <c:v>04:15:42:23</c:v>
                </c:pt>
                <c:pt idx="2308">
                  <c:v>04:16:05:23</c:v>
                </c:pt>
                <c:pt idx="2309">
                  <c:v>04:16:28:23</c:v>
                </c:pt>
                <c:pt idx="2310">
                  <c:v>04:16:51:23</c:v>
                </c:pt>
                <c:pt idx="2311">
                  <c:v>04:17:14:23</c:v>
                </c:pt>
                <c:pt idx="2312">
                  <c:v>04:17:37:23</c:v>
                </c:pt>
                <c:pt idx="2313">
                  <c:v>04:18:00:23</c:v>
                </c:pt>
                <c:pt idx="2314">
                  <c:v>04:18:23:23</c:v>
                </c:pt>
                <c:pt idx="2315">
                  <c:v>04:18:46:23</c:v>
                </c:pt>
                <c:pt idx="2316">
                  <c:v>04:19:09:23</c:v>
                </c:pt>
                <c:pt idx="2317">
                  <c:v>04:19:32:23</c:v>
                </c:pt>
                <c:pt idx="2318">
                  <c:v>04:19:55:23</c:v>
                </c:pt>
                <c:pt idx="2319">
                  <c:v>04:20:18:23</c:v>
                </c:pt>
                <c:pt idx="2320">
                  <c:v>04:20:41:23</c:v>
                </c:pt>
                <c:pt idx="2321">
                  <c:v>04:21:04:23</c:v>
                </c:pt>
                <c:pt idx="2322">
                  <c:v>04:21:27:23</c:v>
                </c:pt>
                <c:pt idx="2323">
                  <c:v>04:21:50:23</c:v>
                </c:pt>
                <c:pt idx="2324">
                  <c:v>04:22:13:23</c:v>
                </c:pt>
                <c:pt idx="2325">
                  <c:v>04:22:36:23</c:v>
                </c:pt>
                <c:pt idx="2326">
                  <c:v>04:22:59:23</c:v>
                </c:pt>
                <c:pt idx="2327">
                  <c:v>04:23:22:23</c:v>
                </c:pt>
                <c:pt idx="2328">
                  <c:v>04:23:45:23</c:v>
                </c:pt>
                <c:pt idx="2329">
                  <c:v>04:24:08:23</c:v>
                </c:pt>
                <c:pt idx="2330">
                  <c:v>04:24:31:23</c:v>
                </c:pt>
                <c:pt idx="2331">
                  <c:v>04:24:54:23</c:v>
                </c:pt>
                <c:pt idx="2332">
                  <c:v>04:25:17:23</c:v>
                </c:pt>
                <c:pt idx="2333">
                  <c:v>04:25:40:23</c:v>
                </c:pt>
                <c:pt idx="2334">
                  <c:v>04:26:03:23</c:v>
                </c:pt>
                <c:pt idx="2335">
                  <c:v>04:26:26:23</c:v>
                </c:pt>
                <c:pt idx="2336">
                  <c:v>04:26:49:23</c:v>
                </c:pt>
                <c:pt idx="2337">
                  <c:v>04:27:12:23</c:v>
                </c:pt>
                <c:pt idx="2338">
                  <c:v>04:27:35:23</c:v>
                </c:pt>
                <c:pt idx="2339">
                  <c:v>04:27:58:23</c:v>
                </c:pt>
                <c:pt idx="2340">
                  <c:v>04:28:21:23</c:v>
                </c:pt>
                <c:pt idx="2341">
                  <c:v>04:28:44:23</c:v>
                </c:pt>
                <c:pt idx="2342">
                  <c:v>04:29:07:23</c:v>
                </c:pt>
                <c:pt idx="2343">
                  <c:v>04:29:30:23</c:v>
                </c:pt>
                <c:pt idx="2344">
                  <c:v>04:29:53:23</c:v>
                </c:pt>
                <c:pt idx="2345">
                  <c:v>04:30:16:23</c:v>
                </c:pt>
                <c:pt idx="2346">
                  <c:v>04:30:39:23</c:v>
                </c:pt>
                <c:pt idx="2347">
                  <c:v>04:31:02:23</c:v>
                </c:pt>
                <c:pt idx="2348">
                  <c:v>04:31:25:23</c:v>
                </c:pt>
                <c:pt idx="2349">
                  <c:v>04:31:48:23</c:v>
                </c:pt>
                <c:pt idx="2350">
                  <c:v>04:32:11:23</c:v>
                </c:pt>
                <c:pt idx="2351">
                  <c:v>04:32:34:23</c:v>
                </c:pt>
                <c:pt idx="2352">
                  <c:v>04:32:57:23</c:v>
                </c:pt>
                <c:pt idx="2353">
                  <c:v>04:33:20:23</c:v>
                </c:pt>
                <c:pt idx="2354">
                  <c:v>04:33:43:23</c:v>
                </c:pt>
                <c:pt idx="2355">
                  <c:v>04:34:06:23</c:v>
                </c:pt>
                <c:pt idx="2356">
                  <c:v>04:34:29:23</c:v>
                </c:pt>
                <c:pt idx="2357">
                  <c:v>04:34:52:23</c:v>
                </c:pt>
                <c:pt idx="2358">
                  <c:v>04:35:15:23</c:v>
                </c:pt>
                <c:pt idx="2359">
                  <c:v>04:35:38:23</c:v>
                </c:pt>
                <c:pt idx="2360">
                  <c:v>04:36:01:23</c:v>
                </c:pt>
                <c:pt idx="2361">
                  <c:v>04:36:24:23</c:v>
                </c:pt>
                <c:pt idx="2362">
                  <c:v>04:36:47:23</c:v>
                </c:pt>
                <c:pt idx="2363">
                  <c:v>04:37:10:23</c:v>
                </c:pt>
                <c:pt idx="2364">
                  <c:v>04:37:33:23</c:v>
                </c:pt>
                <c:pt idx="2365">
                  <c:v>04:37:56:23</c:v>
                </c:pt>
                <c:pt idx="2366">
                  <c:v>04:38:19:23</c:v>
                </c:pt>
                <c:pt idx="2367">
                  <c:v>04:38:42:23</c:v>
                </c:pt>
                <c:pt idx="2368">
                  <c:v>04:39:05:23</c:v>
                </c:pt>
                <c:pt idx="2369">
                  <c:v>04:39:28:23</c:v>
                </c:pt>
                <c:pt idx="2370">
                  <c:v>04:39:51:23</c:v>
                </c:pt>
                <c:pt idx="2371">
                  <c:v>04:40:14:23</c:v>
                </c:pt>
                <c:pt idx="2372">
                  <c:v>04:40:37:23</c:v>
                </c:pt>
                <c:pt idx="2373">
                  <c:v>04:41:00:23</c:v>
                </c:pt>
                <c:pt idx="2374">
                  <c:v>04:41:23:23</c:v>
                </c:pt>
                <c:pt idx="2375">
                  <c:v>04:41:46:23</c:v>
                </c:pt>
                <c:pt idx="2376">
                  <c:v>04:42:09:23</c:v>
                </c:pt>
                <c:pt idx="2377">
                  <c:v>04:42:32:23</c:v>
                </c:pt>
                <c:pt idx="2378">
                  <c:v>04:42:55:23</c:v>
                </c:pt>
                <c:pt idx="2379">
                  <c:v>04:43:18:23</c:v>
                </c:pt>
                <c:pt idx="2380">
                  <c:v>04:43:41:23</c:v>
                </c:pt>
                <c:pt idx="2381">
                  <c:v>04:44:04:23</c:v>
                </c:pt>
                <c:pt idx="2382">
                  <c:v>04:44:27:23</c:v>
                </c:pt>
                <c:pt idx="2383">
                  <c:v>04:44:50:23</c:v>
                </c:pt>
                <c:pt idx="2384">
                  <c:v>04:45:13:23</c:v>
                </c:pt>
                <c:pt idx="2385">
                  <c:v>04:45:36:23</c:v>
                </c:pt>
                <c:pt idx="2386">
                  <c:v>04:45:59:23</c:v>
                </c:pt>
                <c:pt idx="2387">
                  <c:v>04:46:22:23</c:v>
                </c:pt>
                <c:pt idx="2388">
                  <c:v>04:46:45:23</c:v>
                </c:pt>
                <c:pt idx="2389">
                  <c:v>04:47:08:23</c:v>
                </c:pt>
                <c:pt idx="2390">
                  <c:v>04:47:31:23</c:v>
                </c:pt>
                <c:pt idx="2391">
                  <c:v>04:47:54:23</c:v>
                </c:pt>
                <c:pt idx="2392">
                  <c:v>04:48:17:23</c:v>
                </c:pt>
                <c:pt idx="2393">
                  <c:v>04:48:40:23</c:v>
                </c:pt>
                <c:pt idx="2394">
                  <c:v>04:49:03:23</c:v>
                </c:pt>
                <c:pt idx="2395">
                  <c:v>04:49:26:23</c:v>
                </c:pt>
                <c:pt idx="2396">
                  <c:v>04:49:49:23</c:v>
                </c:pt>
                <c:pt idx="2397">
                  <c:v>04:50:12:23</c:v>
                </c:pt>
                <c:pt idx="2398">
                  <c:v>04:50:35:23</c:v>
                </c:pt>
                <c:pt idx="2399">
                  <c:v>04:50:58:23</c:v>
                </c:pt>
                <c:pt idx="2400">
                  <c:v>04:51:21:23</c:v>
                </c:pt>
                <c:pt idx="2401">
                  <c:v>04:51:44:23</c:v>
                </c:pt>
                <c:pt idx="2402">
                  <c:v>04:52:07:23</c:v>
                </c:pt>
                <c:pt idx="2403">
                  <c:v>04:52:30:23</c:v>
                </c:pt>
                <c:pt idx="2404">
                  <c:v>04:52:53:23</c:v>
                </c:pt>
                <c:pt idx="2405">
                  <c:v>04:53:16:23</c:v>
                </c:pt>
                <c:pt idx="2406">
                  <c:v>04:53:39:23</c:v>
                </c:pt>
                <c:pt idx="2407">
                  <c:v>04:54:02:23</c:v>
                </c:pt>
                <c:pt idx="2408">
                  <c:v>04:54:25:23</c:v>
                </c:pt>
                <c:pt idx="2409">
                  <c:v>04:54:48:23</c:v>
                </c:pt>
                <c:pt idx="2410">
                  <c:v>04:55:11:23</c:v>
                </c:pt>
                <c:pt idx="2411">
                  <c:v>04:55:34:23</c:v>
                </c:pt>
                <c:pt idx="2412">
                  <c:v>04:55:57:23</c:v>
                </c:pt>
                <c:pt idx="2413">
                  <c:v>04:56:20:23</c:v>
                </c:pt>
                <c:pt idx="2414">
                  <c:v>04:56:43:23</c:v>
                </c:pt>
                <c:pt idx="2415">
                  <c:v>04:57:06:23</c:v>
                </c:pt>
                <c:pt idx="2416">
                  <c:v>04:57:29:23</c:v>
                </c:pt>
                <c:pt idx="2417">
                  <c:v>04:57:52:23</c:v>
                </c:pt>
                <c:pt idx="2418">
                  <c:v>04:58:15:23</c:v>
                </c:pt>
                <c:pt idx="2419">
                  <c:v>04:58:38:23</c:v>
                </c:pt>
                <c:pt idx="2420">
                  <c:v>04:59:01:23</c:v>
                </c:pt>
                <c:pt idx="2421">
                  <c:v>04:59:24:23</c:v>
                </c:pt>
                <c:pt idx="2422">
                  <c:v>04:59:47:23</c:v>
                </c:pt>
                <c:pt idx="2423">
                  <c:v>05:00:10:23</c:v>
                </c:pt>
                <c:pt idx="2424">
                  <c:v>05:00:33:23</c:v>
                </c:pt>
                <c:pt idx="2425">
                  <c:v>05:00:56:23</c:v>
                </c:pt>
                <c:pt idx="2426">
                  <c:v>05:01:19:23</c:v>
                </c:pt>
                <c:pt idx="2427">
                  <c:v>05:01:42:23</c:v>
                </c:pt>
                <c:pt idx="2428">
                  <c:v>05:02:05:23</c:v>
                </c:pt>
                <c:pt idx="2429">
                  <c:v>05:02:28:23</c:v>
                </c:pt>
                <c:pt idx="2430">
                  <c:v>05:02:51:23</c:v>
                </c:pt>
                <c:pt idx="2431">
                  <c:v>05:03:14:23</c:v>
                </c:pt>
                <c:pt idx="2432">
                  <c:v>05:03:37:23</c:v>
                </c:pt>
                <c:pt idx="2433">
                  <c:v>05:04:00:23</c:v>
                </c:pt>
                <c:pt idx="2434">
                  <c:v>05:04:23:23</c:v>
                </c:pt>
                <c:pt idx="2435">
                  <c:v>05:04:46:23</c:v>
                </c:pt>
                <c:pt idx="2436">
                  <c:v>05:05:09:23</c:v>
                </c:pt>
                <c:pt idx="2437">
                  <c:v>05:05:32:23</c:v>
                </c:pt>
                <c:pt idx="2438">
                  <c:v>05:05:55:23</c:v>
                </c:pt>
                <c:pt idx="2439">
                  <c:v>05:06:18:23</c:v>
                </c:pt>
                <c:pt idx="2440">
                  <c:v>05:06:41:23</c:v>
                </c:pt>
                <c:pt idx="2441">
                  <c:v>05:07:04:23</c:v>
                </c:pt>
                <c:pt idx="2442">
                  <c:v>05:07:27:23</c:v>
                </c:pt>
                <c:pt idx="2443">
                  <c:v>05:07:50:23</c:v>
                </c:pt>
                <c:pt idx="2444">
                  <c:v>05:08:13:23</c:v>
                </c:pt>
                <c:pt idx="2445">
                  <c:v>05:08:36:23</c:v>
                </c:pt>
                <c:pt idx="2446">
                  <c:v>05:08:59:23</c:v>
                </c:pt>
                <c:pt idx="2447">
                  <c:v>05:09:22:23</c:v>
                </c:pt>
                <c:pt idx="2448">
                  <c:v>05:09:45:23</c:v>
                </c:pt>
                <c:pt idx="2449">
                  <c:v>05:10:08:23</c:v>
                </c:pt>
                <c:pt idx="2450">
                  <c:v>05:10:31:23</c:v>
                </c:pt>
                <c:pt idx="2451">
                  <c:v>05:10:54:23</c:v>
                </c:pt>
                <c:pt idx="2452">
                  <c:v>05:11:17:23</c:v>
                </c:pt>
                <c:pt idx="2453">
                  <c:v>05:11:40:23</c:v>
                </c:pt>
                <c:pt idx="2454">
                  <c:v>05:12:03:23</c:v>
                </c:pt>
                <c:pt idx="2455">
                  <c:v>05:12:26:23</c:v>
                </c:pt>
                <c:pt idx="2456">
                  <c:v>05:12:49:23</c:v>
                </c:pt>
                <c:pt idx="2457">
                  <c:v>05:13:12:23</c:v>
                </c:pt>
                <c:pt idx="2458">
                  <c:v>05:13:35:23</c:v>
                </c:pt>
                <c:pt idx="2459">
                  <c:v>05:13:58:23</c:v>
                </c:pt>
                <c:pt idx="2460">
                  <c:v>05:14:21:23</c:v>
                </c:pt>
                <c:pt idx="2461">
                  <c:v>05:14:44:23</c:v>
                </c:pt>
                <c:pt idx="2462">
                  <c:v>05:15:07:23</c:v>
                </c:pt>
                <c:pt idx="2463">
                  <c:v>05:15:30:23</c:v>
                </c:pt>
                <c:pt idx="2464">
                  <c:v>05:15:53:23</c:v>
                </c:pt>
                <c:pt idx="2465">
                  <c:v>05:16:16:23</c:v>
                </c:pt>
                <c:pt idx="2466">
                  <c:v>05:16:39:23</c:v>
                </c:pt>
                <c:pt idx="2467">
                  <c:v>05:17:02:23</c:v>
                </c:pt>
                <c:pt idx="2468">
                  <c:v>05:17:25:23</c:v>
                </c:pt>
                <c:pt idx="2469">
                  <c:v>05:17:48:23</c:v>
                </c:pt>
                <c:pt idx="2470">
                  <c:v>05:18:11:23</c:v>
                </c:pt>
                <c:pt idx="2471">
                  <c:v>05:18:34:23</c:v>
                </c:pt>
                <c:pt idx="2472">
                  <c:v>05:18:57:23</c:v>
                </c:pt>
                <c:pt idx="2473">
                  <c:v>05:19:20:23</c:v>
                </c:pt>
                <c:pt idx="2474">
                  <c:v>05:19:43:23</c:v>
                </c:pt>
                <c:pt idx="2475">
                  <c:v>05:20:06:23</c:v>
                </c:pt>
                <c:pt idx="2476">
                  <c:v>05:20:29:23</c:v>
                </c:pt>
                <c:pt idx="2477">
                  <c:v>05:20:52:23</c:v>
                </c:pt>
                <c:pt idx="2478">
                  <c:v>05:21:15:23</c:v>
                </c:pt>
                <c:pt idx="2479">
                  <c:v>05:21:38:23</c:v>
                </c:pt>
                <c:pt idx="2480">
                  <c:v>05:22:01:23</c:v>
                </c:pt>
                <c:pt idx="2481">
                  <c:v>05:22:24:23</c:v>
                </c:pt>
                <c:pt idx="2482">
                  <c:v>05:22:47:23</c:v>
                </c:pt>
                <c:pt idx="2483">
                  <c:v>05:23:10:23</c:v>
                </c:pt>
                <c:pt idx="2484">
                  <c:v>05:23:33:23</c:v>
                </c:pt>
                <c:pt idx="2485">
                  <c:v>05:23:56:23</c:v>
                </c:pt>
                <c:pt idx="2486">
                  <c:v>05:24:19:25</c:v>
                </c:pt>
                <c:pt idx="2487">
                  <c:v>05:24:42:23</c:v>
                </c:pt>
                <c:pt idx="2488">
                  <c:v>05:25:05:23</c:v>
                </c:pt>
                <c:pt idx="2489">
                  <c:v>05:25:28:23</c:v>
                </c:pt>
                <c:pt idx="2490">
                  <c:v>05:25:51:23</c:v>
                </c:pt>
                <c:pt idx="2491">
                  <c:v>05:26:14:23</c:v>
                </c:pt>
                <c:pt idx="2492">
                  <c:v>05:26:37:23</c:v>
                </c:pt>
                <c:pt idx="2493">
                  <c:v>05:27:00:23</c:v>
                </c:pt>
                <c:pt idx="2494">
                  <c:v>05:27:23:23</c:v>
                </c:pt>
                <c:pt idx="2495">
                  <c:v>05:27:46:23</c:v>
                </c:pt>
                <c:pt idx="2496">
                  <c:v>05:28:09:23</c:v>
                </c:pt>
                <c:pt idx="2497">
                  <c:v>05:28:32:23</c:v>
                </c:pt>
                <c:pt idx="2498">
                  <c:v>05:28:55:23</c:v>
                </c:pt>
                <c:pt idx="2499">
                  <c:v>05:29:18:23</c:v>
                </c:pt>
                <c:pt idx="2500">
                  <c:v>05:29:41:23</c:v>
                </c:pt>
                <c:pt idx="2501">
                  <c:v>05:30:04:23</c:v>
                </c:pt>
                <c:pt idx="2502">
                  <c:v>05:30:27:23</c:v>
                </c:pt>
                <c:pt idx="2503">
                  <c:v>05:30:50:23</c:v>
                </c:pt>
                <c:pt idx="2504">
                  <c:v>05:31:13:23</c:v>
                </c:pt>
                <c:pt idx="2505">
                  <c:v>05:31:36:23</c:v>
                </c:pt>
                <c:pt idx="2506">
                  <c:v>05:31:59:23</c:v>
                </c:pt>
                <c:pt idx="2507">
                  <c:v>05:32:22:23</c:v>
                </c:pt>
                <c:pt idx="2508">
                  <c:v>05:32:45:23</c:v>
                </c:pt>
                <c:pt idx="2509">
                  <c:v>05:33:08:23</c:v>
                </c:pt>
                <c:pt idx="2510">
                  <c:v>05:33:31:23</c:v>
                </c:pt>
                <c:pt idx="2511">
                  <c:v>05:33:54:23</c:v>
                </c:pt>
                <c:pt idx="2512">
                  <c:v>05:34:17:23</c:v>
                </c:pt>
                <c:pt idx="2513">
                  <c:v>05:34:40:23</c:v>
                </c:pt>
                <c:pt idx="2514">
                  <c:v>05:35:03:23</c:v>
                </c:pt>
                <c:pt idx="2515">
                  <c:v>05:35:26:23</c:v>
                </c:pt>
                <c:pt idx="2516">
                  <c:v>05:35:49:23</c:v>
                </c:pt>
                <c:pt idx="2517">
                  <c:v>05:36:12:23</c:v>
                </c:pt>
                <c:pt idx="2518">
                  <c:v>05:36:35:23</c:v>
                </c:pt>
                <c:pt idx="2519">
                  <c:v>05:36:58:23</c:v>
                </c:pt>
                <c:pt idx="2520">
                  <c:v>05:37:21:23</c:v>
                </c:pt>
                <c:pt idx="2521">
                  <c:v>05:37:44:23</c:v>
                </c:pt>
                <c:pt idx="2522">
                  <c:v>05:38:07:23</c:v>
                </c:pt>
                <c:pt idx="2523">
                  <c:v>05:38:30:23</c:v>
                </c:pt>
                <c:pt idx="2524">
                  <c:v>05:38:53:23</c:v>
                </c:pt>
                <c:pt idx="2525">
                  <c:v>05:39:16:23</c:v>
                </c:pt>
                <c:pt idx="2526">
                  <c:v>05:39:39:23</c:v>
                </c:pt>
                <c:pt idx="2527">
                  <c:v>05:40:02:23</c:v>
                </c:pt>
                <c:pt idx="2528">
                  <c:v>05:40:25:23</c:v>
                </c:pt>
                <c:pt idx="2529">
                  <c:v>05:40:48:23</c:v>
                </c:pt>
                <c:pt idx="2530">
                  <c:v>05:41:11:23</c:v>
                </c:pt>
                <c:pt idx="2531">
                  <c:v>05:41:34:23</c:v>
                </c:pt>
                <c:pt idx="2532">
                  <c:v>05:41:57:23</c:v>
                </c:pt>
                <c:pt idx="2533">
                  <c:v>05:42:20:23</c:v>
                </c:pt>
                <c:pt idx="2534">
                  <c:v>05:42:43:23</c:v>
                </c:pt>
                <c:pt idx="2535">
                  <c:v>05:43:06:23</c:v>
                </c:pt>
                <c:pt idx="2536">
                  <c:v>05:43:29:23</c:v>
                </c:pt>
                <c:pt idx="2537">
                  <c:v>05:43:52:23</c:v>
                </c:pt>
                <c:pt idx="2538">
                  <c:v>05:44:15:23</c:v>
                </c:pt>
                <c:pt idx="2539">
                  <c:v>05:44:38:23</c:v>
                </c:pt>
                <c:pt idx="2540">
                  <c:v>05:45:01:23</c:v>
                </c:pt>
                <c:pt idx="2541">
                  <c:v>05:45:24:23</c:v>
                </c:pt>
                <c:pt idx="2542">
                  <c:v>05:45:47:23</c:v>
                </c:pt>
                <c:pt idx="2543">
                  <c:v>05:46:10:23</c:v>
                </c:pt>
                <c:pt idx="2544">
                  <c:v>05:46:33:23</c:v>
                </c:pt>
                <c:pt idx="2545">
                  <c:v>05:46:56:23</c:v>
                </c:pt>
                <c:pt idx="2546">
                  <c:v>05:47:19:23</c:v>
                </c:pt>
                <c:pt idx="2547">
                  <c:v>05:47:42:23</c:v>
                </c:pt>
                <c:pt idx="2548">
                  <c:v>05:48:05:23</c:v>
                </c:pt>
                <c:pt idx="2549">
                  <c:v>05:48:28:23</c:v>
                </c:pt>
                <c:pt idx="2550">
                  <c:v>05:48:51:23</c:v>
                </c:pt>
                <c:pt idx="2551">
                  <c:v>05:49:14:23</c:v>
                </c:pt>
                <c:pt idx="2552">
                  <c:v>05:49:37:23</c:v>
                </c:pt>
                <c:pt idx="2553">
                  <c:v>05:50:00:23</c:v>
                </c:pt>
                <c:pt idx="2554">
                  <c:v>05:50:23:23</c:v>
                </c:pt>
                <c:pt idx="2555">
                  <c:v>05:50:46:23</c:v>
                </c:pt>
                <c:pt idx="2556">
                  <c:v>05:51:09:23</c:v>
                </c:pt>
                <c:pt idx="2557">
                  <c:v>05:51:32:23</c:v>
                </c:pt>
                <c:pt idx="2558">
                  <c:v>05:51:55:23</c:v>
                </c:pt>
                <c:pt idx="2559">
                  <c:v>05:52:18:23</c:v>
                </c:pt>
                <c:pt idx="2560">
                  <c:v>05:52:41:23</c:v>
                </c:pt>
                <c:pt idx="2561">
                  <c:v>05:53:04:23</c:v>
                </c:pt>
                <c:pt idx="2562">
                  <c:v>05:53:27:23</c:v>
                </c:pt>
                <c:pt idx="2563">
                  <c:v>05:53:50:23</c:v>
                </c:pt>
                <c:pt idx="2564">
                  <c:v>05:54:13:23</c:v>
                </c:pt>
                <c:pt idx="2565">
                  <c:v>05:54:36:23</c:v>
                </c:pt>
                <c:pt idx="2566">
                  <c:v>05:54:59:23</c:v>
                </c:pt>
                <c:pt idx="2567">
                  <c:v>05:55:22:23</c:v>
                </c:pt>
                <c:pt idx="2568">
                  <c:v>05:55:45:23</c:v>
                </c:pt>
                <c:pt idx="2569">
                  <c:v>05:56:08:23</c:v>
                </c:pt>
                <c:pt idx="2570">
                  <c:v>05:56:31:23</c:v>
                </c:pt>
                <c:pt idx="2571">
                  <c:v>05:56:54:23</c:v>
                </c:pt>
                <c:pt idx="2572">
                  <c:v>05:57:17:23</c:v>
                </c:pt>
                <c:pt idx="2573">
                  <c:v>05:57:40:23</c:v>
                </c:pt>
                <c:pt idx="2574">
                  <c:v>05:58:03:23</c:v>
                </c:pt>
                <c:pt idx="2575">
                  <c:v>05:58:26:23</c:v>
                </c:pt>
                <c:pt idx="2576">
                  <c:v>05:58:49:23</c:v>
                </c:pt>
                <c:pt idx="2577">
                  <c:v>05:59:12:23</c:v>
                </c:pt>
                <c:pt idx="2578">
                  <c:v>05:59:35:23</c:v>
                </c:pt>
                <c:pt idx="2579">
                  <c:v>05:59:58:23</c:v>
                </c:pt>
                <c:pt idx="2580">
                  <c:v>06:00:21:23</c:v>
                </c:pt>
                <c:pt idx="2581">
                  <c:v>06:00:44:23</c:v>
                </c:pt>
                <c:pt idx="2582">
                  <c:v>06:01:07:23</c:v>
                </c:pt>
                <c:pt idx="2583">
                  <c:v>06:01:30:23</c:v>
                </c:pt>
                <c:pt idx="2584">
                  <c:v>06:01:53:23</c:v>
                </c:pt>
                <c:pt idx="2585">
                  <c:v>06:02:16:23</c:v>
                </c:pt>
                <c:pt idx="2586">
                  <c:v>06:02:39:23</c:v>
                </c:pt>
                <c:pt idx="2587">
                  <c:v>06:03:02:23</c:v>
                </c:pt>
                <c:pt idx="2588">
                  <c:v>06:03:25:23</c:v>
                </c:pt>
                <c:pt idx="2589">
                  <c:v>06:03:48:23</c:v>
                </c:pt>
                <c:pt idx="2590">
                  <c:v>06:04:11:23</c:v>
                </c:pt>
                <c:pt idx="2591">
                  <c:v>06:04:34:23</c:v>
                </c:pt>
                <c:pt idx="2592">
                  <c:v>06:04:57:23</c:v>
                </c:pt>
                <c:pt idx="2593">
                  <c:v>06:05:20:23</c:v>
                </c:pt>
                <c:pt idx="2594">
                  <c:v>06:05:43:23</c:v>
                </c:pt>
                <c:pt idx="2595">
                  <c:v>06:06:06:23</c:v>
                </c:pt>
                <c:pt idx="2596">
                  <c:v>06:06:29:23</c:v>
                </c:pt>
                <c:pt idx="2597">
                  <c:v>06:06:52:23</c:v>
                </c:pt>
                <c:pt idx="2598">
                  <c:v>06:07:15:23</c:v>
                </c:pt>
                <c:pt idx="2599">
                  <c:v>06:07:38:23</c:v>
                </c:pt>
                <c:pt idx="2600">
                  <c:v>06:08:01:23</c:v>
                </c:pt>
                <c:pt idx="2601">
                  <c:v>06:08:24:23</c:v>
                </c:pt>
                <c:pt idx="2602">
                  <c:v>06:08:47:23</c:v>
                </c:pt>
                <c:pt idx="2603">
                  <c:v>06:09:10:23</c:v>
                </c:pt>
                <c:pt idx="2604">
                  <c:v>06:09:33:23</c:v>
                </c:pt>
                <c:pt idx="2605">
                  <c:v>06:09:56:23</c:v>
                </c:pt>
                <c:pt idx="2606">
                  <c:v>06:10:19:23</c:v>
                </c:pt>
                <c:pt idx="2607">
                  <c:v>06:10:42:23</c:v>
                </c:pt>
                <c:pt idx="2608">
                  <c:v>06:11:05:23</c:v>
                </c:pt>
                <c:pt idx="2609">
                  <c:v>06:11:28:23</c:v>
                </c:pt>
                <c:pt idx="2610">
                  <c:v>06:11:51:23</c:v>
                </c:pt>
                <c:pt idx="2611">
                  <c:v>06:12:14:23</c:v>
                </c:pt>
                <c:pt idx="2612">
                  <c:v>06:12:37:23</c:v>
                </c:pt>
                <c:pt idx="2613">
                  <c:v>06:13:00:23</c:v>
                </c:pt>
                <c:pt idx="2614">
                  <c:v>06:13:23:23</c:v>
                </c:pt>
                <c:pt idx="2615">
                  <c:v>06:13:46:23</c:v>
                </c:pt>
                <c:pt idx="2616">
                  <c:v>06:14:09:23</c:v>
                </c:pt>
                <c:pt idx="2617">
                  <c:v>06:14:32:23</c:v>
                </c:pt>
                <c:pt idx="2618">
                  <c:v>06:14:55:23</c:v>
                </c:pt>
                <c:pt idx="2619">
                  <c:v>06:15:18:23</c:v>
                </c:pt>
                <c:pt idx="2620">
                  <c:v>06:15:41:23</c:v>
                </c:pt>
                <c:pt idx="2621">
                  <c:v>06:16:04:23</c:v>
                </c:pt>
                <c:pt idx="2622">
                  <c:v>06:16:27:23</c:v>
                </c:pt>
                <c:pt idx="2623">
                  <c:v>06:16:50:23</c:v>
                </c:pt>
                <c:pt idx="2624">
                  <c:v>06:17:13:23</c:v>
                </c:pt>
                <c:pt idx="2625">
                  <c:v>06:17:36:23</c:v>
                </c:pt>
                <c:pt idx="2626">
                  <c:v>06:17:59:23</c:v>
                </c:pt>
                <c:pt idx="2627">
                  <c:v>06:18:22:25</c:v>
                </c:pt>
                <c:pt idx="2628">
                  <c:v>06:18:45:23</c:v>
                </c:pt>
                <c:pt idx="2629">
                  <c:v>06:19:08:23</c:v>
                </c:pt>
                <c:pt idx="2630">
                  <c:v>06:19:31:23</c:v>
                </c:pt>
                <c:pt idx="2631">
                  <c:v>06:19:54:23</c:v>
                </c:pt>
                <c:pt idx="2632">
                  <c:v>06:20:17:23</c:v>
                </c:pt>
                <c:pt idx="2633">
                  <c:v>06:20:40:23</c:v>
                </c:pt>
                <c:pt idx="2634">
                  <c:v>06:21:03:23</c:v>
                </c:pt>
                <c:pt idx="2635">
                  <c:v>06:21:26:23</c:v>
                </c:pt>
                <c:pt idx="2636">
                  <c:v>06:21:49:23</c:v>
                </c:pt>
                <c:pt idx="2637">
                  <c:v>06:22:12:23</c:v>
                </c:pt>
                <c:pt idx="2638">
                  <c:v>06:22:35:23</c:v>
                </c:pt>
                <c:pt idx="2639">
                  <c:v>06:22:58:23</c:v>
                </c:pt>
                <c:pt idx="2640">
                  <c:v>06:23:21:23</c:v>
                </c:pt>
                <c:pt idx="2641">
                  <c:v>06:23:44:23</c:v>
                </c:pt>
                <c:pt idx="2642">
                  <c:v>06:24:07:23</c:v>
                </c:pt>
                <c:pt idx="2643">
                  <c:v>06:24:30:23</c:v>
                </c:pt>
                <c:pt idx="2644">
                  <c:v>06:24:53:23</c:v>
                </c:pt>
                <c:pt idx="2645">
                  <c:v>06:25:16:23</c:v>
                </c:pt>
                <c:pt idx="2646">
                  <c:v>06:25:39:23</c:v>
                </c:pt>
                <c:pt idx="2647">
                  <c:v>06:26:02:23</c:v>
                </c:pt>
                <c:pt idx="2648">
                  <c:v>06:26:25:23</c:v>
                </c:pt>
                <c:pt idx="2649">
                  <c:v>06:26:48:23</c:v>
                </c:pt>
                <c:pt idx="2650">
                  <c:v>06:27:11:23</c:v>
                </c:pt>
                <c:pt idx="2651">
                  <c:v>06:27:34:23</c:v>
                </c:pt>
                <c:pt idx="2652">
                  <c:v>06:27:57:23</c:v>
                </c:pt>
                <c:pt idx="2653">
                  <c:v>06:28:20:23</c:v>
                </c:pt>
                <c:pt idx="2654">
                  <c:v>06:28:43:23</c:v>
                </c:pt>
                <c:pt idx="2655">
                  <c:v>06:29:06:23</c:v>
                </c:pt>
                <c:pt idx="2656">
                  <c:v>06:29:29:23</c:v>
                </c:pt>
                <c:pt idx="2657">
                  <c:v>06:29:52:23</c:v>
                </c:pt>
                <c:pt idx="2658">
                  <c:v>06:30:15:23</c:v>
                </c:pt>
                <c:pt idx="2659">
                  <c:v>06:30:38:23</c:v>
                </c:pt>
                <c:pt idx="2660">
                  <c:v>06:31:01:23</c:v>
                </c:pt>
                <c:pt idx="2661">
                  <c:v>06:31:24:23</c:v>
                </c:pt>
                <c:pt idx="2662">
                  <c:v>06:31:47:23</c:v>
                </c:pt>
                <c:pt idx="2663">
                  <c:v>06:32:10:23</c:v>
                </c:pt>
                <c:pt idx="2664">
                  <c:v>06:32:33:23</c:v>
                </c:pt>
                <c:pt idx="2665">
                  <c:v>06:32:56:23</c:v>
                </c:pt>
                <c:pt idx="2666">
                  <c:v>06:33:19:23</c:v>
                </c:pt>
                <c:pt idx="2667">
                  <c:v>06:33:42:23</c:v>
                </c:pt>
                <c:pt idx="2668">
                  <c:v>06:34:05:23</c:v>
                </c:pt>
                <c:pt idx="2669">
                  <c:v>06:34:28:23</c:v>
                </c:pt>
                <c:pt idx="2670">
                  <c:v>06:34:51:23</c:v>
                </c:pt>
                <c:pt idx="2671">
                  <c:v>06:35:14:23</c:v>
                </c:pt>
                <c:pt idx="2672">
                  <c:v>06:35:37:23</c:v>
                </c:pt>
                <c:pt idx="2673">
                  <c:v>06:36:00:23</c:v>
                </c:pt>
                <c:pt idx="2674">
                  <c:v>06:36:23:23</c:v>
                </c:pt>
                <c:pt idx="2675">
                  <c:v>06:36:46:23</c:v>
                </c:pt>
                <c:pt idx="2676">
                  <c:v>06:37:09:23</c:v>
                </c:pt>
                <c:pt idx="2677">
                  <c:v>06:37:32:23</c:v>
                </c:pt>
                <c:pt idx="2678">
                  <c:v>06:37:55:23</c:v>
                </c:pt>
                <c:pt idx="2679">
                  <c:v>06:38:18:23</c:v>
                </c:pt>
                <c:pt idx="2680">
                  <c:v>06:38:41:23</c:v>
                </c:pt>
                <c:pt idx="2681">
                  <c:v>06:39:04:23</c:v>
                </c:pt>
                <c:pt idx="2682">
                  <c:v>06:39:27:23</c:v>
                </c:pt>
                <c:pt idx="2683">
                  <c:v>06:39:50:23</c:v>
                </c:pt>
                <c:pt idx="2684">
                  <c:v>06:40:13:23</c:v>
                </c:pt>
                <c:pt idx="2685">
                  <c:v>06:40:36:23</c:v>
                </c:pt>
                <c:pt idx="2686">
                  <c:v>06:40:59:23</c:v>
                </c:pt>
                <c:pt idx="2687">
                  <c:v>06:41:22:23</c:v>
                </c:pt>
                <c:pt idx="2688">
                  <c:v>06:41:45:23</c:v>
                </c:pt>
                <c:pt idx="2689">
                  <c:v>06:42:08:23</c:v>
                </c:pt>
                <c:pt idx="2690">
                  <c:v>06:42:31:23</c:v>
                </c:pt>
                <c:pt idx="2691">
                  <c:v>06:42:54:23</c:v>
                </c:pt>
                <c:pt idx="2692">
                  <c:v>06:43:17:23</c:v>
                </c:pt>
                <c:pt idx="2693">
                  <c:v>06:43:40:23</c:v>
                </c:pt>
                <c:pt idx="2694">
                  <c:v>06:44:03:23</c:v>
                </c:pt>
                <c:pt idx="2695">
                  <c:v>06:44:26:23</c:v>
                </c:pt>
                <c:pt idx="2696">
                  <c:v>06:44:49:23</c:v>
                </c:pt>
                <c:pt idx="2697">
                  <c:v>06:45:12:23</c:v>
                </c:pt>
                <c:pt idx="2698">
                  <c:v>06:45:35:23</c:v>
                </c:pt>
                <c:pt idx="2699">
                  <c:v>06:45:58:23</c:v>
                </c:pt>
                <c:pt idx="2700">
                  <c:v>06:46:21:23</c:v>
                </c:pt>
                <c:pt idx="2701">
                  <c:v>06:46:44:23</c:v>
                </c:pt>
                <c:pt idx="2702">
                  <c:v>06:47:07:23</c:v>
                </c:pt>
                <c:pt idx="2703">
                  <c:v>06:47:30:23</c:v>
                </c:pt>
                <c:pt idx="2704">
                  <c:v>06:47:53:23</c:v>
                </c:pt>
                <c:pt idx="2705">
                  <c:v>06:48:16:23</c:v>
                </c:pt>
                <c:pt idx="2706">
                  <c:v>06:48:39:23</c:v>
                </c:pt>
                <c:pt idx="2707">
                  <c:v>06:49:02:23</c:v>
                </c:pt>
                <c:pt idx="2708">
                  <c:v>06:49:25:23</c:v>
                </c:pt>
                <c:pt idx="2709">
                  <c:v>06:49:48:23</c:v>
                </c:pt>
                <c:pt idx="2710">
                  <c:v>06:50:11:23</c:v>
                </c:pt>
                <c:pt idx="2711">
                  <c:v>06:50:34:23</c:v>
                </c:pt>
                <c:pt idx="2712">
                  <c:v>06:50:57:23</c:v>
                </c:pt>
                <c:pt idx="2713">
                  <c:v>06:51:20:23</c:v>
                </c:pt>
                <c:pt idx="2714">
                  <c:v>06:51:43:23</c:v>
                </c:pt>
                <c:pt idx="2715">
                  <c:v>06:52:06:23</c:v>
                </c:pt>
                <c:pt idx="2716">
                  <c:v>06:52:29:23</c:v>
                </c:pt>
                <c:pt idx="2717">
                  <c:v>06:52:52:23</c:v>
                </c:pt>
                <c:pt idx="2718">
                  <c:v>06:53:15:23</c:v>
                </c:pt>
                <c:pt idx="2719">
                  <c:v>06:53:38:23</c:v>
                </c:pt>
                <c:pt idx="2720">
                  <c:v>06:54:01:23</c:v>
                </c:pt>
                <c:pt idx="2721">
                  <c:v>06:54:24:23</c:v>
                </c:pt>
                <c:pt idx="2722">
                  <c:v>06:54:47:23</c:v>
                </c:pt>
                <c:pt idx="2723">
                  <c:v>06:55:10:23</c:v>
                </c:pt>
                <c:pt idx="2724">
                  <c:v>06:55:33:23</c:v>
                </c:pt>
                <c:pt idx="2725">
                  <c:v>06:55:56:23</c:v>
                </c:pt>
                <c:pt idx="2726">
                  <c:v>06:56:19:23</c:v>
                </c:pt>
                <c:pt idx="2727">
                  <c:v>06:56:42:23</c:v>
                </c:pt>
                <c:pt idx="2728">
                  <c:v>06:57:05:23</c:v>
                </c:pt>
                <c:pt idx="2729">
                  <c:v>06:57:28:23</c:v>
                </c:pt>
                <c:pt idx="2730">
                  <c:v>06:57:51:23</c:v>
                </c:pt>
                <c:pt idx="2731">
                  <c:v>06:58:14:23</c:v>
                </c:pt>
                <c:pt idx="2732">
                  <c:v>06:58:37:23</c:v>
                </c:pt>
                <c:pt idx="2733">
                  <c:v>06:59:00:23</c:v>
                </c:pt>
                <c:pt idx="2734">
                  <c:v>06:59:23:23</c:v>
                </c:pt>
                <c:pt idx="2735">
                  <c:v>06:59:46:23</c:v>
                </c:pt>
                <c:pt idx="2736">
                  <c:v>07:00:09:23</c:v>
                </c:pt>
                <c:pt idx="2737">
                  <c:v>07:00:32:23</c:v>
                </c:pt>
                <c:pt idx="2738">
                  <c:v>07:00:55:23</c:v>
                </c:pt>
                <c:pt idx="2739">
                  <c:v>07:01:18:23</c:v>
                </c:pt>
                <c:pt idx="2740">
                  <c:v>07:01:41:23</c:v>
                </c:pt>
                <c:pt idx="2741">
                  <c:v>07:02:04:23</c:v>
                </c:pt>
                <c:pt idx="2742">
                  <c:v>07:02:27:23</c:v>
                </c:pt>
                <c:pt idx="2743">
                  <c:v>07:02:50:23</c:v>
                </c:pt>
                <c:pt idx="2744">
                  <c:v>07:03:13:23</c:v>
                </c:pt>
                <c:pt idx="2745">
                  <c:v>07:03:36:23</c:v>
                </c:pt>
                <c:pt idx="2746">
                  <c:v>07:03:59:23</c:v>
                </c:pt>
                <c:pt idx="2747">
                  <c:v>07:04:22:23</c:v>
                </c:pt>
                <c:pt idx="2748">
                  <c:v>07:04:45:23</c:v>
                </c:pt>
                <c:pt idx="2749">
                  <c:v>07:05:08:23</c:v>
                </c:pt>
                <c:pt idx="2750">
                  <c:v>07:05:31:23</c:v>
                </c:pt>
                <c:pt idx="2751">
                  <c:v>07:05:54:23</c:v>
                </c:pt>
                <c:pt idx="2752">
                  <c:v>07:06:17:23</c:v>
                </c:pt>
                <c:pt idx="2753">
                  <c:v>07:06:40:23</c:v>
                </c:pt>
                <c:pt idx="2754">
                  <c:v>07:07:03:23</c:v>
                </c:pt>
                <c:pt idx="2755">
                  <c:v>07:07:26:23</c:v>
                </c:pt>
                <c:pt idx="2756">
                  <c:v>07:07:49:23</c:v>
                </c:pt>
                <c:pt idx="2757">
                  <c:v>07:08:12:23</c:v>
                </c:pt>
                <c:pt idx="2758">
                  <c:v>07:08:35:23</c:v>
                </c:pt>
                <c:pt idx="2759">
                  <c:v>07:08:58:23</c:v>
                </c:pt>
                <c:pt idx="2760">
                  <c:v>07:09:21:23</c:v>
                </c:pt>
                <c:pt idx="2761">
                  <c:v>07:09:44:23</c:v>
                </c:pt>
                <c:pt idx="2762">
                  <c:v>07:10:07:23</c:v>
                </c:pt>
                <c:pt idx="2763">
                  <c:v>07:10:30:23</c:v>
                </c:pt>
                <c:pt idx="2764">
                  <c:v>07:10:53:23</c:v>
                </c:pt>
                <c:pt idx="2765">
                  <c:v>07:11:16:23</c:v>
                </c:pt>
                <c:pt idx="2766">
                  <c:v>07:11:39:23</c:v>
                </c:pt>
                <c:pt idx="2767">
                  <c:v>07:12:02:23</c:v>
                </c:pt>
                <c:pt idx="2768">
                  <c:v>07:12:25:25</c:v>
                </c:pt>
                <c:pt idx="2769">
                  <c:v>07:12:48:23</c:v>
                </c:pt>
                <c:pt idx="2770">
                  <c:v>07:13:11:23</c:v>
                </c:pt>
                <c:pt idx="2771">
                  <c:v>07:13:34:23</c:v>
                </c:pt>
                <c:pt idx="2772">
                  <c:v>07:13:57:23</c:v>
                </c:pt>
                <c:pt idx="2773">
                  <c:v>07:14:20:23</c:v>
                </c:pt>
                <c:pt idx="2774">
                  <c:v>07:14:43:23</c:v>
                </c:pt>
                <c:pt idx="2775">
                  <c:v>07:15:06:23</c:v>
                </c:pt>
                <c:pt idx="2776">
                  <c:v>07:15:29:23</c:v>
                </c:pt>
                <c:pt idx="2777">
                  <c:v>07:15:52:23</c:v>
                </c:pt>
                <c:pt idx="2778">
                  <c:v>07:16:15:23</c:v>
                </c:pt>
                <c:pt idx="2779">
                  <c:v>07:16:38:23</c:v>
                </c:pt>
                <c:pt idx="2780">
                  <c:v>07:17:01:23</c:v>
                </c:pt>
                <c:pt idx="2781">
                  <c:v>07:17:24:23</c:v>
                </c:pt>
                <c:pt idx="2782">
                  <c:v>07:17:47:23</c:v>
                </c:pt>
                <c:pt idx="2783">
                  <c:v>07:18:10:23</c:v>
                </c:pt>
                <c:pt idx="2784">
                  <c:v>07:18:33:23</c:v>
                </c:pt>
                <c:pt idx="2785">
                  <c:v>07:18:56:23</c:v>
                </c:pt>
                <c:pt idx="2786">
                  <c:v>07:19:19:23</c:v>
                </c:pt>
                <c:pt idx="2787">
                  <c:v>07:19:42:23</c:v>
                </c:pt>
                <c:pt idx="2788">
                  <c:v>07:20:05:23</c:v>
                </c:pt>
                <c:pt idx="2789">
                  <c:v>07:20:28:23</c:v>
                </c:pt>
                <c:pt idx="2790">
                  <c:v>07:20:51:23</c:v>
                </c:pt>
                <c:pt idx="2791">
                  <c:v>07:21:14:23</c:v>
                </c:pt>
                <c:pt idx="2792">
                  <c:v>07:21:37:23</c:v>
                </c:pt>
                <c:pt idx="2793">
                  <c:v>07:22:00:23</c:v>
                </c:pt>
                <c:pt idx="2794">
                  <c:v>07:22:23:23</c:v>
                </c:pt>
                <c:pt idx="2795">
                  <c:v>07:22:46:23</c:v>
                </c:pt>
                <c:pt idx="2796">
                  <c:v>07:23:09:23</c:v>
                </c:pt>
                <c:pt idx="2797">
                  <c:v>07:23:32:23</c:v>
                </c:pt>
                <c:pt idx="2798">
                  <c:v>07:23:55:23</c:v>
                </c:pt>
                <c:pt idx="2799">
                  <c:v>07:24:18:23</c:v>
                </c:pt>
                <c:pt idx="2800">
                  <c:v>07:24:41:23</c:v>
                </c:pt>
                <c:pt idx="2801">
                  <c:v>07:25:04:23</c:v>
                </c:pt>
                <c:pt idx="2802">
                  <c:v>07:25:27:23</c:v>
                </c:pt>
                <c:pt idx="2803">
                  <c:v>07:25:50:25</c:v>
                </c:pt>
                <c:pt idx="2804">
                  <c:v>07:26:13:23</c:v>
                </c:pt>
                <c:pt idx="2805">
                  <c:v>07:26:36:23</c:v>
                </c:pt>
                <c:pt idx="2806">
                  <c:v>07:26:59:23</c:v>
                </c:pt>
                <c:pt idx="2807">
                  <c:v>07:27:22:23</c:v>
                </c:pt>
                <c:pt idx="2808">
                  <c:v>07:27:45:23</c:v>
                </c:pt>
                <c:pt idx="2809">
                  <c:v>07:28:08:23</c:v>
                </c:pt>
                <c:pt idx="2810">
                  <c:v>07:28:31:23</c:v>
                </c:pt>
                <c:pt idx="2811">
                  <c:v>07:28:54:23</c:v>
                </c:pt>
                <c:pt idx="2812">
                  <c:v>07:29:17:23</c:v>
                </c:pt>
                <c:pt idx="2813">
                  <c:v>07:29:40:23</c:v>
                </c:pt>
                <c:pt idx="2814">
                  <c:v>07:30:03:23</c:v>
                </c:pt>
                <c:pt idx="2815">
                  <c:v>07:30:26:23</c:v>
                </c:pt>
                <c:pt idx="2816">
                  <c:v>07:30:49:23</c:v>
                </c:pt>
                <c:pt idx="2817">
                  <c:v>07:31:12:23</c:v>
                </c:pt>
                <c:pt idx="2818">
                  <c:v>07:31:35:23</c:v>
                </c:pt>
                <c:pt idx="2819">
                  <c:v>07:31:58:23</c:v>
                </c:pt>
                <c:pt idx="2820">
                  <c:v>07:32:21:23</c:v>
                </c:pt>
                <c:pt idx="2821">
                  <c:v>07:32:44:23</c:v>
                </c:pt>
                <c:pt idx="2822">
                  <c:v>07:33:07:23</c:v>
                </c:pt>
                <c:pt idx="2823">
                  <c:v>07:33:30:23</c:v>
                </c:pt>
                <c:pt idx="2824">
                  <c:v>07:33:53:23</c:v>
                </c:pt>
                <c:pt idx="2825">
                  <c:v>07:34:16:23</c:v>
                </c:pt>
                <c:pt idx="2826">
                  <c:v>07:34:39:23</c:v>
                </c:pt>
                <c:pt idx="2827">
                  <c:v>07:35:02:23</c:v>
                </c:pt>
                <c:pt idx="2828">
                  <c:v>07:35:25:23</c:v>
                </c:pt>
                <c:pt idx="2829">
                  <c:v>07:35:48:23</c:v>
                </c:pt>
                <c:pt idx="2830">
                  <c:v>07:36:11:23</c:v>
                </c:pt>
                <c:pt idx="2831">
                  <c:v>07:36:34:23</c:v>
                </c:pt>
                <c:pt idx="2832">
                  <c:v>07:36:57:23</c:v>
                </c:pt>
                <c:pt idx="2833">
                  <c:v>07:37:20:23</c:v>
                </c:pt>
                <c:pt idx="2834">
                  <c:v>07:37:43:23</c:v>
                </c:pt>
                <c:pt idx="2835">
                  <c:v>07:38:06:23</c:v>
                </c:pt>
                <c:pt idx="2836">
                  <c:v>07:38:29:23</c:v>
                </c:pt>
                <c:pt idx="2837">
                  <c:v>07:38:52:23</c:v>
                </c:pt>
                <c:pt idx="2838">
                  <c:v>07:39:15:23</c:v>
                </c:pt>
                <c:pt idx="2839">
                  <c:v>07:39:38:23</c:v>
                </c:pt>
                <c:pt idx="2840">
                  <c:v>07:40:01:23</c:v>
                </c:pt>
                <c:pt idx="2841">
                  <c:v>07:40:24:23</c:v>
                </c:pt>
                <c:pt idx="2842">
                  <c:v>07:40:47:23</c:v>
                </c:pt>
                <c:pt idx="2843">
                  <c:v>07:41:10:23</c:v>
                </c:pt>
                <c:pt idx="2844">
                  <c:v>07:41:33:23</c:v>
                </c:pt>
                <c:pt idx="2845">
                  <c:v>07:41:56:23</c:v>
                </c:pt>
                <c:pt idx="2846">
                  <c:v>07:42:19:23</c:v>
                </c:pt>
                <c:pt idx="2847">
                  <c:v>07:42:42:23</c:v>
                </c:pt>
                <c:pt idx="2848">
                  <c:v>07:43:05:23</c:v>
                </c:pt>
                <c:pt idx="2849">
                  <c:v>07:43:28:23</c:v>
                </c:pt>
                <c:pt idx="2850">
                  <c:v>07:43:51:23</c:v>
                </c:pt>
                <c:pt idx="2851">
                  <c:v>07:44:14:23</c:v>
                </c:pt>
                <c:pt idx="2852">
                  <c:v>07:44:37:23</c:v>
                </c:pt>
                <c:pt idx="2853">
                  <c:v>07:45:00:23</c:v>
                </c:pt>
                <c:pt idx="2854">
                  <c:v>07:45:23:23</c:v>
                </c:pt>
                <c:pt idx="2855">
                  <c:v>07:45:46:23</c:v>
                </c:pt>
                <c:pt idx="2856">
                  <c:v>07:46:09:23</c:v>
                </c:pt>
                <c:pt idx="2857">
                  <c:v>07:46:32:23</c:v>
                </c:pt>
                <c:pt idx="2858">
                  <c:v>07:46:55:23</c:v>
                </c:pt>
                <c:pt idx="2859">
                  <c:v>07:47:18:23</c:v>
                </c:pt>
                <c:pt idx="2860">
                  <c:v>07:47:41:23</c:v>
                </c:pt>
                <c:pt idx="2861">
                  <c:v>07:48:04:23</c:v>
                </c:pt>
                <c:pt idx="2862">
                  <c:v>07:48:27:23</c:v>
                </c:pt>
                <c:pt idx="2863">
                  <c:v>07:48:50:23</c:v>
                </c:pt>
                <c:pt idx="2864">
                  <c:v>07:49:13:23</c:v>
                </c:pt>
                <c:pt idx="2865">
                  <c:v>07:49:36:23</c:v>
                </c:pt>
                <c:pt idx="2866">
                  <c:v>07:49:59:23</c:v>
                </c:pt>
                <c:pt idx="2867">
                  <c:v>07:50:22:23</c:v>
                </c:pt>
                <c:pt idx="2868">
                  <c:v>07:50:45:23</c:v>
                </c:pt>
                <c:pt idx="2869">
                  <c:v>07:51:08:23</c:v>
                </c:pt>
                <c:pt idx="2870">
                  <c:v>07:51:31:23</c:v>
                </c:pt>
                <c:pt idx="2871">
                  <c:v>07:51:54:23</c:v>
                </c:pt>
                <c:pt idx="2872">
                  <c:v>07:52:17:23</c:v>
                </c:pt>
                <c:pt idx="2873">
                  <c:v>07:52:40:23</c:v>
                </c:pt>
                <c:pt idx="2874">
                  <c:v>07:53:03:23</c:v>
                </c:pt>
                <c:pt idx="2875">
                  <c:v>07:53:26:23</c:v>
                </c:pt>
                <c:pt idx="2876">
                  <c:v>07:53:49:23</c:v>
                </c:pt>
                <c:pt idx="2877">
                  <c:v>07:54:12:23</c:v>
                </c:pt>
                <c:pt idx="2878">
                  <c:v>07:54:35:23</c:v>
                </c:pt>
                <c:pt idx="2879">
                  <c:v>07:54:58:23</c:v>
                </c:pt>
                <c:pt idx="2880">
                  <c:v>07:55:21:23</c:v>
                </c:pt>
                <c:pt idx="2881">
                  <c:v>07:55:44:23</c:v>
                </c:pt>
                <c:pt idx="2882">
                  <c:v>07:56:07:23</c:v>
                </c:pt>
                <c:pt idx="2883">
                  <c:v>07:56:30:23</c:v>
                </c:pt>
                <c:pt idx="2884">
                  <c:v>07:56:53:23</c:v>
                </c:pt>
                <c:pt idx="2885">
                  <c:v>07:57:16:23</c:v>
                </c:pt>
                <c:pt idx="2886">
                  <c:v>07:57:39:23</c:v>
                </c:pt>
                <c:pt idx="2887">
                  <c:v>07:58:02:23</c:v>
                </c:pt>
                <c:pt idx="2888">
                  <c:v>07:58:25:23</c:v>
                </c:pt>
                <c:pt idx="2889">
                  <c:v>07:58:48:23</c:v>
                </c:pt>
                <c:pt idx="2890">
                  <c:v>07:59:11:23</c:v>
                </c:pt>
                <c:pt idx="2891">
                  <c:v>07:59:34:23</c:v>
                </c:pt>
                <c:pt idx="2892">
                  <c:v>07:59:57:23</c:v>
                </c:pt>
                <c:pt idx="2893">
                  <c:v>08:00:20:23</c:v>
                </c:pt>
                <c:pt idx="2894">
                  <c:v>08:00:43:23</c:v>
                </c:pt>
                <c:pt idx="2895">
                  <c:v>08:01:06:23</c:v>
                </c:pt>
                <c:pt idx="2896">
                  <c:v>08:01:29:23</c:v>
                </c:pt>
                <c:pt idx="2897">
                  <c:v>08:01:52:23</c:v>
                </c:pt>
                <c:pt idx="2898">
                  <c:v>08:02:15:23</c:v>
                </c:pt>
                <c:pt idx="2899">
                  <c:v>08:02:38:23</c:v>
                </c:pt>
                <c:pt idx="2900">
                  <c:v>08:03:01:23</c:v>
                </c:pt>
                <c:pt idx="2901">
                  <c:v>08:03:24:23</c:v>
                </c:pt>
                <c:pt idx="2902">
                  <c:v>08:03:47:23</c:v>
                </c:pt>
                <c:pt idx="2903">
                  <c:v>08:04:10:23</c:v>
                </c:pt>
                <c:pt idx="2904">
                  <c:v>08:04:33:23</c:v>
                </c:pt>
                <c:pt idx="2905">
                  <c:v>08:04:56:23</c:v>
                </c:pt>
                <c:pt idx="2906">
                  <c:v>08:05:19:23</c:v>
                </c:pt>
                <c:pt idx="2907">
                  <c:v>08:05:42:23</c:v>
                </c:pt>
                <c:pt idx="2908">
                  <c:v>08:06:05:23</c:v>
                </c:pt>
                <c:pt idx="2909">
                  <c:v>08:06:28:23</c:v>
                </c:pt>
                <c:pt idx="2910">
                  <c:v>08:06:51:23</c:v>
                </c:pt>
                <c:pt idx="2911">
                  <c:v>08:07:14:23</c:v>
                </c:pt>
                <c:pt idx="2912">
                  <c:v>08:07:37:23</c:v>
                </c:pt>
                <c:pt idx="2913">
                  <c:v>08:08:00:23</c:v>
                </c:pt>
                <c:pt idx="2914">
                  <c:v>08:08:23:23</c:v>
                </c:pt>
                <c:pt idx="2915">
                  <c:v>08:08:46:23</c:v>
                </c:pt>
                <c:pt idx="2916">
                  <c:v>08:09:09:23</c:v>
                </c:pt>
                <c:pt idx="2917">
                  <c:v>08:09:32:23</c:v>
                </c:pt>
                <c:pt idx="2918">
                  <c:v>08:09:55:23</c:v>
                </c:pt>
                <c:pt idx="2919">
                  <c:v>08:10:18:23</c:v>
                </c:pt>
                <c:pt idx="2920">
                  <c:v>08:10:41:23</c:v>
                </c:pt>
                <c:pt idx="2921">
                  <c:v>08:11:04:23</c:v>
                </c:pt>
                <c:pt idx="2922">
                  <c:v>08:11:27:23</c:v>
                </c:pt>
                <c:pt idx="2923">
                  <c:v>08:11:50:23</c:v>
                </c:pt>
                <c:pt idx="2924">
                  <c:v>08:12:13:23</c:v>
                </c:pt>
                <c:pt idx="2925">
                  <c:v>08:12:36:23</c:v>
                </c:pt>
                <c:pt idx="2926">
                  <c:v>08:12:59:23</c:v>
                </c:pt>
                <c:pt idx="2927">
                  <c:v>08:13:22:23</c:v>
                </c:pt>
                <c:pt idx="2928">
                  <c:v>08:13:45:23</c:v>
                </c:pt>
                <c:pt idx="2929">
                  <c:v>08:14:08:23</c:v>
                </c:pt>
                <c:pt idx="2930">
                  <c:v>08:14:31:23</c:v>
                </c:pt>
                <c:pt idx="2931">
                  <c:v>08:14:54:23</c:v>
                </c:pt>
                <c:pt idx="2932">
                  <c:v>08:15:17:23</c:v>
                </c:pt>
                <c:pt idx="2933">
                  <c:v>08:15:40:23</c:v>
                </c:pt>
                <c:pt idx="2934">
                  <c:v>08:16:03:23</c:v>
                </c:pt>
                <c:pt idx="2935">
                  <c:v>08:16:26:23</c:v>
                </c:pt>
                <c:pt idx="2936">
                  <c:v>08:16:49:23</c:v>
                </c:pt>
                <c:pt idx="2937">
                  <c:v>08:17:12:23</c:v>
                </c:pt>
                <c:pt idx="2938">
                  <c:v>08:17:35:23</c:v>
                </c:pt>
                <c:pt idx="2939">
                  <c:v>08:17:58:23</c:v>
                </c:pt>
                <c:pt idx="2940">
                  <c:v>08:18:21:23</c:v>
                </c:pt>
                <c:pt idx="2941">
                  <c:v>08:18:44:23</c:v>
                </c:pt>
                <c:pt idx="2942">
                  <c:v>08:19:07:23</c:v>
                </c:pt>
                <c:pt idx="2943">
                  <c:v>08:19:30:23</c:v>
                </c:pt>
                <c:pt idx="2944">
                  <c:v>08:19:53:23</c:v>
                </c:pt>
                <c:pt idx="2945">
                  <c:v>08:20:16:23</c:v>
                </c:pt>
                <c:pt idx="2946">
                  <c:v>08:20:39:23</c:v>
                </c:pt>
                <c:pt idx="2947">
                  <c:v>08:21:02:23</c:v>
                </c:pt>
                <c:pt idx="2948">
                  <c:v>08:21:25:23</c:v>
                </c:pt>
                <c:pt idx="2949">
                  <c:v>08:21:48:23</c:v>
                </c:pt>
                <c:pt idx="2950">
                  <c:v>08:22:11:23</c:v>
                </c:pt>
                <c:pt idx="2951">
                  <c:v>08:22:34:23</c:v>
                </c:pt>
                <c:pt idx="2952">
                  <c:v>08:22:57:23</c:v>
                </c:pt>
                <c:pt idx="2953">
                  <c:v>08:23:20:23</c:v>
                </c:pt>
                <c:pt idx="2954">
                  <c:v>08:23:43:23</c:v>
                </c:pt>
                <c:pt idx="2955">
                  <c:v>08:24:06:23</c:v>
                </c:pt>
                <c:pt idx="2956">
                  <c:v>08:24:29:23</c:v>
                </c:pt>
                <c:pt idx="2957">
                  <c:v>08:24:52:23</c:v>
                </c:pt>
                <c:pt idx="2958">
                  <c:v>08:25:15:23</c:v>
                </c:pt>
                <c:pt idx="2959">
                  <c:v>08:25:38:23</c:v>
                </c:pt>
                <c:pt idx="2960">
                  <c:v>08:26:01:23</c:v>
                </c:pt>
                <c:pt idx="2961">
                  <c:v>08:26:24:23</c:v>
                </c:pt>
                <c:pt idx="2962">
                  <c:v>08:26:47:23</c:v>
                </c:pt>
                <c:pt idx="2963">
                  <c:v>08:27:10:23</c:v>
                </c:pt>
                <c:pt idx="2964">
                  <c:v>08:27:33:23</c:v>
                </c:pt>
                <c:pt idx="2965">
                  <c:v>08:27:56:23</c:v>
                </c:pt>
                <c:pt idx="2966">
                  <c:v>08:28:19:23</c:v>
                </c:pt>
                <c:pt idx="2967">
                  <c:v>08:28:42:23</c:v>
                </c:pt>
                <c:pt idx="2968">
                  <c:v>08:29:05:23</c:v>
                </c:pt>
                <c:pt idx="2969">
                  <c:v>08:29:28:23</c:v>
                </c:pt>
                <c:pt idx="2970">
                  <c:v>08:29:51:23</c:v>
                </c:pt>
                <c:pt idx="2971">
                  <c:v>08:30:14:23</c:v>
                </c:pt>
                <c:pt idx="2972">
                  <c:v>08:30:37:23</c:v>
                </c:pt>
                <c:pt idx="2973">
                  <c:v>08:31:00:23</c:v>
                </c:pt>
                <c:pt idx="2974">
                  <c:v>08:31:23:23</c:v>
                </c:pt>
                <c:pt idx="2975">
                  <c:v>08:31:46:23</c:v>
                </c:pt>
                <c:pt idx="2976">
                  <c:v>08:32:09:23</c:v>
                </c:pt>
                <c:pt idx="2977">
                  <c:v>08:32:32:23</c:v>
                </c:pt>
                <c:pt idx="2978">
                  <c:v>08:32:55:23</c:v>
                </c:pt>
                <c:pt idx="2979">
                  <c:v>08:33:18:23</c:v>
                </c:pt>
                <c:pt idx="2980">
                  <c:v>08:33:41:23</c:v>
                </c:pt>
                <c:pt idx="2981">
                  <c:v>08:34:04:23</c:v>
                </c:pt>
                <c:pt idx="2982">
                  <c:v>08:34:27:23</c:v>
                </c:pt>
                <c:pt idx="2983">
                  <c:v>08:34:50:23</c:v>
                </c:pt>
                <c:pt idx="2984">
                  <c:v>08:35:13:23</c:v>
                </c:pt>
                <c:pt idx="2985">
                  <c:v>08:35:36:23</c:v>
                </c:pt>
                <c:pt idx="2986">
                  <c:v>08:35:59:23</c:v>
                </c:pt>
                <c:pt idx="2987">
                  <c:v>08:36:22:23</c:v>
                </c:pt>
                <c:pt idx="2988">
                  <c:v>08:36:45:23</c:v>
                </c:pt>
                <c:pt idx="2989">
                  <c:v>08:37:08:23</c:v>
                </c:pt>
                <c:pt idx="2990">
                  <c:v>08:37:31:23</c:v>
                </c:pt>
                <c:pt idx="2991">
                  <c:v>08:37:54:23</c:v>
                </c:pt>
                <c:pt idx="2992">
                  <c:v>08:38:17:23</c:v>
                </c:pt>
                <c:pt idx="2993">
                  <c:v>08:38:40:23</c:v>
                </c:pt>
                <c:pt idx="2994">
                  <c:v>08:39:03:23</c:v>
                </c:pt>
                <c:pt idx="2995">
                  <c:v>08:39:26:23</c:v>
                </c:pt>
                <c:pt idx="2996">
                  <c:v>08:39:49:23</c:v>
                </c:pt>
                <c:pt idx="2997">
                  <c:v>08:40:12:23</c:v>
                </c:pt>
                <c:pt idx="2998">
                  <c:v>08:40:35:23</c:v>
                </c:pt>
                <c:pt idx="2999">
                  <c:v>08:40:58:23</c:v>
                </c:pt>
                <c:pt idx="3000">
                  <c:v>08:41:21:23</c:v>
                </c:pt>
                <c:pt idx="3001">
                  <c:v>08:41:44:23</c:v>
                </c:pt>
                <c:pt idx="3002">
                  <c:v>08:42:07:23</c:v>
                </c:pt>
                <c:pt idx="3003">
                  <c:v>08:42:30:25</c:v>
                </c:pt>
                <c:pt idx="3004">
                  <c:v>08:42:53:23</c:v>
                </c:pt>
                <c:pt idx="3005">
                  <c:v>08:43:16:23</c:v>
                </c:pt>
                <c:pt idx="3006">
                  <c:v>08:43:39:23</c:v>
                </c:pt>
                <c:pt idx="3007">
                  <c:v>08:44:02:23</c:v>
                </c:pt>
                <c:pt idx="3008">
                  <c:v>08:44:25:23</c:v>
                </c:pt>
                <c:pt idx="3009">
                  <c:v>08:44:48:23</c:v>
                </c:pt>
                <c:pt idx="3010">
                  <c:v>08:45:11:23</c:v>
                </c:pt>
                <c:pt idx="3011">
                  <c:v>08:45:34:23</c:v>
                </c:pt>
                <c:pt idx="3012">
                  <c:v>08:45:57:23</c:v>
                </c:pt>
                <c:pt idx="3013">
                  <c:v>08:46:20:23</c:v>
                </c:pt>
                <c:pt idx="3014">
                  <c:v>08:46:43:23</c:v>
                </c:pt>
                <c:pt idx="3015">
                  <c:v>08:47:06:23</c:v>
                </c:pt>
                <c:pt idx="3016">
                  <c:v>08:47:29:23</c:v>
                </c:pt>
                <c:pt idx="3017">
                  <c:v>08:47:52:23</c:v>
                </c:pt>
                <c:pt idx="3018">
                  <c:v>08:48:15:23</c:v>
                </c:pt>
                <c:pt idx="3019">
                  <c:v>08:48:38:23</c:v>
                </c:pt>
                <c:pt idx="3020">
                  <c:v>08:49:01:23</c:v>
                </c:pt>
                <c:pt idx="3021">
                  <c:v>08:49:24:23</c:v>
                </c:pt>
                <c:pt idx="3022">
                  <c:v>08:49:47:23</c:v>
                </c:pt>
                <c:pt idx="3023">
                  <c:v>08:50:10:23</c:v>
                </c:pt>
                <c:pt idx="3024">
                  <c:v>08:50:33:23</c:v>
                </c:pt>
                <c:pt idx="3025">
                  <c:v>08:50:56:23</c:v>
                </c:pt>
                <c:pt idx="3026">
                  <c:v>08:51:19:23</c:v>
                </c:pt>
                <c:pt idx="3027">
                  <c:v>08:51:42:23</c:v>
                </c:pt>
                <c:pt idx="3028">
                  <c:v>08:52:05:23</c:v>
                </c:pt>
                <c:pt idx="3029">
                  <c:v>08:52:28:23</c:v>
                </c:pt>
                <c:pt idx="3030">
                  <c:v>08:52:51:23</c:v>
                </c:pt>
                <c:pt idx="3031">
                  <c:v>08:53:14:23</c:v>
                </c:pt>
                <c:pt idx="3032">
                  <c:v>08:53:37:23</c:v>
                </c:pt>
                <c:pt idx="3033">
                  <c:v>08:54:00:23</c:v>
                </c:pt>
                <c:pt idx="3034">
                  <c:v>08:54:23:23</c:v>
                </c:pt>
                <c:pt idx="3035">
                  <c:v>08:54:46:23</c:v>
                </c:pt>
                <c:pt idx="3036">
                  <c:v>08:55:09:23</c:v>
                </c:pt>
                <c:pt idx="3037">
                  <c:v>08:55:32:23</c:v>
                </c:pt>
                <c:pt idx="3038">
                  <c:v>08:55:55:23</c:v>
                </c:pt>
                <c:pt idx="3039">
                  <c:v>08:56:18:23</c:v>
                </c:pt>
                <c:pt idx="3040">
                  <c:v>08:56:41:23</c:v>
                </c:pt>
                <c:pt idx="3041">
                  <c:v>08:57:04:23</c:v>
                </c:pt>
                <c:pt idx="3042">
                  <c:v>08:57:27:23</c:v>
                </c:pt>
                <c:pt idx="3043">
                  <c:v>08:57:50:23</c:v>
                </c:pt>
                <c:pt idx="3044">
                  <c:v>08:58:13:23</c:v>
                </c:pt>
                <c:pt idx="3045">
                  <c:v>08:58:36:23</c:v>
                </c:pt>
                <c:pt idx="3046">
                  <c:v>08:58:59:23</c:v>
                </c:pt>
                <c:pt idx="3047">
                  <c:v>08:59:22:23</c:v>
                </c:pt>
                <c:pt idx="3048">
                  <c:v>08:59:45:23</c:v>
                </c:pt>
                <c:pt idx="3049">
                  <c:v>09:00:08:23</c:v>
                </c:pt>
                <c:pt idx="3050">
                  <c:v>09:00:31:23</c:v>
                </c:pt>
                <c:pt idx="3051">
                  <c:v>09:00:54:23</c:v>
                </c:pt>
                <c:pt idx="3052">
                  <c:v>09:01:17:23</c:v>
                </c:pt>
                <c:pt idx="3053">
                  <c:v>09:01:40:23</c:v>
                </c:pt>
                <c:pt idx="3054">
                  <c:v>09:02:03:23</c:v>
                </c:pt>
                <c:pt idx="3055">
                  <c:v>09:02:26:23</c:v>
                </c:pt>
                <c:pt idx="3056">
                  <c:v>09:02:49:23</c:v>
                </c:pt>
                <c:pt idx="3057">
                  <c:v>09:03:12:23</c:v>
                </c:pt>
                <c:pt idx="3058">
                  <c:v>09:03:35:23</c:v>
                </c:pt>
                <c:pt idx="3059">
                  <c:v>09:03:58:23</c:v>
                </c:pt>
                <c:pt idx="3060">
                  <c:v>09:04:21:23</c:v>
                </c:pt>
                <c:pt idx="3061">
                  <c:v>09:04:44:23</c:v>
                </c:pt>
                <c:pt idx="3062">
                  <c:v>09:05:07:23</c:v>
                </c:pt>
                <c:pt idx="3063">
                  <c:v>09:05:30:23</c:v>
                </c:pt>
                <c:pt idx="3064">
                  <c:v>09:05:53:23</c:v>
                </c:pt>
                <c:pt idx="3065">
                  <c:v>09:06:16:23</c:v>
                </c:pt>
                <c:pt idx="3066">
                  <c:v>09:06:39:23</c:v>
                </c:pt>
                <c:pt idx="3067">
                  <c:v>09:07:02:23</c:v>
                </c:pt>
                <c:pt idx="3068">
                  <c:v>09:07:25:23</c:v>
                </c:pt>
                <c:pt idx="3069">
                  <c:v>09:07:48:23</c:v>
                </c:pt>
                <c:pt idx="3070">
                  <c:v>09:08:11:23</c:v>
                </c:pt>
                <c:pt idx="3071">
                  <c:v>09:08:34:23</c:v>
                </c:pt>
                <c:pt idx="3072">
                  <c:v>09:08:57:23</c:v>
                </c:pt>
                <c:pt idx="3073">
                  <c:v>09:09:20:23</c:v>
                </c:pt>
                <c:pt idx="3074">
                  <c:v>09:09:43:23</c:v>
                </c:pt>
                <c:pt idx="3075">
                  <c:v>09:10:06:23</c:v>
                </c:pt>
                <c:pt idx="3076">
                  <c:v>09:10:29:23</c:v>
                </c:pt>
                <c:pt idx="3077">
                  <c:v>09:10:52:23</c:v>
                </c:pt>
                <c:pt idx="3078">
                  <c:v>09:11:15:23</c:v>
                </c:pt>
                <c:pt idx="3079">
                  <c:v>09:11:38:23</c:v>
                </c:pt>
                <c:pt idx="3080">
                  <c:v>09:12:01:23</c:v>
                </c:pt>
                <c:pt idx="3081">
                  <c:v>09:12:24:23</c:v>
                </c:pt>
                <c:pt idx="3082">
                  <c:v>09:12:47:23</c:v>
                </c:pt>
                <c:pt idx="3083">
                  <c:v>09:13:10:23</c:v>
                </c:pt>
                <c:pt idx="3084">
                  <c:v>09:13:33:23</c:v>
                </c:pt>
                <c:pt idx="3085">
                  <c:v>09:13:56:23</c:v>
                </c:pt>
                <c:pt idx="3086">
                  <c:v>09:14:19:23</c:v>
                </c:pt>
                <c:pt idx="3087">
                  <c:v>09:14:42:23</c:v>
                </c:pt>
                <c:pt idx="3088">
                  <c:v>09:15:05:23</c:v>
                </c:pt>
                <c:pt idx="3089">
                  <c:v>09:15:28:23</c:v>
                </c:pt>
                <c:pt idx="3090">
                  <c:v>09:15:51:23</c:v>
                </c:pt>
                <c:pt idx="3091">
                  <c:v>09:16:14:23</c:v>
                </c:pt>
                <c:pt idx="3092">
                  <c:v>09:16:37:23</c:v>
                </c:pt>
                <c:pt idx="3093">
                  <c:v>09:17:00:23</c:v>
                </c:pt>
                <c:pt idx="3094">
                  <c:v>09:17:23:23</c:v>
                </c:pt>
                <c:pt idx="3095">
                  <c:v>09:17:46:23</c:v>
                </c:pt>
                <c:pt idx="3096">
                  <c:v>09:18:09:23</c:v>
                </c:pt>
                <c:pt idx="3097">
                  <c:v>09:18:32:23</c:v>
                </c:pt>
                <c:pt idx="3098">
                  <c:v>09:18:55:23</c:v>
                </c:pt>
                <c:pt idx="3099">
                  <c:v>09:19:18:23</c:v>
                </c:pt>
                <c:pt idx="3100">
                  <c:v>09:19:41:23</c:v>
                </c:pt>
                <c:pt idx="3101">
                  <c:v>09:20:04:23</c:v>
                </c:pt>
                <c:pt idx="3102">
                  <c:v>09:20:27:23</c:v>
                </c:pt>
                <c:pt idx="3103">
                  <c:v>09:20:50:23</c:v>
                </c:pt>
                <c:pt idx="3104">
                  <c:v>09:21:13:23</c:v>
                </c:pt>
                <c:pt idx="3105">
                  <c:v>09:21:36:23</c:v>
                </c:pt>
                <c:pt idx="3106">
                  <c:v>09:21:59:23</c:v>
                </c:pt>
                <c:pt idx="3107">
                  <c:v>09:22:22:23</c:v>
                </c:pt>
                <c:pt idx="3108">
                  <c:v>09:22:45:23</c:v>
                </c:pt>
                <c:pt idx="3109">
                  <c:v>09:23:08:23</c:v>
                </c:pt>
                <c:pt idx="3110">
                  <c:v>09:23:31:23</c:v>
                </c:pt>
                <c:pt idx="3111">
                  <c:v>09:23:54:23</c:v>
                </c:pt>
                <c:pt idx="3112">
                  <c:v>09:24:17:23</c:v>
                </c:pt>
                <c:pt idx="3113">
                  <c:v>09:24:40:23</c:v>
                </c:pt>
                <c:pt idx="3114">
                  <c:v>09:25:03:23</c:v>
                </c:pt>
                <c:pt idx="3115">
                  <c:v>09:25:26:23</c:v>
                </c:pt>
                <c:pt idx="3116">
                  <c:v>09:25:49:23</c:v>
                </c:pt>
                <c:pt idx="3117">
                  <c:v>09:26:12:23</c:v>
                </c:pt>
                <c:pt idx="3118">
                  <c:v>09:26:35:23</c:v>
                </c:pt>
                <c:pt idx="3119">
                  <c:v>09:26:58:23</c:v>
                </c:pt>
                <c:pt idx="3120">
                  <c:v>09:27:21:23</c:v>
                </c:pt>
                <c:pt idx="3121">
                  <c:v>09:27:44:23</c:v>
                </c:pt>
                <c:pt idx="3122">
                  <c:v>09:28:07:23</c:v>
                </c:pt>
                <c:pt idx="3123">
                  <c:v>09:28:30:23</c:v>
                </c:pt>
                <c:pt idx="3124">
                  <c:v>09:28:53:23</c:v>
                </c:pt>
                <c:pt idx="3125">
                  <c:v>09:29:16:23</c:v>
                </c:pt>
                <c:pt idx="3126">
                  <c:v>09:29:39:23</c:v>
                </c:pt>
                <c:pt idx="3127">
                  <c:v>09:30:02:23</c:v>
                </c:pt>
                <c:pt idx="3128">
                  <c:v>09:30:25:23</c:v>
                </c:pt>
                <c:pt idx="3129">
                  <c:v>09:30:48:23</c:v>
                </c:pt>
                <c:pt idx="3130">
                  <c:v>09:31:11:23</c:v>
                </c:pt>
                <c:pt idx="3131">
                  <c:v>09:31:34:23</c:v>
                </c:pt>
                <c:pt idx="3132">
                  <c:v>09:31:57:23</c:v>
                </c:pt>
                <c:pt idx="3133">
                  <c:v>09:32:20:23</c:v>
                </c:pt>
                <c:pt idx="3134">
                  <c:v>09:32:43:23</c:v>
                </c:pt>
                <c:pt idx="3135">
                  <c:v>09:33:06:23</c:v>
                </c:pt>
                <c:pt idx="3136">
                  <c:v>09:33:29:23</c:v>
                </c:pt>
                <c:pt idx="3137">
                  <c:v>09:33:52:23</c:v>
                </c:pt>
                <c:pt idx="3138">
                  <c:v>09:34:15:23</c:v>
                </c:pt>
                <c:pt idx="3139">
                  <c:v>09:34:38:25</c:v>
                </c:pt>
                <c:pt idx="3140">
                  <c:v>09:35:01:23</c:v>
                </c:pt>
                <c:pt idx="3141">
                  <c:v>09:35:24:23</c:v>
                </c:pt>
                <c:pt idx="3142">
                  <c:v>09:35:47:23</c:v>
                </c:pt>
                <c:pt idx="3143">
                  <c:v>09:36:10:23</c:v>
                </c:pt>
                <c:pt idx="3144">
                  <c:v>09:36:33:23</c:v>
                </c:pt>
                <c:pt idx="3145">
                  <c:v>09:36:56:23</c:v>
                </c:pt>
                <c:pt idx="3146">
                  <c:v>09:37:19:23</c:v>
                </c:pt>
                <c:pt idx="3147">
                  <c:v>09:37:42:23</c:v>
                </c:pt>
                <c:pt idx="3148">
                  <c:v>09:38:05:23</c:v>
                </c:pt>
                <c:pt idx="3149">
                  <c:v>09:38:28:23</c:v>
                </c:pt>
                <c:pt idx="3150">
                  <c:v>09:38:51:23</c:v>
                </c:pt>
                <c:pt idx="3151">
                  <c:v>09:39:14:23</c:v>
                </c:pt>
                <c:pt idx="3152">
                  <c:v>09:39:37:23</c:v>
                </c:pt>
                <c:pt idx="3153">
                  <c:v>09:40:00:23</c:v>
                </c:pt>
                <c:pt idx="3154">
                  <c:v>09:40:23:23</c:v>
                </c:pt>
                <c:pt idx="3155">
                  <c:v>09:40:46:23</c:v>
                </c:pt>
                <c:pt idx="3156">
                  <c:v>09:41:09:23</c:v>
                </c:pt>
                <c:pt idx="3157">
                  <c:v>09:41:32:23</c:v>
                </c:pt>
                <c:pt idx="3158">
                  <c:v>09:41:55:23</c:v>
                </c:pt>
                <c:pt idx="3159">
                  <c:v>09:42:18:23</c:v>
                </c:pt>
                <c:pt idx="3160">
                  <c:v>09:42:41:23</c:v>
                </c:pt>
                <c:pt idx="3161">
                  <c:v>09:43:04:23</c:v>
                </c:pt>
                <c:pt idx="3162">
                  <c:v>09:43:27:23</c:v>
                </c:pt>
                <c:pt idx="3163">
                  <c:v>09:43:50:23</c:v>
                </c:pt>
                <c:pt idx="3164">
                  <c:v>09:44:13:23</c:v>
                </c:pt>
                <c:pt idx="3165">
                  <c:v>09:44:36:23</c:v>
                </c:pt>
                <c:pt idx="3166">
                  <c:v>09:44:59:23</c:v>
                </c:pt>
                <c:pt idx="3167">
                  <c:v>09:45:22:23</c:v>
                </c:pt>
                <c:pt idx="3168">
                  <c:v>09:45:45:23</c:v>
                </c:pt>
                <c:pt idx="3169">
                  <c:v>09:46:08:23</c:v>
                </c:pt>
                <c:pt idx="3170">
                  <c:v>09:46:31:23</c:v>
                </c:pt>
                <c:pt idx="3171">
                  <c:v>09:46:54:23</c:v>
                </c:pt>
                <c:pt idx="3172">
                  <c:v>09:47:17:23</c:v>
                </c:pt>
                <c:pt idx="3173">
                  <c:v>09:47:40:23</c:v>
                </c:pt>
                <c:pt idx="3174">
                  <c:v>09:48:03:23</c:v>
                </c:pt>
                <c:pt idx="3175">
                  <c:v>09:48:26:23</c:v>
                </c:pt>
                <c:pt idx="3176">
                  <c:v>09:48:49:23</c:v>
                </c:pt>
                <c:pt idx="3177">
                  <c:v>09:49:12:23</c:v>
                </c:pt>
                <c:pt idx="3178">
                  <c:v>09:49:35:23</c:v>
                </c:pt>
                <c:pt idx="3179">
                  <c:v>09:49:58:25</c:v>
                </c:pt>
                <c:pt idx="3180">
                  <c:v>09:50:21:23</c:v>
                </c:pt>
                <c:pt idx="3181">
                  <c:v>09:50:44:23</c:v>
                </c:pt>
                <c:pt idx="3182">
                  <c:v>09:51:07:23</c:v>
                </c:pt>
                <c:pt idx="3183">
                  <c:v>09:51:30:23</c:v>
                </c:pt>
                <c:pt idx="3184">
                  <c:v>09:51:53:23</c:v>
                </c:pt>
                <c:pt idx="3185">
                  <c:v>09:52:16:23</c:v>
                </c:pt>
                <c:pt idx="3186">
                  <c:v>09:52:39:23</c:v>
                </c:pt>
                <c:pt idx="3187">
                  <c:v>09:53:02:23</c:v>
                </c:pt>
                <c:pt idx="3188">
                  <c:v>09:53:25:23</c:v>
                </c:pt>
                <c:pt idx="3189">
                  <c:v>09:53:48:23</c:v>
                </c:pt>
                <c:pt idx="3190">
                  <c:v>09:54:11:23</c:v>
                </c:pt>
                <c:pt idx="3191">
                  <c:v>09:54:34:23</c:v>
                </c:pt>
                <c:pt idx="3192">
                  <c:v>09:54:57:23</c:v>
                </c:pt>
                <c:pt idx="3193">
                  <c:v>09:55:20:23</c:v>
                </c:pt>
                <c:pt idx="3194">
                  <c:v>09:55:43:23</c:v>
                </c:pt>
                <c:pt idx="3195">
                  <c:v>09:56:06:23</c:v>
                </c:pt>
                <c:pt idx="3196">
                  <c:v>09:56:29:23</c:v>
                </c:pt>
                <c:pt idx="3197">
                  <c:v>09:56:52:23</c:v>
                </c:pt>
                <c:pt idx="3198">
                  <c:v>09:57:15:23</c:v>
                </c:pt>
                <c:pt idx="3199">
                  <c:v>09:57:38:23</c:v>
                </c:pt>
                <c:pt idx="3200">
                  <c:v>09:58:01:23</c:v>
                </c:pt>
                <c:pt idx="3201">
                  <c:v>09:58:24:23</c:v>
                </c:pt>
                <c:pt idx="3202">
                  <c:v>09:58:47:23</c:v>
                </c:pt>
                <c:pt idx="3203">
                  <c:v>09:59:10:23</c:v>
                </c:pt>
                <c:pt idx="3204">
                  <c:v>09:59:33:23</c:v>
                </c:pt>
                <c:pt idx="3205">
                  <c:v>09:59:56:23</c:v>
                </c:pt>
                <c:pt idx="3206">
                  <c:v>10:00:19:23</c:v>
                </c:pt>
                <c:pt idx="3207">
                  <c:v>10:00:42:23</c:v>
                </c:pt>
                <c:pt idx="3208">
                  <c:v>10:01:05:23</c:v>
                </c:pt>
                <c:pt idx="3209">
                  <c:v>10:01:28:23</c:v>
                </c:pt>
                <c:pt idx="3210">
                  <c:v>10:01:51:23</c:v>
                </c:pt>
                <c:pt idx="3211">
                  <c:v>10:02:14:23</c:v>
                </c:pt>
                <c:pt idx="3212">
                  <c:v>10:02:37:23</c:v>
                </c:pt>
                <c:pt idx="3213">
                  <c:v>10:03:00:23</c:v>
                </c:pt>
                <c:pt idx="3214">
                  <c:v>10:03:23:23</c:v>
                </c:pt>
                <c:pt idx="3215">
                  <c:v>10:03:46:23</c:v>
                </c:pt>
                <c:pt idx="3216">
                  <c:v>10:04:09:23</c:v>
                </c:pt>
                <c:pt idx="3217">
                  <c:v>10:04:32:23</c:v>
                </c:pt>
                <c:pt idx="3218">
                  <c:v>10:04:55:23</c:v>
                </c:pt>
                <c:pt idx="3219">
                  <c:v>10:05:18:23</c:v>
                </c:pt>
                <c:pt idx="3220">
                  <c:v>10:05:41:23</c:v>
                </c:pt>
                <c:pt idx="3221">
                  <c:v>10:06:04:23</c:v>
                </c:pt>
                <c:pt idx="3222">
                  <c:v>10:06:27:23</c:v>
                </c:pt>
                <c:pt idx="3223">
                  <c:v>10:06:50:23</c:v>
                </c:pt>
                <c:pt idx="3224">
                  <c:v>10:07:13:23</c:v>
                </c:pt>
                <c:pt idx="3225">
                  <c:v>10:07:36:23</c:v>
                </c:pt>
                <c:pt idx="3226">
                  <c:v>10:07:59:23</c:v>
                </c:pt>
                <c:pt idx="3227">
                  <c:v>10:08:22:23</c:v>
                </c:pt>
                <c:pt idx="3228">
                  <c:v>10:08:45:23</c:v>
                </c:pt>
                <c:pt idx="3229">
                  <c:v>10:09:08:23</c:v>
                </c:pt>
                <c:pt idx="3230">
                  <c:v>10:09:31:23</c:v>
                </c:pt>
                <c:pt idx="3231">
                  <c:v>10:09:54:23</c:v>
                </c:pt>
                <c:pt idx="3232">
                  <c:v>10:10:17:23</c:v>
                </c:pt>
                <c:pt idx="3233">
                  <c:v>10:10:40:23</c:v>
                </c:pt>
                <c:pt idx="3234">
                  <c:v>10:11:03:23</c:v>
                </c:pt>
                <c:pt idx="3235">
                  <c:v>10:11:26:23</c:v>
                </c:pt>
                <c:pt idx="3236">
                  <c:v>10:11:49:23</c:v>
                </c:pt>
                <c:pt idx="3237">
                  <c:v>10:12:12:23</c:v>
                </c:pt>
                <c:pt idx="3238">
                  <c:v>10:12:35:23</c:v>
                </c:pt>
              </c:strCache>
            </c:strRef>
          </c:cat>
          <c:val>
            <c:numRef>
              <c:f>'Exp 12'!$P$5:$P$3243</c:f>
              <c:numCache>
                <c:formatCode>General</c:formatCode>
                <c:ptCount val="3239"/>
                <c:pt idx="163">
                  <c:v>3</c:v>
                </c:pt>
                <c:pt idx="176">
                  <c:v>5</c:v>
                </c:pt>
                <c:pt idx="191">
                  <c:v>3</c:v>
                </c:pt>
                <c:pt idx="206">
                  <c:v>2</c:v>
                </c:pt>
                <c:pt idx="220">
                  <c:v>3</c:v>
                </c:pt>
                <c:pt idx="233">
                  <c:v>2</c:v>
                </c:pt>
                <c:pt idx="745">
                  <c:v>3</c:v>
                </c:pt>
                <c:pt idx="760">
                  <c:v>3</c:v>
                </c:pt>
                <c:pt idx="773">
                  <c:v>3</c:v>
                </c:pt>
                <c:pt idx="788">
                  <c:v>3</c:v>
                </c:pt>
                <c:pt idx="803">
                  <c:v>3</c:v>
                </c:pt>
                <c:pt idx="818">
                  <c:v>3</c:v>
                </c:pt>
                <c:pt idx="832">
                  <c:v>3</c:v>
                </c:pt>
                <c:pt idx="846">
                  <c:v>4</c:v>
                </c:pt>
                <c:pt idx="859">
                  <c:v>4</c:v>
                </c:pt>
                <c:pt idx="872">
                  <c:v>4</c:v>
                </c:pt>
                <c:pt idx="888">
                  <c:v>4</c:v>
                </c:pt>
                <c:pt idx="902">
                  <c:v>4</c:v>
                </c:pt>
                <c:pt idx="918">
                  <c:v>4</c:v>
                </c:pt>
                <c:pt idx="931">
                  <c:v>4</c:v>
                </c:pt>
                <c:pt idx="946">
                  <c:v>4</c:v>
                </c:pt>
                <c:pt idx="958">
                  <c:v>4</c:v>
                </c:pt>
                <c:pt idx="974">
                  <c:v>4</c:v>
                </c:pt>
                <c:pt idx="987">
                  <c:v>4</c:v>
                </c:pt>
                <c:pt idx="1004">
                  <c:v>5</c:v>
                </c:pt>
                <c:pt idx="1017">
                  <c:v>5</c:v>
                </c:pt>
                <c:pt idx="1031">
                  <c:v>5</c:v>
                </c:pt>
                <c:pt idx="1044">
                  <c:v>5</c:v>
                </c:pt>
                <c:pt idx="1060">
                  <c:v>5</c:v>
                </c:pt>
                <c:pt idx="1074">
                  <c:v>5</c:v>
                </c:pt>
                <c:pt idx="1086">
                  <c:v>5</c:v>
                </c:pt>
                <c:pt idx="1102">
                  <c:v>5</c:v>
                </c:pt>
                <c:pt idx="1116">
                  <c:v>5</c:v>
                </c:pt>
                <c:pt idx="1130">
                  <c:v>5</c:v>
                </c:pt>
                <c:pt idx="1144">
                  <c:v>5</c:v>
                </c:pt>
                <c:pt idx="1160">
                  <c:v>5</c:v>
                </c:pt>
                <c:pt idx="1172">
                  <c:v>5</c:v>
                </c:pt>
                <c:pt idx="1188">
                  <c:v>6</c:v>
                </c:pt>
                <c:pt idx="1201">
                  <c:v>6</c:v>
                </c:pt>
                <c:pt idx="1216">
                  <c:v>6</c:v>
                </c:pt>
                <c:pt idx="1231">
                  <c:v>6</c:v>
                </c:pt>
                <c:pt idx="1245">
                  <c:v>6</c:v>
                </c:pt>
                <c:pt idx="1259">
                  <c:v>6</c:v>
                </c:pt>
                <c:pt idx="1273">
                  <c:v>6</c:v>
                </c:pt>
                <c:pt idx="1288">
                  <c:v>6</c:v>
                </c:pt>
                <c:pt idx="1301">
                  <c:v>6</c:v>
                </c:pt>
                <c:pt idx="1316">
                  <c:v>6</c:v>
                </c:pt>
                <c:pt idx="1330">
                  <c:v>6</c:v>
                </c:pt>
                <c:pt idx="1345">
                  <c:v>6</c:v>
                </c:pt>
                <c:pt idx="1357">
                  <c:v>6</c:v>
                </c:pt>
                <c:pt idx="1374">
                  <c:v>6</c:v>
                </c:pt>
                <c:pt idx="1387">
                  <c:v>6</c:v>
                </c:pt>
                <c:pt idx="1401">
                  <c:v>5</c:v>
                </c:pt>
                <c:pt idx="1414">
                  <c:v>6</c:v>
                </c:pt>
                <c:pt idx="1429">
                  <c:v>6</c:v>
                </c:pt>
                <c:pt idx="1443">
                  <c:v>6</c:v>
                </c:pt>
                <c:pt idx="1458">
                  <c:v>6</c:v>
                </c:pt>
                <c:pt idx="1472">
                  <c:v>6</c:v>
                </c:pt>
                <c:pt idx="1484">
                  <c:v>6</c:v>
                </c:pt>
                <c:pt idx="1500">
                  <c:v>6</c:v>
                </c:pt>
                <c:pt idx="1514">
                  <c:v>6</c:v>
                </c:pt>
                <c:pt idx="1528">
                  <c:v>7</c:v>
                </c:pt>
                <c:pt idx="1542">
                  <c:v>7</c:v>
                </c:pt>
                <c:pt idx="1558">
                  <c:v>7</c:v>
                </c:pt>
                <c:pt idx="1571">
                  <c:v>7</c:v>
                </c:pt>
                <c:pt idx="1586">
                  <c:v>7</c:v>
                </c:pt>
                <c:pt idx="1599">
                  <c:v>7</c:v>
                </c:pt>
                <c:pt idx="1615">
                  <c:v>8</c:v>
                </c:pt>
                <c:pt idx="1629">
                  <c:v>7</c:v>
                </c:pt>
                <c:pt idx="1640">
                  <c:v>8</c:v>
                </c:pt>
                <c:pt idx="1656">
                  <c:v>8</c:v>
                </c:pt>
                <c:pt idx="1669">
                  <c:v>7</c:v>
                </c:pt>
                <c:pt idx="1685">
                  <c:v>7</c:v>
                </c:pt>
                <c:pt idx="1699">
                  <c:v>8</c:v>
                </c:pt>
                <c:pt idx="1715">
                  <c:v>8</c:v>
                </c:pt>
                <c:pt idx="1728">
                  <c:v>8</c:v>
                </c:pt>
                <c:pt idx="1742">
                  <c:v>7</c:v>
                </c:pt>
                <c:pt idx="1757">
                  <c:v>8</c:v>
                </c:pt>
                <c:pt idx="1772">
                  <c:v>8</c:v>
                </c:pt>
                <c:pt idx="1786">
                  <c:v>8</c:v>
                </c:pt>
                <c:pt idx="1800">
                  <c:v>8</c:v>
                </c:pt>
                <c:pt idx="1813">
                  <c:v>7</c:v>
                </c:pt>
                <c:pt idx="1826">
                  <c:v>8</c:v>
                </c:pt>
                <c:pt idx="1841">
                  <c:v>9</c:v>
                </c:pt>
                <c:pt idx="1855">
                  <c:v>8</c:v>
                </c:pt>
                <c:pt idx="1870">
                  <c:v>8</c:v>
                </c:pt>
                <c:pt idx="1883">
                  <c:v>8</c:v>
                </c:pt>
                <c:pt idx="1899">
                  <c:v>8</c:v>
                </c:pt>
                <c:pt idx="1913">
                  <c:v>8</c:v>
                </c:pt>
                <c:pt idx="1928">
                  <c:v>9</c:v>
                </c:pt>
                <c:pt idx="1941">
                  <c:v>8</c:v>
                </c:pt>
                <c:pt idx="1957">
                  <c:v>8</c:v>
                </c:pt>
                <c:pt idx="1969">
                  <c:v>9</c:v>
                </c:pt>
                <c:pt idx="1982">
                  <c:v>9</c:v>
                </c:pt>
                <c:pt idx="1998">
                  <c:v>9</c:v>
                </c:pt>
                <c:pt idx="2011">
                  <c:v>9</c:v>
                </c:pt>
                <c:pt idx="2027">
                  <c:v>9</c:v>
                </c:pt>
                <c:pt idx="2040">
                  <c:v>9</c:v>
                </c:pt>
                <c:pt idx="2055">
                  <c:v>9</c:v>
                </c:pt>
                <c:pt idx="2069">
                  <c:v>10</c:v>
                </c:pt>
                <c:pt idx="2086">
                  <c:v>10</c:v>
                </c:pt>
                <c:pt idx="2098">
                  <c:v>11</c:v>
                </c:pt>
                <c:pt idx="2113">
                  <c:v>10</c:v>
                </c:pt>
                <c:pt idx="2127">
                  <c:v>10</c:v>
                </c:pt>
                <c:pt idx="2142">
                  <c:v>10</c:v>
                </c:pt>
                <c:pt idx="2156">
                  <c:v>10</c:v>
                </c:pt>
                <c:pt idx="2170">
                  <c:v>11</c:v>
                </c:pt>
                <c:pt idx="2185">
                  <c:v>10</c:v>
                </c:pt>
                <c:pt idx="2196">
                  <c:v>10</c:v>
                </c:pt>
                <c:pt idx="2212">
                  <c:v>10</c:v>
                </c:pt>
                <c:pt idx="2225">
                  <c:v>11</c:v>
                </c:pt>
                <c:pt idx="2240">
                  <c:v>10</c:v>
                </c:pt>
                <c:pt idx="2254">
                  <c:v>10</c:v>
                </c:pt>
                <c:pt idx="2269">
                  <c:v>12</c:v>
                </c:pt>
                <c:pt idx="2283">
                  <c:v>12</c:v>
                </c:pt>
                <c:pt idx="2299">
                  <c:v>10</c:v>
                </c:pt>
                <c:pt idx="2311">
                  <c:v>11</c:v>
                </c:pt>
                <c:pt idx="2326">
                  <c:v>13</c:v>
                </c:pt>
                <c:pt idx="2340">
                  <c:v>11</c:v>
                </c:pt>
                <c:pt idx="2354">
                  <c:v>12</c:v>
                </c:pt>
                <c:pt idx="2368">
                  <c:v>11</c:v>
                </c:pt>
                <c:pt idx="2381">
                  <c:v>11</c:v>
                </c:pt>
                <c:pt idx="2397">
                  <c:v>13</c:v>
                </c:pt>
                <c:pt idx="2410">
                  <c:v>12</c:v>
                </c:pt>
                <c:pt idx="2427">
                  <c:v>12</c:v>
                </c:pt>
                <c:pt idx="2440">
                  <c:v>11</c:v>
                </c:pt>
                <c:pt idx="2455">
                  <c:v>13</c:v>
                </c:pt>
                <c:pt idx="2467">
                  <c:v>13</c:v>
                </c:pt>
                <c:pt idx="2482">
                  <c:v>11</c:v>
                </c:pt>
                <c:pt idx="2498">
                  <c:v>12</c:v>
                </c:pt>
                <c:pt idx="2511">
                  <c:v>12</c:v>
                </c:pt>
                <c:pt idx="2525">
                  <c:v>14</c:v>
                </c:pt>
                <c:pt idx="2538">
                  <c:v>11</c:v>
                </c:pt>
                <c:pt idx="2553">
                  <c:v>11</c:v>
                </c:pt>
                <c:pt idx="2567">
                  <c:v>13</c:v>
                </c:pt>
                <c:pt idx="2584">
                  <c:v>12</c:v>
                </c:pt>
                <c:pt idx="2597">
                  <c:v>11</c:v>
                </c:pt>
                <c:pt idx="2611">
                  <c:v>11</c:v>
                </c:pt>
                <c:pt idx="2624">
                  <c:v>11</c:v>
                </c:pt>
                <c:pt idx="2641">
                  <c:v>12</c:v>
                </c:pt>
                <c:pt idx="2653">
                  <c:v>10</c:v>
                </c:pt>
                <c:pt idx="2666">
                  <c:v>10</c:v>
                </c:pt>
                <c:pt idx="2682">
                  <c:v>12</c:v>
                </c:pt>
                <c:pt idx="2696">
                  <c:v>10</c:v>
                </c:pt>
                <c:pt idx="2710">
                  <c:v>10</c:v>
                </c:pt>
                <c:pt idx="2724">
                  <c:v>11</c:v>
                </c:pt>
                <c:pt idx="2739">
                  <c:v>12</c:v>
                </c:pt>
                <c:pt idx="2752">
                  <c:v>11</c:v>
                </c:pt>
                <c:pt idx="2767">
                  <c:v>13</c:v>
                </c:pt>
                <c:pt idx="2780">
                  <c:v>11</c:v>
                </c:pt>
                <c:pt idx="2797">
                  <c:v>12</c:v>
                </c:pt>
                <c:pt idx="2811">
                  <c:v>12</c:v>
                </c:pt>
                <c:pt idx="2825">
                  <c:v>12</c:v>
                </c:pt>
                <c:pt idx="2838">
                  <c:v>12</c:v>
                </c:pt>
                <c:pt idx="2851">
                  <c:v>12</c:v>
                </c:pt>
                <c:pt idx="2868">
                  <c:v>10</c:v>
                </c:pt>
                <c:pt idx="2880">
                  <c:v>11</c:v>
                </c:pt>
                <c:pt idx="2895">
                  <c:v>9</c:v>
                </c:pt>
                <c:pt idx="2909">
                  <c:v>9</c:v>
                </c:pt>
                <c:pt idx="2926">
                  <c:v>10</c:v>
                </c:pt>
                <c:pt idx="2938">
                  <c:v>11</c:v>
                </c:pt>
                <c:pt idx="2954">
                  <c:v>10</c:v>
                </c:pt>
                <c:pt idx="2967">
                  <c:v>10</c:v>
                </c:pt>
                <c:pt idx="2981">
                  <c:v>10</c:v>
                </c:pt>
                <c:pt idx="2994">
                  <c:v>10</c:v>
                </c:pt>
                <c:pt idx="3010">
                  <c:v>11</c:v>
                </c:pt>
                <c:pt idx="3024">
                  <c:v>10</c:v>
                </c:pt>
                <c:pt idx="3037">
                  <c:v>10</c:v>
                </c:pt>
                <c:pt idx="3052">
                  <c:v>12</c:v>
                </c:pt>
                <c:pt idx="3066">
                  <c:v>11</c:v>
                </c:pt>
                <c:pt idx="3080">
                  <c:v>11</c:v>
                </c:pt>
                <c:pt idx="3095">
                  <c:v>11</c:v>
                </c:pt>
                <c:pt idx="3110">
                  <c:v>11</c:v>
                </c:pt>
                <c:pt idx="3123">
                  <c:v>13</c:v>
                </c:pt>
                <c:pt idx="3138">
                  <c:v>15</c:v>
                </c:pt>
                <c:pt idx="3152">
                  <c:v>18</c:v>
                </c:pt>
                <c:pt idx="3164">
                  <c:v>18</c:v>
                </c:pt>
                <c:pt idx="3180">
                  <c:v>22</c:v>
                </c:pt>
                <c:pt idx="3194">
                  <c:v>21</c:v>
                </c:pt>
                <c:pt idx="3208">
                  <c:v>20</c:v>
                </c:pt>
                <c:pt idx="3221">
                  <c:v>24</c:v>
                </c:pt>
                <c:pt idx="3237">
                  <c:v>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202304"/>
        <c:axId val="95204096"/>
      </c:lineChart>
      <c:lineChart>
        <c:grouping val="standard"/>
        <c:varyColors val="0"/>
        <c:ser>
          <c:idx val="1"/>
          <c:order val="1"/>
          <c:tx>
            <c:v>Temp C</c:v>
          </c:tx>
          <c:spPr>
            <a:ln>
              <a:noFill/>
            </a:ln>
          </c:spPr>
          <c:cat>
            <c:strRef>
              <c:f>'Exp 13'!$B$5:$B$4519</c:f>
              <c:strCache>
                <c:ptCount val="4515"/>
                <c:pt idx="0">
                  <c:v>19:00:52:45</c:v>
                </c:pt>
                <c:pt idx="1">
                  <c:v>19:01:15:45</c:v>
                </c:pt>
                <c:pt idx="2">
                  <c:v>19:01:38:45</c:v>
                </c:pt>
                <c:pt idx="3">
                  <c:v>19:02:01:45</c:v>
                </c:pt>
                <c:pt idx="4">
                  <c:v>19:02:24:45</c:v>
                </c:pt>
                <c:pt idx="5">
                  <c:v>19:02:47:45</c:v>
                </c:pt>
                <c:pt idx="6">
                  <c:v>19:03:10:45</c:v>
                </c:pt>
                <c:pt idx="7">
                  <c:v>19:03:33:45</c:v>
                </c:pt>
                <c:pt idx="8">
                  <c:v>19:03:56:45</c:v>
                </c:pt>
                <c:pt idx="9">
                  <c:v>19:04:19:45</c:v>
                </c:pt>
                <c:pt idx="10">
                  <c:v>19:04:42:45</c:v>
                </c:pt>
                <c:pt idx="11">
                  <c:v>19:05:05:45</c:v>
                </c:pt>
                <c:pt idx="12">
                  <c:v>19:05:28:45</c:v>
                </c:pt>
                <c:pt idx="13">
                  <c:v>19:05:51:45</c:v>
                </c:pt>
                <c:pt idx="14">
                  <c:v>19:06:14:45</c:v>
                </c:pt>
                <c:pt idx="15">
                  <c:v>19:06:37:45</c:v>
                </c:pt>
                <c:pt idx="16">
                  <c:v>19:07:00:45</c:v>
                </c:pt>
                <c:pt idx="17">
                  <c:v>19:07:23:45</c:v>
                </c:pt>
                <c:pt idx="18">
                  <c:v>19:07:46:45</c:v>
                </c:pt>
                <c:pt idx="19">
                  <c:v>19:08:09:45</c:v>
                </c:pt>
                <c:pt idx="20">
                  <c:v>19:08:32:45</c:v>
                </c:pt>
                <c:pt idx="21">
                  <c:v>19:08:55:45</c:v>
                </c:pt>
                <c:pt idx="22">
                  <c:v>19:09:18:45</c:v>
                </c:pt>
                <c:pt idx="23">
                  <c:v>19:09:41:45</c:v>
                </c:pt>
                <c:pt idx="24">
                  <c:v>19:10:04:45</c:v>
                </c:pt>
                <c:pt idx="25">
                  <c:v>19:10:27:45</c:v>
                </c:pt>
                <c:pt idx="26">
                  <c:v>19:10:50:45</c:v>
                </c:pt>
                <c:pt idx="27">
                  <c:v>19:11:13:45</c:v>
                </c:pt>
                <c:pt idx="28">
                  <c:v>19:11:36:45</c:v>
                </c:pt>
                <c:pt idx="29">
                  <c:v>19:11:59:45</c:v>
                </c:pt>
                <c:pt idx="30">
                  <c:v>19:12:22:45</c:v>
                </c:pt>
                <c:pt idx="31">
                  <c:v>19:12:45:45</c:v>
                </c:pt>
                <c:pt idx="32">
                  <c:v>19:13:08:45</c:v>
                </c:pt>
                <c:pt idx="33">
                  <c:v>19:13:31:45</c:v>
                </c:pt>
                <c:pt idx="34">
                  <c:v>19:13:54:45</c:v>
                </c:pt>
                <c:pt idx="35">
                  <c:v>19:14:17:45</c:v>
                </c:pt>
                <c:pt idx="36">
                  <c:v>19:14:40:45</c:v>
                </c:pt>
                <c:pt idx="37">
                  <c:v>19:15:03:45</c:v>
                </c:pt>
                <c:pt idx="38">
                  <c:v>19:15:26:45</c:v>
                </c:pt>
                <c:pt idx="39">
                  <c:v>19:15:49:45</c:v>
                </c:pt>
                <c:pt idx="40">
                  <c:v>19:16:12:45</c:v>
                </c:pt>
                <c:pt idx="41">
                  <c:v>19:16:35:45</c:v>
                </c:pt>
                <c:pt idx="42">
                  <c:v>19:16:58:45</c:v>
                </c:pt>
                <c:pt idx="43">
                  <c:v>19:17:21:45</c:v>
                </c:pt>
                <c:pt idx="44">
                  <c:v>19:17:44:45</c:v>
                </c:pt>
                <c:pt idx="45">
                  <c:v>19:18:07:45</c:v>
                </c:pt>
                <c:pt idx="46">
                  <c:v>19:18:30:45</c:v>
                </c:pt>
                <c:pt idx="47">
                  <c:v>19:18:53:45</c:v>
                </c:pt>
                <c:pt idx="48">
                  <c:v>19:19:16:45</c:v>
                </c:pt>
                <c:pt idx="49">
                  <c:v>19:19:39:45</c:v>
                </c:pt>
                <c:pt idx="50">
                  <c:v>19:20:02:45</c:v>
                </c:pt>
                <c:pt idx="51">
                  <c:v>19:20:25:45</c:v>
                </c:pt>
                <c:pt idx="52">
                  <c:v>19:20:48:45</c:v>
                </c:pt>
                <c:pt idx="53">
                  <c:v>19:21:11:45</c:v>
                </c:pt>
                <c:pt idx="54">
                  <c:v>19:21:34:45</c:v>
                </c:pt>
                <c:pt idx="55">
                  <c:v>19:21:57:45</c:v>
                </c:pt>
                <c:pt idx="56">
                  <c:v>19:22:20:45</c:v>
                </c:pt>
                <c:pt idx="57">
                  <c:v>19:22:43:45</c:v>
                </c:pt>
                <c:pt idx="58">
                  <c:v>19:23:06:45</c:v>
                </c:pt>
                <c:pt idx="59">
                  <c:v>19:23:29:45</c:v>
                </c:pt>
                <c:pt idx="60">
                  <c:v>19:23:52:45</c:v>
                </c:pt>
                <c:pt idx="61">
                  <c:v>19:24:15:45</c:v>
                </c:pt>
                <c:pt idx="62">
                  <c:v>19:24:38:45</c:v>
                </c:pt>
                <c:pt idx="63">
                  <c:v>19:25:01:45</c:v>
                </c:pt>
                <c:pt idx="64">
                  <c:v>19:25:24:45</c:v>
                </c:pt>
                <c:pt idx="65">
                  <c:v>19:25:47:45</c:v>
                </c:pt>
                <c:pt idx="66">
                  <c:v>19:26:10:45</c:v>
                </c:pt>
                <c:pt idx="67">
                  <c:v>19:26:33:45</c:v>
                </c:pt>
                <c:pt idx="68">
                  <c:v>19:26:56:45</c:v>
                </c:pt>
                <c:pt idx="69">
                  <c:v>19:27:19:45</c:v>
                </c:pt>
                <c:pt idx="70">
                  <c:v>19:27:42:45</c:v>
                </c:pt>
                <c:pt idx="71">
                  <c:v>19:28:05:45</c:v>
                </c:pt>
                <c:pt idx="72">
                  <c:v>19:28:28:45</c:v>
                </c:pt>
                <c:pt idx="73">
                  <c:v>19:28:51:45</c:v>
                </c:pt>
                <c:pt idx="74">
                  <c:v>19:29:14:45</c:v>
                </c:pt>
                <c:pt idx="75">
                  <c:v>19:29:37:45</c:v>
                </c:pt>
                <c:pt idx="76">
                  <c:v>19:30:00:45</c:v>
                </c:pt>
                <c:pt idx="77">
                  <c:v>19:30:23:45</c:v>
                </c:pt>
                <c:pt idx="78">
                  <c:v>19:30:46:45</c:v>
                </c:pt>
                <c:pt idx="79">
                  <c:v>19:31:09:45</c:v>
                </c:pt>
                <c:pt idx="80">
                  <c:v>19:31:32:45</c:v>
                </c:pt>
                <c:pt idx="81">
                  <c:v>19:31:55:45</c:v>
                </c:pt>
                <c:pt idx="82">
                  <c:v>19:32:18:45</c:v>
                </c:pt>
                <c:pt idx="83">
                  <c:v>19:32:41:45</c:v>
                </c:pt>
                <c:pt idx="84">
                  <c:v>19:33:04:45</c:v>
                </c:pt>
                <c:pt idx="85">
                  <c:v>19:33:27:45</c:v>
                </c:pt>
                <c:pt idx="86">
                  <c:v>19:33:50:45</c:v>
                </c:pt>
                <c:pt idx="87">
                  <c:v>19:34:13:45</c:v>
                </c:pt>
                <c:pt idx="88">
                  <c:v>19:34:36:45</c:v>
                </c:pt>
                <c:pt idx="89">
                  <c:v>19:34:59:45</c:v>
                </c:pt>
                <c:pt idx="90">
                  <c:v>19:35:22:45</c:v>
                </c:pt>
                <c:pt idx="91">
                  <c:v>19:35:45:45</c:v>
                </c:pt>
                <c:pt idx="92">
                  <c:v>19:36:08:45</c:v>
                </c:pt>
                <c:pt idx="93">
                  <c:v>19:36:31:45</c:v>
                </c:pt>
                <c:pt idx="94">
                  <c:v>19:36:54:45</c:v>
                </c:pt>
                <c:pt idx="95">
                  <c:v>19:37:17:45</c:v>
                </c:pt>
                <c:pt idx="96">
                  <c:v>19:37:40:45</c:v>
                </c:pt>
                <c:pt idx="97">
                  <c:v>19:38:03:45</c:v>
                </c:pt>
                <c:pt idx="98">
                  <c:v>19:38:26:45</c:v>
                </c:pt>
                <c:pt idx="99">
                  <c:v>19:38:49:45</c:v>
                </c:pt>
                <c:pt idx="100">
                  <c:v>19:39:12:45</c:v>
                </c:pt>
                <c:pt idx="101">
                  <c:v>19:39:35:45</c:v>
                </c:pt>
                <c:pt idx="102">
                  <c:v>19:39:58:45</c:v>
                </c:pt>
                <c:pt idx="103">
                  <c:v>19:40:21:45</c:v>
                </c:pt>
                <c:pt idx="104">
                  <c:v>19:40:44:45</c:v>
                </c:pt>
                <c:pt idx="105">
                  <c:v>19:41:07:45</c:v>
                </c:pt>
                <c:pt idx="106">
                  <c:v>19:41:30:45</c:v>
                </c:pt>
                <c:pt idx="107">
                  <c:v>19:41:53:45</c:v>
                </c:pt>
                <c:pt idx="108">
                  <c:v>19:42:16:45</c:v>
                </c:pt>
                <c:pt idx="109">
                  <c:v>19:42:39:45</c:v>
                </c:pt>
                <c:pt idx="110">
                  <c:v>19:43:02:45</c:v>
                </c:pt>
                <c:pt idx="111">
                  <c:v>19:43:25:45</c:v>
                </c:pt>
                <c:pt idx="112">
                  <c:v>19:43:48:45</c:v>
                </c:pt>
                <c:pt idx="113">
                  <c:v>19:44:11:45</c:v>
                </c:pt>
                <c:pt idx="114">
                  <c:v>19:44:34:45</c:v>
                </c:pt>
                <c:pt idx="115">
                  <c:v>19:44:57:45</c:v>
                </c:pt>
                <c:pt idx="116">
                  <c:v>19:45:20:45</c:v>
                </c:pt>
                <c:pt idx="117">
                  <c:v>19:45:43:45</c:v>
                </c:pt>
                <c:pt idx="118">
                  <c:v>19:46:06:45</c:v>
                </c:pt>
                <c:pt idx="119">
                  <c:v>19:46:29:45</c:v>
                </c:pt>
                <c:pt idx="120">
                  <c:v>19:46:52:45</c:v>
                </c:pt>
                <c:pt idx="121">
                  <c:v>19:47:15:45</c:v>
                </c:pt>
                <c:pt idx="122">
                  <c:v>19:47:38:45</c:v>
                </c:pt>
                <c:pt idx="123">
                  <c:v>19:48:01:45</c:v>
                </c:pt>
                <c:pt idx="124">
                  <c:v>19:48:24:45</c:v>
                </c:pt>
                <c:pt idx="125">
                  <c:v>19:48:47:45</c:v>
                </c:pt>
                <c:pt idx="126">
                  <c:v>19:49:10:45</c:v>
                </c:pt>
                <c:pt idx="127">
                  <c:v>19:49:33:45</c:v>
                </c:pt>
                <c:pt idx="128">
                  <c:v>19:49:56:45</c:v>
                </c:pt>
                <c:pt idx="129">
                  <c:v>19:50:19:45</c:v>
                </c:pt>
                <c:pt idx="130">
                  <c:v>19:50:42:45</c:v>
                </c:pt>
                <c:pt idx="131">
                  <c:v>19:51:05:45</c:v>
                </c:pt>
                <c:pt idx="132">
                  <c:v>19:51:28:45</c:v>
                </c:pt>
                <c:pt idx="133">
                  <c:v>19:51:51:45</c:v>
                </c:pt>
                <c:pt idx="134">
                  <c:v>19:52:14:45</c:v>
                </c:pt>
                <c:pt idx="135">
                  <c:v>19:52:37:45</c:v>
                </c:pt>
                <c:pt idx="136">
                  <c:v>19:53:00:45</c:v>
                </c:pt>
                <c:pt idx="137">
                  <c:v>19:53:23:45</c:v>
                </c:pt>
                <c:pt idx="138">
                  <c:v>19:53:46:45</c:v>
                </c:pt>
                <c:pt idx="139">
                  <c:v>19:54:09:45</c:v>
                </c:pt>
                <c:pt idx="140">
                  <c:v>19:54:32:45</c:v>
                </c:pt>
                <c:pt idx="141">
                  <c:v>19:54:55:45</c:v>
                </c:pt>
                <c:pt idx="142">
                  <c:v>19:55:18:45</c:v>
                </c:pt>
                <c:pt idx="143">
                  <c:v>19:55:41:45</c:v>
                </c:pt>
                <c:pt idx="144">
                  <c:v>19:56:04:45</c:v>
                </c:pt>
                <c:pt idx="145">
                  <c:v>19:56:27:45</c:v>
                </c:pt>
                <c:pt idx="146">
                  <c:v>19:56:50:45</c:v>
                </c:pt>
                <c:pt idx="147">
                  <c:v>19:57:13:45</c:v>
                </c:pt>
                <c:pt idx="148">
                  <c:v>19:57:36:45</c:v>
                </c:pt>
                <c:pt idx="149">
                  <c:v>19:57:59:45</c:v>
                </c:pt>
                <c:pt idx="150">
                  <c:v>19:58:22:45</c:v>
                </c:pt>
                <c:pt idx="151">
                  <c:v>19:58:45:45</c:v>
                </c:pt>
                <c:pt idx="152">
                  <c:v>19:59:08:45</c:v>
                </c:pt>
                <c:pt idx="153">
                  <c:v>19:59:31:45</c:v>
                </c:pt>
                <c:pt idx="154">
                  <c:v>19:59:54:45</c:v>
                </c:pt>
                <c:pt idx="155">
                  <c:v>20:00:17:45</c:v>
                </c:pt>
                <c:pt idx="156">
                  <c:v>20:00:40:45</c:v>
                </c:pt>
                <c:pt idx="157">
                  <c:v>20:01:03:45</c:v>
                </c:pt>
                <c:pt idx="158">
                  <c:v>20:01:26:45</c:v>
                </c:pt>
                <c:pt idx="159">
                  <c:v>20:01:49:45</c:v>
                </c:pt>
                <c:pt idx="160">
                  <c:v>20:02:12:45</c:v>
                </c:pt>
                <c:pt idx="161">
                  <c:v>20:02:35:45</c:v>
                </c:pt>
                <c:pt idx="162">
                  <c:v>20:02:58:45</c:v>
                </c:pt>
                <c:pt idx="163">
                  <c:v>20:03:21:45</c:v>
                </c:pt>
                <c:pt idx="164">
                  <c:v>20:03:44:45</c:v>
                </c:pt>
                <c:pt idx="165">
                  <c:v>20:04:07:45</c:v>
                </c:pt>
                <c:pt idx="166">
                  <c:v>20:04:30:45</c:v>
                </c:pt>
                <c:pt idx="167">
                  <c:v>20:04:53:45</c:v>
                </c:pt>
                <c:pt idx="168">
                  <c:v>20:05:16:45</c:v>
                </c:pt>
                <c:pt idx="169">
                  <c:v>20:05:39:45</c:v>
                </c:pt>
                <c:pt idx="170">
                  <c:v>20:06:02:45</c:v>
                </c:pt>
                <c:pt idx="171">
                  <c:v>20:06:25:45</c:v>
                </c:pt>
                <c:pt idx="172">
                  <c:v>20:06:48:45</c:v>
                </c:pt>
                <c:pt idx="173">
                  <c:v>20:07:11:45</c:v>
                </c:pt>
                <c:pt idx="174">
                  <c:v>20:07:34:45</c:v>
                </c:pt>
                <c:pt idx="175">
                  <c:v>20:07:57:45</c:v>
                </c:pt>
                <c:pt idx="176">
                  <c:v>20:08:20:45</c:v>
                </c:pt>
                <c:pt idx="177">
                  <c:v>20:08:43:45</c:v>
                </c:pt>
                <c:pt idx="178">
                  <c:v>20:09:06:45</c:v>
                </c:pt>
                <c:pt idx="179">
                  <c:v>20:09:29:45</c:v>
                </c:pt>
                <c:pt idx="180">
                  <c:v>20:09:52:45</c:v>
                </c:pt>
                <c:pt idx="181">
                  <c:v>20:10:15:45</c:v>
                </c:pt>
                <c:pt idx="182">
                  <c:v>20:10:38:45</c:v>
                </c:pt>
                <c:pt idx="183">
                  <c:v>20:11:01:45</c:v>
                </c:pt>
                <c:pt idx="184">
                  <c:v>20:11:24:45</c:v>
                </c:pt>
                <c:pt idx="185">
                  <c:v>20:11:47:45</c:v>
                </c:pt>
                <c:pt idx="186">
                  <c:v>20:12:10:45</c:v>
                </c:pt>
                <c:pt idx="187">
                  <c:v>20:12:33:45</c:v>
                </c:pt>
                <c:pt idx="188">
                  <c:v>20:12:56:45</c:v>
                </c:pt>
                <c:pt idx="189">
                  <c:v>20:13:19:45</c:v>
                </c:pt>
                <c:pt idx="190">
                  <c:v>20:13:42:45</c:v>
                </c:pt>
                <c:pt idx="191">
                  <c:v>20:14:05:45</c:v>
                </c:pt>
                <c:pt idx="192">
                  <c:v>20:14:28:45</c:v>
                </c:pt>
                <c:pt idx="193">
                  <c:v>20:14:51:45</c:v>
                </c:pt>
                <c:pt idx="194">
                  <c:v>20:15:14:45</c:v>
                </c:pt>
                <c:pt idx="195">
                  <c:v>20:15:37:45</c:v>
                </c:pt>
                <c:pt idx="196">
                  <c:v>20:16:00:45</c:v>
                </c:pt>
                <c:pt idx="197">
                  <c:v>20:16:23:45</c:v>
                </c:pt>
                <c:pt idx="198">
                  <c:v>20:16:46:45</c:v>
                </c:pt>
                <c:pt idx="199">
                  <c:v>20:17:09:45</c:v>
                </c:pt>
                <c:pt idx="200">
                  <c:v>20:17:32:45</c:v>
                </c:pt>
                <c:pt idx="201">
                  <c:v>20:17:55:45</c:v>
                </c:pt>
                <c:pt idx="202">
                  <c:v>20:18:18:45</c:v>
                </c:pt>
                <c:pt idx="203">
                  <c:v>20:18:41:45</c:v>
                </c:pt>
                <c:pt idx="204">
                  <c:v>20:19:04:45</c:v>
                </c:pt>
                <c:pt idx="205">
                  <c:v>20:19:27:45</c:v>
                </c:pt>
                <c:pt idx="206">
                  <c:v>20:19:50:45</c:v>
                </c:pt>
                <c:pt idx="207">
                  <c:v>20:20:13:45</c:v>
                </c:pt>
                <c:pt idx="208">
                  <c:v>20:20:36:45</c:v>
                </c:pt>
                <c:pt idx="209">
                  <c:v>20:20:59:45</c:v>
                </c:pt>
                <c:pt idx="210">
                  <c:v>20:21:22:45</c:v>
                </c:pt>
                <c:pt idx="211">
                  <c:v>20:21:45:45</c:v>
                </c:pt>
                <c:pt idx="212">
                  <c:v>20:22:08:45</c:v>
                </c:pt>
                <c:pt idx="213">
                  <c:v>20:22:31:48</c:v>
                </c:pt>
                <c:pt idx="214">
                  <c:v>20:22:54:45</c:v>
                </c:pt>
                <c:pt idx="215">
                  <c:v>20:23:17:45</c:v>
                </c:pt>
                <c:pt idx="216">
                  <c:v>20:23:40:45</c:v>
                </c:pt>
                <c:pt idx="217">
                  <c:v>20:24:03:45</c:v>
                </c:pt>
                <c:pt idx="218">
                  <c:v>20:24:26:45</c:v>
                </c:pt>
                <c:pt idx="219">
                  <c:v>20:24:49:45</c:v>
                </c:pt>
                <c:pt idx="220">
                  <c:v>20:25:12:45</c:v>
                </c:pt>
                <c:pt idx="221">
                  <c:v>20:25:35:45</c:v>
                </c:pt>
                <c:pt idx="222">
                  <c:v>20:25:58:45</c:v>
                </c:pt>
                <c:pt idx="223">
                  <c:v>20:26:21:45</c:v>
                </c:pt>
                <c:pt idx="224">
                  <c:v>20:26:44:45</c:v>
                </c:pt>
                <c:pt idx="225">
                  <c:v>20:27:07:45</c:v>
                </c:pt>
                <c:pt idx="226">
                  <c:v>20:27:30:45</c:v>
                </c:pt>
                <c:pt idx="227">
                  <c:v>20:27:53:45</c:v>
                </c:pt>
                <c:pt idx="228">
                  <c:v>20:28:16:45</c:v>
                </c:pt>
                <c:pt idx="229">
                  <c:v>20:28:39:45</c:v>
                </c:pt>
                <c:pt idx="230">
                  <c:v>20:29:02:45</c:v>
                </c:pt>
                <c:pt idx="231">
                  <c:v>20:29:25:45</c:v>
                </c:pt>
                <c:pt idx="232">
                  <c:v>20:29:48:45</c:v>
                </c:pt>
                <c:pt idx="233">
                  <c:v>20:30:11:45</c:v>
                </c:pt>
                <c:pt idx="234">
                  <c:v>20:30:34:45</c:v>
                </c:pt>
                <c:pt idx="235">
                  <c:v>20:30:57:45</c:v>
                </c:pt>
                <c:pt idx="236">
                  <c:v>20:31:20:45</c:v>
                </c:pt>
                <c:pt idx="237">
                  <c:v>20:31:43:45</c:v>
                </c:pt>
                <c:pt idx="238">
                  <c:v>20:32:06:45</c:v>
                </c:pt>
                <c:pt idx="239">
                  <c:v>20:32:29:45</c:v>
                </c:pt>
                <c:pt idx="240">
                  <c:v>20:32:52:45</c:v>
                </c:pt>
                <c:pt idx="241">
                  <c:v>20:33:15:45</c:v>
                </c:pt>
                <c:pt idx="242">
                  <c:v>20:33:38:45</c:v>
                </c:pt>
                <c:pt idx="243">
                  <c:v>20:34:01:46</c:v>
                </c:pt>
                <c:pt idx="244">
                  <c:v>20:34:24:45</c:v>
                </c:pt>
                <c:pt idx="245">
                  <c:v>20:34:47:45</c:v>
                </c:pt>
                <c:pt idx="246">
                  <c:v>20:35:10:45</c:v>
                </c:pt>
                <c:pt idx="247">
                  <c:v>20:35:33:45</c:v>
                </c:pt>
                <c:pt idx="248">
                  <c:v>20:35:56:45</c:v>
                </c:pt>
                <c:pt idx="249">
                  <c:v>20:36:19:45</c:v>
                </c:pt>
                <c:pt idx="250">
                  <c:v>20:36:42:45</c:v>
                </c:pt>
                <c:pt idx="251">
                  <c:v>20:37:05:45</c:v>
                </c:pt>
                <c:pt idx="252">
                  <c:v>20:37:28:45</c:v>
                </c:pt>
                <c:pt idx="253">
                  <c:v>20:37:51:45</c:v>
                </c:pt>
                <c:pt idx="254">
                  <c:v>20:38:14:45</c:v>
                </c:pt>
                <c:pt idx="255">
                  <c:v>20:38:37:45</c:v>
                </c:pt>
                <c:pt idx="256">
                  <c:v>20:39:00:45</c:v>
                </c:pt>
                <c:pt idx="257">
                  <c:v>20:39:23:45</c:v>
                </c:pt>
                <c:pt idx="258">
                  <c:v>20:39:46:45</c:v>
                </c:pt>
                <c:pt idx="259">
                  <c:v>20:40:09:45</c:v>
                </c:pt>
                <c:pt idx="260">
                  <c:v>20:40:32:45</c:v>
                </c:pt>
                <c:pt idx="261">
                  <c:v>20:40:55:45</c:v>
                </c:pt>
                <c:pt idx="262">
                  <c:v>20:41:18:45</c:v>
                </c:pt>
                <c:pt idx="263">
                  <c:v>20:41:41:45</c:v>
                </c:pt>
                <c:pt idx="264">
                  <c:v>20:42:04:45</c:v>
                </c:pt>
                <c:pt idx="265">
                  <c:v>20:42:27:45</c:v>
                </c:pt>
                <c:pt idx="266">
                  <c:v>20:42:50:45</c:v>
                </c:pt>
                <c:pt idx="267">
                  <c:v>20:43:13:45</c:v>
                </c:pt>
                <c:pt idx="268">
                  <c:v>20:43:36:45</c:v>
                </c:pt>
                <c:pt idx="269">
                  <c:v>20:43:59:45</c:v>
                </c:pt>
                <c:pt idx="270">
                  <c:v>20:44:22:45</c:v>
                </c:pt>
                <c:pt idx="271">
                  <c:v>20:44:45:45</c:v>
                </c:pt>
                <c:pt idx="272">
                  <c:v>20:45:08:45</c:v>
                </c:pt>
                <c:pt idx="273">
                  <c:v>20:45:31:45</c:v>
                </c:pt>
                <c:pt idx="274">
                  <c:v>20:45:54:45</c:v>
                </c:pt>
                <c:pt idx="275">
                  <c:v>20:46:17:45</c:v>
                </c:pt>
                <c:pt idx="276">
                  <c:v>20:46:40:45</c:v>
                </c:pt>
                <c:pt idx="277">
                  <c:v>20:47:03:45</c:v>
                </c:pt>
                <c:pt idx="278">
                  <c:v>20:47:26:45</c:v>
                </c:pt>
                <c:pt idx="279">
                  <c:v>20:47:49:45</c:v>
                </c:pt>
                <c:pt idx="280">
                  <c:v>20:48:12:45</c:v>
                </c:pt>
                <c:pt idx="281">
                  <c:v>20:48:35:45</c:v>
                </c:pt>
                <c:pt idx="282">
                  <c:v>20:48:58:45</c:v>
                </c:pt>
                <c:pt idx="283">
                  <c:v>20:49:21:45</c:v>
                </c:pt>
                <c:pt idx="284">
                  <c:v>20:49:44:45</c:v>
                </c:pt>
                <c:pt idx="285">
                  <c:v>20:50:07:45</c:v>
                </c:pt>
                <c:pt idx="286">
                  <c:v>20:50:30:45</c:v>
                </c:pt>
                <c:pt idx="287">
                  <c:v>20:50:53:45</c:v>
                </c:pt>
                <c:pt idx="288">
                  <c:v>20:51:16:45</c:v>
                </c:pt>
                <c:pt idx="289">
                  <c:v>20:51:39:45</c:v>
                </c:pt>
                <c:pt idx="290">
                  <c:v>20:52:02:45</c:v>
                </c:pt>
                <c:pt idx="291">
                  <c:v>20:52:25:45</c:v>
                </c:pt>
                <c:pt idx="292">
                  <c:v>20:52:48:45</c:v>
                </c:pt>
                <c:pt idx="293">
                  <c:v>20:53:11:45</c:v>
                </c:pt>
                <c:pt idx="294">
                  <c:v>20:53:34:45</c:v>
                </c:pt>
                <c:pt idx="295">
                  <c:v>20:53:57:45</c:v>
                </c:pt>
                <c:pt idx="296">
                  <c:v>20:54:20:45</c:v>
                </c:pt>
                <c:pt idx="297">
                  <c:v>20:54:43:45</c:v>
                </c:pt>
                <c:pt idx="298">
                  <c:v>20:55:06:46</c:v>
                </c:pt>
                <c:pt idx="299">
                  <c:v>20:55:29:45</c:v>
                </c:pt>
                <c:pt idx="300">
                  <c:v>20:55:52:45</c:v>
                </c:pt>
                <c:pt idx="301">
                  <c:v>20:56:15:45</c:v>
                </c:pt>
                <c:pt idx="302">
                  <c:v>20:56:38:45</c:v>
                </c:pt>
                <c:pt idx="303">
                  <c:v>20:57:01:45</c:v>
                </c:pt>
                <c:pt idx="304">
                  <c:v>20:57:24:45</c:v>
                </c:pt>
                <c:pt idx="305">
                  <c:v>20:57:47:45</c:v>
                </c:pt>
                <c:pt idx="306">
                  <c:v>20:58:10:45</c:v>
                </c:pt>
                <c:pt idx="307">
                  <c:v>20:58:33:45</c:v>
                </c:pt>
                <c:pt idx="308">
                  <c:v>20:58:56:45</c:v>
                </c:pt>
                <c:pt idx="309">
                  <c:v>20:59:19:45</c:v>
                </c:pt>
                <c:pt idx="310">
                  <c:v>20:59:42:45</c:v>
                </c:pt>
                <c:pt idx="311">
                  <c:v>21:00:05:45</c:v>
                </c:pt>
                <c:pt idx="312">
                  <c:v>21:00:28:45</c:v>
                </c:pt>
                <c:pt idx="313">
                  <c:v>21:00:51:45</c:v>
                </c:pt>
                <c:pt idx="314">
                  <c:v>21:01:14:45</c:v>
                </c:pt>
                <c:pt idx="315">
                  <c:v>21:01:37:45</c:v>
                </c:pt>
                <c:pt idx="316">
                  <c:v>21:02:00:45</c:v>
                </c:pt>
                <c:pt idx="317">
                  <c:v>21:02:23:45</c:v>
                </c:pt>
                <c:pt idx="318">
                  <c:v>21:02:46:45</c:v>
                </c:pt>
                <c:pt idx="319">
                  <c:v>21:03:09:45</c:v>
                </c:pt>
                <c:pt idx="320">
                  <c:v>21:03:32:45</c:v>
                </c:pt>
                <c:pt idx="321">
                  <c:v>21:03:55:45</c:v>
                </c:pt>
                <c:pt idx="322">
                  <c:v>21:04:18:45</c:v>
                </c:pt>
                <c:pt idx="323">
                  <c:v>21:04:41:45</c:v>
                </c:pt>
                <c:pt idx="324">
                  <c:v>21:05:04:45</c:v>
                </c:pt>
                <c:pt idx="325">
                  <c:v>21:05:27:45</c:v>
                </c:pt>
                <c:pt idx="326">
                  <c:v>21:05:50:45</c:v>
                </c:pt>
                <c:pt idx="327">
                  <c:v>21:06:13:45</c:v>
                </c:pt>
                <c:pt idx="328">
                  <c:v>21:06:36:45</c:v>
                </c:pt>
                <c:pt idx="329">
                  <c:v>21:06:59:45</c:v>
                </c:pt>
                <c:pt idx="330">
                  <c:v>21:07:22:45</c:v>
                </c:pt>
                <c:pt idx="331">
                  <c:v>21:07:45:45</c:v>
                </c:pt>
                <c:pt idx="332">
                  <c:v>21:08:08:45</c:v>
                </c:pt>
                <c:pt idx="333">
                  <c:v>21:08:31:45</c:v>
                </c:pt>
                <c:pt idx="334">
                  <c:v>21:08:54:45</c:v>
                </c:pt>
                <c:pt idx="335">
                  <c:v>21:09:17:45</c:v>
                </c:pt>
                <c:pt idx="336">
                  <c:v>21:09:40:45</c:v>
                </c:pt>
                <c:pt idx="337">
                  <c:v>21:10:03:45</c:v>
                </c:pt>
                <c:pt idx="338">
                  <c:v>21:10:26:45</c:v>
                </c:pt>
                <c:pt idx="339">
                  <c:v>21:10:49:45</c:v>
                </c:pt>
                <c:pt idx="340">
                  <c:v>21:11:12:45</c:v>
                </c:pt>
                <c:pt idx="341">
                  <c:v>21:11:35:45</c:v>
                </c:pt>
                <c:pt idx="342">
                  <c:v>21:11:58:45</c:v>
                </c:pt>
                <c:pt idx="343">
                  <c:v>21:12:21:45</c:v>
                </c:pt>
                <c:pt idx="344">
                  <c:v>21:12:44:45</c:v>
                </c:pt>
                <c:pt idx="345">
                  <c:v>21:13:07:45</c:v>
                </c:pt>
                <c:pt idx="346">
                  <c:v>21:13:30:45</c:v>
                </c:pt>
                <c:pt idx="347">
                  <c:v>21:13:53:45</c:v>
                </c:pt>
                <c:pt idx="348">
                  <c:v>21:14:16:45</c:v>
                </c:pt>
                <c:pt idx="349">
                  <c:v>21:14:39:45</c:v>
                </c:pt>
                <c:pt idx="350">
                  <c:v>21:15:02:45</c:v>
                </c:pt>
                <c:pt idx="351">
                  <c:v>21:15:25:45</c:v>
                </c:pt>
                <c:pt idx="352">
                  <c:v>21:15:48:45</c:v>
                </c:pt>
                <c:pt idx="353">
                  <c:v>21:16:11:45</c:v>
                </c:pt>
                <c:pt idx="354">
                  <c:v>21:16:34:45</c:v>
                </c:pt>
                <c:pt idx="355">
                  <c:v>21:16:57:45</c:v>
                </c:pt>
                <c:pt idx="356">
                  <c:v>21:17:20:45</c:v>
                </c:pt>
                <c:pt idx="357">
                  <c:v>21:17:43:45</c:v>
                </c:pt>
                <c:pt idx="358">
                  <c:v>21:18:06:45</c:v>
                </c:pt>
                <c:pt idx="359">
                  <c:v>21:18:29:45</c:v>
                </c:pt>
                <c:pt idx="360">
                  <c:v>21:18:52:45</c:v>
                </c:pt>
                <c:pt idx="361">
                  <c:v>21:19:15:45</c:v>
                </c:pt>
                <c:pt idx="362">
                  <c:v>21:19:38:45</c:v>
                </c:pt>
                <c:pt idx="363">
                  <c:v>21:20:01:45</c:v>
                </c:pt>
                <c:pt idx="364">
                  <c:v>21:20:24:45</c:v>
                </c:pt>
                <c:pt idx="365">
                  <c:v>21:20:47:45</c:v>
                </c:pt>
                <c:pt idx="366">
                  <c:v>21:21:10:45</c:v>
                </c:pt>
                <c:pt idx="367">
                  <c:v>21:21:33:45</c:v>
                </c:pt>
                <c:pt idx="368">
                  <c:v>21:21:56:45</c:v>
                </c:pt>
                <c:pt idx="369">
                  <c:v>21:22:19:45</c:v>
                </c:pt>
                <c:pt idx="370">
                  <c:v>21:22:42:45</c:v>
                </c:pt>
                <c:pt idx="371">
                  <c:v>21:23:05:45</c:v>
                </c:pt>
                <c:pt idx="372">
                  <c:v>21:23:28:45</c:v>
                </c:pt>
                <c:pt idx="373">
                  <c:v>21:23:51:45</c:v>
                </c:pt>
                <c:pt idx="374">
                  <c:v>21:24:14:45</c:v>
                </c:pt>
                <c:pt idx="375">
                  <c:v>21:24:37:45</c:v>
                </c:pt>
                <c:pt idx="376">
                  <c:v>21:25:00:45</c:v>
                </c:pt>
                <c:pt idx="377">
                  <c:v>21:25:23:45</c:v>
                </c:pt>
                <c:pt idx="378">
                  <c:v>21:25:46:45</c:v>
                </c:pt>
                <c:pt idx="379">
                  <c:v>21:26:09:45</c:v>
                </c:pt>
                <c:pt idx="380">
                  <c:v>21:26:32:46</c:v>
                </c:pt>
                <c:pt idx="381">
                  <c:v>21:26:55:45</c:v>
                </c:pt>
                <c:pt idx="382">
                  <c:v>21:27:18:45</c:v>
                </c:pt>
                <c:pt idx="383">
                  <c:v>21:27:41:45</c:v>
                </c:pt>
                <c:pt idx="384">
                  <c:v>21:28:04:45</c:v>
                </c:pt>
                <c:pt idx="385">
                  <c:v>21:28:27:45</c:v>
                </c:pt>
                <c:pt idx="386">
                  <c:v>21:28:50:45</c:v>
                </c:pt>
                <c:pt idx="387">
                  <c:v>21:29:13:45</c:v>
                </c:pt>
                <c:pt idx="388">
                  <c:v>21:29:36:45</c:v>
                </c:pt>
                <c:pt idx="389">
                  <c:v>21:29:59:45</c:v>
                </c:pt>
                <c:pt idx="390">
                  <c:v>21:30:22:45</c:v>
                </c:pt>
                <c:pt idx="391">
                  <c:v>21:30:45:45</c:v>
                </c:pt>
                <c:pt idx="392">
                  <c:v>21:31:08:45</c:v>
                </c:pt>
                <c:pt idx="393">
                  <c:v>21:31:31:45</c:v>
                </c:pt>
                <c:pt idx="394">
                  <c:v>21:31:54:45</c:v>
                </c:pt>
                <c:pt idx="395">
                  <c:v>21:32:17:45</c:v>
                </c:pt>
                <c:pt idx="396">
                  <c:v>21:32:40:45</c:v>
                </c:pt>
                <c:pt idx="397">
                  <c:v>21:33:03:45</c:v>
                </c:pt>
                <c:pt idx="398">
                  <c:v>21:33:26:45</c:v>
                </c:pt>
                <c:pt idx="399">
                  <c:v>21:33:49:45</c:v>
                </c:pt>
                <c:pt idx="400">
                  <c:v>21:34:12:45</c:v>
                </c:pt>
                <c:pt idx="401">
                  <c:v>21:34:35:45</c:v>
                </c:pt>
                <c:pt idx="402">
                  <c:v>21:34:58:45</c:v>
                </c:pt>
                <c:pt idx="403">
                  <c:v>21:35:21:45</c:v>
                </c:pt>
                <c:pt idx="404">
                  <c:v>21:35:44:45</c:v>
                </c:pt>
                <c:pt idx="405">
                  <c:v>21:36:07:45</c:v>
                </c:pt>
                <c:pt idx="406">
                  <c:v>21:36:30:45</c:v>
                </c:pt>
                <c:pt idx="407">
                  <c:v>21:36:53:45</c:v>
                </c:pt>
                <c:pt idx="408">
                  <c:v>21:37:16:45</c:v>
                </c:pt>
                <c:pt idx="409">
                  <c:v>21:37:39:45</c:v>
                </c:pt>
                <c:pt idx="410">
                  <c:v>21:38:02:45</c:v>
                </c:pt>
                <c:pt idx="411">
                  <c:v>21:38:25:45</c:v>
                </c:pt>
                <c:pt idx="412">
                  <c:v>21:38:48:45</c:v>
                </c:pt>
                <c:pt idx="413">
                  <c:v>21:39:11:45</c:v>
                </c:pt>
                <c:pt idx="414">
                  <c:v>21:39:34:45</c:v>
                </c:pt>
                <c:pt idx="415">
                  <c:v>21:39:57:45</c:v>
                </c:pt>
                <c:pt idx="416">
                  <c:v>21:40:20:45</c:v>
                </c:pt>
                <c:pt idx="417">
                  <c:v>21:40:43:45</c:v>
                </c:pt>
                <c:pt idx="418">
                  <c:v>21:41:06:45</c:v>
                </c:pt>
                <c:pt idx="419">
                  <c:v>21:41:29:45</c:v>
                </c:pt>
                <c:pt idx="420">
                  <c:v>21:41:52:45</c:v>
                </c:pt>
                <c:pt idx="421">
                  <c:v>21:42:15:45</c:v>
                </c:pt>
                <c:pt idx="422">
                  <c:v>21:42:38:45</c:v>
                </c:pt>
                <c:pt idx="423">
                  <c:v>21:43:01:45</c:v>
                </c:pt>
                <c:pt idx="424">
                  <c:v>21:43:24:45</c:v>
                </c:pt>
                <c:pt idx="425">
                  <c:v>21:43:47:45</c:v>
                </c:pt>
                <c:pt idx="426">
                  <c:v>21:44:10:45</c:v>
                </c:pt>
                <c:pt idx="427">
                  <c:v>21:44:33:45</c:v>
                </c:pt>
                <c:pt idx="428">
                  <c:v>21:44:56:45</c:v>
                </c:pt>
                <c:pt idx="429">
                  <c:v>21:45:19:45</c:v>
                </c:pt>
                <c:pt idx="430">
                  <c:v>21:45:42:46</c:v>
                </c:pt>
                <c:pt idx="431">
                  <c:v>21:46:05:45</c:v>
                </c:pt>
                <c:pt idx="432">
                  <c:v>21:46:28:45</c:v>
                </c:pt>
                <c:pt idx="433">
                  <c:v>21:46:51:45</c:v>
                </c:pt>
                <c:pt idx="434">
                  <c:v>21:47:14:45</c:v>
                </c:pt>
                <c:pt idx="435">
                  <c:v>21:47:37:45</c:v>
                </c:pt>
                <c:pt idx="436">
                  <c:v>21:48:00:45</c:v>
                </c:pt>
                <c:pt idx="437">
                  <c:v>21:48:23:45</c:v>
                </c:pt>
                <c:pt idx="438">
                  <c:v>21:48:46:45</c:v>
                </c:pt>
                <c:pt idx="439">
                  <c:v>21:49:09:45</c:v>
                </c:pt>
                <c:pt idx="440">
                  <c:v>21:49:32:45</c:v>
                </c:pt>
                <c:pt idx="441">
                  <c:v>21:49:55:45</c:v>
                </c:pt>
                <c:pt idx="442">
                  <c:v>21:50:18:45</c:v>
                </c:pt>
                <c:pt idx="443">
                  <c:v>21:50:41:45</c:v>
                </c:pt>
                <c:pt idx="444">
                  <c:v>21:51:04:45</c:v>
                </c:pt>
                <c:pt idx="445">
                  <c:v>21:51:27:45</c:v>
                </c:pt>
                <c:pt idx="446">
                  <c:v>21:51:50:45</c:v>
                </c:pt>
                <c:pt idx="447">
                  <c:v>21:52:13:45</c:v>
                </c:pt>
                <c:pt idx="448">
                  <c:v>21:52:36:45</c:v>
                </c:pt>
                <c:pt idx="449">
                  <c:v>21:52:59:45</c:v>
                </c:pt>
                <c:pt idx="450">
                  <c:v>21:53:22:45</c:v>
                </c:pt>
                <c:pt idx="451">
                  <c:v>21:53:45:45</c:v>
                </c:pt>
                <c:pt idx="452">
                  <c:v>21:54:08:45</c:v>
                </c:pt>
                <c:pt idx="453">
                  <c:v>21:54:31:45</c:v>
                </c:pt>
                <c:pt idx="454">
                  <c:v>21:54:54:45</c:v>
                </c:pt>
                <c:pt idx="455">
                  <c:v>21:55:17:45</c:v>
                </c:pt>
                <c:pt idx="456">
                  <c:v>21:55:40:45</c:v>
                </c:pt>
                <c:pt idx="457">
                  <c:v>21:56:03:45</c:v>
                </c:pt>
                <c:pt idx="458">
                  <c:v>21:56:26:45</c:v>
                </c:pt>
                <c:pt idx="459">
                  <c:v>21:56:49:45</c:v>
                </c:pt>
                <c:pt idx="460">
                  <c:v>21:57:12:45</c:v>
                </c:pt>
                <c:pt idx="461">
                  <c:v>21:57:35:45</c:v>
                </c:pt>
                <c:pt idx="462">
                  <c:v>21:57:58:45</c:v>
                </c:pt>
                <c:pt idx="463">
                  <c:v>21:58:21:45</c:v>
                </c:pt>
                <c:pt idx="464">
                  <c:v>21:58:44:45</c:v>
                </c:pt>
                <c:pt idx="465">
                  <c:v>21:59:07:45</c:v>
                </c:pt>
                <c:pt idx="466">
                  <c:v>21:59:30:45</c:v>
                </c:pt>
                <c:pt idx="467">
                  <c:v>21:59:53:45</c:v>
                </c:pt>
                <c:pt idx="468">
                  <c:v>22:00:16:45</c:v>
                </c:pt>
                <c:pt idx="469">
                  <c:v>22:00:39:45</c:v>
                </c:pt>
                <c:pt idx="470">
                  <c:v>22:01:02:45</c:v>
                </c:pt>
                <c:pt idx="471">
                  <c:v>22:01:25:46</c:v>
                </c:pt>
                <c:pt idx="472">
                  <c:v>22:01:48:45</c:v>
                </c:pt>
                <c:pt idx="473">
                  <c:v>22:02:11:45</c:v>
                </c:pt>
                <c:pt idx="474">
                  <c:v>22:02:34:45</c:v>
                </c:pt>
                <c:pt idx="475">
                  <c:v>22:02:57:45</c:v>
                </c:pt>
                <c:pt idx="476">
                  <c:v>22:03:20:45</c:v>
                </c:pt>
                <c:pt idx="477">
                  <c:v>22:03:43:45</c:v>
                </c:pt>
                <c:pt idx="478">
                  <c:v>22:04:06:45</c:v>
                </c:pt>
                <c:pt idx="479">
                  <c:v>22:04:29:45</c:v>
                </c:pt>
                <c:pt idx="480">
                  <c:v>22:04:52:45</c:v>
                </c:pt>
                <c:pt idx="481">
                  <c:v>22:05:15:45</c:v>
                </c:pt>
                <c:pt idx="482">
                  <c:v>22:05:38:45</c:v>
                </c:pt>
                <c:pt idx="483">
                  <c:v>22:06:01:45</c:v>
                </c:pt>
                <c:pt idx="484">
                  <c:v>22:06:24:45</c:v>
                </c:pt>
                <c:pt idx="485">
                  <c:v>22:06:47:45</c:v>
                </c:pt>
                <c:pt idx="486">
                  <c:v>22:07:10:45</c:v>
                </c:pt>
                <c:pt idx="487">
                  <c:v>22:07:33:45</c:v>
                </c:pt>
                <c:pt idx="488">
                  <c:v>22:07:56:45</c:v>
                </c:pt>
                <c:pt idx="489">
                  <c:v>22:08:19:45</c:v>
                </c:pt>
                <c:pt idx="490">
                  <c:v>22:08:42:45</c:v>
                </c:pt>
                <c:pt idx="491">
                  <c:v>22:09:05:45</c:v>
                </c:pt>
                <c:pt idx="492">
                  <c:v>22:09:28:45</c:v>
                </c:pt>
                <c:pt idx="493">
                  <c:v>22:09:51:45</c:v>
                </c:pt>
                <c:pt idx="494">
                  <c:v>22:10:14:45</c:v>
                </c:pt>
                <c:pt idx="495">
                  <c:v>22:10:37:45</c:v>
                </c:pt>
                <c:pt idx="496">
                  <c:v>22:11:00:45</c:v>
                </c:pt>
                <c:pt idx="497">
                  <c:v>22:11:23:45</c:v>
                </c:pt>
                <c:pt idx="498">
                  <c:v>22:11:46:45</c:v>
                </c:pt>
                <c:pt idx="499">
                  <c:v>22:12:09:45</c:v>
                </c:pt>
                <c:pt idx="500">
                  <c:v>22:12:32:45</c:v>
                </c:pt>
                <c:pt idx="501">
                  <c:v>22:12:55:45</c:v>
                </c:pt>
                <c:pt idx="502">
                  <c:v>22:13:18:45</c:v>
                </c:pt>
                <c:pt idx="503">
                  <c:v>22:13:41:45</c:v>
                </c:pt>
                <c:pt idx="504">
                  <c:v>22:14:04:45</c:v>
                </c:pt>
                <c:pt idx="505">
                  <c:v>22:14:27:45</c:v>
                </c:pt>
                <c:pt idx="506">
                  <c:v>22:14:50:45</c:v>
                </c:pt>
                <c:pt idx="507">
                  <c:v>22:15:13:45</c:v>
                </c:pt>
                <c:pt idx="508">
                  <c:v>22:15:36:45</c:v>
                </c:pt>
                <c:pt idx="509">
                  <c:v>22:15:59:45</c:v>
                </c:pt>
                <c:pt idx="510">
                  <c:v>22:16:22:45</c:v>
                </c:pt>
                <c:pt idx="511">
                  <c:v>22:16:45:45</c:v>
                </c:pt>
                <c:pt idx="512">
                  <c:v>22:17:08:45</c:v>
                </c:pt>
                <c:pt idx="513">
                  <c:v>22:17:31:45</c:v>
                </c:pt>
                <c:pt idx="514">
                  <c:v>22:17:54:45</c:v>
                </c:pt>
                <c:pt idx="515">
                  <c:v>22:18:17:45</c:v>
                </c:pt>
                <c:pt idx="516">
                  <c:v>22:18:40:45</c:v>
                </c:pt>
                <c:pt idx="517">
                  <c:v>22:19:03:45</c:v>
                </c:pt>
                <c:pt idx="518">
                  <c:v>22:19:26:45</c:v>
                </c:pt>
                <c:pt idx="519">
                  <c:v>22:19:49:45</c:v>
                </c:pt>
                <c:pt idx="520">
                  <c:v>22:20:12:45</c:v>
                </c:pt>
                <c:pt idx="521">
                  <c:v>22:20:35:45</c:v>
                </c:pt>
                <c:pt idx="522">
                  <c:v>22:20:58:45</c:v>
                </c:pt>
                <c:pt idx="523">
                  <c:v>22:21:21:45</c:v>
                </c:pt>
                <c:pt idx="524">
                  <c:v>22:21:44:45</c:v>
                </c:pt>
                <c:pt idx="525">
                  <c:v>22:22:07:45</c:v>
                </c:pt>
                <c:pt idx="526">
                  <c:v>22:22:30:45</c:v>
                </c:pt>
                <c:pt idx="527">
                  <c:v>22:22:53:45</c:v>
                </c:pt>
                <c:pt idx="528">
                  <c:v>22:23:16:45</c:v>
                </c:pt>
                <c:pt idx="529">
                  <c:v>22:23:39:45</c:v>
                </c:pt>
                <c:pt idx="530">
                  <c:v>22:24:02:45</c:v>
                </c:pt>
                <c:pt idx="531">
                  <c:v>22:24:25:45</c:v>
                </c:pt>
                <c:pt idx="532">
                  <c:v>22:24:48:45</c:v>
                </c:pt>
                <c:pt idx="533">
                  <c:v>22:25:11:45</c:v>
                </c:pt>
                <c:pt idx="534">
                  <c:v>22:25:34:45</c:v>
                </c:pt>
                <c:pt idx="535">
                  <c:v>22:25:57:45</c:v>
                </c:pt>
                <c:pt idx="536">
                  <c:v>22:26:20:45</c:v>
                </c:pt>
                <c:pt idx="537">
                  <c:v>22:26:43:45</c:v>
                </c:pt>
                <c:pt idx="538">
                  <c:v>22:27:06:45</c:v>
                </c:pt>
                <c:pt idx="539">
                  <c:v>22:27:29:45</c:v>
                </c:pt>
                <c:pt idx="540">
                  <c:v>22:27:52:45</c:v>
                </c:pt>
                <c:pt idx="541">
                  <c:v>22:28:15:45</c:v>
                </c:pt>
                <c:pt idx="542">
                  <c:v>22:28:38:45</c:v>
                </c:pt>
                <c:pt idx="543">
                  <c:v>22:29:01:45</c:v>
                </c:pt>
                <c:pt idx="544">
                  <c:v>22:29:24:45</c:v>
                </c:pt>
                <c:pt idx="545">
                  <c:v>22:29:47:45</c:v>
                </c:pt>
                <c:pt idx="546">
                  <c:v>22:30:10:45</c:v>
                </c:pt>
                <c:pt idx="547">
                  <c:v>22:30:33:45</c:v>
                </c:pt>
                <c:pt idx="548">
                  <c:v>22:30:56:45</c:v>
                </c:pt>
                <c:pt idx="549">
                  <c:v>22:31:19:45</c:v>
                </c:pt>
                <c:pt idx="550">
                  <c:v>22:31:42:45</c:v>
                </c:pt>
                <c:pt idx="551">
                  <c:v>22:32:05:45</c:v>
                </c:pt>
                <c:pt idx="552">
                  <c:v>22:32:28:45</c:v>
                </c:pt>
                <c:pt idx="553">
                  <c:v>22:32:51:45</c:v>
                </c:pt>
                <c:pt idx="554">
                  <c:v>22:33:14:45</c:v>
                </c:pt>
                <c:pt idx="555">
                  <c:v>22:33:37:45</c:v>
                </c:pt>
                <c:pt idx="556">
                  <c:v>22:34:00:45</c:v>
                </c:pt>
                <c:pt idx="557">
                  <c:v>22:34:23:45</c:v>
                </c:pt>
                <c:pt idx="558">
                  <c:v>22:34:46:45</c:v>
                </c:pt>
                <c:pt idx="559">
                  <c:v>22:35:09:45</c:v>
                </c:pt>
                <c:pt idx="560">
                  <c:v>22:35:32:45</c:v>
                </c:pt>
                <c:pt idx="561">
                  <c:v>22:35:55:45</c:v>
                </c:pt>
                <c:pt idx="562">
                  <c:v>22:36:18:45</c:v>
                </c:pt>
                <c:pt idx="563">
                  <c:v>22:36:41:45</c:v>
                </c:pt>
                <c:pt idx="564">
                  <c:v>22:37:04:45</c:v>
                </c:pt>
                <c:pt idx="565">
                  <c:v>22:37:27:45</c:v>
                </c:pt>
                <c:pt idx="566">
                  <c:v>22:37:50:45</c:v>
                </c:pt>
                <c:pt idx="567">
                  <c:v>22:38:13:45</c:v>
                </c:pt>
                <c:pt idx="568">
                  <c:v>22:38:36:45</c:v>
                </c:pt>
                <c:pt idx="569">
                  <c:v>22:38:59:45</c:v>
                </c:pt>
                <c:pt idx="570">
                  <c:v>22:39:22:45</c:v>
                </c:pt>
                <c:pt idx="571">
                  <c:v>22:39:45:45</c:v>
                </c:pt>
                <c:pt idx="572">
                  <c:v>22:40:08:45</c:v>
                </c:pt>
                <c:pt idx="573">
                  <c:v>22:40:31:45</c:v>
                </c:pt>
                <c:pt idx="574">
                  <c:v>22:40:54:45</c:v>
                </c:pt>
                <c:pt idx="575">
                  <c:v>22:41:17:45</c:v>
                </c:pt>
                <c:pt idx="576">
                  <c:v>22:41:40:45</c:v>
                </c:pt>
                <c:pt idx="577">
                  <c:v>22:42:03:45</c:v>
                </c:pt>
                <c:pt idx="578">
                  <c:v>22:42:26:45</c:v>
                </c:pt>
                <c:pt idx="579">
                  <c:v>22:42:49:45</c:v>
                </c:pt>
                <c:pt idx="580">
                  <c:v>22:43:12:45</c:v>
                </c:pt>
                <c:pt idx="581">
                  <c:v>22:43:35:45</c:v>
                </c:pt>
                <c:pt idx="582">
                  <c:v>22:43:58:45</c:v>
                </c:pt>
                <c:pt idx="583">
                  <c:v>22:44:21:45</c:v>
                </c:pt>
                <c:pt idx="584">
                  <c:v>22:44:44:45</c:v>
                </c:pt>
                <c:pt idx="585">
                  <c:v>22:45:07:45</c:v>
                </c:pt>
                <c:pt idx="586">
                  <c:v>22:45:30:45</c:v>
                </c:pt>
                <c:pt idx="587">
                  <c:v>22:45:53:45</c:v>
                </c:pt>
                <c:pt idx="588">
                  <c:v>22:46:16:45</c:v>
                </c:pt>
                <c:pt idx="589">
                  <c:v>22:46:39:45</c:v>
                </c:pt>
                <c:pt idx="590">
                  <c:v>22:47:02:45</c:v>
                </c:pt>
                <c:pt idx="591">
                  <c:v>22:47:25:45</c:v>
                </c:pt>
                <c:pt idx="592">
                  <c:v>22:47:48:45</c:v>
                </c:pt>
                <c:pt idx="593">
                  <c:v>22:48:11:45</c:v>
                </c:pt>
                <c:pt idx="594">
                  <c:v>22:48:34:45</c:v>
                </c:pt>
                <c:pt idx="595">
                  <c:v>22:48:57:45</c:v>
                </c:pt>
                <c:pt idx="596">
                  <c:v>22:49:20:45</c:v>
                </c:pt>
                <c:pt idx="597">
                  <c:v>22:49:43:45</c:v>
                </c:pt>
                <c:pt idx="598">
                  <c:v>22:50:06:45</c:v>
                </c:pt>
                <c:pt idx="599">
                  <c:v>22:50:29:45</c:v>
                </c:pt>
                <c:pt idx="600">
                  <c:v>22:50:52:45</c:v>
                </c:pt>
                <c:pt idx="601">
                  <c:v>22:51:15:45</c:v>
                </c:pt>
                <c:pt idx="602">
                  <c:v>22:51:38:45</c:v>
                </c:pt>
                <c:pt idx="603">
                  <c:v>22:52:01:45</c:v>
                </c:pt>
                <c:pt idx="604">
                  <c:v>22:52:24:45</c:v>
                </c:pt>
                <c:pt idx="605">
                  <c:v>22:52:47:45</c:v>
                </c:pt>
                <c:pt idx="606">
                  <c:v>22:53:10:45</c:v>
                </c:pt>
                <c:pt idx="607">
                  <c:v>22:53:33:45</c:v>
                </c:pt>
                <c:pt idx="608">
                  <c:v>22:53:56:45</c:v>
                </c:pt>
                <c:pt idx="609">
                  <c:v>22:54:19:45</c:v>
                </c:pt>
                <c:pt idx="610">
                  <c:v>22:54:42:45</c:v>
                </c:pt>
                <c:pt idx="611">
                  <c:v>22:55:05:45</c:v>
                </c:pt>
                <c:pt idx="612">
                  <c:v>22:55:28:45</c:v>
                </c:pt>
                <c:pt idx="613">
                  <c:v>22:55:51:45</c:v>
                </c:pt>
                <c:pt idx="614">
                  <c:v>22:56:14:46</c:v>
                </c:pt>
                <c:pt idx="615">
                  <c:v>22:56:37:45</c:v>
                </c:pt>
                <c:pt idx="616">
                  <c:v>22:57:00:45</c:v>
                </c:pt>
                <c:pt idx="617">
                  <c:v>22:57:23:45</c:v>
                </c:pt>
                <c:pt idx="618">
                  <c:v>22:57:46:45</c:v>
                </c:pt>
                <c:pt idx="619">
                  <c:v>22:58:09:45</c:v>
                </c:pt>
                <c:pt idx="620">
                  <c:v>22:58:32:45</c:v>
                </c:pt>
                <c:pt idx="621">
                  <c:v>22:58:55:45</c:v>
                </c:pt>
                <c:pt idx="622">
                  <c:v>22:59:18:45</c:v>
                </c:pt>
                <c:pt idx="623">
                  <c:v>22:59:41:45</c:v>
                </c:pt>
                <c:pt idx="624">
                  <c:v>23:00:04:45</c:v>
                </c:pt>
                <c:pt idx="625">
                  <c:v>23:00:27:46</c:v>
                </c:pt>
                <c:pt idx="626">
                  <c:v>23:00:50:45</c:v>
                </c:pt>
                <c:pt idx="627">
                  <c:v>23:01:13:45</c:v>
                </c:pt>
                <c:pt idx="628">
                  <c:v>23:01:36:45</c:v>
                </c:pt>
                <c:pt idx="629">
                  <c:v>23:01:59:45</c:v>
                </c:pt>
                <c:pt idx="630">
                  <c:v>23:02:22:45</c:v>
                </c:pt>
                <c:pt idx="631">
                  <c:v>23:02:45:45</c:v>
                </c:pt>
                <c:pt idx="632">
                  <c:v>23:03:08:45</c:v>
                </c:pt>
                <c:pt idx="633">
                  <c:v>23:03:31:45</c:v>
                </c:pt>
                <c:pt idx="634">
                  <c:v>23:03:54:45</c:v>
                </c:pt>
                <c:pt idx="635">
                  <c:v>23:04:17:45</c:v>
                </c:pt>
                <c:pt idx="636">
                  <c:v>23:04:40:45</c:v>
                </c:pt>
                <c:pt idx="637">
                  <c:v>23:05:03:45</c:v>
                </c:pt>
                <c:pt idx="638">
                  <c:v>23:05:26:45</c:v>
                </c:pt>
                <c:pt idx="639">
                  <c:v>23:05:49:45</c:v>
                </c:pt>
                <c:pt idx="640">
                  <c:v>23:06:12:45</c:v>
                </c:pt>
                <c:pt idx="641">
                  <c:v>23:06:35:45</c:v>
                </c:pt>
                <c:pt idx="642">
                  <c:v>23:06:58:45</c:v>
                </c:pt>
                <c:pt idx="643">
                  <c:v>23:07:21:45</c:v>
                </c:pt>
                <c:pt idx="644">
                  <c:v>23:07:44:45</c:v>
                </c:pt>
                <c:pt idx="645">
                  <c:v>23:08:07:45</c:v>
                </c:pt>
                <c:pt idx="646">
                  <c:v>23:08:30:45</c:v>
                </c:pt>
                <c:pt idx="647">
                  <c:v>23:08:53:45</c:v>
                </c:pt>
                <c:pt idx="648">
                  <c:v>23:09:16:45</c:v>
                </c:pt>
                <c:pt idx="649">
                  <c:v>23:09:39:45</c:v>
                </c:pt>
                <c:pt idx="650">
                  <c:v>23:10:02:45</c:v>
                </c:pt>
                <c:pt idx="651">
                  <c:v>23:10:25:45</c:v>
                </c:pt>
                <c:pt idx="652">
                  <c:v>23:10:48:45</c:v>
                </c:pt>
                <c:pt idx="653">
                  <c:v>23:11:11:45</c:v>
                </c:pt>
                <c:pt idx="654">
                  <c:v>23:11:34:45</c:v>
                </c:pt>
                <c:pt idx="655">
                  <c:v>23:11:57:45</c:v>
                </c:pt>
                <c:pt idx="656">
                  <c:v>23:12:20:45</c:v>
                </c:pt>
                <c:pt idx="657">
                  <c:v>23:12:43:45</c:v>
                </c:pt>
                <c:pt idx="658">
                  <c:v>23:13:06:45</c:v>
                </c:pt>
                <c:pt idx="659">
                  <c:v>23:13:29:45</c:v>
                </c:pt>
                <c:pt idx="660">
                  <c:v>23:13:52:45</c:v>
                </c:pt>
                <c:pt idx="661">
                  <c:v>23:14:15:45</c:v>
                </c:pt>
                <c:pt idx="662">
                  <c:v>23:14:38:45</c:v>
                </c:pt>
                <c:pt idx="663">
                  <c:v>23:15:01:45</c:v>
                </c:pt>
                <c:pt idx="664">
                  <c:v>23:15:24:45</c:v>
                </c:pt>
                <c:pt idx="665">
                  <c:v>23:15:47:45</c:v>
                </c:pt>
                <c:pt idx="666">
                  <c:v>23:16:10:45</c:v>
                </c:pt>
                <c:pt idx="667">
                  <c:v>23:16:33:45</c:v>
                </c:pt>
                <c:pt idx="668">
                  <c:v>23:16:56:45</c:v>
                </c:pt>
                <c:pt idx="669">
                  <c:v>23:17:19:45</c:v>
                </c:pt>
                <c:pt idx="670">
                  <c:v>23:17:42:45</c:v>
                </c:pt>
                <c:pt idx="671">
                  <c:v>23:18:05:45</c:v>
                </c:pt>
                <c:pt idx="672">
                  <c:v>23:18:28:45</c:v>
                </c:pt>
                <c:pt idx="673">
                  <c:v>23:18:51:45</c:v>
                </c:pt>
                <c:pt idx="674">
                  <c:v>23:19:14:45</c:v>
                </c:pt>
                <c:pt idx="675">
                  <c:v>23:19:37:45</c:v>
                </c:pt>
                <c:pt idx="676">
                  <c:v>23:20:00:45</c:v>
                </c:pt>
                <c:pt idx="677">
                  <c:v>23:20:23:45</c:v>
                </c:pt>
                <c:pt idx="678">
                  <c:v>23:20:46:45</c:v>
                </c:pt>
                <c:pt idx="679">
                  <c:v>23:21:09:45</c:v>
                </c:pt>
                <c:pt idx="680">
                  <c:v>23:21:32:45</c:v>
                </c:pt>
                <c:pt idx="681">
                  <c:v>23:21:55:45</c:v>
                </c:pt>
                <c:pt idx="682">
                  <c:v>23:22:18:45</c:v>
                </c:pt>
                <c:pt idx="683">
                  <c:v>23:22:41:45</c:v>
                </c:pt>
                <c:pt idx="684">
                  <c:v>23:23:04:45</c:v>
                </c:pt>
                <c:pt idx="685">
                  <c:v>23:23:27:45</c:v>
                </c:pt>
                <c:pt idx="686">
                  <c:v>23:23:50:45</c:v>
                </c:pt>
                <c:pt idx="687">
                  <c:v>23:24:13:45</c:v>
                </c:pt>
                <c:pt idx="688">
                  <c:v>23:24:36:45</c:v>
                </c:pt>
                <c:pt idx="689">
                  <c:v>23:24:59:45</c:v>
                </c:pt>
                <c:pt idx="690">
                  <c:v>23:25:22:45</c:v>
                </c:pt>
                <c:pt idx="691">
                  <c:v>23:25:45:45</c:v>
                </c:pt>
                <c:pt idx="692">
                  <c:v>23:26:08:45</c:v>
                </c:pt>
                <c:pt idx="693">
                  <c:v>23:26:31:45</c:v>
                </c:pt>
                <c:pt idx="694">
                  <c:v>23:26:54:45</c:v>
                </c:pt>
                <c:pt idx="695">
                  <c:v>23:27:17:45</c:v>
                </c:pt>
                <c:pt idx="696">
                  <c:v>23:27:40:45</c:v>
                </c:pt>
                <c:pt idx="697">
                  <c:v>23:28:03:45</c:v>
                </c:pt>
                <c:pt idx="698">
                  <c:v>23:28:26:45</c:v>
                </c:pt>
                <c:pt idx="699">
                  <c:v>23:28:49:45</c:v>
                </c:pt>
                <c:pt idx="700">
                  <c:v>23:29:12:45</c:v>
                </c:pt>
                <c:pt idx="701">
                  <c:v>23:29:35:45</c:v>
                </c:pt>
                <c:pt idx="702">
                  <c:v>23:29:58:45</c:v>
                </c:pt>
                <c:pt idx="703">
                  <c:v>23:30:21:46</c:v>
                </c:pt>
                <c:pt idx="704">
                  <c:v>23:30:44:45</c:v>
                </c:pt>
                <c:pt idx="705">
                  <c:v>23:31:07:45</c:v>
                </c:pt>
                <c:pt idx="706">
                  <c:v>23:31:30:45</c:v>
                </c:pt>
                <c:pt idx="707">
                  <c:v>23:31:53:45</c:v>
                </c:pt>
                <c:pt idx="708">
                  <c:v>23:32:16:45</c:v>
                </c:pt>
                <c:pt idx="709">
                  <c:v>23:32:39:45</c:v>
                </c:pt>
                <c:pt idx="710">
                  <c:v>23:33:02:45</c:v>
                </c:pt>
                <c:pt idx="711">
                  <c:v>23:33:25:45</c:v>
                </c:pt>
                <c:pt idx="712">
                  <c:v>23:33:48:45</c:v>
                </c:pt>
                <c:pt idx="713">
                  <c:v>23:34:11:45</c:v>
                </c:pt>
                <c:pt idx="714">
                  <c:v>23:34:34:45</c:v>
                </c:pt>
                <c:pt idx="715">
                  <c:v>23:34:57:45</c:v>
                </c:pt>
                <c:pt idx="716">
                  <c:v>23:35:20:45</c:v>
                </c:pt>
                <c:pt idx="717">
                  <c:v>23:35:43:45</c:v>
                </c:pt>
                <c:pt idx="718">
                  <c:v>23:36:06:45</c:v>
                </c:pt>
                <c:pt idx="719">
                  <c:v>23:36:29:45</c:v>
                </c:pt>
                <c:pt idx="720">
                  <c:v>23:36:52:45</c:v>
                </c:pt>
                <c:pt idx="721">
                  <c:v>23:37:15:45</c:v>
                </c:pt>
                <c:pt idx="722">
                  <c:v>23:37:38:45</c:v>
                </c:pt>
                <c:pt idx="723">
                  <c:v>23:38:01:45</c:v>
                </c:pt>
                <c:pt idx="724">
                  <c:v>23:38:24:45</c:v>
                </c:pt>
                <c:pt idx="725">
                  <c:v>23:38:47:45</c:v>
                </c:pt>
                <c:pt idx="726">
                  <c:v>23:39:10:45</c:v>
                </c:pt>
                <c:pt idx="727">
                  <c:v>23:39:33:45</c:v>
                </c:pt>
                <c:pt idx="728">
                  <c:v>23:39:56:45</c:v>
                </c:pt>
                <c:pt idx="729">
                  <c:v>23:40:19:45</c:v>
                </c:pt>
                <c:pt idx="730">
                  <c:v>23:40:42:45</c:v>
                </c:pt>
                <c:pt idx="731">
                  <c:v>23:41:05:45</c:v>
                </c:pt>
                <c:pt idx="732">
                  <c:v>23:41:28:45</c:v>
                </c:pt>
                <c:pt idx="733">
                  <c:v>23:41:51:45</c:v>
                </c:pt>
                <c:pt idx="734">
                  <c:v>23:42:14:45</c:v>
                </c:pt>
                <c:pt idx="735">
                  <c:v>23:42:37:45</c:v>
                </c:pt>
                <c:pt idx="736">
                  <c:v>23:43:00:45</c:v>
                </c:pt>
                <c:pt idx="737">
                  <c:v>23:43:23:45</c:v>
                </c:pt>
                <c:pt idx="738">
                  <c:v>23:43:46:45</c:v>
                </c:pt>
                <c:pt idx="739">
                  <c:v>23:44:09:45</c:v>
                </c:pt>
                <c:pt idx="740">
                  <c:v>23:44:32:45</c:v>
                </c:pt>
                <c:pt idx="741">
                  <c:v>23:44:55:45</c:v>
                </c:pt>
                <c:pt idx="742">
                  <c:v>23:45:18:45</c:v>
                </c:pt>
                <c:pt idx="743">
                  <c:v>23:45:41:45</c:v>
                </c:pt>
                <c:pt idx="744">
                  <c:v>23:46:04:45</c:v>
                </c:pt>
                <c:pt idx="745">
                  <c:v>23:46:27:45</c:v>
                </c:pt>
                <c:pt idx="746">
                  <c:v>23:46:50:45</c:v>
                </c:pt>
                <c:pt idx="747">
                  <c:v>23:47:13:45</c:v>
                </c:pt>
                <c:pt idx="748">
                  <c:v>23:47:36:45</c:v>
                </c:pt>
                <c:pt idx="749">
                  <c:v>23:47:59:45</c:v>
                </c:pt>
                <c:pt idx="750">
                  <c:v>23:48:22:45</c:v>
                </c:pt>
                <c:pt idx="751">
                  <c:v>23:48:45:45</c:v>
                </c:pt>
                <c:pt idx="752">
                  <c:v>23:49:08:45</c:v>
                </c:pt>
                <c:pt idx="753">
                  <c:v>23:49:31:45</c:v>
                </c:pt>
                <c:pt idx="754">
                  <c:v>23:49:54:45</c:v>
                </c:pt>
                <c:pt idx="755">
                  <c:v>23:50:17:45</c:v>
                </c:pt>
                <c:pt idx="756">
                  <c:v>23:50:40:45</c:v>
                </c:pt>
                <c:pt idx="757">
                  <c:v>23:51:03:45</c:v>
                </c:pt>
                <c:pt idx="758">
                  <c:v>23:51:26:45</c:v>
                </c:pt>
                <c:pt idx="759">
                  <c:v>23:51:49:45</c:v>
                </c:pt>
                <c:pt idx="760">
                  <c:v>23:52:12:45</c:v>
                </c:pt>
                <c:pt idx="761">
                  <c:v>23:52:35:45</c:v>
                </c:pt>
                <c:pt idx="762">
                  <c:v>23:52:58:45</c:v>
                </c:pt>
                <c:pt idx="763">
                  <c:v>23:53:21:45</c:v>
                </c:pt>
                <c:pt idx="764">
                  <c:v>23:53:44:45</c:v>
                </c:pt>
                <c:pt idx="765">
                  <c:v>23:54:07:45</c:v>
                </c:pt>
                <c:pt idx="766">
                  <c:v>23:54:30:45</c:v>
                </c:pt>
                <c:pt idx="767">
                  <c:v>23:54:53:45</c:v>
                </c:pt>
                <c:pt idx="768">
                  <c:v>23:55:16:45</c:v>
                </c:pt>
                <c:pt idx="769">
                  <c:v>23:55:39:45</c:v>
                </c:pt>
                <c:pt idx="770">
                  <c:v>23:56:02:45</c:v>
                </c:pt>
                <c:pt idx="771">
                  <c:v>23:56:25:45</c:v>
                </c:pt>
                <c:pt idx="772">
                  <c:v>23:56:48:45</c:v>
                </c:pt>
                <c:pt idx="773">
                  <c:v>23:57:11:45</c:v>
                </c:pt>
                <c:pt idx="774">
                  <c:v>23:57:34:45</c:v>
                </c:pt>
                <c:pt idx="775">
                  <c:v>23:57:57:45</c:v>
                </c:pt>
                <c:pt idx="776">
                  <c:v>23:58:20:45</c:v>
                </c:pt>
                <c:pt idx="777">
                  <c:v>23:58:43:45</c:v>
                </c:pt>
                <c:pt idx="778">
                  <c:v>23:59:06:45</c:v>
                </c:pt>
                <c:pt idx="779">
                  <c:v>23:59:29:45</c:v>
                </c:pt>
                <c:pt idx="780">
                  <c:v>23:59:52:45</c:v>
                </c:pt>
                <c:pt idx="781">
                  <c:v>00:00:15:45</c:v>
                </c:pt>
                <c:pt idx="782">
                  <c:v>00:00:38:45</c:v>
                </c:pt>
                <c:pt idx="783">
                  <c:v>00:01:01:45</c:v>
                </c:pt>
                <c:pt idx="784">
                  <c:v>00:01:24:45</c:v>
                </c:pt>
                <c:pt idx="785">
                  <c:v>00:01:47:45</c:v>
                </c:pt>
                <c:pt idx="786">
                  <c:v>00:02:10:45</c:v>
                </c:pt>
                <c:pt idx="787">
                  <c:v>00:02:33:45</c:v>
                </c:pt>
                <c:pt idx="788">
                  <c:v>00:02:56:45</c:v>
                </c:pt>
                <c:pt idx="789">
                  <c:v>00:03:19:45</c:v>
                </c:pt>
                <c:pt idx="790">
                  <c:v>00:03:42:45</c:v>
                </c:pt>
                <c:pt idx="791">
                  <c:v>00:04:05:45</c:v>
                </c:pt>
                <c:pt idx="792">
                  <c:v>00:04:28:45</c:v>
                </c:pt>
                <c:pt idx="793">
                  <c:v>00:04:51:45</c:v>
                </c:pt>
                <c:pt idx="794">
                  <c:v>00:05:14:45</c:v>
                </c:pt>
                <c:pt idx="795">
                  <c:v>00:05:37:45</c:v>
                </c:pt>
                <c:pt idx="796">
                  <c:v>00:06:00:45</c:v>
                </c:pt>
                <c:pt idx="797">
                  <c:v>00:06:23:45</c:v>
                </c:pt>
                <c:pt idx="798">
                  <c:v>00:06:46:45</c:v>
                </c:pt>
                <c:pt idx="799">
                  <c:v>00:07:09:45</c:v>
                </c:pt>
                <c:pt idx="800">
                  <c:v>00:07:32:45</c:v>
                </c:pt>
                <c:pt idx="801">
                  <c:v>00:07:55:45</c:v>
                </c:pt>
                <c:pt idx="802">
                  <c:v>00:08:18:45</c:v>
                </c:pt>
                <c:pt idx="803">
                  <c:v>00:08:41:45</c:v>
                </c:pt>
                <c:pt idx="804">
                  <c:v>00:09:04:45</c:v>
                </c:pt>
                <c:pt idx="805">
                  <c:v>00:09:27:45</c:v>
                </c:pt>
                <c:pt idx="806">
                  <c:v>00:09:50:45</c:v>
                </c:pt>
                <c:pt idx="807">
                  <c:v>00:10:13:45</c:v>
                </c:pt>
                <c:pt idx="808">
                  <c:v>00:10:36:45</c:v>
                </c:pt>
                <c:pt idx="809">
                  <c:v>00:10:59:45</c:v>
                </c:pt>
                <c:pt idx="810">
                  <c:v>00:11:22:45</c:v>
                </c:pt>
                <c:pt idx="811">
                  <c:v>00:11:45:45</c:v>
                </c:pt>
                <c:pt idx="812">
                  <c:v>00:12:08:45</c:v>
                </c:pt>
                <c:pt idx="813">
                  <c:v>00:12:31:45</c:v>
                </c:pt>
                <c:pt idx="814">
                  <c:v>00:12:54:45</c:v>
                </c:pt>
                <c:pt idx="815">
                  <c:v>00:13:17:45</c:v>
                </c:pt>
                <c:pt idx="816">
                  <c:v>00:13:40:45</c:v>
                </c:pt>
                <c:pt idx="817">
                  <c:v>00:14:03:45</c:v>
                </c:pt>
                <c:pt idx="818">
                  <c:v>00:14:26:45</c:v>
                </c:pt>
                <c:pt idx="819">
                  <c:v>00:14:49:45</c:v>
                </c:pt>
                <c:pt idx="820">
                  <c:v>00:15:12:45</c:v>
                </c:pt>
                <c:pt idx="821">
                  <c:v>00:15:35:45</c:v>
                </c:pt>
                <c:pt idx="822">
                  <c:v>00:15:58:45</c:v>
                </c:pt>
                <c:pt idx="823">
                  <c:v>00:16:21:45</c:v>
                </c:pt>
                <c:pt idx="824">
                  <c:v>00:16:44:45</c:v>
                </c:pt>
                <c:pt idx="825">
                  <c:v>00:17:07:45</c:v>
                </c:pt>
                <c:pt idx="826">
                  <c:v>00:17:30:45</c:v>
                </c:pt>
                <c:pt idx="827">
                  <c:v>00:17:53:45</c:v>
                </c:pt>
                <c:pt idx="828">
                  <c:v>00:18:16:45</c:v>
                </c:pt>
                <c:pt idx="829">
                  <c:v>00:18:39:45</c:v>
                </c:pt>
                <c:pt idx="830">
                  <c:v>00:19:02:45</c:v>
                </c:pt>
                <c:pt idx="831">
                  <c:v>00:19:25:45</c:v>
                </c:pt>
                <c:pt idx="832">
                  <c:v>00:19:48:45</c:v>
                </c:pt>
                <c:pt idx="833">
                  <c:v>00:20:11:45</c:v>
                </c:pt>
                <c:pt idx="834">
                  <c:v>00:20:34:45</c:v>
                </c:pt>
                <c:pt idx="835">
                  <c:v>00:20:57:45</c:v>
                </c:pt>
                <c:pt idx="836">
                  <c:v>00:21:20:45</c:v>
                </c:pt>
                <c:pt idx="837">
                  <c:v>00:21:43:45</c:v>
                </c:pt>
                <c:pt idx="838">
                  <c:v>00:22:06:45</c:v>
                </c:pt>
                <c:pt idx="839">
                  <c:v>00:22:29:45</c:v>
                </c:pt>
                <c:pt idx="840">
                  <c:v>00:22:52:45</c:v>
                </c:pt>
                <c:pt idx="841">
                  <c:v>00:23:15:45</c:v>
                </c:pt>
                <c:pt idx="842">
                  <c:v>00:23:38:46</c:v>
                </c:pt>
                <c:pt idx="843">
                  <c:v>00:24:01:45</c:v>
                </c:pt>
                <c:pt idx="844">
                  <c:v>00:24:24:45</c:v>
                </c:pt>
                <c:pt idx="845">
                  <c:v>00:24:47:45</c:v>
                </c:pt>
                <c:pt idx="846">
                  <c:v>00:25:10:45</c:v>
                </c:pt>
                <c:pt idx="847">
                  <c:v>00:25:33:45</c:v>
                </c:pt>
                <c:pt idx="848">
                  <c:v>00:25:56:45</c:v>
                </c:pt>
                <c:pt idx="849">
                  <c:v>00:26:19:45</c:v>
                </c:pt>
                <c:pt idx="850">
                  <c:v>00:26:42:45</c:v>
                </c:pt>
                <c:pt idx="851">
                  <c:v>00:27:05:45</c:v>
                </c:pt>
                <c:pt idx="852">
                  <c:v>00:27:28:45</c:v>
                </c:pt>
                <c:pt idx="853">
                  <c:v>00:27:51:45</c:v>
                </c:pt>
                <c:pt idx="854">
                  <c:v>00:28:14:45</c:v>
                </c:pt>
                <c:pt idx="855">
                  <c:v>00:28:37:45</c:v>
                </c:pt>
                <c:pt idx="856">
                  <c:v>00:29:00:45</c:v>
                </c:pt>
                <c:pt idx="857">
                  <c:v>00:29:23:45</c:v>
                </c:pt>
                <c:pt idx="858">
                  <c:v>00:29:46:45</c:v>
                </c:pt>
                <c:pt idx="859">
                  <c:v>00:30:09:45</c:v>
                </c:pt>
                <c:pt idx="860">
                  <c:v>00:30:32:45</c:v>
                </c:pt>
                <c:pt idx="861">
                  <c:v>00:30:55:46</c:v>
                </c:pt>
                <c:pt idx="862">
                  <c:v>00:31:18:45</c:v>
                </c:pt>
                <c:pt idx="863">
                  <c:v>00:31:41:45</c:v>
                </c:pt>
                <c:pt idx="864">
                  <c:v>00:32:04:45</c:v>
                </c:pt>
                <c:pt idx="865">
                  <c:v>00:32:27:45</c:v>
                </c:pt>
                <c:pt idx="866">
                  <c:v>00:32:50:45</c:v>
                </c:pt>
                <c:pt idx="867">
                  <c:v>00:33:13:45</c:v>
                </c:pt>
                <c:pt idx="868">
                  <c:v>00:33:36:45</c:v>
                </c:pt>
                <c:pt idx="869">
                  <c:v>00:33:59:45</c:v>
                </c:pt>
                <c:pt idx="870">
                  <c:v>00:34:22:45</c:v>
                </c:pt>
                <c:pt idx="871">
                  <c:v>00:34:45:45</c:v>
                </c:pt>
                <c:pt idx="872">
                  <c:v>00:35:08:45</c:v>
                </c:pt>
                <c:pt idx="873">
                  <c:v>00:35:31:45</c:v>
                </c:pt>
                <c:pt idx="874">
                  <c:v>00:35:54:45</c:v>
                </c:pt>
                <c:pt idx="875">
                  <c:v>00:36:17:45</c:v>
                </c:pt>
                <c:pt idx="876">
                  <c:v>00:36:40:45</c:v>
                </c:pt>
                <c:pt idx="877">
                  <c:v>00:37:03:45</c:v>
                </c:pt>
                <c:pt idx="878">
                  <c:v>00:37:26:45</c:v>
                </c:pt>
                <c:pt idx="879">
                  <c:v>00:37:49:45</c:v>
                </c:pt>
                <c:pt idx="880">
                  <c:v>00:38:12:45</c:v>
                </c:pt>
                <c:pt idx="881">
                  <c:v>00:38:35:45</c:v>
                </c:pt>
                <c:pt idx="882">
                  <c:v>00:38:58:45</c:v>
                </c:pt>
                <c:pt idx="883">
                  <c:v>00:39:21:45</c:v>
                </c:pt>
                <c:pt idx="884">
                  <c:v>00:39:44:45</c:v>
                </c:pt>
                <c:pt idx="885">
                  <c:v>00:40:07:45</c:v>
                </c:pt>
                <c:pt idx="886">
                  <c:v>00:40:30:45</c:v>
                </c:pt>
                <c:pt idx="887">
                  <c:v>00:40:53:45</c:v>
                </c:pt>
                <c:pt idx="888">
                  <c:v>00:41:16:45</c:v>
                </c:pt>
                <c:pt idx="889">
                  <c:v>00:41:39:45</c:v>
                </c:pt>
                <c:pt idx="890">
                  <c:v>00:42:02:45</c:v>
                </c:pt>
                <c:pt idx="891">
                  <c:v>00:42:25:45</c:v>
                </c:pt>
                <c:pt idx="892">
                  <c:v>00:42:48:45</c:v>
                </c:pt>
                <c:pt idx="893">
                  <c:v>00:43:11:45</c:v>
                </c:pt>
                <c:pt idx="894">
                  <c:v>00:43:34:45</c:v>
                </c:pt>
                <c:pt idx="895">
                  <c:v>00:43:57:45</c:v>
                </c:pt>
                <c:pt idx="896">
                  <c:v>00:44:20:45</c:v>
                </c:pt>
                <c:pt idx="897">
                  <c:v>00:44:43:45</c:v>
                </c:pt>
                <c:pt idx="898">
                  <c:v>00:45:06:45</c:v>
                </c:pt>
                <c:pt idx="899">
                  <c:v>00:45:29:45</c:v>
                </c:pt>
                <c:pt idx="900">
                  <c:v>00:45:52:45</c:v>
                </c:pt>
                <c:pt idx="901">
                  <c:v>00:46:15:45</c:v>
                </c:pt>
                <c:pt idx="902">
                  <c:v>00:46:38:45</c:v>
                </c:pt>
                <c:pt idx="903">
                  <c:v>00:47:01:45</c:v>
                </c:pt>
                <c:pt idx="904">
                  <c:v>00:47:24:45</c:v>
                </c:pt>
                <c:pt idx="905">
                  <c:v>00:47:47:45</c:v>
                </c:pt>
                <c:pt idx="906">
                  <c:v>00:48:10:45</c:v>
                </c:pt>
                <c:pt idx="907">
                  <c:v>00:48:33:45</c:v>
                </c:pt>
                <c:pt idx="908">
                  <c:v>00:48:56:45</c:v>
                </c:pt>
                <c:pt idx="909">
                  <c:v>00:49:19:45</c:v>
                </c:pt>
                <c:pt idx="910">
                  <c:v>00:49:42:45</c:v>
                </c:pt>
                <c:pt idx="911">
                  <c:v>00:50:05:45</c:v>
                </c:pt>
                <c:pt idx="912">
                  <c:v>00:50:28:45</c:v>
                </c:pt>
                <c:pt idx="913">
                  <c:v>00:50:51:45</c:v>
                </c:pt>
                <c:pt idx="914">
                  <c:v>00:51:14:45</c:v>
                </c:pt>
                <c:pt idx="915">
                  <c:v>00:51:37:45</c:v>
                </c:pt>
                <c:pt idx="916">
                  <c:v>00:52:00:45</c:v>
                </c:pt>
                <c:pt idx="917">
                  <c:v>00:52:23:45</c:v>
                </c:pt>
                <c:pt idx="918">
                  <c:v>00:52:46:45</c:v>
                </c:pt>
                <c:pt idx="919">
                  <c:v>00:53:09:45</c:v>
                </c:pt>
                <c:pt idx="920">
                  <c:v>00:53:32:45</c:v>
                </c:pt>
                <c:pt idx="921">
                  <c:v>00:53:55:45</c:v>
                </c:pt>
                <c:pt idx="922">
                  <c:v>00:54:18:45</c:v>
                </c:pt>
                <c:pt idx="923">
                  <c:v>00:54:41:45</c:v>
                </c:pt>
                <c:pt idx="924">
                  <c:v>00:55:04:45</c:v>
                </c:pt>
                <c:pt idx="925">
                  <c:v>00:55:27:45</c:v>
                </c:pt>
                <c:pt idx="926">
                  <c:v>00:55:50:45</c:v>
                </c:pt>
                <c:pt idx="927">
                  <c:v>00:56:13:45</c:v>
                </c:pt>
                <c:pt idx="928">
                  <c:v>00:56:36:45</c:v>
                </c:pt>
                <c:pt idx="929">
                  <c:v>00:56:59:45</c:v>
                </c:pt>
                <c:pt idx="930">
                  <c:v>00:57:22:45</c:v>
                </c:pt>
                <c:pt idx="931">
                  <c:v>00:57:45:45</c:v>
                </c:pt>
                <c:pt idx="932">
                  <c:v>00:58:08:45</c:v>
                </c:pt>
                <c:pt idx="933">
                  <c:v>00:58:31:45</c:v>
                </c:pt>
                <c:pt idx="934">
                  <c:v>00:58:54:45</c:v>
                </c:pt>
                <c:pt idx="935">
                  <c:v>00:59:17:45</c:v>
                </c:pt>
                <c:pt idx="936">
                  <c:v>00:59:40:45</c:v>
                </c:pt>
                <c:pt idx="937">
                  <c:v>01:00:03:45</c:v>
                </c:pt>
                <c:pt idx="938">
                  <c:v>01:00:26:45</c:v>
                </c:pt>
                <c:pt idx="939">
                  <c:v>01:00:49:45</c:v>
                </c:pt>
                <c:pt idx="940">
                  <c:v>01:01:12:45</c:v>
                </c:pt>
                <c:pt idx="941">
                  <c:v>01:01:35:45</c:v>
                </c:pt>
                <c:pt idx="942">
                  <c:v>01:01:58:45</c:v>
                </c:pt>
                <c:pt idx="943">
                  <c:v>01:02:21:45</c:v>
                </c:pt>
                <c:pt idx="944">
                  <c:v>01:02:44:45</c:v>
                </c:pt>
                <c:pt idx="945">
                  <c:v>01:03:07:45</c:v>
                </c:pt>
                <c:pt idx="946">
                  <c:v>01:03:30:45</c:v>
                </c:pt>
                <c:pt idx="947">
                  <c:v>01:03:53:45</c:v>
                </c:pt>
                <c:pt idx="948">
                  <c:v>01:04:16:45</c:v>
                </c:pt>
                <c:pt idx="949">
                  <c:v>01:04:39:45</c:v>
                </c:pt>
                <c:pt idx="950">
                  <c:v>01:05:02:45</c:v>
                </c:pt>
                <c:pt idx="951">
                  <c:v>01:05:25:46</c:v>
                </c:pt>
                <c:pt idx="952">
                  <c:v>01:05:48:45</c:v>
                </c:pt>
                <c:pt idx="953">
                  <c:v>01:06:11:45</c:v>
                </c:pt>
                <c:pt idx="954">
                  <c:v>01:06:34:45</c:v>
                </c:pt>
                <c:pt idx="955">
                  <c:v>01:06:57:45</c:v>
                </c:pt>
                <c:pt idx="956">
                  <c:v>01:07:20:45</c:v>
                </c:pt>
                <c:pt idx="957">
                  <c:v>01:07:43:45</c:v>
                </c:pt>
                <c:pt idx="958">
                  <c:v>01:08:06:45</c:v>
                </c:pt>
                <c:pt idx="959">
                  <c:v>01:08:29:45</c:v>
                </c:pt>
                <c:pt idx="960">
                  <c:v>01:08:52:45</c:v>
                </c:pt>
                <c:pt idx="961">
                  <c:v>01:09:15:45</c:v>
                </c:pt>
                <c:pt idx="962">
                  <c:v>01:09:38:46</c:v>
                </c:pt>
                <c:pt idx="963">
                  <c:v>01:10:01:45</c:v>
                </c:pt>
                <c:pt idx="964">
                  <c:v>01:10:24:45</c:v>
                </c:pt>
                <c:pt idx="965">
                  <c:v>01:10:47:45</c:v>
                </c:pt>
                <c:pt idx="966">
                  <c:v>01:11:10:45</c:v>
                </c:pt>
                <c:pt idx="967">
                  <c:v>01:11:33:45</c:v>
                </c:pt>
                <c:pt idx="968">
                  <c:v>01:11:56:45</c:v>
                </c:pt>
                <c:pt idx="969">
                  <c:v>01:12:19:45</c:v>
                </c:pt>
                <c:pt idx="970">
                  <c:v>01:12:42:45</c:v>
                </c:pt>
                <c:pt idx="971">
                  <c:v>01:13:05:45</c:v>
                </c:pt>
                <c:pt idx="972">
                  <c:v>01:13:28:45</c:v>
                </c:pt>
                <c:pt idx="973">
                  <c:v>01:13:51:46</c:v>
                </c:pt>
                <c:pt idx="974">
                  <c:v>01:14:14:45</c:v>
                </c:pt>
                <c:pt idx="975">
                  <c:v>01:14:37:45</c:v>
                </c:pt>
                <c:pt idx="976">
                  <c:v>01:15:00:45</c:v>
                </c:pt>
                <c:pt idx="977">
                  <c:v>01:15:23:45</c:v>
                </c:pt>
                <c:pt idx="978">
                  <c:v>01:15:46:45</c:v>
                </c:pt>
                <c:pt idx="979">
                  <c:v>01:16:09:45</c:v>
                </c:pt>
                <c:pt idx="980">
                  <c:v>01:16:32:45</c:v>
                </c:pt>
                <c:pt idx="981">
                  <c:v>01:16:55:45</c:v>
                </c:pt>
                <c:pt idx="982">
                  <c:v>01:17:18:45</c:v>
                </c:pt>
                <c:pt idx="983">
                  <c:v>01:17:41:45</c:v>
                </c:pt>
                <c:pt idx="984">
                  <c:v>01:18:04:45</c:v>
                </c:pt>
                <c:pt idx="985">
                  <c:v>01:18:27:45</c:v>
                </c:pt>
                <c:pt idx="986">
                  <c:v>01:18:50:45</c:v>
                </c:pt>
                <c:pt idx="987">
                  <c:v>01:19:13:45</c:v>
                </c:pt>
                <c:pt idx="988">
                  <c:v>01:19:36:45</c:v>
                </c:pt>
                <c:pt idx="989">
                  <c:v>01:19:59:45</c:v>
                </c:pt>
                <c:pt idx="990">
                  <c:v>01:20:22:45</c:v>
                </c:pt>
                <c:pt idx="991">
                  <c:v>01:20:45:45</c:v>
                </c:pt>
                <c:pt idx="992">
                  <c:v>01:21:08:45</c:v>
                </c:pt>
                <c:pt idx="993">
                  <c:v>01:21:31:45</c:v>
                </c:pt>
                <c:pt idx="994">
                  <c:v>01:21:54:45</c:v>
                </c:pt>
                <c:pt idx="995">
                  <c:v>01:22:17:45</c:v>
                </c:pt>
                <c:pt idx="996">
                  <c:v>01:22:40:45</c:v>
                </c:pt>
                <c:pt idx="997">
                  <c:v>01:23:03:45</c:v>
                </c:pt>
                <c:pt idx="998">
                  <c:v>01:23:26:45</c:v>
                </c:pt>
                <c:pt idx="999">
                  <c:v>01:23:49:45</c:v>
                </c:pt>
                <c:pt idx="1000">
                  <c:v>01:24:12:45</c:v>
                </c:pt>
                <c:pt idx="1001">
                  <c:v>01:24:35:45</c:v>
                </c:pt>
                <c:pt idx="1002">
                  <c:v>01:24:58:45</c:v>
                </c:pt>
                <c:pt idx="1003">
                  <c:v>01:25:21:45</c:v>
                </c:pt>
                <c:pt idx="1004">
                  <c:v>01:25:44:45</c:v>
                </c:pt>
                <c:pt idx="1005">
                  <c:v>01:26:07:45</c:v>
                </c:pt>
                <c:pt idx="1006">
                  <c:v>01:26:30:45</c:v>
                </c:pt>
                <c:pt idx="1007">
                  <c:v>01:26:53:45</c:v>
                </c:pt>
                <c:pt idx="1008">
                  <c:v>01:27:16:45</c:v>
                </c:pt>
                <c:pt idx="1009">
                  <c:v>01:27:39:45</c:v>
                </c:pt>
                <c:pt idx="1010">
                  <c:v>01:28:02:45</c:v>
                </c:pt>
                <c:pt idx="1011">
                  <c:v>01:28:25:45</c:v>
                </c:pt>
                <c:pt idx="1012">
                  <c:v>01:28:48:45</c:v>
                </c:pt>
                <c:pt idx="1013">
                  <c:v>01:29:11:45</c:v>
                </c:pt>
                <c:pt idx="1014">
                  <c:v>01:29:34:45</c:v>
                </c:pt>
                <c:pt idx="1015">
                  <c:v>01:29:57:45</c:v>
                </c:pt>
                <c:pt idx="1016">
                  <c:v>01:30:20:45</c:v>
                </c:pt>
                <c:pt idx="1017">
                  <c:v>01:30:43:45</c:v>
                </c:pt>
                <c:pt idx="1018">
                  <c:v>01:31:06:45</c:v>
                </c:pt>
                <c:pt idx="1019">
                  <c:v>01:31:29:45</c:v>
                </c:pt>
                <c:pt idx="1020">
                  <c:v>01:31:52:45</c:v>
                </c:pt>
                <c:pt idx="1021">
                  <c:v>01:32:15:45</c:v>
                </c:pt>
                <c:pt idx="1022">
                  <c:v>01:32:38:45</c:v>
                </c:pt>
                <c:pt idx="1023">
                  <c:v>01:33:01:45</c:v>
                </c:pt>
                <c:pt idx="1024">
                  <c:v>01:33:24:45</c:v>
                </c:pt>
                <c:pt idx="1025">
                  <c:v>01:33:47:45</c:v>
                </c:pt>
                <c:pt idx="1026">
                  <c:v>01:34:10:45</c:v>
                </c:pt>
                <c:pt idx="1027">
                  <c:v>01:34:33:45</c:v>
                </c:pt>
                <c:pt idx="1028">
                  <c:v>01:34:56:45</c:v>
                </c:pt>
                <c:pt idx="1029">
                  <c:v>01:35:19:45</c:v>
                </c:pt>
                <c:pt idx="1030">
                  <c:v>01:35:42:45</c:v>
                </c:pt>
                <c:pt idx="1031">
                  <c:v>01:36:05:45</c:v>
                </c:pt>
                <c:pt idx="1032">
                  <c:v>01:36:28:45</c:v>
                </c:pt>
                <c:pt idx="1033">
                  <c:v>01:36:51:45</c:v>
                </c:pt>
                <c:pt idx="1034">
                  <c:v>01:37:14:45</c:v>
                </c:pt>
                <c:pt idx="1035">
                  <c:v>01:37:37:45</c:v>
                </c:pt>
                <c:pt idx="1036">
                  <c:v>01:38:00:45</c:v>
                </c:pt>
                <c:pt idx="1037">
                  <c:v>01:38:23:45</c:v>
                </c:pt>
                <c:pt idx="1038">
                  <c:v>01:38:46:45</c:v>
                </c:pt>
                <c:pt idx="1039">
                  <c:v>01:39:09:46</c:v>
                </c:pt>
                <c:pt idx="1040">
                  <c:v>01:39:32:45</c:v>
                </c:pt>
                <c:pt idx="1041">
                  <c:v>01:39:55:45</c:v>
                </c:pt>
                <c:pt idx="1042">
                  <c:v>01:40:18:45</c:v>
                </c:pt>
                <c:pt idx="1043">
                  <c:v>01:40:41:45</c:v>
                </c:pt>
                <c:pt idx="1044">
                  <c:v>01:41:04:45</c:v>
                </c:pt>
                <c:pt idx="1045">
                  <c:v>01:41:27:45</c:v>
                </c:pt>
                <c:pt idx="1046">
                  <c:v>01:41:50:45</c:v>
                </c:pt>
                <c:pt idx="1047">
                  <c:v>01:42:13:45</c:v>
                </c:pt>
                <c:pt idx="1048">
                  <c:v>01:42:36:45</c:v>
                </c:pt>
                <c:pt idx="1049">
                  <c:v>01:42:59:45</c:v>
                </c:pt>
                <c:pt idx="1050">
                  <c:v>01:43:22:46</c:v>
                </c:pt>
                <c:pt idx="1051">
                  <c:v>01:43:45:45</c:v>
                </c:pt>
                <c:pt idx="1052">
                  <c:v>01:44:08:45</c:v>
                </c:pt>
                <c:pt idx="1053">
                  <c:v>01:44:31:45</c:v>
                </c:pt>
                <c:pt idx="1054">
                  <c:v>01:44:54:45</c:v>
                </c:pt>
                <c:pt idx="1055">
                  <c:v>01:45:17:45</c:v>
                </c:pt>
                <c:pt idx="1056">
                  <c:v>01:45:40:45</c:v>
                </c:pt>
                <c:pt idx="1057">
                  <c:v>01:46:03:45</c:v>
                </c:pt>
                <c:pt idx="1058">
                  <c:v>01:46:26:45</c:v>
                </c:pt>
                <c:pt idx="1059">
                  <c:v>01:46:49:45</c:v>
                </c:pt>
                <c:pt idx="1060">
                  <c:v>01:47:12:45</c:v>
                </c:pt>
                <c:pt idx="1061">
                  <c:v>01:47:35:45</c:v>
                </c:pt>
                <c:pt idx="1062">
                  <c:v>01:47:58:45</c:v>
                </c:pt>
                <c:pt idx="1063">
                  <c:v>01:48:21:45</c:v>
                </c:pt>
                <c:pt idx="1064">
                  <c:v>01:48:44:45</c:v>
                </c:pt>
                <c:pt idx="1065">
                  <c:v>01:49:07:45</c:v>
                </c:pt>
                <c:pt idx="1066">
                  <c:v>01:49:30:45</c:v>
                </c:pt>
                <c:pt idx="1067">
                  <c:v>01:49:53:45</c:v>
                </c:pt>
                <c:pt idx="1068">
                  <c:v>01:50:16:45</c:v>
                </c:pt>
                <c:pt idx="1069">
                  <c:v>01:50:39:45</c:v>
                </c:pt>
                <c:pt idx="1070">
                  <c:v>01:51:02:45</c:v>
                </c:pt>
                <c:pt idx="1071">
                  <c:v>01:51:25:45</c:v>
                </c:pt>
                <c:pt idx="1072">
                  <c:v>01:51:48:45</c:v>
                </c:pt>
                <c:pt idx="1073">
                  <c:v>01:52:11:45</c:v>
                </c:pt>
                <c:pt idx="1074">
                  <c:v>01:52:34:45</c:v>
                </c:pt>
                <c:pt idx="1075">
                  <c:v>01:52:57:45</c:v>
                </c:pt>
                <c:pt idx="1076">
                  <c:v>01:53:20:45</c:v>
                </c:pt>
                <c:pt idx="1077">
                  <c:v>01:53:43:45</c:v>
                </c:pt>
                <c:pt idx="1078">
                  <c:v>01:54:06:45</c:v>
                </c:pt>
                <c:pt idx="1079">
                  <c:v>01:54:29:45</c:v>
                </c:pt>
                <c:pt idx="1080">
                  <c:v>01:54:52:46</c:v>
                </c:pt>
                <c:pt idx="1081">
                  <c:v>01:55:15:45</c:v>
                </c:pt>
                <c:pt idx="1082">
                  <c:v>01:55:38:45</c:v>
                </c:pt>
                <c:pt idx="1083">
                  <c:v>01:56:01:45</c:v>
                </c:pt>
                <c:pt idx="1084">
                  <c:v>01:56:24:45</c:v>
                </c:pt>
                <c:pt idx="1085">
                  <c:v>01:56:47:45</c:v>
                </c:pt>
                <c:pt idx="1086">
                  <c:v>01:57:10:45</c:v>
                </c:pt>
                <c:pt idx="1087">
                  <c:v>01:57:33:45</c:v>
                </c:pt>
                <c:pt idx="1088">
                  <c:v>01:57:56:45</c:v>
                </c:pt>
                <c:pt idx="1089">
                  <c:v>01:58:19:45</c:v>
                </c:pt>
                <c:pt idx="1090">
                  <c:v>01:58:42:45</c:v>
                </c:pt>
                <c:pt idx="1091">
                  <c:v>01:59:05:45</c:v>
                </c:pt>
                <c:pt idx="1092">
                  <c:v>01:59:28:45</c:v>
                </c:pt>
                <c:pt idx="1093">
                  <c:v>01:59:51:45</c:v>
                </c:pt>
                <c:pt idx="1094">
                  <c:v>02:00:14:45</c:v>
                </c:pt>
                <c:pt idx="1095">
                  <c:v>02:00:37:45</c:v>
                </c:pt>
                <c:pt idx="1096">
                  <c:v>02:01:00:45</c:v>
                </c:pt>
                <c:pt idx="1097">
                  <c:v>02:01:23:45</c:v>
                </c:pt>
                <c:pt idx="1098">
                  <c:v>02:01:46:45</c:v>
                </c:pt>
                <c:pt idx="1099">
                  <c:v>02:02:09:45</c:v>
                </c:pt>
                <c:pt idx="1100">
                  <c:v>02:02:32:45</c:v>
                </c:pt>
                <c:pt idx="1101">
                  <c:v>02:02:55:45</c:v>
                </c:pt>
                <c:pt idx="1102">
                  <c:v>02:03:18:45</c:v>
                </c:pt>
                <c:pt idx="1103">
                  <c:v>02:03:41:45</c:v>
                </c:pt>
                <c:pt idx="1104">
                  <c:v>02:04:04:45</c:v>
                </c:pt>
                <c:pt idx="1105">
                  <c:v>02:04:27:45</c:v>
                </c:pt>
                <c:pt idx="1106">
                  <c:v>02:04:50:45</c:v>
                </c:pt>
                <c:pt idx="1107">
                  <c:v>02:05:13:45</c:v>
                </c:pt>
                <c:pt idx="1108">
                  <c:v>02:05:36:45</c:v>
                </c:pt>
                <c:pt idx="1109">
                  <c:v>02:05:59:45</c:v>
                </c:pt>
                <c:pt idx="1110">
                  <c:v>02:06:22:45</c:v>
                </c:pt>
                <c:pt idx="1111">
                  <c:v>02:06:45:45</c:v>
                </c:pt>
                <c:pt idx="1112">
                  <c:v>02:07:08:45</c:v>
                </c:pt>
                <c:pt idx="1113">
                  <c:v>02:07:31:45</c:v>
                </c:pt>
                <c:pt idx="1114">
                  <c:v>02:07:54:45</c:v>
                </c:pt>
                <c:pt idx="1115">
                  <c:v>02:08:17:45</c:v>
                </c:pt>
                <c:pt idx="1116">
                  <c:v>02:08:40:45</c:v>
                </c:pt>
                <c:pt idx="1117">
                  <c:v>02:09:03:45</c:v>
                </c:pt>
                <c:pt idx="1118">
                  <c:v>02:09:26:45</c:v>
                </c:pt>
                <c:pt idx="1119">
                  <c:v>02:09:49:45</c:v>
                </c:pt>
                <c:pt idx="1120">
                  <c:v>02:10:12:45</c:v>
                </c:pt>
                <c:pt idx="1121">
                  <c:v>02:10:35:45</c:v>
                </c:pt>
                <c:pt idx="1122">
                  <c:v>02:10:58:45</c:v>
                </c:pt>
                <c:pt idx="1123">
                  <c:v>02:11:21:45</c:v>
                </c:pt>
                <c:pt idx="1124">
                  <c:v>02:11:44:45</c:v>
                </c:pt>
                <c:pt idx="1125">
                  <c:v>02:12:07:45</c:v>
                </c:pt>
                <c:pt idx="1126">
                  <c:v>02:12:30:45</c:v>
                </c:pt>
                <c:pt idx="1127">
                  <c:v>02:12:53:45</c:v>
                </c:pt>
                <c:pt idx="1128">
                  <c:v>02:13:16:45</c:v>
                </c:pt>
                <c:pt idx="1129">
                  <c:v>02:13:39:45</c:v>
                </c:pt>
                <c:pt idx="1130">
                  <c:v>02:14:02:45</c:v>
                </c:pt>
                <c:pt idx="1131">
                  <c:v>02:14:25:45</c:v>
                </c:pt>
                <c:pt idx="1132">
                  <c:v>02:14:48:45</c:v>
                </c:pt>
                <c:pt idx="1133">
                  <c:v>02:15:11:45</c:v>
                </c:pt>
                <c:pt idx="1134">
                  <c:v>02:15:34:45</c:v>
                </c:pt>
                <c:pt idx="1135">
                  <c:v>02:15:57:45</c:v>
                </c:pt>
                <c:pt idx="1136">
                  <c:v>02:16:20:45</c:v>
                </c:pt>
                <c:pt idx="1137">
                  <c:v>02:16:43:45</c:v>
                </c:pt>
                <c:pt idx="1138">
                  <c:v>02:17:06:45</c:v>
                </c:pt>
                <c:pt idx="1139">
                  <c:v>02:17:29:45</c:v>
                </c:pt>
                <c:pt idx="1140">
                  <c:v>02:17:52:45</c:v>
                </c:pt>
                <c:pt idx="1141">
                  <c:v>02:18:15:45</c:v>
                </c:pt>
                <c:pt idx="1142">
                  <c:v>02:18:38:45</c:v>
                </c:pt>
                <c:pt idx="1143">
                  <c:v>02:19:01:45</c:v>
                </c:pt>
                <c:pt idx="1144">
                  <c:v>02:19:24:45</c:v>
                </c:pt>
                <c:pt idx="1145">
                  <c:v>02:19:47:45</c:v>
                </c:pt>
                <c:pt idx="1146">
                  <c:v>02:20:10:45</c:v>
                </c:pt>
                <c:pt idx="1147">
                  <c:v>02:20:33:45</c:v>
                </c:pt>
                <c:pt idx="1148">
                  <c:v>02:20:56:45</c:v>
                </c:pt>
                <c:pt idx="1149">
                  <c:v>02:21:19:45</c:v>
                </c:pt>
                <c:pt idx="1150">
                  <c:v>02:21:42:45</c:v>
                </c:pt>
                <c:pt idx="1151">
                  <c:v>02:22:05:45</c:v>
                </c:pt>
                <c:pt idx="1152">
                  <c:v>02:22:28:45</c:v>
                </c:pt>
                <c:pt idx="1153">
                  <c:v>02:22:51:45</c:v>
                </c:pt>
                <c:pt idx="1154">
                  <c:v>02:23:14:45</c:v>
                </c:pt>
                <c:pt idx="1155">
                  <c:v>02:23:37:45</c:v>
                </c:pt>
                <c:pt idx="1156">
                  <c:v>02:24:00:45</c:v>
                </c:pt>
                <c:pt idx="1157">
                  <c:v>02:24:23:45</c:v>
                </c:pt>
                <c:pt idx="1158">
                  <c:v>02:24:46:45</c:v>
                </c:pt>
                <c:pt idx="1159">
                  <c:v>02:25:09:45</c:v>
                </c:pt>
                <c:pt idx="1160">
                  <c:v>02:25:32:45</c:v>
                </c:pt>
                <c:pt idx="1161">
                  <c:v>02:25:55:45</c:v>
                </c:pt>
                <c:pt idx="1162">
                  <c:v>02:26:18:45</c:v>
                </c:pt>
                <c:pt idx="1163">
                  <c:v>02:26:41:45</c:v>
                </c:pt>
                <c:pt idx="1164">
                  <c:v>02:27:04:45</c:v>
                </c:pt>
                <c:pt idx="1165">
                  <c:v>02:27:27:45</c:v>
                </c:pt>
                <c:pt idx="1166">
                  <c:v>02:27:50:45</c:v>
                </c:pt>
                <c:pt idx="1167">
                  <c:v>02:28:13:45</c:v>
                </c:pt>
                <c:pt idx="1168">
                  <c:v>02:28:36:45</c:v>
                </c:pt>
                <c:pt idx="1169">
                  <c:v>02:28:59:45</c:v>
                </c:pt>
                <c:pt idx="1170">
                  <c:v>02:29:22:45</c:v>
                </c:pt>
                <c:pt idx="1171">
                  <c:v>02:29:45:45</c:v>
                </c:pt>
                <c:pt idx="1172">
                  <c:v>02:30:08:45</c:v>
                </c:pt>
                <c:pt idx="1173">
                  <c:v>02:30:31:45</c:v>
                </c:pt>
                <c:pt idx="1174">
                  <c:v>02:30:54:45</c:v>
                </c:pt>
                <c:pt idx="1175">
                  <c:v>02:31:17:45</c:v>
                </c:pt>
                <c:pt idx="1176">
                  <c:v>02:31:40:45</c:v>
                </c:pt>
                <c:pt idx="1177">
                  <c:v>02:32:03:45</c:v>
                </c:pt>
                <c:pt idx="1178">
                  <c:v>02:32:26:45</c:v>
                </c:pt>
                <c:pt idx="1179">
                  <c:v>02:32:49:45</c:v>
                </c:pt>
                <c:pt idx="1180">
                  <c:v>02:33:12:45</c:v>
                </c:pt>
                <c:pt idx="1181">
                  <c:v>02:33:35:45</c:v>
                </c:pt>
                <c:pt idx="1182">
                  <c:v>02:33:58:45</c:v>
                </c:pt>
                <c:pt idx="1183">
                  <c:v>02:34:21:45</c:v>
                </c:pt>
                <c:pt idx="1184">
                  <c:v>02:34:44:45</c:v>
                </c:pt>
                <c:pt idx="1185">
                  <c:v>02:35:07:45</c:v>
                </c:pt>
                <c:pt idx="1186">
                  <c:v>02:35:30:45</c:v>
                </c:pt>
                <c:pt idx="1187">
                  <c:v>02:35:53:45</c:v>
                </c:pt>
                <c:pt idx="1188">
                  <c:v>02:36:16:45</c:v>
                </c:pt>
                <c:pt idx="1189">
                  <c:v>02:36:39:45</c:v>
                </c:pt>
                <c:pt idx="1190">
                  <c:v>02:37:02:45</c:v>
                </c:pt>
                <c:pt idx="1191">
                  <c:v>02:37:25:45</c:v>
                </c:pt>
                <c:pt idx="1192">
                  <c:v>02:37:48:45</c:v>
                </c:pt>
                <c:pt idx="1193">
                  <c:v>02:38:11:45</c:v>
                </c:pt>
                <c:pt idx="1194">
                  <c:v>02:38:34:45</c:v>
                </c:pt>
                <c:pt idx="1195">
                  <c:v>02:38:57:45</c:v>
                </c:pt>
                <c:pt idx="1196">
                  <c:v>02:39:20:45</c:v>
                </c:pt>
                <c:pt idx="1197">
                  <c:v>02:39:43:45</c:v>
                </c:pt>
                <c:pt idx="1198">
                  <c:v>02:40:06:45</c:v>
                </c:pt>
                <c:pt idx="1199">
                  <c:v>02:40:29:45</c:v>
                </c:pt>
                <c:pt idx="1200">
                  <c:v>02:40:52:45</c:v>
                </c:pt>
                <c:pt idx="1201">
                  <c:v>02:41:15:45</c:v>
                </c:pt>
                <c:pt idx="1202">
                  <c:v>02:41:38:45</c:v>
                </c:pt>
                <c:pt idx="1203">
                  <c:v>02:42:01:45</c:v>
                </c:pt>
                <c:pt idx="1204">
                  <c:v>02:42:24:45</c:v>
                </c:pt>
                <c:pt idx="1205">
                  <c:v>02:42:47:45</c:v>
                </c:pt>
                <c:pt idx="1206">
                  <c:v>02:43:10:45</c:v>
                </c:pt>
                <c:pt idx="1207">
                  <c:v>02:43:33:45</c:v>
                </c:pt>
                <c:pt idx="1208">
                  <c:v>02:43:56:45</c:v>
                </c:pt>
                <c:pt idx="1209">
                  <c:v>02:44:19:45</c:v>
                </c:pt>
                <c:pt idx="1210">
                  <c:v>02:44:42:45</c:v>
                </c:pt>
                <c:pt idx="1211">
                  <c:v>02:45:05:45</c:v>
                </c:pt>
                <c:pt idx="1212">
                  <c:v>02:45:28:45</c:v>
                </c:pt>
                <c:pt idx="1213">
                  <c:v>02:45:51:45</c:v>
                </c:pt>
                <c:pt idx="1214">
                  <c:v>02:46:14:45</c:v>
                </c:pt>
                <c:pt idx="1215">
                  <c:v>02:46:37:45</c:v>
                </c:pt>
                <c:pt idx="1216">
                  <c:v>02:47:00:45</c:v>
                </c:pt>
                <c:pt idx="1217">
                  <c:v>02:47:23:45</c:v>
                </c:pt>
                <c:pt idx="1218">
                  <c:v>02:47:46:45</c:v>
                </c:pt>
                <c:pt idx="1219">
                  <c:v>02:48:09:45</c:v>
                </c:pt>
                <c:pt idx="1220">
                  <c:v>02:48:32:45</c:v>
                </c:pt>
                <c:pt idx="1221">
                  <c:v>02:48:55:45</c:v>
                </c:pt>
                <c:pt idx="1222">
                  <c:v>02:49:18:45</c:v>
                </c:pt>
                <c:pt idx="1223">
                  <c:v>02:49:41:45</c:v>
                </c:pt>
                <c:pt idx="1224">
                  <c:v>02:50:04:46</c:v>
                </c:pt>
                <c:pt idx="1225">
                  <c:v>02:50:27:45</c:v>
                </c:pt>
                <c:pt idx="1226">
                  <c:v>02:50:50:45</c:v>
                </c:pt>
                <c:pt idx="1227">
                  <c:v>02:51:13:45</c:v>
                </c:pt>
                <c:pt idx="1228">
                  <c:v>02:51:36:45</c:v>
                </c:pt>
                <c:pt idx="1229">
                  <c:v>02:51:59:45</c:v>
                </c:pt>
                <c:pt idx="1230">
                  <c:v>02:52:22:45</c:v>
                </c:pt>
                <c:pt idx="1231">
                  <c:v>02:52:45:45</c:v>
                </c:pt>
                <c:pt idx="1232">
                  <c:v>02:53:08:45</c:v>
                </c:pt>
                <c:pt idx="1233">
                  <c:v>02:53:31:45</c:v>
                </c:pt>
                <c:pt idx="1234">
                  <c:v>02:53:54:45</c:v>
                </c:pt>
                <c:pt idx="1235">
                  <c:v>02:54:17:45</c:v>
                </c:pt>
                <c:pt idx="1236">
                  <c:v>02:54:40:45</c:v>
                </c:pt>
                <c:pt idx="1237">
                  <c:v>02:55:03:45</c:v>
                </c:pt>
                <c:pt idx="1238">
                  <c:v>02:55:26:45</c:v>
                </c:pt>
                <c:pt idx="1239">
                  <c:v>02:55:49:45</c:v>
                </c:pt>
                <c:pt idx="1240">
                  <c:v>02:56:12:45</c:v>
                </c:pt>
                <c:pt idx="1241">
                  <c:v>02:56:35:45</c:v>
                </c:pt>
                <c:pt idx="1242">
                  <c:v>02:56:58:45</c:v>
                </c:pt>
                <c:pt idx="1243">
                  <c:v>02:57:21:45</c:v>
                </c:pt>
                <c:pt idx="1244">
                  <c:v>02:57:44:45</c:v>
                </c:pt>
                <c:pt idx="1245">
                  <c:v>02:58:07:45</c:v>
                </c:pt>
                <c:pt idx="1246">
                  <c:v>02:58:30:45</c:v>
                </c:pt>
                <c:pt idx="1247">
                  <c:v>02:58:53:45</c:v>
                </c:pt>
                <c:pt idx="1248">
                  <c:v>02:59:16:45</c:v>
                </c:pt>
                <c:pt idx="1249">
                  <c:v>02:59:39:45</c:v>
                </c:pt>
                <c:pt idx="1250">
                  <c:v>03:00:02:45</c:v>
                </c:pt>
                <c:pt idx="1251">
                  <c:v>03:00:25:45</c:v>
                </c:pt>
                <c:pt idx="1252">
                  <c:v>03:00:48:45</c:v>
                </c:pt>
                <c:pt idx="1253">
                  <c:v>03:01:11:45</c:v>
                </c:pt>
                <c:pt idx="1254">
                  <c:v>03:01:34:45</c:v>
                </c:pt>
                <c:pt idx="1255">
                  <c:v>03:01:57:45</c:v>
                </c:pt>
                <c:pt idx="1256">
                  <c:v>03:02:20:45</c:v>
                </c:pt>
                <c:pt idx="1257">
                  <c:v>03:02:43:45</c:v>
                </c:pt>
                <c:pt idx="1258">
                  <c:v>03:03:06:45</c:v>
                </c:pt>
                <c:pt idx="1259">
                  <c:v>03:03:29:45</c:v>
                </c:pt>
                <c:pt idx="1260">
                  <c:v>03:03:52:45</c:v>
                </c:pt>
                <c:pt idx="1261">
                  <c:v>03:04:15:45</c:v>
                </c:pt>
                <c:pt idx="1262">
                  <c:v>03:04:38:45</c:v>
                </c:pt>
                <c:pt idx="1263">
                  <c:v>03:05:01:45</c:v>
                </c:pt>
                <c:pt idx="1264">
                  <c:v>03:05:24:45</c:v>
                </c:pt>
                <c:pt idx="1265">
                  <c:v>03:05:47:45</c:v>
                </c:pt>
                <c:pt idx="1266">
                  <c:v>03:06:10:45</c:v>
                </c:pt>
                <c:pt idx="1267">
                  <c:v>03:06:33:45</c:v>
                </c:pt>
                <c:pt idx="1268">
                  <c:v>03:06:56:45</c:v>
                </c:pt>
                <c:pt idx="1269">
                  <c:v>03:07:19:45</c:v>
                </c:pt>
                <c:pt idx="1270">
                  <c:v>03:07:42:45</c:v>
                </c:pt>
                <c:pt idx="1271">
                  <c:v>03:08:05:45</c:v>
                </c:pt>
                <c:pt idx="1272">
                  <c:v>03:08:28:45</c:v>
                </c:pt>
                <c:pt idx="1273">
                  <c:v>03:08:51:45</c:v>
                </c:pt>
                <c:pt idx="1274">
                  <c:v>03:09:14:45</c:v>
                </c:pt>
                <c:pt idx="1275">
                  <c:v>03:09:37:45</c:v>
                </c:pt>
                <c:pt idx="1276">
                  <c:v>03:10:00:45</c:v>
                </c:pt>
                <c:pt idx="1277">
                  <c:v>03:10:23:45</c:v>
                </c:pt>
                <c:pt idx="1278">
                  <c:v>03:10:46:45</c:v>
                </c:pt>
                <c:pt idx="1279">
                  <c:v>03:11:09:45</c:v>
                </c:pt>
                <c:pt idx="1280">
                  <c:v>03:11:32:45</c:v>
                </c:pt>
                <c:pt idx="1281">
                  <c:v>03:11:55:45</c:v>
                </c:pt>
                <c:pt idx="1282">
                  <c:v>03:12:18:45</c:v>
                </c:pt>
                <c:pt idx="1283">
                  <c:v>03:12:41:45</c:v>
                </c:pt>
                <c:pt idx="1284">
                  <c:v>03:13:04:45</c:v>
                </c:pt>
                <c:pt idx="1285">
                  <c:v>03:13:27:45</c:v>
                </c:pt>
                <c:pt idx="1286">
                  <c:v>03:13:50:45</c:v>
                </c:pt>
                <c:pt idx="1287">
                  <c:v>03:14:13:45</c:v>
                </c:pt>
                <c:pt idx="1288">
                  <c:v>03:14:36:45</c:v>
                </c:pt>
                <c:pt idx="1289">
                  <c:v>03:14:59:45</c:v>
                </c:pt>
                <c:pt idx="1290">
                  <c:v>03:15:22:45</c:v>
                </c:pt>
                <c:pt idx="1291">
                  <c:v>03:15:45:45</c:v>
                </c:pt>
                <c:pt idx="1292">
                  <c:v>03:16:08:45</c:v>
                </c:pt>
                <c:pt idx="1293">
                  <c:v>03:16:31:45</c:v>
                </c:pt>
                <c:pt idx="1294">
                  <c:v>03:16:54:45</c:v>
                </c:pt>
                <c:pt idx="1295">
                  <c:v>03:17:17:45</c:v>
                </c:pt>
                <c:pt idx="1296">
                  <c:v>03:17:40:45</c:v>
                </c:pt>
                <c:pt idx="1297">
                  <c:v>03:18:03:45</c:v>
                </c:pt>
                <c:pt idx="1298">
                  <c:v>03:18:26:45</c:v>
                </c:pt>
                <c:pt idx="1299">
                  <c:v>03:18:49:45</c:v>
                </c:pt>
                <c:pt idx="1300">
                  <c:v>03:19:12:45</c:v>
                </c:pt>
                <c:pt idx="1301">
                  <c:v>03:19:35:45</c:v>
                </c:pt>
                <c:pt idx="1302">
                  <c:v>03:19:58:45</c:v>
                </c:pt>
                <c:pt idx="1303">
                  <c:v>03:20:21:45</c:v>
                </c:pt>
                <c:pt idx="1304">
                  <c:v>03:20:44:45</c:v>
                </c:pt>
                <c:pt idx="1305">
                  <c:v>03:21:07:45</c:v>
                </c:pt>
                <c:pt idx="1306">
                  <c:v>03:21:30:45</c:v>
                </c:pt>
                <c:pt idx="1307">
                  <c:v>03:21:53:45</c:v>
                </c:pt>
                <c:pt idx="1308">
                  <c:v>03:22:16:45</c:v>
                </c:pt>
                <c:pt idx="1309">
                  <c:v>03:22:39:45</c:v>
                </c:pt>
                <c:pt idx="1310">
                  <c:v>03:23:02:45</c:v>
                </c:pt>
                <c:pt idx="1311">
                  <c:v>03:23:25:45</c:v>
                </c:pt>
                <c:pt idx="1312">
                  <c:v>03:23:48:45</c:v>
                </c:pt>
                <c:pt idx="1313">
                  <c:v>03:24:11:45</c:v>
                </c:pt>
                <c:pt idx="1314">
                  <c:v>03:24:34:45</c:v>
                </c:pt>
                <c:pt idx="1315">
                  <c:v>03:24:57:45</c:v>
                </c:pt>
                <c:pt idx="1316">
                  <c:v>03:25:20:45</c:v>
                </c:pt>
                <c:pt idx="1317">
                  <c:v>03:25:43:45</c:v>
                </c:pt>
                <c:pt idx="1318">
                  <c:v>03:26:06:45</c:v>
                </c:pt>
                <c:pt idx="1319">
                  <c:v>03:26:29:45</c:v>
                </c:pt>
                <c:pt idx="1320">
                  <c:v>03:26:52:45</c:v>
                </c:pt>
                <c:pt idx="1321">
                  <c:v>03:27:15:45</c:v>
                </c:pt>
                <c:pt idx="1322">
                  <c:v>03:27:38:45</c:v>
                </c:pt>
                <c:pt idx="1323">
                  <c:v>03:28:01:45</c:v>
                </c:pt>
                <c:pt idx="1324">
                  <c:v>03:28:24:45</c:v>
                </c:pt>
                <c:pt idx="1325">
                  <c:v>03:28:47:45</c:v>
                </c:pt>
                <c:pt idx="1326">
                  <c:v>03:29:10:45</c:v>
                </c:pt>
                <c:pt idx="1327">
                  <c:v>03:29:33:45</c:v>
                </c:pt>
                <c:pt idx="1328">
                  <c:v>03:29:56:45</c:v>
                </c:pt>
                <c:pt idx="1329">
                  <c:v>03:30:19:45</c:v>
                </c:pt>
                <c:pt idx="1330">
                  <c:v>03:30:42:45</c:v>
                </c:pt>
                <c:pt idx="1331">
                  <c:v>03:31:05:45</c:v>
                </c:pt>
                <c:pt idx="1332">
                  <c:v>03:31:28:45</c:v>
                </c:pt>
                <c:pt idx="1333">
                  <c:v>03:31:51:45</c:v>
                </c:pt>
                <c:pt idx="1334">
                  <c:v>03:32:14:45</c:v>
                </c:pt>
                <c:pt idx="1335">
                  <c:v>03:32:37:45</c:v>
                </c:pt>
                <c:pt idx="1336">
                  <c:v>03:33:00:45</c:v>
                </c:pt>
                <c:pt idx="1337">
                  <c:v>03:33:23:45</c:v>
                </c:pt>
                <c:pt idx="1338">
                  <c:v>03:33:46:45</c:v>
                </c:pt>
                <c:pt idx="1339">
                  <c:v>03:34:09:45</c:v>
                </c:pt>
                <c:pt idx="1340">
                  <c:v>03:34:32:45</c:v>
                </c:pt>
                <c:pt idx="1341">
                  <c:v>03:34:55:45</c:v>
                </c:pt>
                <c:pt idx="1342">
                  <c:v>03:35:18:45</c:v>
                </c:pt>
                <c:pt idx="1343">
                  <c:v>03:35:41:45</c:v>
                </c:pt>
                <c:pt idx="1344">
                  <c:v>03:36:04:45</c:v>
                </c:pt>
                <c:pt idx="1345">
                  <c:v>03:36:27:45</c:v>
                </c:pt>
                <c:pt idx="1346">
                  <c:v>03:36:50:45</c:v>
                </c:pt>
                <c:pt idx="1347">
                  <c:v>03:37:13:45</c:v>
                </c:pt>
                <c:pt idx="1348">
                  <c:v>03:37:36:45</c:v>
                </c:pt>
                <c:pt idx="1349">
                  <c:v>03:37:59:45</c:v>
                </c:pt>
                <c:pt idx="1350">
                  <c:v>03:38:22:45</c:v>
                </c:pt>
                <c:pt idx="1351">
                  <c:v>03:38:45:45</c:v>
                </c:pt>
                <c:pt idx="1352">
                  <c:v>03:39:08:45</c:v>
                </c:pt>
                <c:pt idx="1353">
                  <c:v>03:39:31:45</c:v>
                </c:pt>
                <c:pt idx="1354">
                  <c:v>03:39:54:45</c:v>
                </c:pt>
                <c:pt idx="1355">
                  <c:v>03:40:17:45</c:v>
                </c:pt>
                <c:pt idx="1356">
                  <c:v>03:40:40:45</c:v>
                </c:pt>
                <c:pt idx="1357">
                  <c:v>03:41:03:45</c:v>
                </c:pt>
                <c:pt idx="1358">
                  <c:v>03:41:26:45</c:v>
                </c:pt>
                <c:pt idx="1359">
                  <c:v>03:41:49:45</c:v>
                </c:pt>
                <c:pt idx="1360">
                  <c:v>03:42:12:45</c:v>
                </c:pt>
                <c:pt idx="1361">
                  <c:v>03:42:35:45</c:v>
                </c:pt>
                <c:pt idx="1362">
                  <c:v>03:42:58:45</c:v>
                </c:pt>
                <c:pt idx="1363">
                  <c:v>03:43:21:45</c:v>
                </c:pt>
                <c:pt idx="1364">
                  <c:v>03:43:44:45</c:v>
                </c:pt>
                <c:pt idx="1365">
                  <c:v>03:44:07:45</c:v>
                </c:pt>
                <c:pt idx="1366">
                  <c:v>03:44:30:45</c:v>
                </c:pt>
                <c:pt idx="1367">
                  <c:v>03:44:53:45</c:v>
                </c:pt>
                <c:pt idx="1368">
                  <c:v>03:45:16:45</c:v>
                </c:pt>
                <c:pt idx="1369">
                  <c:v>03:45:39:45</c:v>
                </c:pt>
                <c:pt idx="1370">
                  <c:v>03:46:02:45</c:v>
                </c:pt>
                <c:pt idx="1371">
                  <c:v>03:46:25:45</c:v>
                </c:pt>
                <c:pt idx="1372">
                  <c:v>03:46:48:45</c:v>
                </c:pt>
                <c:pt idx="1373">
                  <c:v>03:47:11:45</c:v>
                </c:pt>
                <c:pt idx="1374">
                  <c:v>03:47:34:45</c:v>
                </c:pt>
                <c:pt idx="1375">
                  <c:v>03:47:57:45</c:v>
                </c:pt>
                <c:pt idx="1376">
                  <c:v>03:48:20:45</c:v>
                </c:pt>
                <c:pt idx="1377">
                  <c:v>03:48:43:45</c:v>
                </c:pt>
                <c:pt idx="1378">
                  <c:v>03:49:06:45</c:v>
                </c:pt>
                <c:pt idx="1379">
                  <c:v>03:49:29:45</c:v>
                </c:pt>
                <c:pt idx="1380">
                  <c:v>03:49:52:45</c:v>
                </c:pt>
                <c:pt idx="1381">
                  <c:v>03:50:15:45</c:v>
                </c:pt>
                <c:pt idx="1382">
                  <c:v>03:50:38:45</c:v>
                </c:pt>
                <c:pt idx="1383">
                  <c:v>03:51:01:45</c:v>
                </c:pt>
                <c:pt idx="1384">
                  <c:v>03:51:24:45</c:v>
                </c:pt>
                <c:pt idx="1385">
                  <c:v>03:51:47:45</c:v>
                </c:pt>
                <c:pt idx="1386">
                  <c:v>03:52:10:45</c:v>
                </c:pt>
                <c:pt idx="1387">
                  <c:v>03:52:33:45</c:v>
                </c:pt>
                <c:pt idx="1388">
                  <c:v>03:52:56:45</c:v>
                </c:pt>
                <c:pt idx="1389">
                  <c:v>03:53:19:45</c:v>
                </c:pt>
                <c:pt idx="1390">
                  <c:v>03:53:42:45</c:v>
                </c:pt>
                <c:pt idx="1391">
                  <c:v>03:54:05:45</c:v>
                </c:pt>
                <c:pt idx="1392">
                  <c:v>03:54:28:45</c:v>
                </c:pt>
                <c:pt idx="1393">
                  <c:v>03:54:51:45</c:v>
                </c:pt>
                <c:pt idx="1394">
                  <c:v>03:55:14:45</c:v>
                </c:pt>
                <c:pt idx="1395">
                  <c:v>03:55:37:45</c:v>
                </c:pt>
                <c:pt idx="1396">
                  <c:v>03:56:00:45</c:v>
                </c:pt>
                <c:pt idx="1397">
                  <c:v>03:56:23:45</c:v>
                </c:pt>
                <c:pt idx="1398">
                  <c:v>03:56:46:45</c:v>
                </c:pt>
                <c:pt idx="1399">
                  <c:v>03:57:09:45</c:v>
                </c:pt>
                <c:pt idx="1400">
                  <c:v>03:57:32:45</c:v>
                </c:pt>
                <c:pt idx="1401">
                  <c:v>03:57:55:45</c:v>
                </c:pt>
                <c:pt idx="1402">
                  <c:v>03:58:18:45</c:v>
                </c:pt>
                <c:pt idx="1403">
                  <c:v>03:58:41:45</c:v>
                </c:pt>
                <c:pt idx="1404">
                  <c:v>03:59:04:45</c:v>
                </c:pt>
                <c:pt idx="1405">
                  <c:v>03:59:27:45</c:v>
                </c:pt>
                <c:pt idx="1406">
                  <c:v>03:59:50:45</c:v>
                </c:pt>
                <c:pt idx="1407">
                  <c:v>04:00:13:45</c:v>
                </c:pt>
                <c:pt idx="1408">
                  <c:v>04:00:36:45</c:v>
                </c:pt>
                <c:pt idx="1409">
                  <c:v>04:00:59:45</c:v>
                </c:pt>
                <c:pt idx="1410">
                  <c:v>04:01:22:45</c:v>
                </c:pt>
                <c:pt idx="1411">
                  <c:v>04:01:45:45</c:v>
                </c:pt>
                <c:pt idx="1412">
                  <c:v>04:02:08:45</c:v>
                </c:pt>
                <c:pt idx="1413">
                  <c:v>04:02:31:45</c:v>
                </c:pt>
                <c:pt idx="1414">
                  <c:v>04:02:54:45</c:v>
                </c:pt>
                <c:pt idx="1415">
                  <c:v>04:03:17:45</c:v>
                </c:pt>
                <c:pt idx="1416">
                  <c:v>04:03:40:45</c:v>
                </c:pt>
                <c:pt idx="1417">
                  <c:v>04:04:03:45</c:v>
                </c:pt>
                <c:pt idx="1418">
                  <c:v>04:04:26:45</c:v>
                </c:pt>
                <c:pt idx="1419">
                  <c:v>04:04:49:45</c:v>
                </c:pt>
                <c:pt idx="1420">
                  <c:v>04:05:12:45</c:v>
                </c:pt>
                <c:pt idx="1421">
                  <c:v>04:05:35:45</c:v>
                </c:pt>
                <c:pt idx="1422">
                  <c:v>04:05:58:45</c:v>
                </c:pt>
                <c:pt idx="1423">
                  <c:v>04:06:21:45</c:v>
                </c:pt>
                <c:pt idx="1424">
                  <c:v>04:06:44:45</c:v>
                </c:pt>
                <c:pt idx="1425">
                  <c:v>04:07:07:45</c:v>
                </c:pt>
                <c:pt idx="1426">
                  <c:v>04:07:30:45</c:v>
                </c:pt>
                <c:pt idx="1427">
                  <c:v>04:07:53:45</c:v>
                </c:pt>
                <c:pt idx="1428">
                  <c:v>04:08:16:45</c:v>
                </c:pt>
                <c:pt idx="1429">
                  <c:v>04:08:39:45</c:v>
                </c:pt>
                <c:pt idx="1430">
                  <c:v>04:09:02:45</c:v>
                </c:pt>
                <c:pt idx="1431">
                  <c:v>04:09:25:45</c:v>
                </c:pt>
                <c:pt idx="1432">
                  <c:v>04:09:48:45</c:v>
                </c:pt>
                <c:pt idx="1433">
                  <c:v>04:10:11:45</c:v>
                </c:pt>
                <c:pt idx="1434">
                  <c:v>04:10:34:45</c:v>
                </c:pt>
                <c:pt idx="1435">
                  <c:v>04:10:57:45</c:v>
                </c:pt>
                <c:pt idx="1436">
                  <c:v>04:11:20:45</c:v>
                </c:pt>
                <c:pt idx="1437">
                  <c:v>04:11:43:45</c:v>
                </c:pt>
                <c:pt idx="1438">
                  <c:v>04:12:06:45</c:v>
                </c:pt>
                <c:pt idx="1439">
                  <c:v>04:12:29:45</c:v>
                </c:pt>
                <c:pt idx="1440">
                  <c:v>04:12:52:45</c:v>
                </c:pt>
                <c:pt idx="1441">
                  <c:v>04:13:15:45</c:v>
                </c:pt>
                <c:pt idx="1442">
                  <c:v>04:13:38:45</c:v>
                </c:pt>
                <c:pt idx="1443">
                  <c:v>04:14:01:45</c:v>
                </c:pt>
                <c:pt idx="1444">
                  <c:v>04:14:24:45</c:v>
                </c:pt>
                <c:pt idx="1445">
                  <c:v>04:14:47:45</c:v>
                </c:pt>
                <c:pt idx="1446">
                  <c:v>04:15:10:45</c:v>
                </c:pt>
                <c:pt idx="1447">
                  <c:v>04:15:33:45</c:v>
                </c:pt>
                <c:pt idx="1448">
                  <c:v>04:15:56:45</c:v>
                </c:pt>
                <c:pt idx="1449">
                  <c:v>04:16:19:45</c:v>
                </c:pt>
                <c:pt idx="1450">
                  <c:v>04:16:42:45</c:v>
                </c:pt>
                <c:pt idx="1451">
                  <c:v>04:17:05:45</c:v>
                </c:pt>
                <c:pt idx="1452">
                  <c:v>04:17:28:45</c:v>
                </c:pt>
                <c:pt idx="1453">
                  <c:v>04:17:51:46</c:v>
                </c:pt>
                <c:pt idx="1454">
                  <c:v>04:18:14:45</c:v>
                </c:pt>
                <c:pt idx="1455">
                  <c:v>04:18:37:46</c:v>
                </c:pt>
                <c:pt idx="1456">
                  <c:v>04:19:00:45</c:v>
                </c:pt>
                <c:pt idx="1457">
                  <c:v>04:19:23:45</c:v>
                </c:pt>
                <c:pt idx="1458">
                  <c:v>04:19:46:45</c:v>
                </c:pt>
                <c:pt idx="1459">
                  <c:v>04:20:09:45</c:v>
                </c:pt>
                <c:pt idx="1460">
                  <c:v>04:20:32:45</c:v>
                </c:pt>
                <c:pt idx="1461">
                  <c:v>04:20:55:46</c:v>
                </c:pt>
                <c:pt idx="1462">
                  <c:v>04:21:18:45</c:v>
                </c:pt>
                <c:pt idx="1463">
                  <c:v>04:21:41:45</c:v>
                </c:pt>
                <c:pt idx="1464">
                  <c:v>04:22:04:45</c:v>
                </c:pt>
                <c:pt idx="1465">
                  <c:v>04:22:27:45</c:v>
                </c:pt>
                <c:pt idx="1466">
                  <c:v>04:22:50:45</c:v>
                </c:pt>
                <c:pt idx="1467">
                  <c:v>04:23:13:45</c:v>
                </c:pt>
                <c:pt idx="1468">
                  <c:v>04:23:36:45</c:v>
                </c:pt>
                <c:pt idx="1469">
                  <c:v>04:23:59:45</c:v>
                </c:pt>
                <c:pt idx="1470">
                  <c:v>04:24:22:45</c:v>
                </c:pt>
                <c:pt idx="1471">
                  <c:v>04:24:45:45</c:v>
                </c:pt>
                <c:pt idx="1472">
                  <c:v>04:25:08:46</c:v>
                </c:pt>
                <c:pt idx="1473">
                  <c:v>04:25:31:45</c:v>
                </c:pt>
                <c:pt idx="1474">
                  <c:v>04:25:54:45</c:v>
                </c:pt>
                <c:pt idx="1475">
                  <c:v>04:26:17:45</c:v>
                </c:pt>
                <c:pt idx="1476">
                  <c:v>04:26:40:45</c:v>
                </c:pt>
                <c:pt idx="1477">
                  <c:v>04:27:03:45</c:v>
                </c:pt>
                <c:pt idx="1478">
                  <c:v>04:27:26:45</c:v>
                </c:pt>
                <c:pt idx="1479">
                  <c:v>04:27:49:45</c:v>
                </c:pt>
                <c:pt idx="1480">
                  <c:v>04:28:12:45</c:v>
                </c:pt>
                <c:pt idx="1481">
                  <c:v>04:28:35:45</c:v>
                </c:pt>
                <c:pt idx="1482">
                  <c:v>04:28:58:45</c:v>
                </c:pt>
                <c:pt idx="1483">
                  <c:v>04:29:21:45</c:v>
                </c:pt>
                <c:pt idx="1484">
                  <c:v>04:29:44:45</c:v>
                </c:pt>
                <c:pt idx="1485">
                  <c:v>04:30:07:45</c:v>
                </c:pt>
                <c:pt idx="1486">
                  <c:v>04:30:30:45</c:v>
                </c:pt>
                <c:pt idx="1487">
                  <c:v>04:30:53:45</c:v>
                </c:pt>
                <c:pt idx="1488">
                  <c:v>04:31:16:45</c:v>
                </c:pt>
                <c:pt idx="1489">
                  <c:v>04:31:39:45</c:v>
                </c:pt>
                <c:pt idx="1490">
                  <c:v>04:32:02:45</c:v>
                </c:pt>
                <c:pt idx="1491">
                  <c:v>04:32:25:45</c:v>
                </c:pt>
                <c:pt idx="1492">
                  <c:v>04:32:48:45</c:v>
                </c:pt>
                <c:pt idx="1493">
                  <c:v>04:33:11:45</c:v>
                </c:pt>
                <c:pt idx="1494">
                  <c:v>04:33:34:45</c:v>
                </c:pt>
                <c:pt idx="1495">
                  <c:v>04:33:57:45</c:v>
                </c:pt>
                <c:pt idx="1496">
                  <c:v>04:34:20:45</c:v>
                </c:pt>
                <c:pt idx="1497">
                  <c:v>04:34:43:45</c:v>
                </c:pt>
                <c:pt idx="1498">
                  <c:v>04:35:06:45</c:v>
                </c:pt>
                <c:pt idx="1499">
                  <c:v>04:35:29:45</c:v>
                </c:pt>
                <c:pt idx="1500">
                  <c:v>04:35:52:45</c:v>
                </c:pt>
                <c:pt idx="1501">
                  <c:v>04:36:15:45</c:v>
                </c:pt>
                <c:pt idx="1502">
                  <c:v>04:36:38:45</c:v>
                </c:pt>
                <c:pt idx="1503">
                  <c:v>04:37:01:45</c:v>
                </c:pt>
                <c:pt idx="1504">
                  <c:v>04:37:24:45</c:v>
                </c:pt>
                <c:pt idx="1505">
                  <c:v>04:37:47:45</c:v>
                </c:pt>
                <c:pt idx="1506">
                  <c:v>04:38:10:45</c:v>
                </c:pt>
                <c:pt idx="1507">
                  <c:v>04:38:33:45</c:v>
                </c:pt>
                <c:pt idx="1508">
                  <c:v>04:38:56:45</c:v>
                </c:pt>
                <c:pt idx="1509">
                  <c:v>04:39:19:45</c:v>
                </c:pt>
                <c:pt idx="1510">
                  <c:v>04:39:42:45</c:v>
                </c:pt>
                <c:pt idx="1511">
                  <c:v>04:40:05:45</c:v>
                </c:pt>
                <c:pt idx="1512">
                  <c:v>04:40:28:45</c:v>
                </c:pt>
                <c:pt idx="1513">
                  <c:v>04:40:51:45</c:v>
                </c:pt>
                <c:pt idx="1514">
                  <c:v>04:41:14:45</c:v>
                </c:pt>
                <c:pt idx="1515">
                  <c:v>04:41:37:45</c:v>
                </c:pt>
                <c:pt idx="1516">
                  <c:v>04:42:00:45</c:v>
                </c:pt>
                <c:pt idx="1517">
                  <c:v>04:42:23:45</c:v>
                </c:pt>
                <c:pt idx="1518">
                  <c:v>04:42:46:45</c:v>
                </c:pt>
                <c:pt idx="1519">
                  <c:v>04:43:09:45</c:v>
                </c:pt>
                <c:pt idx="1520">
                  <c:v>04:43:32:45</c:v>
                </c:pt>
                <c:pt idx="1521">
                  <c:v>04:43:55:45</c:v>
                </c:pt>
                <c:pt idx="1522">
                  <c:v>04:44:18:45</c:v>
                </c:pt>
                <c:pt idx="1523">
                  <c:v>04:44:41:45</c:v>
                </c:pt>
                <c:pt idx="1524">
                  <c:v>04:45:04:45</c:v>
                </c:pt>
                <c:pt idx="1525">
                  <c:v>04:45:27:45</c:v>
                </c:pt>
                <c:pt idx="1526">
                  <c:v>04:45:50:45</c:v>
                </c:pt>
                <c:pt idx="1527">
                  <c:v>04:46:13:45</c:v>
                </c:pt>
                <c:pt idx="1528">
                  <c:v>04:46:36:45</c:v>
                </c:pt>
                <c:pt idx="1529">
                  <c:v>04:46:59:45</c:v>
                </c:pt>
                <c:pt idx="1530">
                  <c:v>04:47:22:45</c:v>
                </c:pt>
                <c:pt idx="1531">
                  <c:v>04:47:45:45</c:v>
                </c:pt>
                <c:pt idx="1532">
                  <c:v>04:48:08:46</c:v>
                </c:pt>
                <c:pt idx="1533">
                  <c:v>04:48:31:45</c:v>
                </c:pt>
                <c:pt idx="1534">
                  <c:v>04:48:54:45</c:v>
                </c:pt>
                <c:pt idx="1535">
                  <c:v>04:49:17:45</c:v>
                </c:pt>
                <c:pt idx="1536">
                  <c:v>04:49:40:45</c:v>
                </c:pt>
                <c:pt idx="1537">
                  <c:v>04:50:03:45</c:v>
                </c:pt>
                <c:pt idx="1538">
                  <c:v>04:50:26:45</c:v>
                </c:pt>
                <c:pt idx="1539">
                  <c:v>04:50:49:45</c:v>
                </c:pt>
                <c:pt idx="1540">
                  <c:v>04:51:12:45</c:v>
                </c:pt>
                <c:pt idx="1541">
                  <c:v>04:51:35:45</c:v>
                </c:pt>
                <c:pt idx="1542">
                  <c:v>04:51:58:45</c:v>
                </c:pt>
                <c:pt idx="1543">
                  <c:v>04:52:21:45</c:v>
                </c:pt>
                <c:pt idx="1544">
                  <c:v>04:52:44:45</c:v>
                </c:pt>
                <c:pt idx="1545">
                  <c:v>04:53:07:45</c:v>
                </c:pt>
                <c:pt idx="1546">
                  <c:v>04:53:30:45</c:v>
                </c:pt>
                <c:pt idx="1547">
                  <c:v>04:53:53:45</c:v>
                </c:pt>
                <c:pt idx="1548">
                  <c:v>04:54:16:45</c:v>
                </c:pt>
                <c:pt idx="1549">
                  <c:v>04:54:39:45</c:v>
                </c:pt>
                <c:pt idx="1550">
                  <c:v>04:55:02:45</c:v>
                </c:pt>
                <c:pt idx="1551">
                  <c:v>04:55:25:45</c:v>
                </c:pt>
                <c:pt idx="1552">
                  <c:v>04:55:48:45</c:v>
                </c:pt>
                <c:pt idx="1553">
                  <c:v>04:56:11:45</c:v>
                </c:pt>
                <c:pt idx="1554">
                  <c:v>04:56:34:45</c:v>
                </c:pt>
                <c:pt idx="1555">
                  <c:v>04:56:57:45</c:v>
                </c:pt>
                <c:pt idx="1556">
                  <c:v>04:57:20:45</c:v>
                </c:pt>
                <c:pt idx="1557">
                  <c:v>04:57:43:45</c:v>
                </c:pt>
                <c:pt idx="1558">
                  <c:v>04:58:06:45</c:v>
                </c:pt>
                <c:pt idx="1559">
                  <c:v>04:58:29:45</c:v>
                </c:pt>
                <c:pt idx="1560">
                  <c:v>04:58:52:45</c:v>
                </c:pt>
                <c:pt idx="1561">
                  <c:v>04:59:15:45</c:v>
                </c:pt>
                <c:pt idx="1562">
                  <c:v>04:59:38:45</c:v>
                </c:pt>
                <c:pt idx="1563">
                  <c:v>05:00:01:45</c:v>
                </c:pt>
                <c:pt idx="1564">
                  <c:v>05:00:24:45</c:v>
                </c:pt>
                <c:pt idx="1565">
                  <c:v>05:00:47:45</c:v>
                </c:pt>
                <c:pt idx="1566">
                  <c:v>05:01:10:45</c:v>
                </c:pt>
                <c:pt idx="1567">
                  <c:v>05:01:33:45</c:v>
                </c:pt>
                <c:pt idx="1568">
                  <c:v>05:01:56:45</c:v>
                </c:pt>
                <c:pt idx="1569">
                  <c:v>05:02:19:45</c:v>
                </c:pt>
                <c:pt idx="1570">
                  <c:v>05:02:42:45</c:v>
                </c:pt>
                <c:pt idx="1571">
                  <c:v>05:03:05:45</c:v>
                </c:pt>
                <c:pt idx="1572">
                  <c:v>05:03:28:45</c:v>
                </c:pt>
                <c:pt idx="1573">
                  <c:v>05:03:51:45</c:v>
                </c:pt>
                <c:pt idx="1574">
                  <c:v>05:04:14:45</c:v>
                </c:pt>
                <c:pt idx="1575">
                  <c:v>05:04:37:45</c:v>
                </c:pt>
                <c:pt idx="1576">
                  <c:v>05:05:00:45</c:v>
                </c:pt>
                <c:pt idx="1577">
                  <c:v>05:05:23:45</c:v>
                </c:pt>
                <c:pt idx="1578">
                  <c:v>05:05:46:45</c:v>
                </c:pt>
                <c:pt idx="1579">
                  <c:v>05:06:09:45</c:v>
                </c:pt>
                <c:pt idx="1580">
                  <c:v>05:06:32:45</c:v>
                </c:pt>
                <c:pt idx="1581">
                  <c:v>05:06:55:45</c:v>
                </c:pt>
                <c:pt idx="1582">
                  <c:v>05:07:18:45</c:v>
                </c:pt>
                <c:pt idx="1583">
                  <c:v>05:07:41:45</c:v>
                </c:pt>
                <c:pt idx="1584">
                  <c:v>05:08:04:45</c:v>
                </c:pt>
                <c:pt idx="1585">
                  <c:v>05:08:27:45</c:v>
                </c:pt>
                <c:pt idx="1586">
                  <c:v>05:08:50:45</c:v>
                </c:pt>
                <c:pt idx="1587">
                  <c:v>05:09:13:45</c:v>
                </c:pt>
                <c:pt idx="1588">
                  <c:v>05:09:36:45</c:v>
                </c:pt>
                <c:pt idx="1589">
                  <c:v>05:09:59:45</c:v>
                </c:pt>
                <c:pt idx="1590">
                  <c:v>05:10:22:45</c:v>
                </c:pt>
                <c:pt idx="1591">
                  <c:v>05:10:45:45</c:v>
                </c:pt>
                <c:pt idx="1592">
                  <c:v>05:11:08:45</c:v>
                </c:pt>
                <c:pt idx="1593">
                  <c:v>05:11:31:45</c:v>
                </c:pt>
                <c:pt idx="1594">
                  <c:v>05:11:54:45</c:v>
                </c:pt>
                <c:pt idx="1595">
                  <c:v>05:12:17:45</c:v>
                </c:pt>
                <c:pt idx="1596">
                  <c:v>05:12:40:45</c:v>
                </c:pt>
                <c:pt idx="1597">
                  <c:v>05:13:03:45</c:v>
                </c:pt>
                <c:pt idx="1598">
                  <c:v>05:13:26:46</c:v>
                </c:pt>
                <c:pt idx="1599">
                  <c:v>05:13:49:45</c:v>
                </c:pt>
                <c:pt idx="1600">
                  <c:v>05:14:12:45</c:v>
                </c:pt>
                <c:pt idx="1601">
                  <c:v>05:14:35:45</c:v>
                </c:pt>
                <c:pt idx="1602">
                  <c:v>05:14:58:45</c:v>
                </c:pt>
                <c:pt idx="1603">
                  <c:v>05:15:21:45</c:v>
                </c:pt>
                <c:pt idx="1604">
                  <c:v>05:15:44:45</c:v>
                </c:pt>
                <c:pt idx="1605">
                  <c:v>05:16:07:45</c:v>
                </c:pt>
                <c:pt idx="1606">
                  <c:v>05:16:30:45</c:v>
                </c:pt>
                <c:pt idx="1607">
                  <c:v>05:16:53:45</c:v>
                </c:pt>
                <c:pt idx="1608">
                  <c:v>05:17:16:45</c:v>
                </c:pt>
                <c:pt idx="1609">
                  <c:v>05:17:39:45</c:v>
                </c:pt>
                <c:pt idx="1610">
                  <c:v>05:18:02:45</c:v>
                </c:pt>
                <c:pt idx="1611">
                  <c:v>05:18:25:45</c:v>
                </c:pt>
                <c:pt idx="1612">
                  <c:v>05:18:48:45</c:v>
                </c:pt>
                <c:pt idx="1613">
                  <c:v>05:19:11:45</c:v>
                </c:pt>
                <c:pt idx="1614">
                  <c:v>05:19:34:45</c:v>
                </c:pt>
                <c:pt idx="1615">
                  <c:v>05:19:57:45</c:v>
                </c:pt>
                <c:pt idx="1616">
                  <c:v>05:20:20:45</c:v>
                </c:pt>
                <c:pt idx="1617">
                  <c:v>05:20:43:45</c:v>
                </c:pt>
                <c:pt idx="1618">
                  <c:v>05:21:06:45</c:v>
                </c:pt>
                <c:pt idx="1619">
                  <c:v>05:21:29:45</c:v>
                </c:pt>
                <c:pt idx="1620">
                  <c:v>05:21:52:46</c:v>
                </c:pt>
                <c:pt idx="1621">
                  <c:v>05:22:15:45</c:v>
                </c:pt>
                <c:pt idx="1622">
                  <c:v>05:22:38:45</c:v>
                </c:pt>
                <c:pt idx="1623">
                  <c:v>05:23:01:45</c:v>
                </c:pt>
                <c:pt idx="1624">
                  <c:v>05:23:24:45</c:v>
                </c:pt>
                <c:pt idx="1625">
                  <c:v>05:23:47:45</c:v>
                </c:pt>
                <c:pt idx="1626">
                  <c:v>05:24:10:45</c:v>
                </c:pt>
                <c:pt idx="1627">
                  <c:v>05:24:33:45</c:v>
                </c:pt>
                <c:pt idx="1628">
                  <c:v>05:24:56:45</c:v>
                </c:pt>
                <c:pt idx="1629">
                  <c:v>05:25:19:45</c:v>
                </c:pt>
                <c:pt idx="1630">
                  <c:v>05:25:42:45</c:v>
                </c:pt>
                <c:pt idx="1631">
                  <c:v>05:26:05:45</c:v>
                </c:pt>
                <c:pt idx="1632">
                  <c:v>05:26:28:45</c:v>
                </c:pt>
                <c:pt idx="1633">
                  <c:v>05:26:51:45</c:v>
                </c:pt>
                <c:pt idx="1634">
                  <c:v>05:27:14:45</c:v>
                </c:pt>
                <c:pt idx="1635">
                  <c:v>05:27:37:45</c:v>
                </c:pt>
                <c:pt idx="1636">
                  <c:v>05:28:00:45</c:v>
                </c:pt>
                <c:pt idx="1637">
                  <c:v>05:28:23:45</c:v>
                </c:pt>
                <c:pt idx="1638">
                  <c:v>05:28:46:45</c:v>
                </c:pt>
                <c:pt idx="1639">
                  <c:v>05:29:09:45</c:v>
                </c:pt>
                <c:pt idx="1640">
                  <c:v>05:29:32:45</c:v>
                </c:pt>
                <c:pt idx="1641">
                  <c:v>05:29:55:45</c:v>
                </c:pt>
                <c:pt idx="1642">
                  <c:v>05:30:18:45</c:v>
                </c:pt>
                <c:pt idx="1643">
                  <c:v>05:30:41:45</c:v>
                </c:pt>
                <c:pt idx="1644">
                  <c:v>05:31:04:45</c:v>
                </c:pt>
                <c:pt idx="1645">
                  <c:v>05:31:27:45</c:v>
                </c:pt>
                <c:pt idx="1646">
                  <c:v>05:31:50:45</c:v>
                </c:pt>
                <c:pt idx="1647">
                  <c:v>05:32:13:45</c:v>
                </c:pt>
                <c:pt idx="1648">
                  <c:v>05:32:36:45</c:v>
                </c:pt>
                <c:pt idx="1649">
                  <c:v>05:32:59:45</c:v>
                </c:pt>
                <c:pt idx="1650">
                  <c:v>05:33:22:45</c:v>
                </c:pt>
                <c:pt idx="1651">
                  <c:v>05:33:45:45</c:v>
                </c:pt>
                <c:pt idx="1652">
                  <c:v>05:34:08:45</c:v>
                </c:pt>
                <c:pt idx="1653">
                  <c:v>05:34:31:45</c:v>
                </c:pt>
                <c:pt idx="1654">
                  <c:v>05:34:54:45</c:v>
                </c:pt>
                <c:pt idx="1655">
                  <c:v>05:35:17:45</c:v>
                </c:pt>
                <c:pt idx="1656">
                  <c:v>05:35:40:45</c:v>
                </c:pt>
                <c:pt idx="1657">
                  <c:v>05:36:03:45</c:v>
                </c:pt>
                <c:pt idx="1658">
                  <c:v>05:36:26:45</c:v>
                </c:pt>
                <c:pt idx="1659">
                  <c:v>05:36:49:45</c:v>
                </c:pt>
                <c:pt idx="1660">
                  <c:v>05:37:12:45</c:v>
                </c:pt>
                <c:pt idx="1661">
                  <c:v>05:37:35:45</c:v>
                </c:pt>
                <c:pt idx="1662">
                  <c:v>05:37:58:45</c:v>
                </c:pt>
                <c:pt idx="1663">
                  <c:v>05:38:21:45</c:v>
                </c:pt>
                <c:pt idx="1664">
                  <c:v>05:38:44:45</c:v>
                </c:pt>
                <c:pt idx="1665">
                  <c:v>05:39:07:45</c:v>
                </c:pt>
                <c:pt idx="1666">
                  <c:v>05:39:30:45</c:v>
                </c:pt>
                <c:pt idx="1667">
                  <c:v>05:39:53:45</c:v>
                </c:pt>
                <c:pt idx="1668">
                  <c:v>05:40:16:45</c:v>
                </c:pt>
                <c:pt idx="1669">
                  <c:v>05:40:39:45</c:v>
                </c:pt>
                <c:pt idx="1670">
                  <c:v>05:41:02:45</c:v>
                </c:pt>
                <c:pt idx="1671">
                  <c:v>05:41:25:45</c:v>
                </c:pt>
                <c:pt idx="1672">
                  <c:v>05:41:48:45</c:v>
                </c:pt>
                <c:pt idx="1673">
                  <c:v>05:42:11:45</c:v>
                </c:pt>
                <c:pt idx="1674">
                  <c:v>05:42:34:45</c:v>
                </c:pt>
                <c:pt idx="1675">
                  <c:v>05:42:57:45</c:v>
                </c:pt>
                <c:pt idx="1676">
                  <c:v>05:43:20:45</c:v>
                </c:pt>
                <c:pt idx="1677">
                  <c:v>05:43:43:45</c:v>
                </c:pt>
                <c:pt idx="1678">
                  <c:v>05:44:06:45</c:v>
                </c:pt>
                <c:pt idx="1679">
                  <c:v>05:44:29:45</c:v>
                </c:pt>
                <c:pt idx="1680">
                  <c:v>05:44:52:45</c:v>
                </c:pt>
                <c:pt idx="1681">
                  <c:v>05:45:15:45</c:v>
                </c:pt>
                <c:pt idx="1682">
                  <c:v>05:45:38:45</c:v>
                </c:pt>
                <c:pt idx="1683">
                  <c:v>05:46:01:45</c:v>
                </c:pt>
                <c:pt idx="1684">
                  <c:v>05:46:24:45</c:v>
                </c:pt>
                <c:pt idx="1685">
                  <c:v>05:46:47:45</c:v>
                </c:pt>
                <c:pt idx="1686">
                  <c:v>05:47:10:45</c:v>
                </c:pt>
                <c:pt idx="1687">
                  <c:v>05:47:33:45</c:v>
                </c:pt>
                <c:pt idx="1688">
                  <c:v>05:47:56:45</c:v>
                </c:pt>
                <c:pt idx="1689">
                  <c:v>05:48:19:45</c:v>
                </c:pt>
                <c:pt idx="1690">
                  <c:v>05:48:42:45</c:v>
                </c:pt>
                <c:pt idx="1691">
                  <c:v>05:49:05:45</c:v>
                </c:pt>
                <c:pt idx="1692">
                  <c:v>05:49:28:45</c:v>
                </c:pt>
                <c:pt idx="1693">
                  <c:v>05:49:51:45</c:v>
                </c:pt>
                <c:pt idx="1694">
                  <c:v>05:50:14:45</c:v>
                </c:pt>
                <c:pt idx="1695">
                  <c:v>05:50:37:45</c:v>
                </c:pt>
                <c:pt idx="1696">
                  <c:v>05:51:00:45</c:v>
                </c:pt>
                <c:pt idx="1697">
                  <c:v>05:51:23:45</c:v>
                </c:pt>
                <c:pt idx="1698">
                  <c:v>05:51:46:45</c:v>
                </c:pt>
                <c:pt idx="1699">
                  <c:v>05:52:09:45</c:v>
                </c:pt>
                <c:pt idx="1700">
                  <c:v>05:52:32:45</c:v>
                </c:pt>
                <c:pt idx="1701">
                  <c:v>05:52:55:45</c:v>
                </c:pt>
                <c:pt idx="1702">
                  <c:v>05:53:18:46</c:v>
                </c:pt>
                <c:pt idx="1703">
                  <c:v>05:53:41:45</c:v>
                </c:pt>
                <c:pt idx="1704">
                  <c:v>05:54:04:45</c:v>
                </c:pt>
                <c:pt idx="1705">
                  <c:v>05:54:27:45</c:v>
                </c:pt>
                <c:pt idx="1706">
                  <c:v>05:54:50:45</c:v>
                </c:pt>
                <c:pt idx="1707">
                  <c:v>05:55:13:45</c:v>
                </c:pt>
                <c:pt idx="1708">
                  <c:v>05:55:36:45</c:v>
                </c:pt>
                <c:pt idx="1709">
                  <c:v>05:55:59:45</c:v>
                </c:pt>
                <c:pt idx="1710">
                  <c:v>05:56:22:45</c:v>
                </c:pt>
                <c:pt idx="1711">
                  <c:v>05:56:45:45</c:v>
                </c:pt>
                <c:pt idx="1712">
                  <c:v>05:57:08:45</c:v>
                </c:pt>
                <c:pt idx="1713">
                  <c:v>05:57:31:45</c:v>
                </c:pt>
                <c:pt idx="1714">
                  <c:v>05:57:54:45</c:v>
                </c:pt>
                <c:pt idx="1715">
                  <c:v>05:58:17:45</c:v>
                </c:pt>
                <c:pt idx="1716">
                  <c:v>05:58:40:45</c:v>
                </c:pt>
                <c:pt idx="1717">
                  <c:v>05:59:03:45</c:v>
                </c:pt>
                <c:pt idx="1718">
                  <c:v>05:59:26:45</c:v>
                </c:pt>
                <c:pt idx="1719">
                  <c:v>05:59:49:45</c:v>
                </c:pt>
                <c:pt idx="1720">
                  <c:v>06:00:12:45</c:v>
                </c:pt>
                <c:pt idx="1721">
                  <c:v>06:00:35:45</c:v>
                </c:pt>
                <c:pt idx="1722">
                  <c:v>06:00:58:45</c:v>
                </c:pt>
                <c:pt idx="1723">
                  <c:v>06:01:21:45</c:v>
                </c:pt>
                <c:pt idx="1724">
                  <c:v>06:01:44:45</c:v>
                </c:pt>
                <c:pt idx="1725">
                  <c:v>06:02:07:45</c:v>
                </c:pt>
                <c:pt idx="1726">
                  <c:v>06:02:30:45</c:v>
                </c:pt>
                <c:pt idx="1727">
                  <c:v>06:02:53:45</c:v>
                </c:pt>
                <c:pt idx="1728">
                  <c:v>06:03:16:46</c:v>
                </c:pt>
                <c:pt idx="1729">
                  <c:v>06:03:39:45</c:v>
                </c:pt>
                <c:pt idx="1730">
                  <c:v>06:04:02:45</c:v>
                </c:pt>
                <c:pt idx="1731">
                  <c:v>06:04:25:45</c:v>
                </c:pt>
                <c:pt idx="1732">
                  <c:v>06:04:48:45</c:v>
                </c:pt>
                <c:pt idx="1733">
                  <c:v>06:05:11:45</c:v>
                </c:pt>
                <c:pt idx="1734">
                  <c:v>06:05:34:45</c:v>
                </c:pt>
                <c:pt idx="1735">
                  <c:v>06:05:57:45</c:v>
                </c:pt>
                <c:pt idx="1736">
                  <c:v>06:06:20:45</c:v>
                </c:pt>
                <c:pt idx="1737">
                  <c:v>06:06:43:45</c:v>
                </c:pt>
                <c:pt idx="1738">
                  <c:v>06:07:06:45</c:v>
                </c:pt>
                <c:pt idx="1739">
                  <c:v>06:07:29:45</c:v>
                </c:pt>
                <c:pt idx="1740">
                  <c:v>06:07:52:45</c:v>
                </c:pt>
                <c:pt idx="1741">
                  <c:v>06:08:15:45</c:v>
                </c:pt>
                <c:pt idx="1742">
                  <c:v>06:08:38:45</c:v>
                </c:pt>
                <c:pt idx="1743">
                  <c:v>06:09:01:45</c:v>
                </c:pt>
                <c:pt idx="1744">
                  <c:v>06:09:24:45</c:v>
                </c:pt>
                <c:pt idx="1745">
                  <c:v>06:09:47:45</c:v>
                </c:pt>
                <c:pt idx="1746">
                  <c:v>06:10:10:45</c:v>
                </c:pt>
                <c:pt idx="1747">
                  <c:v>06:10:33:45</c:v>
                </c:pt>
                <c:pt idx="1748">
                  <c:v>06:10:56:45</c:v>
                </c:pt>
                <c:pt idx="1749">
                  <c:v>06:11:19:45</c:v>
                </c:pt>
                <c:pt idx="1750">
                  <c:v>06:11:42:45</c:v>
                </c:pt>
                <c:pt idx="1751">
                  <c:v>06:12:05:45</c:v>
                </c:pt>
                <c:pt idx="1752">
                  <c:v>06:12:28:45</c:v>
                </c:pt>
                <c:pt idx="1753">
                  <c:v>06:12:51:45</c:v>
                </c:pt>
                <c:pt idx="1754">
                  <c:v>06:13:14:45</c:v>
                </c:pt>
                <c:pt idx="1755">
                  <c:v>06:13:37:45</c:v>
                </c:pt>
                <c:pt idx="1756">
                  <c:v>06:14:00:45</c:v>
                </c:pt>
                <c:pt idx="1757">
                  <c:v>06:14:23:45</c:v>
                </c:pt>
                <c:pt idx="1758">
                  <c:v>06:14:46:45</c:v>
                </c:pt>
                <c:pt idx="1759">
                  <c:v>06:15:09:45</c:v>
                </c:pt>
                <c:pt idx="1760">
                  <c:v>06:15:32:45</c:v>
                </c:pt>
                <c:pt idx="1761">
                  <c:v>06:15:55:45</c:v>
                </c:pt>
                <c:pt idx="1762">
                  <c:v>06:16:18:45</c:v>
                </c:pt>
                <c:pt idx="1763">
                  <c:v>06:16:41:45</c:v>
                </c:pt>
                <c:pt idx="1764">
                  <c:v>06:17:04:45</c:v>
                </c:pt>
                <c:pt idx="1765">
                  <c:v>06:17:27:45</c:v>
                </c:pt>
                <c:pt idx="1766">
                  <c:v>06:17:50:45</c:v>
                </c:pt>
                <c:pt idx="1767">
                  <c:v>06:18:13:45</c:v>
                </c:pt>
                <c:pt idx="1768">
                  <c:v>06:18:36:45</c:v>
                </c:pt>
                <c:pt idx="1769">
                  <c:v>06:18:59:45</c:v>
                </c:pt>
                <c:pt idx="1770">
                  <c:v>06:19:22:45</c:v>
                </c:pt>
                <c:pt idx="1771">
                  <c:v>06:19:45:45</c:v>
                </c:pt>
                <c:pt idx="1772">
                  <c:v>06:20:08:45</c:v>
                </c:pt>
                <c:pt idx="1773">
                  <c:v>06:20:31:45</c:v>
                </c:pt>
                <c:pt idx="1774">
                  <c:v>06:20:54:45</c:v>
                </c:pt>
                <c:pt idx="1775">
                  <c:v>06:21:17:45</c:v>
                </c:pt>
                <c:pt idx="1776">
                  <c:v>06:21:40:45</c:v>
                </c:pt>
                <c:pt idx="1777">
                  <c:v>06:22:03:45</c:v>
                </c:pt>
                <c:pt idx="1778">
                  <c:v>06:22:26:45</c:v>
                </c:pt>
                <c:pt idx="1779">
                  <c:v>06:22:49:45</c:v>
                </c:pt>
                <c:pt idx="1780">
                  <c:v>06:23:12:45</c:v>
                </c:pt>
                <c:pt idx="1781">
                  <c:v>06:23:35:45</c:v>
                </c:pt>
                <c:pt idx="1782">
                  <c:v>06:23:58:45</c:v>
                </c:pt>
                <c:pt idx="1783">
                  <c:v>06:24:21:45</c:v>
                </c:pt>
                <c:pt idx="1784">
                  <c:v>06:24:44:45</c:v>
                </c:pt>
                <c:pt idx="1785">
                  <c:v>06:25:07:45</c:v>
                </c:pt>
                <c:pt idx="1786">
                  <c:v>06:25:30:45</c:v>
                </c:pt>
                <c:pt idx="1787">
                  <c:v>06:25:53:45</c:v>
                </c:pt>
                <c:pt idx="1788">
                  <c:v>06:26:16:45</c:v>
                </c:pt>
                <c:pt idx="1789">
                  <c:v>06:26:39:45</c:v>
                </c:pt>
                <c:pt idx="1790">
                  <c:v>06:27:02:45</c:v>
                </c:pt>
                <c:pt idx="1791">
                  <c:v>06:27:25:45</c:v>
                </c:pt>
                <c:pt idx="1792">
                  <c:v>06:27:48:45</c:v>
                </c:pt>
                <c:pt idx="1793">
                  <c:v>06:28:11:45</c:v>
                </c:pt>
                <c:pt idx="1794">
                  <c:v>06:28:34:45</c:v>
                </c:pt>
                <c:pt idx="1795">
                  <c:v>06:28:57:45</c:v>
                </c:pt>
                <c:pt idx="1796">
                  <c:v>06:29:20:45</c:v>
                </c:pt>
                <c:pt idx="1797">
                  <c:v>06:29:43:45</c:v>
                </c:pt>
                <c:pt idx="1798">
                  <c:v>06:30:06:45</c:v>
                </c:pt>
                <c:pt idx="1799">
                  <c:v>06:30:29:45</c:v>
                </c:pt>
                <c:pt idx="1800">
                  <c:v>06:30:52:45</c:v>
                </c:pt>
                <c:pt idx="1801">
                  <c:v>06:31:15:45</c:v>
                </c:pt>
                <c:pt idx="1802">
                  <c:v>06:31:38:45</c:v>
                </c:pt>
                <c:pt idx="1803">
                  <c:v>06:32:01:45</c:v>
                </c:pt>
                <c:pt idx="1804">
                  <c:v>06:32:24:45</c:v>
                </c:pt>
                <c:pt idx="1805">
                  <c:v>06:32:47:45</c:v>
                </c:pt>
                <c:pt idx="1806">
                  <c:v>06:33:10:45</c:v>
                </c:pt>
                <c:pt idx="1807">
                  <c:v>06:33:33:45</c:v>
                </c:pt>
                <c:pt idx="1808">
                  <c:v>06:33:56:46</c:v>
                </c:pt>
                <c:pt idx="1809">
                  <c:v>06:34:19:45</c:v>
                </c:pt>
                <c:pt idx="1810">
                  <c:v>06:34:42:45</c:v>
                </c:pt>
                <c:pt idx="1811">
                  <c:v>06:35:05:45</c:v>
                </c:pt>
                <c:pt idx="1812">
                  <c:v>06:35:28:45</c:v>
                </c:pt>
                <c:pt idx="1813">
                  <c:v>06:35:51:45</c:v>
                </c:pt>
                <c:pt idx="1814">
                  <c:v>06:36:14:45</c:v>
                </c:pt>
                <c:pt idx="1815">
                  <c:v>06:36:37:45</c:v>
                </c:pt>
                <c:pt idx="1816">
                  <c:v>06:37:00:45</c:v>
                </c:pt>
                <c:pt idx="1817">
                  <c:v>06:37:23:45</c:v>
                </c:pt>
                <c:pt idx="1818">
                  <c:v>06:37:46:45</c:v>
                </c:pt>
                <c:pt idx="1819">
                  <c:v>06:38:09:45</c:v>
                </c:pt>
                <c:pt idx="1820">
                  <c:v>06:38:32:46</c:v>
                </c:pt>
                <c:pt idx="1821">
                  <c:v>06:38:55:45</c:v>
                </c:pt>
                <c:pt idx="1822">
                  <c:v>06:39:18:45</c:v>
                </c:pt>
                <c:pt idx="1823">
                  <c:v>06:39:41:45</c:v>
                </c:pt>
                <c:pt idx="1824">
                  <c:v>06:40:04:45</c:v>
                </c:pt>
                <c:pt idx="1825">
                  <c:v>06:40:27:45</c:v>
                </c:pt>
                <c:pt idx="1826">
                  <c:v>06:40:50:45</c:v>
                </c:pt>
                <c:pt idx="1827">
                  <c:v>06:41:13:45</c:v>
                </c:pt>
                <c:pt idx="1828">
                  <c:v>06:41:36:45</c:v>
                </c:pt>
                <c:pt idx="1829">
                  <c:v>06:41:59:45</c:v>
                </c:pt>
                <c:pt idx="1830">
                  <c:v>06:42:22:45</c:v>
                </c:pt>
                <c:pt idx="1831">
                  <c:v>06:42:45:45</c:v>
                </c:pt>
                <c:pt idx="1832">
                  <c:v>06:43:08:45</c:v>
                </c:pt>
                <c:pt idx="1833">
                  <c:v>06:43:31:45</c:v>
                </c:pt>
                <c:pt idx="1834">
                  <c:v>06:43:54:45</c:v>
                </c:pt>
                <c:pt idx="1835">
                  <c:v>06:44:17:45</c:v>
                </c:pt>
                <c:pt idx="1836">
                  <c:v>06:44:40:46</c:v>
                </c:pt>
                <c:pt idx="1837">
                  <c:v>06:45:03:45</c:v>
                </c:pt>
                <c:pt idx="1838">
                  <c:v>06:45:26:45</c:v>
                </c:pt>
                <c:pt idx="1839">
                  <c:v>06:45:49:45</c:v>
                </c:pt>
                <c:pt idx="1840">
                  <c:v>06:46:12:45</c:v>
                </c:pt>
                <c:pt idx="1841">
                  <c:v>06:46:35:45</c:v>
                </c:pt>
                <c:pt idx="1842">
                  <c:v>06:46:58:45</c:v>
                </c:pt>
                <c:pt idx="1843">
                  <c:v>06:47:21:45</c:v>
                </c:pt>
                <c:pt idx="1844">
                  <c:v>06:47:44:45</c:v>
                </c:pt>
                <c:pt idx="1845">
                  <c:v>06:48:07:45</c:v>
                </c:pt>
                <c:pt idx="1846">
                  <c:v>06:48:30:45</c:v>
                </c:pt>
                <c:pt idx="1847">
                  <c:v>06:48:53:45</c:v>
                </c:pt>
                <c:pt idx="1848">
                  <c:v>06:49:16:45</c:v>
                </c:pt>
                <c:pt idx="1849">
                  <c:v>06:49:39:45</c:v>
                </c:pt>
                <c:pt idx="1850">
                  <c:v>06:50:02:45</c:v>
                </c:pt>
                <c:pt idx="1851">
                  <c:v>06:50:25:45</c:v>
                </c:pt>
                <c:pt idx="1852">
                  <c:v>06:50:48:45</c:v>
                </c:pt>
                <c:pt idx="1853">
                  <c:v>06:51:11:46</c:v>
                </c:pt>
                <c:pt idx="1854">
                  <c:v>06:51:34:45</c:v>
                </c:pt>
                <c:pt idx="1855">
                  <c:v>06:51:57:45</c:v>
                </c:pt>
                <c:pt idx="1856">
                  <c:v>06:52:20:45</c:v>
                </c:pt>
                <c:pt idx="1857">
                  <c:v>06:52:43:45</c:v>
                </c:pt>
                <c:pt idx="1858">
                  <c:v>06:53:06:45</c:v>
                </c:pt>
                <c:pt idx="1859">
                  <c:v>06:53:29:45</c:v>
                </c:pt>
                <c:pt idx="1860">
                  <c:v>06:53:52:45</c:v>
                </c:pt>
                <c:pt idx="1861">
                  <c:v>06:54:15:45</c:v>
                </c:pt>
                <c:pt idx="1862">
                  <c:v>06:54:38:45</c:v>
                </c:pt>
                <c:pt idx="1863">
                  <c:v>06:55:01:45</c:v>
                </c:pt>
                <c:pt idx="1864">
                  <c:v>06:55:24:45</c:v>
                </c:pt>
                <c:pt idx="1865">
                  <c:v>06:55:47:45</c:v>
                </c:pt>
                <c:pt idx="1866">
                  <c:v>06:56:10:45</c:v>
                </c:pt>
                <c:pt idx="1867">
                  <c:v>06:56:33:45</c:v>
                </c:pt>
                <c:pt idx="1868">
                  <c:v>06:56:56:45</c:v>
                </c:pt>
                <c:pt idx="1869">
                  <c:v>06:57:19:45</c:v>
                </c:pt>
                <c:pt idx="1870">
                  <c:v>06:57:42:45</c:v>
                </c:pt>
                <c:pt idx="1871">
                  <c:v>06:58:05:45</c:v>
                </c:pt>
                <c:pt idx="1872">
                  <c:v>06:58:28:45</c:v>
                </c:pt>
                <c:pt idx="1873">
                  <c:v>06:58:51:45</c:v>
                </c:pt>
                <c:pt idx="1874">
                  <c:v>06:59:14:45</c:v>
                </c:pt>
                <c:pt idx="1875">
                  <c:v>06:59:37:45</c:v>
                </c:pt>
                <c:pt idx="1876">
                  <c:v>07:00:00:45</c:v>
                </c:pt>
                <c:pt idx="1877">
                  <c:v>07:00:23:45</c:v>
                </c:pt>
                <c:pt idx="1878">
                  <c:v>07:00:46:45</c:v>
                </c:pt>
                <c:pt idx="1879">
                  <c:v>07:01:09:45</c:v>
                </c:pt>
                <c:pt idx="1880">
                  <c:v>07:01:32:45</c:v>
                </c:pt>
                <c:pt idx="1881">
                  <c:v>07:01:55:45</c:v>
                </c:pt>
                <c:pt idx="1882">
                  <c:v>07:02:18:45</c:v>
                </c:pt>
                <c:pt idx="1883">
                  <c:v>07:02:41:45</c:v>
                </c:pt>
                <c:pt idx="1884">
                  <c:v>07:03:04:45</c:v>
                </c:pt>
                <c:pt idx="1885">
                  <c:v>07:03:27:45</c:v>
                </c:pt>
                <c:pt idx="1886">
                  <c:v>07:03:50:48</c:v>
                </c:pt>
                <c:pt idx="1887">
                  <c:v>07:04:13:45</c:v>
                </c:pt>
                <c:pt idx="1888">
                  <c:v>07:04:36:45</c:v>
                </c:pt>
                <c:pt idx="1889">
                  <c:v>07:04:59:45</c:v>
                </c:pt>
                <c:pt idx="1890">
                  <c:v>07:05:22:45</c:v>
                </c:pt>
                <c:pt idx="1891">
                  <c:v>07:05:45:45</c:v>
                </c:pt>
                <c:pt idx="1892">
                  <c:v>07:06:08:45</c:v>
                </c:pt>
                <c:pt idx="1893">
                  <c:v>07:06:31:45</c:v>
                </c:pt>
                <c:pt idx="1894">
                  <c:v>07:06:54:45</c:v>
                </c:pt>
                <c:pt idx="1895">
                  <c:v>07:07:17:45</c:v>
                </c:pt>
                <c:pt idx="1896">
                  <c:v>07:07:40:45</c:v>
                </c:pt>
                <c:pt idx="1897">
                  <c:v>07:08:03:45</c:v>
                </c:pt>
                <c:pt idx="1898">
                  <c:v>07:08:26:45</c:v>
                </c:pt>
                <c:pt idx="1899">
                  <c:v>07:08:49:45</c:v>
                </c:pt>
                <c:pt idx="1900">
                  <c:v>07:09:12:45</c:v>
                </c:pt>
                <c:pt idx="1901">
                  <c:v>07:09:35:45</c:v>
                </c:pt>
                <c:pt idx="1902">
                  <c:v>07:09:58:45</c:v>
                </c:pt>
                <c:pt idx="1903">
                  <c:v>07:10:21:45</c:v>
                </c:pt>
                <c:pt idx="1904">
                  <c:v>07:10:44:45</c:v>
                </c:pt>
                <c:pt idx="1905">
                  <c:v>07:11:07:45</c:v>
                </c:pt>
                <c:pt idx="1906">
                  <c:v>07:11:30:45</c:v>
                </c:pt>
                <c:pt idx="1907">
                  <c:v>07:11:53:45</c:v>
                </c:pt>
                <c:pt idx="1908">
                  <c:v>07:12:16:45</c:v>
                </c:pt>
                <c:pt idx="1909">
                  <c:v>07:12:39:45</c:v>
                </c:pt>
                <c:pt idx="1910">
                  <c:v>07:13:02:45</c:v>
                </c:pt>
                <c:pt idx="1911">
                  <c:v>07:13:25:45</c:v>
                </c:pt>
                <c:pt idx="1912">
                  <c:v>07:13:48:45</c:v>
                </c:pt>
                <c:pt idx="1913">
                  <c:v>07:14:11:45</c:v>
                </c:pt>
                <c:pt idx="1914">
                  <c:v>07:14:34:45</c:v>
                </c:pt>
                <c:pt idx="1915">
                  <c:v>07:14:57:45</c:v>
                </c:pt>
                <c:pt idx="1916">
                  <c:v>07:15:20:45</c:v>
                </c:pt>
                <c:pt idx="1917">
                  <c:v>07:15:43:45</c:v>
                </c:pt>
                <c:pt idx="1918">
                  <c:v>07:16:06:45</c:v>
                </c:pt>
                <c:pt idx="1919">
                  <c:v>07:16:29:45</c:v>
                </c:pt>
                <c:pt idx="1920">
                  <c:v>07:16:52:45</c:v>
                </c:pt>
                <c:pt idx="1921">
                  <c:v>07:17:15:45</c:v>
                </c:pt>
                <c:pt idx="1922">
                  <c:v>07:17:38:45</c:v>
                </c:pt>
                <c:pt idx="1923">
                  <c:v>07:18:01:45</c:v>
                </c:pt>
                <c:pt idx="1924">
                  <c:v>07:18:24:45</c:v>
                </c:pt>
                <c:pt idx="1925">
                  <c:v>07:18:47:45</c:v>
                </c:pt>
                <c:pt idx="1926">
                  <c:v>07:19:10:45</c:v>
                </c:pt>
                <c:pt idx="1927">
                  <c:v>07:19:33:45</c:v>
                </c:pt>
                <c:pt idx="1928">
                  <c:v>07:19:56:45</c:v>
                </c:pt>
                <c:pt idx="1929">
                  <c:v>07:20:19:45</c:v>
                </c:pt>
                <c:pt idx="1930">
                  <c:v>07:20:42:46</c:v>
                </c:pt>
                <c:pt idx="1931">
                  <c:v>07:21:05:45</c:v>
                </c:pt>
                <c:pt idx="1932">
                  <c:v>07:21:28:45</c:v>
                </c:pt>
                <c:pt idx="1933">
                  <c:v>07:21:51:45</c:v>
                </c:pt>
                <c:pt idx="1934">
                  <c:v>07:22:14:45</c:v>
                </c:pt>
                <c:pt idx="1935">
                  <c:v>07:22:37:45</c:v>
                </c:pt>
                <c:pt idx="1936">
                  <c:v>07:23:00:45</c:v>
                </c:pt>
                <c:pt idx="1937">
                  <c:v>07:23:23:45</c:v>
                </c:pt>
                <c:pt idx="1938">
                  <c:v>07:23:46:45</c:v>
                </c:pt>
                <c:pt idx="1939">
                  <c:v>07:24:09:45</c:v>
                </c:pt>
                <c:pt idx="1940">
                  <c:v>07:24:32:45</c:v>
                </c:pt>
                <c:pt idx="1941">
                  <c:v>07:24:55:46</c:v>
                </c:pt>
                <c:pt idx="1942">
                  <c:v>07:25:18:45</c:v>
                </c:pt>
                <c:pt idx="1943">
                  <c:v>07:25:41:45</c:v>
                </c:pt>
                <c:pt idx="1944">
                  <c:v>07:26:04:45</c:v>
                </c:pt>
                <c:pt idx="1945">
                  <c:v>07:26:27:45</c:v>
                </c:pt>
                <c:pt idx="1946">
                  <c:v>07:26:50:45</c:v>
                </c:pt>
                <c:pt idx="1947">
                  <c:v>07:27:13:45</c:v>
                </c:pt>
                <c:pt idx="1948">
                  <c:v>07:27:36:45</c:v>
                </c:pt>
                <c:pt idx="1949">
                  <c:v>07:27:59:45</c:v>
                </c:pt>
                <c:pt idx="1950">
                  <c:v>07:28:22:45</c:v>
                </c:pt>
                <c:pt idx="1951">
                  <c:v>07:28:45:45</c:v>
                </c:pt>
                <c:pt idx="1952">
                  <c:v>07:29:08:46</c:v>
                </c:pt>
                <c:pt idx="1953">
                  <c:v>07:29:31:45</c:v>
                </c:pt>
                <c:pt idx="1954">
                  <c:v>07:29:54:45</c:v>
                </c:pt>
                <c:pt idx="1955">
                  <c:v>07:30:17:45</c:v>
                </c:pt>
                <c:pt idx="1956">
                  <c:v>07:30:40:45</c:v>
                </c:pt>
                <c:pt idx="1957">
                  <c:v>07:31:03:45</c:v>
                </c:pt>
                <c:pt idx="1958">
                  <c:v>07:31:26:45</c:v>
                </c:pt>
                <c:pt idx="1959">
                  <c:v>07:31:49:45</c:v>
                </c:pt>
                <c:pt idx="1960">
                  <c:v>07:32:12:46</c:v>
                </c:pt>
                <c:pt idx="1961">
                  <c:v>07:32:35:45</c:v>
                </c:pt>
                <c:pt idx="1962">
                  <c:v>07:32:58:45</c:v>
                </c:pt>
                <c:pt idx="1963">
                  <c:v>07:33:21:45</c:v>
                </c:pt>
                <c:pt idx="1964">
                  <c:v>07:33:44:45</c:v>
                </c:pt>
                <c:pt idx="1965">
                  <c:v>07:34:07:45</c:v>
                </c:pt>
                <c:pt idx="1966">
                  <c:v>07:34:30:45</c:v>
                </c:pt>
                <c:pt idx="1967">
                  <c:v>07:34:53:45</c:v>
                </c:pt>
                <c:pt idx="1968">
                  <c:v>07:35:16:45</c:v>
                </c:pt>
                <c:pt idx="1969">
                  <c:v>07:35:39:45</c:v>
                </c:pt>
                <c:pt idx="1970">
                  <c:v>07:36:02:45</c:v>
                </c:pt>
                <c:pt idx="1971">
                  <c:v>07:36:25:46</c:v>
                </c:pt>
                <c:pt idx="1972">
                  <c:v>07:36:48:45</c:v>
                </c:pt>
                <c:pt idx="1973">
                  <c:v>07:37:11:45</c:v>
                </c:pt>
                <c:pt idx="1974">
                  <c:v>07:37:34:46</c:v>
                </c:pt>
                <c:pt idx="1975">
                  <c:v>07:37:57:45</c:v>
                </c:pt>
                <c:pt idx="1976">
                  <c:v>07:38:20:45</c:v>
                </c:pt>
                <c:pt idx="1977">
                  <c:v>07:38:43:45</c:v>
                </c:pt>
                <c:pt idx="1978">
                  <c:v>07:39:06:45</c:v>
                </c:pt>
                <c:pt idx="1979">
                  <c:v>07:39:29:45</c:v>
                </c:pt>
                <c:pt idx="1980">
                  <c:v>07:39:52:45</c:v>
                </c:pt>
                <c:pt idx="1981">
                  <c:v>07:40:15:45</c:v>
                </c:pt>
                <c:pt idx="1982">
                  <c:v>07:40:38:45</c:v>
                </c:pt>
                <c:pt idx="1983">
                  <c:v>07:41:01:45</c:v>
                </c:pt>
                <c:pt idx="1984">
                  <c:v>07:41:24:45</c:v>
                </c:pt>
                <c:pt idx="1985">
                  <c:v>07:41:47:45</c:v>
                </c:pt>
                <c:pt idx="1986">
                  <c:v>07:42:10:45</c:v>
                </c:pt>
                <c:pt idx="1987">
                  <c:v>07:42:33:45</c:v>
                </c:pt>
                <c:pt idx="1988">
                  <c:v>07:42:56:45</c:v>
                </c:pt>
                <c:pt idx="1989">
                  <c:v>07:43:19:45</c:v>
                </c:pt>
                <c:pt idx="1990">
                  <c:v>07:43:42:45</c:v>
                </c:pt>
                <c:pt idx="1991">
                  <c:v>07:44:05:45</c:v>
                </c:pt>
                <c:pt idx="1992">
                  <c:v>07:44:28:45</c:v>
                </c:pt>
                <c:pt idx="1993">
                  <c:v>07:44:51:45</c:v>
                </c:pt>
                <c:pt idx="1994">
                  <c:v>07:45:14:45</c:v>
                </c:pt>
                <c:pt idx="1995">
                  <c:v>07:45:37:45</c:v>
                </c:pt>
                <c:pt idx="1996">
                  <c:v>07:46:00:45</c:v>
                </c:pt>
                <c:pt idx="1997">
                  <c:v>07:46:23:45</c:v>
                </c:pt>
                <c:pt idx="1998">
                  <c:v>07:46:46:45</c:v>
                </c:pt>
                <c:pt idx="1999">
                  <c:v>07:47:09:45</c:v>
                </c:pt>
                <c:pt idx="2000">
                  <c:v>07:47:32:45</c:v>
                </c:pt>
                <c:pt idx="2001">
                  <c:v>07:47:55:45</c:v>
                </c:pt>
                <c:pt idx="2002">
                  <c:v>07:48:18:45</c:v>
                </c:pt>
                <c:pt idx="2003">
                  <c:v>07:48:41:45</c:v>
                </c:pt>
                <c:pt idx="2004">
                  <c:v>07:49:04:45</c:v>
                </c:pt>
                <c:pt idx="2005">
                  <c:v>07:49:27:45</c:v>
                </c:pt>
                <c:pt idx="2006">
                  <c:v>07:49:50:45</c:v>
                </c:pt>
                <c:pt idx="2007">
                  <c:v>07:50:13:45</c:v>
                </c:pt>
                <c:pt idx="2008">
                  <c:v>07:50:36:45</c:v>
                </c:pt>
                <c:pt idx="2009">
                  <c:v>07:50:59:45</c:v>
                </c:pt>
                <c:pt idx="2010">
                  <c:v>07:51:22:45</c:v>
                </c:pt>
                <c:pt idx="2011">
                  <c:v>07:51:45:45</c:v>
                </c:pt>
                <c:pt idx="2012">
                  <c:v>07:52:08:45</c:v>
                </c:pt>
                <c:pt idx="2013">
                  <c:v>07:52:31:45</c:v>
                </c:pt>
                <c:pt idx="2014">
                  <c:v>07:52:54:45</c:v>
                </c:pt>
                <c:pt idx="2015">
                  <c:v>07:53:17:45</c:v>
                </c:pt>
                <c:pt idx="2016">
                  <c:v>07:53:40:45</c:v>
                </c:pt>
                <c:pt idx="2017">
                  <c:v>07:54:03:45</c:v>
                </c:pt>
                <c:pt idx="2018">
                  <c:v>07:54:26:45</c:v>
                </c:pt>
                <c:pt idx="2019">
                  <c:v>07:54:49:45</c:v>
                </c:pt>
                <c:pt idx="2020">
                  <c:v>07:55:12:45</c:v>
                </c:pt>
                <c:pt idx="2021">
                  <c:v>07:55:35:45</c:v>
                </c:pt>
                <c:pt idx="2022">
                  <c:v>07:55:58:45</c:v>
                </c:pt>
                <c:pt idx="2023">
                  <c:v>07:56:21:45</c:v>
                </c:pt>
                <c:pt idx="2024">
                  <c:v>07:56:44:45</c:v>
                </c:pt>
                <c:pt idx="2025">
                  <c:v>07:57:07:45</c:v>
                </c:pt>
                <c:pt idx="2026">
                  <c:v>07:57:30:45</c:v>
                </c:pt>
                <c:pt idx="2027">
                  <c:v>07:57:53:45</c:v>
                </c:pt>
                <c:pt idx="2028">
                  <c:v>07:58:16:45</c:v>
                </c:pt>
                <c:pt idx="2029">
                  <c:v>07:58:39:45</c:v>
                </c:pt>
                <c:pt idx="2030">
                  <c:v>07:59:02:45</c:v>
                </c:pt>
                <c:pt idx="2031">
                  <c:v>07:59:25:45</c:v>
                </c:pt>
                <c:pt idx="2032">
                  <c:v>07:59:48:45</c:v>
                </c:pt>
                <c:pt idx="2033">
                  <c:v>08:00:11:45</c:v>
                </c:pt>
                <c:pt idx="2034">
                  <c:v>08:00:34:45</c:v>
                </c:pt>
                <c:pt idx="2035">
                  <c:v>08:00:57:45</c:v>
                </c:pt>
                <c:pt idx="2036">
                  <c:v>08:01:20:45</c:v>
                </c:pt>
                <c:pt idx="2037">
                  <c:v>08:01:43:45</c:v>
                </c:pt>
                <c:pt idx="2038">
                  <c:v>08:02:06:45</c:v>
                </c:pt>
                <c:pt idx="2039">
                  <c:v>08:02:29:45</c:v>
                </c:pt>
                <c:pt idx="2040">
                  <c:v>08:02:52:45</c:v>
                </c:pt>
                <c:pt idx="2041">
                  <c:v>08:03:15:45</c:v>
                </c:pt>
                <c:pt idx="2042">
                  <c:v>08:03:38:45</c:v>
                </c:pt>
                <c:pt idx="2043">
                  <c:v>08:04:01:45</c:v>
                </c:pt>
                <c:pt idx="2044">
                  <c:v>08:04:24:46</c:v>
                </c:pt>
                <c:pt idx="2045">
                  <c:v>08:04:47:45</c:v>
                </c:pt>
                <c:pt idx="2046">
                  <c:v>08:05:10:45</c:v>
                </c:pt>
                <c:pt idx="2047">
                  <c:v>08:05:33:45</c:v>
                </c:pt>
                <c:pt idx="2048">
                  <c:v>08:05:56:45</c:v>
                </c:pt>
                <c:pt idx="2049">
                  <c:v>08:06:19:45</c:v>
                </c:pt>
                <c:pt idx="2050">
                  <c:v>08:06:42:45</c:v>
                </c:pt>
                <c:pt idx="2051">
                  <c:v>08:07:05:45</c:v>
                </c:pt>
                <c:pt idx="2052">
                  <c:v>08:07:28:45</c:v>
                </c:pt>
                <c:pt idx="2053">
                  <c:v>08:07:51:45</c:v>
                </c:pt>
                <c:pt idx="2054">
                  <c:v>08:08:14:45</c:v>
                </c:pt>
                <c:pt idx="2055">
                  <c:v>08:08:37:45</c:v>
                </c:pt>
                <c:pt idx="2056">
                  <c:v>08:09:00:45</c:v>
                </c:pt>
                <c:pt idx="2057">
                  <c:v>08:09:23:45</c:v>
                </c:pt>
                <c:pt idx="2058">
                  <c:v>08:09:46:45</c:v>
                </c:pt>
                <c:pt idx="2059">
                  <c:v>08:10:09:45</c:v>
                </c:pt>
                <c:pt idx="2060">
                  <c:v>08:10:32:45</c:v>
                </c:pt>
                <c:pt idx="2061">
                  <c:v>08:10:55:45</c:v>
                </c:pt>
                <c:pt idx="2062">
                  <c:v>08:11:18:45</c:v>
                </c:pt>
                <c:pt idx="2063">
                  <c:v>08:11:41:45</c:v>
                </c:pt>
                <c:pt idx="2064">
                  <c:v>08:12:04:45</c:v>
                </c:pt>
                <c:pt idx="2065">
                  <c:v>08:12:27:45</c:v>
                </c:pt>
                <c:pt idx="2066">
                  <c:v>08:12:50:45</c:v>
                </c:pt>
                <c:pt idx="2067">
                  <c:v>08:13:13:45</c:v>
                </c:pt>
                <c:pt idx="2068">
                  <c:v>08:13:36:45</c:v>
                </c:pt>
                <c:pt idx="2069">
                  <c:v>08:13:59:45</c:v>
                </c:pt>
                <c:pt idx="2070">
                  <c:v>08:14:22:45</c:v>
                </c:pt>
                <c:pt idx="2071">
                  <c:v>08:14:45:45</c:v>
                </c:pt>
                <c:pt idx="2072">
                  <c:v>08:15:08:45</c:v>
                </c:pt>
                <c:pt idx="2073">
                  <c:v>08:15:31:45</c:v>
                </c:pt>
                <c:pt idx="2074">
                  <c:v>08:15:54:45</c:v>
                </c:pt>
                <c:pt idx="2075">
                  <c:v>08:16:17:45</c:v>
                </c:pt>
                <c:pt idx="2076">
                  <c:v>08:16:40:45</c:v>
                </c:pt>
                <c:pt idx="2077">
                  <c:v>08:17:03:46</c:v>
                </c:pt>
                <c:pt idx="2078">
                  <c:v>08:17:26:45</c:v>
                </c:pt>
                <c:pt idx="2079">
                  <c:v>08:17:49:45</c:v>
                </c:pt>
                <c:pt idx="2080">
                  <c:v>08:18:12:45</c:v>
                </c:pt>
                <c:pt idx="2081">
                  <c:v>08:18:35:45</c:v>
                </c:pt>
                <c:pt idx="2082">
                  <c:v>08:18:58:45</c:v>
                </c:pt>
                <c:pt idx="2083">
                  <c:v>08:19:21:45</c:v>
                </c:pt>
                <c:pt idx="2084">
                  <c:v>08:19:44:45</c:v>
                </c:pt>
                <c:pt idx="2085">
                  <c:v>08:20:07:45</c:v>
                </c:pt>
                <c:pt idx="2086">
                  <c:v>08:20:30:45</c:v>
                </c:pt>
                <c:pt idx="2087">
                  <c:v>08:20:53:45</c:v>
                </c:pt>
                <c:pt idx="2088">
                  <c:v>08:21:16:45</c:v>
                </c:pt>
                <c:pt idx="2089">
                  <c:v>08:21:39:45</c:v>
                </c:pt>
                <c:pt idx="2090">
                  <c:v>08:22:02:45</c:v>
                </c:pt>
                <c:pt idx="2091">
                  <c:v>08:22:25:45</c:v>
                </c:pt>
                <c:pt idx="2092">
                  <c:v>08:22:48:45</c:v>
                </c:pt>
                <c:pt idx="2093">
                  <c:v>08:23:11:45</c:v>
                </c:pt>
                <c:pt idx="2094">
                  <c:v>08:23:34:45</c:v>
                </c:pt>
                <c:pt idx="2095">
                  <c:v>08:23:57:46</c:v>
                </c:pt>
                <c:pt idx="2096">
                  <c:v>08:24:20:45</c:v>
                </c:pt>
                <c:pt idx="2097">
                  <c:v>08:24:43:45</c:v>
                </c:pt>
                <c:pt idx="2098">
                  <c:v>08:25:06:45</c:v>
                </c:pt>
                <c:pt idx="2099">
                  <c:v>08:25:29:45</c:v>
                </c:pt>
                <c:pt idx="2100">
                  <c:v>08:25:52:45</c:v>
                </c:pt>
                <c:pt idx="2101">
                  <c:v>08:26:15:45</c:v>
                </c:pt>
                <c:pt idx="2102">
                  <c:v>08:26:38:45</c:v>
                </c:pt>
                <c:pt idx="2103">
                  <c:v>08:27:01:45</c:v>
                </c:pt>
                <c:pt idx="2104">
                  <c:v>08:27:24:45</c:v>
                </c:pt>
                <c:pt idx="2105">
                  <c:v>08:27:47:45</c:v>
                </c:pt>
                <c:pt idx="2106">
                  <c:v>08:28:10:45</c:v>
                </c:pt>
                <c:pt idx="2107">
                  <c:v>08:28:33:45</c:v>
                </c:pt>
                <c:pt idx="2108">
                  <c:v>08:28:56:45</c:v>
                </c:pt>
                <c:pt idx="2109">
                  <c:v>08:29:19:45</c:v>
                </c:pt>
                <c:pt idx="2110">
                  <c:v>08:29:42:45</c:v>
                </c:pt>
                <c:pt idx="2111">
                  <c:v>08:30:05:45</c:v>
                </c:pt>
                <c:pt idx="2112">
                  <c:v>08:30:28:45</c:v>
                </c:pt>
                <c:pt idx="2113">
                  <c:v>08:30:51:45</c:v>
                </c:pt>
                <c:pt idx="2114">
                  <c:v>08:31:14:45</c:v>
                </c:pt>
                <c:pt idx="2115">
                  <c:v>08:31:37:45</c:v>
                </c:pt>
                <c:pt idx="2116">
                  <c:v>08:32:00:45</c:v>
                </c:pt>
                <c:pt idx="2117">
                  <c:v>08:32:23:45</c:v>
                </c:pt>
                <c:pt idx="2118">
                  <c:v>08:32:46:45</c:v>
                </c:pt>
                <c:pt idx="2119">
                  <c:v>08:33:09:45</c:v>
                </c:pt>
                <c:pt idx="2120">
                  <c:v>08:33:32:45</c:v>
                </c:pt>
                <c:pt idx="2121">
                  <c:v>08:33:55:45</c:v>
                </c:pt>
                <c:pt idx="2122">
                  <c:v>08:34:18:45</c:v>
                </c:pt>
                <c:pt idx="2123">
                  <c:v>08:34:41:45</c:v>
                </c:pt>
                <c:pt idx="2124">
                  <c:v>08:35:04:45</c:v>
                </c:pt>
                <c:pt idx="2125">
                  <c:v>08:35:27:45</c:v>
                </c:pt>
                <c:pt idx="2126">
                  <c:v>08:35:50:45</c:v>
                </c:pt>
                <c:pt idx="2127">
                  <c:v>08:36:13:45</c:v>
                </c:pt>
                <c:pt idx="2128">
                  <c:v>08:36:36:45</c:v>
                </c:pt>
                <c:pt idx="2129">
                  <c:v>08:36:59:45</c:v>
                </c:pt>
                <c:pt idx="2130">
                  <c:v>08:37:22:45</c:v>
                </c:pt>
                <c:pt idx="2131">
                  <c:v>08:37:45:45</c:v>
                </c:pt>
                <c:pt idx="2132">
                  <c:v>08:38:08:45</c:v>
                </c:pt>
                <c:pt idx="2133">
                  <c:v>08:38:31:45</c:v>
                </c:pt>
                <c:pt idx="2134">
                  <c:v>08:38:54:45</c:v>
                </c:pt>
                <c:pt idx="2135">
                  <c:v>08:39:17:45</c:v>
                </c:pt>
                <c:pt idx="2136">
                  <c:v>08:39:40:45</c:v>
                </c:pt>
                <c:pt idx="2137">
                  <c:v>08:40:03:45</c:v>
                </c:pt>
                <c:pt idx="2138">
                  <c:v>08:40:26:45</c:v>
                </c:pt>
                <c:pt idx="2139">
                  <c:v>08:40:49:45</c:v>
                </c:pt>
                <c:pt idx="2140">
                  <c:v>08:41:12:45</c:v>
                </c:pt>
                <c:pt idx="2141">
                  <c:v>08:41:35:45</c:v>
                </c:pt>
                <c:pt idx="2142">
                  <c:v>08:41:58:45</c:v>
                </c:pt>
                <c:pt idx="2143">
                  <c:v>08:42:21:45</c:v>
                </c:pt>
                <c:pt idx="2144">
                  <c:v>08:42:44:45</c:v>
                </c:pt>
                <c:pt idx="2145">
                  <c:v>08:43:07:45</c:v>
                </c:pt>
                <c:pt idx="2146">
                  <c:v>08:43:30:45</c:v>
                </c:pt>
                <c:pt idx="2147">
                  <c:v>08:43:53:45</c:v>
                </c:pt>
                <c:pt idx="2148">
                  <c:v>08:44:16:45</c:v>
                </c:pt>
                <c:pt idx="2149">
                  <c:v>08:44:39:45</c:v>
                </c:pt>
                <c:pt idx="2150">
                  <c:v>08:45:02:45</c:v>
                </c:pt>
                <c:pt idx="2151">
                  <c:v>08:45:25:45</c:v>
                </c:pt>
                <c:pt idx="2152">
                  <c:v>08:45:48:45</c:v>
                </c:pt>
                <c:pt idx="2153">
                  <c:v>08:46:11:45</c:v>
                </c:pt>
                <c:pt idx="2154">
                  <c:v>08:46:34:45</c:v>
                </c:pt>
                <c:pt idx="2155">
                  <c:v>08:46:57:45</c:v>
                </c:pt>
                <c:pt idx="2156">
                  <c:v>08:47:20:45</c:v>
                </c:pt>
                <c:pt idx="2157">
                  <c:v>08:47:43:45</c:v>
                </c:pt>
                <c:pt idx="2158">
                  <c:v>08:48:06:45</c:v>
                </c:pt>
                <c:pt idx="2159">
                  <c:v>08:48:29:45</c:v>
                </c:pt>
                <c:pt idx="2160">
                  <c:v>08:48:52:45</c:v>
                </c:pt>
                <c:pt idx="2161">
                  <c:v>08:49:15:45</c:v>
                </c:pt>
                <c:pt idx="2162">
                  <c:v>08:49:38:45</c:v>
                </c:pt>
                <c:pt idx="2163">
                  <c:v>08:50:01:45</c:v>
                </c:pt>
                <c:pt idx="2164">
                  <c:v>08:50:24:45</c:v>
                </c:pt>
                <c:pt idx="2165">
                  <c:v>08:50:47:45</c:v>
                </c:pt>
                <c:pt idx="2166">
                  <c:v>08:51:10:45</c:v>
                </c:pt>
                <c:pt idx="2167">
                  <c:v>08:51:33:45</c:v>
                </c:pt>
                <c:pt idx="2168">
                  <c:v>08:51:56:45</c:v>
                </c:pt>
                <c:pt idx="2169">
                  <c:v>08:52:19:45</c:v>
                </c:pt>
                <c:pt idx="2170">
                  <c:v>08:52:42:45</c:v>
                </c:pt>
                <c:pt idx="2171">
                  <c:v>08:53:05:45</c:v>
                </c:pt>
                <c:pt idx="2172">
                  <c:v>08:53:28:45</c:v>
                </c:pt>
                <c:pt idx="2173">
                  <c:v>08:53:51:45</c:v>
                </c:pt>
                <c:pt idx="2174">
                  <c:v>08:54:14:45</c:v>
                </c:pt>
                <c:pt idx="2175">
                  <c:v>08:54:37:45</c:v>
                </c:pt>
                <c:pt idx="2176">
                  <c:v>08:55:00:45</c:v>
                </c:pt>
                <c:pt idx="2177">
                  <c:v>08:55:23:45</c:v>
                </c:pt>
                <c:pt idx="2178">
                  <c:v>08:55:46:45</c:v>
                </c:pt>
                <c:pt idx="2179">
                  <c:v>08:56:09:45</c:v>
                </c:pt>
                <c:pt idx="2180">
                  <c:v>08:56:32:45</c:v>
                </c:pt>
                <c:pt idx="2181">
                  <c:v>08:56:55:45</c:v>
                </c:pt>
                <c:pt idx="2182">
                  <c:v>08:57:18:45</c:v>
                </c:pt>
                <c:pt idx="2183">
                  <c:v>08:57:41:45</c:v>
                </c:pt>
                <c:pt idx="2184">
                  <c:v>08:58:04:45</c:v>
                </c:pt>
                <c:pt idx="2185">
                  <c:v>08:58:27:45</c:v>
                </c:pt>
                <c:pt idx="2186">
                  <c:v>08:58:50:45</c:v>
                </c:pt>
                <c:pt idx="2187">
                  <c:v>08:59:13:45</c:v>
                </c:pt>
                <c:pt idx="2188">
                  <c:v>08:59:36:45</c:v>
                </c:pt>
                <c:pt idx="2189">
                  <c:v>08:59:59:45</c:v>
                </c:pt>
                <c:pt idx="2190">
                  <c:v>09:00:22:45</c:v>
                </c:pt>
                <c:pt idx="2191">
                  <c:v>09:00:45:45</c:v>
                </c:pt>
                <c:pt idx="2192">
                  <c:v>09:01:08:45</c:v>
                </c:pt>
                <c:pt idx="2193">
                  <c:v>09:01:31:45</c:v>
                </c:pt>
                <c:pt idx="2194">
                  <c:v>09:01:54:45</c:v>
                </c:pt>
                <c:pt idx="2195">
                  <c:v>09:02:17:45</c:v>
                </c:pt>
                <c:pt idx="2196">
                  <c:v>09:02:40:45</c:v>
                </c:pt>
                <c:pt idx="2197">
                  <c:v>09:03:03:45</c:v>
                </c:pt>
                <c:pt idx="2198">
                  <c:v>09:03:26:45</c:v>
                </c:pt>
                <c:pt idx="2199">
                  <c:v>09:03:49:45</c:v>
                </c:pt>
                <c:pt idx="2200">
                  <c:v>09:04:12:45</c:v>
                </c:pt>
                <c:pt idx="2201">
                  <c:v>09:04:35:45</c:v>
                </c:pt>
                <c:pt idx="2202">
                  <c:v>09:04:58:45</c:v>
                </c:pt>
                <c:pt idx="2203">
                  <c:v>09:05:21:45</c:v>
                </c:pt>
                <c:pt idx="2204">
                  <c:v>09:05:44:45</c:v>
                </c:pt>
                <c:pt idx="2205">
                  <c:v>09:06:07:45</c:v>
                </c:pt>
                <c:pt idx="2206">
                  <c:v>09:06:30:45</c:v>
                </c:pt>
                <c:pt idx="2207">
                  <c:v>09:06:53:45</c:v>
                </c:pt>
                <c:pt idx="2208">
                  <c:v>09:07:16:45</c:v>
                </c:pt>
                <c:pt idx="2209">
                  <c:v>09:07:39:45</c:v>
                </c:pt>
                <c:pt idx="2210">
                  <c:v>09:08:02:45</c:v>
                </c:pt>
                <c:pt idx="2211">
                  <c:v>09:08:25:45</c:v>
                </c:pt>
                <c:pt idx="2212">
                  <c:v>09:08:48:45</c:v>
                </c:pt>
                <c:pt idx="2213">
                  <c:v>09:09:11:45</c:v>
                </c:pt>
                <c:pt idx="2214">
                  <c:v>09:09:34:45</c:v>
                </c:pt>
                <c:pt idx="2215">
                  <c:v>09:09:57:45</c:v>
                </c:pt>
                <c:pt idx="2216">
                  <c:v>09:10:20:45</c:v>
                </c:pt>
                <c:pt idx="2217">
                  <c:v>09:10:43:45</c:v>
                </c:pt>
                <c:pt idx="2218">
                  <c:v>09:11:06:45</c:v>
                </c:pt>
                <c:pt idx="2219">
                  <c:v>09:11:29:45</c:v>
                </c:pt>
                <c:pt idx="2220">
                  <c:v>09:11:52:45</c:v>
                </c:pt>
                <c:pt idx="2221">
                  <c:v>09:12:15:45</c:v>
                </c:pt>
                <c:pt idx="2222">
                  <c:v>09:12:38:45</c:v>
                </c:pt>
                <c:pt idx="2223">
                  <c:v>09:13:01:45</c:v>
                </c:pt>
                <c:pt idx="2224">
                  <c:v>09:13:24:45</c:v>
                </c:pt>
                <c:pt idx="2225">
                  <c:v>09:13:47:45</c:v>
                </c:pt>
                <c:pt idx="2226">
                  <c:v>09:14:10:45</c:v>
                </c:pt>
                <c:pt idx="2227">
                  <c:v>09:14:33:45</c:v>
                </c:pt>
                <c:pt idx="2228">
                  <c:v>09:14:56:45</c:v>
                </c:pt>
                <c:pt idx="2229">
                  <c:v>09:15:19:45</c:v>
                </c:pt>
                <c:pt idx="2230">
                  <c:v>09:15:42:45</c:v>
                </c:pt>
                <c:pt idx="2231">
                  <c:v>09:16:05:45</c:v>
                </c:pt>
                <c:pt idx="2232">
                  <c:v>09:16:28:45</c:v>
                </c:pt>
                <c:pt idx="2233">
                  <c:v>09:16:51:45</c:v>
                </c:pt>
                <c:pt idx="2234">
                  <c:v>09:17:14:45</c:v>
                </c:pt>
                <c:pt idx="2235">
                  <c:v>09:17:37:45</c:v>
                </c:pt>
                <c:pt idx="2236">
                  <c:v>09:18:00:45</c:v>
                </c:pt>
                <c:pt idx="2237">
                  <c:v>09:18:23:45</c:v>
                </c:pt>
                <c:pt idx="2238">
                  <c:v>09:18:46:45</c:v>
                </c:pt>
                <c:pt idx="2239">
                  <c:v>09:19:09:45</c:v>
                </c:pt>
                <c:pt idx="2240">
                  <c:v>09:19:32:45</c:v>
                </c:pt>
                <c:pt idx="2241">
                  <c:v>09:19:55:45</c:v>
                </c:pt>
                <c:pt idx="2242">
                  <c:v>09:20:18:45</c:v>
                </c:pt>
                <c:pt idx="2243">
                  <c:v>09:20:41:45</c:v>
                </c:pt>
                <c:pt idx="2244">
                  <c:v>09:21:04:45</c:v>
                </c:pt>
                <c:pt idx="2245">
                  <c:v>09:21:27:45</c:v>
                </c:pt>
                <c:pt idx="2246">
                  <c:v>09:21:50:45</c:v>
                </c:pt>
                <c:pt idx="2247">
                  <c:v>09:22:13:45</c:v>
                </c:pt>
                <c:pt idx="2248">
                  <c:v>09:22:36:45</c:v>
                </c:pt>
                <c:pt idx="2249">
                  <c:v>09:22:59:45</c:v>
                </c:pt>
                <c:pt idx="2250">
                  <c:v>09:23:22:45</c:v>
                </c:pt>
                <c:pt idx="2251">
                  <c:v>09:23:45:45</c:v>
                </c:pt>
                <c:pt idx="2252">
                  <c:v>09:24:08:45</c:v>
                </c:pt>
                <c:pt idx="2253">
                  <c:v>09:24:31:45</c:v>
                </c:pt>
                <c:pt idx="2254">
                  <c:v>09:24:54:45</c:v>
                </c:pt>
                <c:pt idx="2255">
                  <c:v>09:25:17:45</c:v>
                </c:pt>
                <c:pt idx="2256">
                  <c:v>09:25:40:45</c:v>
                </c:pt>
                <c:pt idx="2257">
                  <c:v>09:26:03:45</c:v>
                </c:pt>
                <c:pt idx="2258">
                  <c:v>09:26:26:45</c:v>
                </c:pt>
                <c:pt idx="2259">
                  <c:v>09:26:49:45</c:v>
                </c:pt>
                <c:pt idx="2260">
                  <c:v>09:27:12:45</c:v>
                </c:pt>
                <c:pt idx="2261">
                  <c:v>09:27:35:45</c:v>
                </c:pt>
                <c:pt idx="2262">
                  <c:v>09:27:58:45</c:v>
                </c:pt>
                <c:pt idx="2263">
                  <c:v>09:28:21:45</c:v>
                </c:pt>
                <c:pt idx="2264">
                  <c:v>09:28:44:45</c:v>
                </c:pt>
                <c:pt idx="2265">
                  <c:v>09:29:07:45</c:v>
                </c:pt>
                <c:pt idx="2266">
                  <c:v>09:29:30:45</c:v>
                </c:pt>
                <c:pt idx="2267">
                  <c:v>09:29:53:45</c:v>
                </c:pt>
                <c:pt idx="2268">
                  <c:v>09:30:16:45</c:v>
                </c:pt>
                <c:pt idx="2269">
                  <c:v>09:30:39:45</c:v>
                </c:pt>
                <c:pt idx="2270">
                  <c:v>09:31:02:45</c:v>
                </c:pt>
                <c:pt idx="2271">
                  <c:v>09:31:25:45</c:v>
                </c:pt>
                <c:pt idx="2272">
                  <c:v>09:31:48:45</c:v>
                </c:pt>
                <c:pt idx="2273">
                  <c:v>09:32:11:45</c:v>
                </c:pt>
                <c:pt idx="2274">
                  <c:v>09:32:34:45</c:v>
                </c:pt>
                <c:pt idx="2275">
                  <c:v>09:32:57:45</c:v>
                </c:pt>
                <c:pt idx="2276">
                  <c:v>09:33:20:45</c:v>
                </c:pt>
                <c:pt idx="2277">
                  <c:v>09:33:43:45</c:v>
                </c:pt>
                <c:pt idx="2278">
                  <c:v>09:34:06:45</c:v>
                </c:pt>
                <c:pt idx="2279">
                  <c:v>09:34:29:45</c:v>
                </c:pt>
                <c:pt idx="2280">
                  <c:v>09:34:52:45</c:v>
                </c:pt>
                <c:pt idx="2281">
                  <c:v>09:35:15:45</c:v>
                </c:pt>
                <c:pt idx="2282">
                  <c:v>09:35:38:45</c:v>
                </c:pt>
                <c:pt idx="2283">
                  <c:v>09:36:01:45</c:v>
                </c:pt>
                <c:pt idx="2284">
                  <c:v>09:36:24:45</c:v>
                </c:pt>
                <c:pt idx="2285">
                  <c:v>09:36:47:45</c:v>
                </c:pt>
                <c:pt idx="2286">
                  <c:v>09:37:10:45</c:v>
                </c:pt>
                <c:pt idx="2287">
                  <c:v>09:37:33:45</c:v>
                </c:pt>
                <c:pt idx="2288">
                  <c:v>09:37:56:45</c:v>
                </c:pt>
                <c:pt idx="2289">
                  <c:v>09:38:19:45</c:v>
                </c:pt>
                <c:pt idx="2290">
                  <c:v>09:38:42:45</c:v>
                </c:pt>
                <c:pt idx="2291">
                  <c:v>09:39:05:45</c:v>
                </c:pt>
                <c:pt idx="2292">
                  <c:v>09:39:28:45</c:v>
                </c:pt>
                <c:pt idx="2293">
                  <c:v>09:39:51:45</c:v>
                </c:pt>
                <c:pt idx="2294">
                  <c:v>09:40:14:45</c:v>
                </c:pt>
                <c:pt idx="2295">
                  <c:v>09:40:37:45</c:v>
                </c:pt>
                <c:pt idx="2296">
                  <c:v>09:41:00:45</c:v>
                </c:pt>
                <c:pt idx="2297">
                  <c:v>09:41:23:45</c:v>
                </c:pt>
                <c:pt idx="2298">
                  <c:v>09:41:46:45</c:v>
                </c:pt>
                <c:pt idx="2299">
                  <c:v>09:42:09:45</c:v>
                </c:pt>
                <c:pt idx="2300">
                  <c:v>09:42:32:45</c:v>
                </c:pt>
                <c:pt idx="2301">
                  <c:v>09:42:55:45</c:v>
                </c:pt>
                <c:pt idx="2302">
                  <c:v>09:43:18:45</c:v>
                </c:pt>
                <c:pt idx="2303">
                  <c:v>09:43:41:45</c:v>
                </c:pt>
                <c:pt idx="2304">
                  <c:v>09:44:04:45</c:v>
                </c:pt>
                <c:pt idx="2305">
                  <c:v>09:44:27:45</c:v>
                </c:pt>
                <c:pt idx="2306">
                  <c:v>09:44:50:45</c:v>
                </c:pt>
                <c:pt idx="2307">
                  <c:v>09:45:13:45</c:v>
                </c:pt>
                <c:pt idx="2308">
                  <c:v>09:45:36:45</c:v>
                </c:pt>
                <c:pt idx="2309">
                  <c:v>09:45:59:45</c:v>
                </c:pt>
                <c:pt idx="2310">
                  <c:v>09:46:22:45</c:v>
                </c:pt>
                <c:pt idx="2311">
                  <c:v>09:46:45:45</c:v>
                </c:pt>
                <c:pt idx="2312">
                  <c:v>09:47:08:46</c:v>
                </c:pt>
                <c:pt idx="2313">
                  <c:v>09:47:31:45</c:v>
                </c:pt>
                <c:pt idx="2314">
                  <c:v>09:47:54:45</c:v>
                </c:pt>
                <c:pt idx="2315">
                  <c:v>09:48:17:45</c:v>
                </c:pt>
                <c:pt idx="2316">
                  <c:v>09:48:40:45</c:v>
                </c:pt>
                <c:pt idx="2317">
                  <c:v>09:49:03:45</c:v>
                </c:pt>
                <c:pt idx="2318">
                  <c:v>09:49:26:45</c:v>
                </c:pt>
                <c:pt idx="2319">
                  <c:v>09:49:49:45</c:v>
                </c:pt>
                <c:pt idx="2320">
                  <c:v>09:50:12:45</c:v>
                </c:pt>
                <c:pt idx="2321">
                  <c:v>09:50:35:45</c:v>
                </c:pt>
                <c:pt idx="2322">
                  <c:v>09:50:58:45</c:v>
                </c:pt>
                <c:pt idx="2323">
                  <c:v>09:51:21:45</c:v>
                </c:pt>
                <c:pt idx="2324">
                  <c:v>09:51:44:45</c:v>
                </c:pt>
                <c:pt idx="2325">
                  <c:v>09:52:07:45</c:v>
                </c:pt>
                <c:pt idx="2326">
                  <c:v>09:52:30:45</c:v>
                </c:pt>
                <c:pt idx="2327">
                  <c:v>09:52:53:45</c:v>
                </c:pt>
                <c:pt idx="2328">
                  <c:v>09:53:16:45</c:v>
                </c:pt>
                <c:pt idx="2329">
                  <c:v>09:53:39:45</c:v>
                </c:pt>
                <c:pt idx="2330">
                  <c:v>09:54:02:45</c:v>
                </c:pt>
                <c:pt idx="2331">
                  <c:v>09:54:25:45</c:v>
                </c:pt>
                <c:pt idx="2332">
                  <c:v>09:54:48:45</c:v>
                </c:pt>
                <c:pt idx="2333">
                  <c:v>09:55:11:45</c:v>
                </c:pt>
                <c:pt idx="2334">
                  <c:v>09:55:34:45</c:v>
                </c:pt>
                <c:pt idx="2335">
                  <c:v>09:55:57:45</c:v>
                </c:pt>
                <c:pt idx="2336">
                  <c:v>09:56:20:45</c:v>
                </c:pt>
                <c:pt idx="2337">
                  <c:v>09:56:43:45</c:v>
                </c:pt>
                <c:pt idx="2338">
                  <c:v>09:57:06:45</c:v>
                </c:pt>
                <c:pt idx="2339">
                  <c:v>09:57:29:45</c:v>
                </c:pt>
                <c:pt idx="2340">
                  <c:v>09:57:52:45</c:v>
                </c:pt>
                <c:pt idx="2341">
                  <c:v>09:58:15:45</c:v>
                </c:pt>
                <c:pt idx="2342">
                  <c:v>09:58:38:45</c:v>
                </c:pt>
                <c:pt idx="2343">
                  <c:v>09:59:01:45</c:v>
                </c:pt>
                <c:pt idx="2344">
                  <c:v>09:59:24:45</c:v>
                </c:pt>
                <c:pt idx="2345">
                  <c:v>09:59:47:45</c:v>
                </c:pt>
                <c:pt idx="2346">
                  <c:v>10:00:10:45</c:v>
                </c:pt>
                <c:pt idx="2347">
                  <c:v>10:00:33:45</c:v>
                </c:pt>
                <c:pt idx="2348">
                  <c:v>10:00:56:45</c:v>
                </c:pt>
                <c:pt idx="2349">
                  <c:v>10:01:19:45</c:v>
                </c:pt>
                <c:pt idx="2350">
                  <c:v>10:01:42:45</c:v>
                </c:pt>
                <c:pt idx="2351">
                  <c:v>10:02:05:45</c:v>
                </c:pt>
                <c:pt idx="2352">
                  <c:v>10:02:28:45</c:v>
                </c:pt>
                <c:pt idx="2353">
                  <c:v>10:02:51:45</c:v>
                </c:pt>
                <c:pt idx="2354">
                  <c:v>10:03:14:45</c:v>
                </c:pt>
                <c:pt idx="2355">
                  <c:v>10:03:37:45</c:v>
                </c:pt>
                <c:pt idx="2356">
                  <c:v>10:04:00:45</c:v>
                </c:pt>
                <c:pt idx="2357">
                  <c:v>10:04:23:45</c:v>
                </c:pt>
                <c:pt idx="2358">
                  <c:v>10:04:46:45</c:v>
                </c:pt>
                <c:pt idx="2359">
                  <c:v>10:05:09:45</c:v>
                </c:pt>
                <c:pt idx="2360">
                  <c:v>10:05:32:45</c:v>
                </c:pt>
                <c:pt idx="2361">
                  <c:v>10:05:55:46</c:v>
                </c:pt>
                <c:pt idx="2362">
                  <c:v>10:06:18:45</c:v>
                </c:pt>
                <c:pt idx="2363">
                  <c:v>10:06:41:45</c:v>
                </c:pt>
                <c:pt idx="2364">
                  <c:v>10:07:04:45</c:v>
                </c:pt>
                <c:pt idx="2365">
                  <c:v>10:07:27:45</c:v>
                </c:pt>
                <c:pt idx="2366">
                  <c:v>10:07:50:45</c:v>
                </c:pt>
                <c:pt idx="2367">
                  <c:v>10:08:13:45</c:v>
                </c:pt>
                <c:pt idx="2368">
                  <c:v>10:08:36:45</c:v>
                </c:pt>
                <c:pt idx="2369">
                  <c:v>10:08:59:45</c:v>
                </c:pt>
                <c:pt idx="2370">
                  <c:v>10:09:22:45</c:v>
                </c:pt>
                <c:pt idx="2371">
                  <c:v>10:09:45:45</c:v>
                </c:pt>
                <c:pt idx="2372">
                  <c:v>10:10:08:45</c:v>
                </c:pt>
                <c:pt idx="2373">
                  <c:v>10:10:31:45</c:v>
                </c:pt>
                <c:pt idx="2374">
                  <c:v>10:10:54:45</c:v>
                </c:pt>
                <c:pt idx="2375">
                  <c:v>10:11:17:45</c:v>
                </c:pt>
                <c:pt idx="2376">
                  <c:v>10:11:40:45</c:v>
                </c:pt>
                <c:pt idx="2377">
                  <c:v>10:12:03:45</c:v>
                </c:pt>
                <c:pt idx="2378">
                  <c:v>10:12:26:45</c:v>
                </c:pt>
                <c:pt idx="2379">
                  <c:v>10:12:49:46</c:v>
                </c:pt>
                <c:pt idx="2380">
                  <c:v>10:13:12:45</c:v>
                </c:pt>
                <c:pt idx="2381">
                  <c:v>10:13:35:45</c:v>
                </c:pt>
                <c:pt idx="2382">
                  <c:v>10:13:58:46</c:v>
                </c:pt>
                <c:pt idx="2383">
                  <c:v>10:14:21:45</c:v>
                </c:pt>
                <c:pt idx="2384">
                  <c:v>10:14:44:45</c:v>
                </c:pt>
                <c:pt idx="2385">
                  <c:v>10:15:07:45</c:v>
                </c:pt>
                <c:pt idx="2386">
                  <c:v>10:15:30:45</c:v>
                </c:pt>
                <c:pt idx="2387">
                  <c:v>10:15:53:45</c:v>
                </c:pt>
                <c:pt idx="2388">
                  <c:v>10:16:16:45</c:v>
                </c:pt>
                <c:pt idx="2389">
                  <c:v>10:16:39:45</c:v>
                </c:pt>
                <c:pt idx="2390">
                  <c:v>10:17:02:45</c:v>
                </c:pt>
                <c:pt idx="2391">
                  <c:v>10:17:25:45</c:v>
                </c:pt>
                <c:pt idx="2392">
                  <c:v>10:17:48:45</c:v>
                </c:pt>
                <c:pt idx="2393">
                  <c:v>10:18:11:46</c:v>
                </c:pt>
                <c:pt idx="2394">
                  <c:v>10:18:34:45</c:v>
                </c:pt>
                <c:pt idx="2395">
                  <c:v>10:18:57:45</c:v>
                </c:pt>
                <c:pt idx="2396">
                  <c:v>10:19:20:45</c:v>
                </c:pt>
                <c:pt idx="2397">
                  <c:v>10:19:43:45</c:v>
                </c:pt>
                <c:pt idx="2398">
                  <c:v>10:20:06:45</c:v>
                </c:pt>
                <c:pt idx="2399">
                  <c:v>10:20:29:45</c:v>
                </c:pt>
                <c:pt idx="2400">
                  <c:v>10:20:52:45</c:v>
                </c:pt>
                <c:pt idx="2401">
                  <c:v>10:21:15:45</c:v>
                </c:pt>
                <c:pt idx="2402">
                  <c:v>10:21:38:45</c:v>
                </c:pt>
                <c:pt idx="2403">
                  <c:v>10:22:01:45</c:v>
                </c:pt>
                <c:pt idx="2404">
                  <c:v>10:22:24:45</c:v>
                </c:pt>
                <c:pt idx="2405">
                  <c:v>10:22:47:45</c:v>
                </c:pt>
                <c:pt idx="2406">
                  <c:v>10:23:10:45</c:v>
                </c:pt>
                <c:pt idx="2407">
                  <c:v>10:23:33:45</c:v>
                </c:pt>
                <c:pt idx="2408">
                  <c:v>10:23:56:45</c:v>
                </c:pt>
                <c:pt idx="2409">
                  <c:v>10:24:19:45</c:v>
                </c:pt>
                <c:pt idx="2410">
                  <c:v>10:24:42:45</c:v>
                </c:pt>
                <c:pt idx="2411">
                  <c:v>10:25:05:45</c:v>
                </c:pt>
                <c:pt idx="2412">
                  <c:v>10:25:28:45</c:v>
                </c:pt>
                <c:pt idx="2413">
                  <c:v>10:25:51:45</c:v>
                </c:pt>
                <c:pt idx="2414">
                  <c:v>10:26:14:45</c:v>
                </c:pt>
                <c:pt idx="2415">
                  <c:v>10:26:37:45</c:v>
                </c:pt>
                <c:pt idx="2416">
                  <c:v>10:27:00:45</c:v>
                </c:pt>
                <c:pt idx="2417">
                  <c:v>10:27:23:45</c:v>
                </c:pt>
                <c:pt idx="2418">
                  <c:v>10:27:46:45</c:v>
                </c:pt>
                <c:pt idx="2419">
                  <c:v>10:28:09:45</c:v>
                </c:pt>
                <c:pt idx="2420">
                  <c:v>10:28:32:45</c:v>
                </c:pt>
                <c:pt idx="2421">
                  <c:v>10:28:55:45</c:v>
                </c:pt>
                <c:pt idx="2422">
                  <c:v>10:29:18:45</c:v>
                </c:pt>
                <c:pt idx="2423">
                  <c:v>10:29:41:45</c:v>
                </c:pt>
                <c:pt idx="2424">
                  <c:v>10:30:04:45</c:v>
                </c:pt>
                <c:pt idx="2425">
                  <c:v>10:30:27:45</c:v>
                </c:pt>
                <c:pt idx="2426">
                  <c:v>10:30:50:45</c:v>
                </c:pt>
                <c:pt idx="2427">
                  <c:v>10:31:13:45</c:v>
                </c:pt>
                <c:pt idx="2428">
                  <c:v>10:31:36:45</c:v>
                </c:pt>
                <c:pt idx="2429">
                  <c:v>10:31:59:45</c:v>
                </c:pt>
                <c:pt idx="2430">
                  <c:v>10:32:22:45</c:v>
                </c:pt>
                <c:pt idx="2431">
                  <c:v>10:32:45:45</c:v>
                </c:pt>
                <c:pt idx="2432">
                  <c:v>10:33:08:45</c:v>
                </c:pt>
                <c:pt idx="2433">
                  <c:v>10:33:31:45</c:v>
                </c:pt>
                <c:pt idx="2434">
                  <c:v>10:33:54:45</c:v>
                </c:pt>
                <c:pt idx="2435">
                  <c:v>10:34:17:45</c:v>
                </c:pt>
                <c:pt idx="2436">
                  <c:v>10:34:40:45</c:v>
                </c:pt>
                <c:pt idx="2437">
                  <c:v>10:35:03:45</c:v>
                </c:pt>
                <c:pt idx="2438">
                  <c:v>10:35:26:45</c:v>
                </c:pt>
                <c:pt idx="2439">
                  <c:v>10:35:49:45</c:v>
                </c:pt>
                <c:pt idx="2440">
                  <c:v>10:36:12:45</c:v>
                </c:pt>
                <c:pt idx="2441">
                  <c:v>10:36:35:45</c:v>
                </c:pt>
                <c:pt idx="2442">
                  <c:v>10:36:58:45</c:v>
                </c:pt>
                <c:pt idx="2443">
                  <c:v>10:37:21:45</c:v>
                </c:pt>
                <c:pt idx="2444">
                  <c:v>10:37:44:45</c:v>
                </c:pt>
                <c:pt idx="2445">
                  <c:v>10:38:07:45</c:v>
                </c:pt>
                <c:pt idx="2446">
                  <c:v>10:38:30:45</c:v>
                </c:pt>
                <c:pt idx="2447">
                  <c:v>10:38:53:45</c:v>
                </c:pt>
                <c:pt idx="2448">
                  <c:v>10:39:16:45</c:v>
                </c:pt>
                <c:pt idx="2449">
                  <c:v>10:39:39:45</c:v>
                </c:pt>
                <c:pt idx="2450">
                  <c:v>10:40:02:45</c:v>
                </c:pt>
                <c:pt idx="2451">
                  <c:v>10:40:25:45</c:v>
                </c:pt>
                <c:pt idx="2452">
                  <c:v>10:40:48:45</c:v>
                </c:pt>
                <c:pt idx="2453">
                  <c:v>10:41:11:45</c:v>
                </c:pt>
                <c:pt idx="2454">
                  <c:v>10:41:34:45</c:v>
                </c:pt>
                <c:pt idx="2455">
                  <c:v>10:41:57:45</c:v>
                </c:pt>
                <c:pt idx="2456">
                  <c:v>10:42:20:45</c:v>
                </c:pt>
                <c:pt idx="2457">
                  <c:v>10:42:43:45</c:v>
                </c:pt>
                <c:pt idx="2458">
                  <c:v>10:43:06:45</c:v>
                </c:pt>
                <c:pt idx="2459">
                  <c:v>10:43:29:45</c:v>
                </c:pt>
                <c:pt idx="2460">
                  <c:v>10:43:52:45</c:v>
                </c:pt>
                <c:pt idx="2461">
                  <c:v>10:44:15:45</c:v>
                </c:pt>
                <c:pt idx="2462">
                  <c:v>10:44:38:45</c:v>
                </c:pt>
                <c:pt idx="2463">
                  <c:v>10:45:01:45</c:v>
                </c:pt>
                <c:pt idx="2464">
                  <c:v>10:45:24:45</c:v>
                </c:pt>
                <c:pt idx="2465">
                  <c:v>10:45:47:45</c:v>
                </c:pt>
                <c:pt idx="2466">
                  <c:v>10:46:10:45</c:v>
                </c:pt>
                <c:pt idx="2467">
                  <c:v>10:46:33:45</c:v>
                </c:pt>
                <c:pt idx="2468">
                  <c:v>10:46:56:45</c:v>
                </c:pt>
                <c:pt idx="2469">
                  <c:v>10:47:19:45</c:v>
                </c:pt>
                <c:pt idx="2470">
                  <c:v>10:47:42:45</c:v>
                </c:pt>
                <c:pt idx="2471">
                  <c:v>10:48:05:45</c:v>
                </c:pt>
                <c:pt idx="2472">
                  <c:v>10:48:28:45</c:v>
                </c:pt>
                <c:pt idx="2473">
                  <c:v>10:48:51:45</c:v>
                </c:pt>
                <c:pt idx="2474">
                  <c:v>10:49:14:45</c:v>
                </c:pt>
                <c:pt idx="2475">
                  <c:v>10:49:37:45</c:v>
                </c:pt>
                <c:pt idx="2476">
                  <c:v>10:50:00:45</c:v>
                </c:pt>
                <c:pt idx="2477">
                  <c:v>10:50:23:45</c:v>
                </c:pt>
                <c:pt idx="2478">
                  <c:v>10:50:46:46</c:v>
                </c:pt>
                <c:pt idx="2479">
                  <c:v>10:51:09:45</c:v>
                </c:pt>
                <c:pt idx="2480">
                  <c:v>10:51:32:45</c:v>
                </c:pt>
                <c:pt idx="2481">
                  <c:v>10:51:55:45</c:v>
                </c:pt>
                <c:pt idx="2482">
                  <c:v>10:52:18:45</c:v>
                </c:pt>
                <c:pt idx="2483">
                  <c:v>10:52:41:45</c:v>
                </c:pt>
                <c:pt idx="2484">
                  <c:v>10:53:04:45</c:v>
                </c:pt>
                <c:pt idx="2485">
                  <c:v>10:53:27:45</c:v>
                </c:pt>
                <c:pt idx="2486">
                  <c:v>10:53:50:45</c:v>
                </c:pt>
                <c:pt idx="2487">
                  <c:v>10:54:13:45</c:v>
                </c:pt>
                <c:pt idx="2488">
                  <c:v>10:54:36:45</c:v>
                </c:pt>
                <c:pt idx="2489">
                  <c:v>10:54:59:45</c:v>
                </c:pt>
                <c:pt idx="2490">
                  <c:v>10:55:22:45</c:v>
                </c:pt>
                <c:pt idx="2491">
                  <c:v>10:55:45:45</c:v>
                </c:pt>
                <c:pt idx="2492">
                  <c:v>10:56:08:45</c:v>
                </c:pt>
                <c:pt idx="2493">
                  <c:v>10:56:31:45</c:v>
                </c:pt>
                <c:pt idx="2494">
                  <c:v>10:56:54:45</c:v>
                </c:pt>
                <c:pt idx="2495">
                  <c:v>10:57:17:45</c:v>
                </c:pt>
                <c:pt idx="2496">
                  <c:v>10:57:40:45</c:v>
                </c:pt>
                <c:pt idx="2497">
                  <c:v>10:58:03:45</c:v>
                </c:pt>
                <c:pt idx="2498">
                  <c:v>10:58:26:45</c:v>
                </c:pt>
                <c:pt idx="2499">
                  <c:v>10:58:49:45</c:v>
                </c:pt>
                <c:pt idx="2500">
                  <c:v>10:59:12:45</c:v>
                </c:pt>
                <c:pt idx="2501">
                  <c:v>10:59:35:45</c:v>
                </c:pt>
                <c:pt idx="2502">
                  <c:v>10:59:58:45</c:v>
                </c:pt>
                <c:pt idx="2503">
                  <c:v>11:00:21:45</c:v>
                </c:pt>
                <c:pt idx="2504">
                  <c:v>11:00:44:45</c:v>
                </c:pt>
                <c:pt idx="2505">
                  <c:v>11:01:07:45</c:v>
                </c:pt>
                <c:pt idx="2506">
                  <c:v>11:01:30:45</c:v>
                </c:pt>
                <c:pt idx="2507">
                  <c:v>11:01:53:45</c:v>
                </c:pt>
                <c:pt idx="2508">
                  <c:v>11:02:16:45</c:v>
                </c:pt>
                <c:pt idx="2509">
                  <c:v>11:02:39:45</c:v>
                </c:pt>
                <c:pt idx="2510">
                  <c:v>11:03:02:45</c:v>
                </c:pt>
                <c:pt idx="2511">
                  <c:v>11:03:25:45</c:v>
                </c:pt>
                <c:pt idx="2512">
                  <c:v>11:03:48:45</c:v>
                </c:pt>
                <c:pt idx="2513">
                  <c:v>11:04:11:45</c:v>
                </c:pt>
                <c:pt idx="2514">
                  <c:v>11:04:34:45</c:v>
                </c:pt>
                <c:pt idx="2515">
                  <c:v>11:04:57:45</c:v>
                </c:pt>
                <c:pt idx="2516">
                  <c:v>11:05:20:45</c:v>
                </c:pt>
                <c:pt idx="2517">
                  <c:v>11:05:43:45</c:v>
                </c:pt>
                <c:pt idx="2518">
                  <c:v>11:06:06:45</c:v>
                </c:pt>
                <c:pt idx="2519">
                  <c:v>11:06:29:45</c:v>
                </c:pt>
                <c:pt idx="2520">
                  <c:v>11:06:52:45</c:v>
                </c:pt>
                <c:pt idx="2521">
                  <c:v>11:07:15:45</c:v>
                </c:pt>
                <c:pt idx="2522">
                  <c:v>11:07:38:46</c:v>
                </c:pt>
                <c:pt idx="2523">
                  <c:v>11:08:01:45</c:v>
                </c:pt>
                <c:pt idx="2524">
                  <c:v>11:08:24:45</c:v>
                </c:pt>
                <c:pt idx="2525">
                  <c:v>11:08:47:45</c:v>
                </c:pt>
                <c:pt idx="2526">
                  <c:v>11:09:10:45</c:v>
                </c:pt>
                <c:pt idx="2527">
                  <c:v>11:09:33:45</c:v>
                </c:pt>
                <c:pt idx="2528">
                  <c:v>11:09:56:45</c:v>
                </c:pt>
                <c:pt idx="2529">
                  <c:v>11:10:19:45</c:v>
                </c:pt>
                <c:pt idx="2530">
                  <c:v>11:10:42:45</c:v>
                </c:pt>
                <c:pt idx="2531">
                  <c:v>11:11:05:45</c:v>
                </c:pt>
                <c:pt idx="2532">
                  <c:v>11:11:28:45</c:v>
                </c:pt>
                <c:pt idx="2533">
                  <c:v>11:11:51:45</c:v>
                </c:pt>
                <c:pt idx="2534">
                  <c:v>11:12:14:45</c:v>
                </c:pt>
                <c:pt idx="2535">
                  <c:v>11:12:37:45</c:v>
                </c:pt>
                <c:pt idx="2536">
                  <c:v>11:13:00:45</c:v>
                </c:pt>
                <c:pt idx="2537">
                  <c:v>11:13:23:45</c:v>
                </c:pt>
                <c:pt idx="2538">
                  <c:v>11:13:46:45</c:v>
                </c:pt>
                <c:pt idx="2539">
                  <c:v>11:14:09:45</c:v>
                </c:pt>
                <c:pt idx="2540">
                  <c:v>11:14:32:45</c:v>
                </c:pt>
                <c:pt idx="2541">
                  <c:v>11:14:55:45</c:v>
                </c:pt>
                <c:pt idx="2542">
                  <c:v>11:15:18:45</c:v>
                </c:pt>
                <c:pt idx="2543">
                  <c:v>11:15:41:45</c:v>
                </c:pt>
                <c:pt idx="2544">
                  <c:v>11:16:04:45</c:v>
                </c:pt>
                <c:pt idx="2545">
                  <c:v>11:16:27:45</c:v>
                </c:pt>
                <c:pt idx="2546">
                  <c:v>11:16:50:46</c:v>
                </c:pt>
                <c:pt idx="2547">
                  <c:v>11:17:13:45</c:v>
                </c:pt>
                <c:pt idx="2548">
                  <c:v>11:17:36:45</c:v>
                </c:pt>
                <c:pt idx="2549">
                  <c:v>11:17:59:45</c:v>
                </c:pt>
                <c:pt idx="2550">
                  <c:v>11:18:22:45</c:v>
                </c:pt>
                <c:pt idx="2551">
                  <c:v>11:18:45:45</c:v>
                </c:pt>
                <c:pt idx="2552">
                  <c:v>11:19:08:45</c:v>
                </c:pt>
                <c:pt idx="2553">
                  <c:v>11:19:31:45</c:v>
                </c:pt>
                <c:pt idx="2554">
                  <c:v>11:19:54:45</c:v>
                </c:pt>
                <c:pt idx="2555">
                  <c:v>11:20:17:45</c:v>
                </c:pt>
                <c:pt idx="2556">
                  <c:v>11:20:40:45</c:v>
                </c:pt>
                <c:pt idx="2557">
                  <c:v>11:21:03:45</c:v>
                </c:pt>
                <c:pt idx="2558">
                  <c:v>11:21:26:45</c:v>
                </c:pt>
                <c:pt idx="2559">
                  <c:v>11:21:49:45</c:v>
                </c:pt>
                <c:pt idx="2560">
                  <c:v>11:22:12:45</c:v>
                </c:pt>
                <c:pt idx="2561">
                  <c:v>11:22:35:45</c:v>
                </c:pt>
                <c:pt idx="2562">
                  <c:v>11:22:58:45</c:v>
                </c:pt>
                <c:pt idx="2563">
                  <c:v>11:23:21:45</c:v>
                </c:pt>
                <c:pt idx="2564">
                  <c:v>11:23:44:45</c:v>
                </c:pt>
                <c:pt idx="2565">
                  <c:v>11:24:07:45</c:v>
                </c:pt>
                <c:pt idx="2566">
                  <c:v>11:24:30:45</c:v>
                </c:pt>
                <c:pt idx="2567">
                  <c:v>11:24:53:45</c:v>
                </c:pt>
                <c:pt idx="2568">
                  <c:v>11:25:16:45</c:v>
                </c:pt>
                <c:pt idx="2569">
                  <c:v>11:25:39:45</c:v>
                </c:pt>
                <c:pt idx="2570">
                  <c:v>11:26:02:45</c:v>
                </c:pt>
                <c:pt idx="2571">
                  <c:v>11:26:25:45</c:v>
                </c:pt>
                <c:pt idx="2572">
                  <c:v>11:26:48:45</c:v>
                </c:pt>
                <c:pt idx="2573">
                  <c:v>11:27:11:45</c:v>
                </c:pt>
                <c:pt idx="2574">
                  <c:v>11:27:34:45</c:v>
                </c:pt>
                <c:pt idx="2575">
                  <c:v>11:27:57:45</c:v>
                </c:pt>
                <c:pt idx="2576">
                  <c:v>11:28:20:45</c:v>
                </c:pt>
                <c:pt idx="2577">
                  <c:v>11:28:43:45</c:v>
                </c:pt>
                <c:pt idx="2578">
                  <c:v>11:29:06:45</c:v>
                </c:pt>
                <c:pt idx="2579">
                  <c:v>11:29:29:45</c:v>
                </c:pt>
                <c:pt idx="2580">
                  <c:v>11:29:52:45</c:v>
                </c:pt>
                <c:pt idx="2581">
                  <c:v>11:30:15:45</c:v>
                </c:pt>
                <c:pt idx="2582">
                  <c:v>11:30:38:45</c:v>
                </c:pt>
                <c:pt idx="2583">
                  <c:v>11:31:01:45</c:v>
                </c:pt>
                <c:pt idx="2584">
                  <c:v>11:31:24:45</c:v>
                </c:pt>
                <c:pt idx="2585">
                  <c:v>11:31:47:45</c:v>
                </c:pt>
                <c:pt idx="2586">
                  <c:v>11:32:10:45</c:v>
                </c:pt>
                <c:pt idx="2587">
                  <c:v>11:32:33:45</c:v>
                </c:pt>
                <c:pt idx="2588">
                  <c:v>11:32:56:45</c:v>
                </c:pt>
                <c:pt idx="2589">
                  <c:v>11:33:19:45</c:v>
                </c:pt>
                <c:pt idx="2590">
                  <c:v>11:33:42:45</c:v>
                </c:pt>
                <c:pt idx="2591">
                  <c:v>11:34:05:45</c:v>
                </c:pt>
                <c:pt idx="2592">
                  <c:v>11:34:28:45</c:v>
                </c:pt>
                <c:pt idx="2593">
                  <c:v>11:34:51:45</c:v>
                </c:pt>
                <c:pt idx="2594">
                  <c:v>11:35:14:46</c:v>
                </c:pt>
                <c:pt idx="2595">
                  <c:v>11:35:37:45</c:v>
                </c:pt>
                <c:pt idx="2596">
                  <c:v>11:36:00:45</c:v>
                </c:pt>
                <c:pt idx="2597">
                  <c:v>11:36:23:45</c:v>
                </c:pt>
                <c:pt idx="2598">
                  <c:v>11:36:46:45</c:v>
                </c:pt>
                <c:pt idx="2599">
                  <c:v>11:37:09:45</c:v>
                </c:pt>
                <c:pt idx="2600">
                  <c:v>11:37:32:45</c:v>
                </c:pt>
                <c:pt idx="2601">
                  <c:v>11:37:55:45</c:v>
                </c:pt>
                <c:pt idx="2602">
                  <c:v>11:38:18:45</c:v>
                </c:pt>
                <c:pt idx="2603">
                  <c:v>11:38:41:45</c:v>
                </c:pt>
                <c:pt idx="2604">
                  <c:v>11:39:04:45</c:v>
                </c:pt>
                <c:pt idx="2605">
                  <c:v>11:39:27:45</c:v>
                </c:pt>
                <c:pt idx="2606">
                  <c:v>11:39:50:45</c:v>
                </c:pt>
                <c:pt idx="2607">
                  <c:v>11:40:13:45</c:v>
                </c:pt>
                <c:pt idx="2608">
                  <c:v>11:40:36:45</c:v>
                </c:pt>
                <c:pt idx="2609">
                  <c:v>11:40:59:45</c:v>
                </c:pt>
                <c:pt idx="2610">
                  <c:v>11:41:22:45</c:v>
                </c:pt>
                <c:pt idx="2611">
                  <c:v>11:41:45:45</c:v>
                </c:pt>
                <c:pt idx="2612">
                  <c:v>11:42:08:45</c:v>
                </c:pt>
                <c:pt idx="2613">
                  <c:v>11:42:31:45</c:v>
                </c:pt>
                <c:pt idx="2614">
                  <c:v>11:42:54:45</c:v>
                </c:pt>
                <c:pt idx="2615">
                  <c:v>11:43:17:45</c:v>
                </c:pt>
                <c:pt idx="2616">
                  <c:v>11:43:40:45</c:v>
                </c:pt>
                <c:pt idx="2617">
                  <c:v>11:44:03:45</c:v>
                </c:pt>
                <c:pt idx="2618">
                  <c:v>11:44:26:45</c:v>
                </c:pt>
                <c:pt idx="2619">
                  <c:v>11:44:49:45</c:v>
                </c:pt>
                <c:pt idx="2620">
                  <c:v>11:45:12:45</c:v>
                </c:pt>
                <c:pt idx="2621">
                  <c:v>11:45:35:45</c:v>
                </c:pt>
                <c:pt idx="2622">
                  <c:v>11:45:58:45</c:v>
                </c:pt>
                <c:pt idx="2623">
                  <c:v>11:46:21:45</c:v>
                </c:pt>
                <c:pt idx="2624">
                  <c:v>11:46:44:45</c:v>
                </c:pt>
                <c:pt idx="2625">
                  <c:v>11:47:07:45</c:v>
                </c:pt>
                <c:pt idx="2626">
                  <c:v>11:47:30:45</c:v>
                </c:pt>
                <c:pt idx="2627">
                  <c:v>11:47:53:46</c:v>
                </c:pt>
                <c:pt idx="2628">
                  <c:v>11:48:16:45</c:v>
                </c:pt>
                <c:pt idx="2629">
                  <c:v>11:48:39:45</c:v>
                </c:pt>
                <c:pt idx="2630">
                  <c:v>11:49:02:45</c:v>
                </c:pt>
                <c:pt idx="2631">
                  <c:v>11:49:25:45</c:v>
                </c:pt>
                <c:pt idx="2632">
                  <c:v>11:49:48:45</c:v>
                </c:pt>
                <c:pt idx="2633">
                  <c:v>11:50:11:45</c:v>
                </c:pt>
                <c:pt idx="2634">
                  <c:v>11:50:34:45</c:v>
                </c:pt>
                <c:pt idx="2635">
                  <c:v>11:50:57:45</c:v>
                </c:pt>
                <c:pt idx="2636">
                  <c:v>11:51:20:45</c:v>
                </c:pt>
                <c:pt idx="2637">
                  <c:v>11:51:43:45</c:v>
                </c:pt>
                <c:pt idx="2638">
                  <c:v>11:52:06:45</c:v>
                </c:pt>
                <c:pt idx="2639">
                  <c:v>11:52:29:45</c:v>
                </c:pt>
                <c:pt idx="2640">
                  <c:v>11:52:52:46</c:v>
                </c:pt>
                <c:pt idx="2641">
                  <c:v>11:53:15:45</c:v>
                </c:pt>
                <c:pt idx="2642">
                  <c:v>11:53:38:45</c:v>
                </c:pt>
                <c:pt idx="2643">
                  <c:v>11:54:01:45</c:v>
                </c:pt>
                <c:pt idx="2644">
                  <c:v>11:54:24:45</c:v>
                </c:pt>
                <c:pt idx="2645">
                  <c:v>11:54:47:45</c:v>
                </c:pt>
                <c:pt idx="2646">
                  <c:v>11:55:10:45</c:v>
                </c:pt>
                <c:pt idx="2647">
                  <c:v>11:55:33:45</c:v>
                </c:pt>
                <c:pt idx="2648">
                  <c:v>11:55:56:45</c:v>
                </c:pt>
                <c:pt idx="2649">
                  <c:v>11:56:19:45</c:v>
                </c:pt>
                <c:pt idx="2650">
                  <c:v>11:56:42:45</c:v>
                </c:pt>
                <c:pt idx="2651">
                  <c:v>11:57:05:45</c:v>
                </c:pt>
                <c:pt idx="2652">
                  <c:v>11:57:28:45</c:v>
                </c:pt>
                <c:pt idx="2653">
                  <c:v>11:57:51:45</c:v>
                </c:pt>
                <c:pt idx="2654">
                  <c:v>11:58:14:45</c:v>
                </c:pt>
                <c:pt idx="2655">
                  <c:v>11:58:37:45</c:v>
                </c:pt>
                <c:pt idx="2656">
                  <c:v>11:59:00:45</c:v>
                </c:pt>
                <c:pt idx="2657">
                  <c:v>11:59:23:45</c:v>
                </c:pt>
                <c:pt idx="2658">
                  <c:v>11:59:46:45</c:v>
                </c:pt>
                <c:pt idx="2659">
                  <c:v>12:00:09:45</c:v>
                </c:pt>
                <c:pt idx="2660">
                  <c:v>12:00:32:45</c:v>
                </c:pt>
                <c:pt idx="2661">
                  <c:v>12:00:55:45</c:v>
                </c:pt>
                <c:pt idx="2662">
                  <c:v>12:01:18:46</c:v>
                </c:pt>
                <c:pt idx="2663">
                  <c:v>12:01:41:45</c:v>
                </c:pt>
                <c:pt idx="2664">
                  <c:v>12:02:04:45</c:v>
                </c:pt>
                <c:pt idx="2665">
                  <c:v>12:02:27:45</c:v>
                </c:pt>
                <c:pt idx="2666">
                  <c:v>12:02:50:45</c:v>
                </c:pt>
                <c:pt idx="2667">
                  <c:v>12:03:13:45</c:v>
                </c:pt>
                <c:pt idx="2668">
                  <c:v>12:03:36:45</c:v>
                </c:pt>
                <c:pt idx="2669">
                  <c:v>12:03:59:45</c:v>
                </c:pt>
                <c:pt idx="2670">
                  <c:v>12:04:22:45</c:v>
                </c:pt>
                <c:pt idx="2671">
                  <c:v>12:04:45:45</c:v>
                </c:pt>
                <c:pt idx="2672">
                  <c:v>12:05:08:45</c:v>
                </c:pt>
                <c:pt idx="2673">
                  <c:v>12:05:31:45</c:v>
                </c:pt>
                <c:pt idx="2674">
                  <c:v>12:05:54:45</c:v>
                </c:pt>
                <c:pt idx="2675">
                  <c:v>12:06:17:45</c:v>
                </c:pt>
                <c:pt idx="2676">
                  <c:v>12:06:40:45</c:v>
                </c:pt>
                <c:pt idx="2677">
                  <c:v>12:07:03:45</c:v>
                </c:pt>
                <c:pt idx="2678">
                  <c:v>12:07:26:45</c:v>
                </c:pt>
                <c:pt idx="2679">
                  <c:v>12:07:49:45</c:v>
                </c:pt>
                <c:pt idx="2680">
                  <c:v>12:08:12:45</c:v>
                </c:pt>
                <c:pt idx="2681">
                  <c:v>12:08:35:45</c:v>
                </c:pt>
                <c:pt idx="2682">
                  <c:v>12:08:58:45</c:v>
                </c:pt>
                <c:pt idx="2683">
                  <c:v>12:09:21:45</c:v>
                </c:pt>
                <c:pt idx="2684">
                  <c:v>12:09:44:45</c:v>
                </c:pt>
                <c:pt idx="2685">
                  <c:v>12:10:07:45</c:v>
                </c:pt>
                <c:pt idx="2686">
                  <c:v>12:10:30:45</c:v>
                </c:pt>
                <c:pt idx="2687">
                  <c:v>12:10:53:45</c:v>
                </c:pt>
                <c:pt idx="2688">
                  <c:v>12:11:16:45</c:v>
                </c:pt>
                <c:pt idx="2689">
                  <c:v>12:11:39:45</c:v>
                </c:pt>
                <c:pt idx="2690">
                  <c:v>12:12:02:45</c:v>
                </c:pt>
                <c:pt idx="2691">
                  <c:v>12:12:25:45</c:v>
                </c:pt>
                <c:pt idx="2692">
                  <c:v>12:12:48:45</c:v>
                </c:pt>
                <c:pt idx="2693">
                  <c:v>12:13:11:45</c:v>
                </c:pt>
                <c:pt idx="2694">
                  <c:v>12:13:34:45</c:v>
                </c:pt>
                <c:pt idx="2695">
                  <c:v>12:13:57:45</c:v>
                </c:pt>
                <c:pt idx="2696">
                  <c:v>12:14:20:45</c:v>
                </c:pt>
                <c:pt idx="2697">
                  <c:v>12:14:43:45</c:v>
                </c:pt>
                <c:pt idx="2698">
                  <c:v>12:15:06:45</c:v>
                </c:pt>
                <c:pt idx="2699">
                  <c:v>12:15:29:45</c:v>
                </c:pt>
                <c:pt idx="2700">
                  <c:v>12:15:52:45</c:v>
                </c:pt>
                <c:pt idx="2701">
                  <c:v>12:16:15:45</c:v>
                </c:pt>
                <c:pt idx="2702">
                  <c:v>12:16:38:45</c:v>
                </c:pt>
                <c:pt idx="2703">
                  <c:v>12:17:01:45</c:v>
                </c:pt>
                <c:pt idx="2704">
                  <c:v>12:17:24:45</c:v>
                </c:pt>
                <c:pt idx="2705">
                  <c:v>12:17:47:45</c:v>
                </c:pt>
                <c:pt idx="2706">
                  <c:v>12:18:10:45</c:v>
                </c:pt>
                <c:pt idx="2707">
                  <c:v>12:18:33:45</c:v>
                </c:pt>
                <c:pt idx="2708">
                  <c:v>12:18:56:45</c:v>
                </c:pt>
                <c:pt idx="2709">
                  <c:v>12:19:19:45</c:v>
                </c:pt>
                <c:pt idx="2710">
                  <c:v>12:19:42:45</c:v>
                </c:pt>
                <c:pt idx="2711">
                  <c:v>12:20:05:45</c:v>
                </c:pt>
                <c:pt idx="2712">
                  <c:v>12:20:28:45</c:v>
                </c:pt>
                <c:pt idx="2713">
                  <c:v>12:20:51:45</c:v>
                </c:pt>
                <c:pt idx="2714">
                  <c:v>12:21:14:45</c:v>
                </c:pt>
                <c:pt idx="2715">
                  <c:v>12:21:37:45</c:v>
                </c:pt>
                <c:pt idx="2716">
                  <c:v>12:22:00:45</c:v>
                </c:pt>
                <c:pt idx="2717">
                  <c:v>12:22:23:45</c:v>
                </c:pt>
                <c:pt idx="2718">
                  <c:v>12:22:46:45</c:v>
                </c:pt>
                <c:pt idx="2719">
                  <c:v>12:23:09:45</c:v>
                </c:pt>
                <c:pt idx="2720">
                  <c:v>12:23:32:45</c:v>
                </c:pt>
                <c:pt idx="2721">
                  <c:v>12:23:55:45</c:v>
                </c:pt>
                <c:pt idx="2722">
                  <c:v>12:24:18:45</c:v>
                </c:pt>
                <c:pt idx="2723">
                  <c:v>12:24:41:45</c:v>
                </c:pt>
                <c:pt idx="2724">
                  <c:v>12:25:04:45</c:v>
                </c:pt>
                <c:pt idx="2725">
                  <c:v>12:25:27:45</c:v>
                </c:pt>
                <c:pt idx="2726">
                  <c:v>12:25:50:45</c:v>
                </c:pt>
                <c:pt idx="2727">
                  <c:v>12:26:13:45</c:v>
                </c:pt>
                <c:pt idx="2728">
                  <c:v>12:26:36:45</c:v>
                </c:pt>
                <c:pt idx="2729">
                  <c:v>12:26:59:45</c:v>
                </c:pt>
                <c:pt idx="2730">
                  <c:v>12:27:22:45</c:v>
                </c:pt>
                <c:pt idx="2731">
                  <c:v>12:27:45:45</c:v>
                </c:pt>
                <c:pt idx="2732">
                  <c:v>12:28:08:45</c:v>
                </c:pt>
                <c:pt idx="2733">
                  <c:v>12:28:31:45</c:v>
                </c:pt>
                <c:pt idx="2734">
                  <c:v>12:28:54:45</c:v>
                </c:pt>
                <c:pt idx="2735">
                  <c:v>12:29:17:45</c:v>
                </c:pt>
                <c:pt idx="2736">
                  <c:v>12:29:40:45</c:v>
                </c:pt>
                <c:pt idx="2737">
                  <c:v>12:30:03:45</c:v>
                </c:pt>
                <c:pt idx="2738">
                  <c:v>12:30:26:45</c:v>
                </c:pt>
                <c:pt idx="2739">
                  <c:v>12:30:49:45</c:v>
                </c:pt>
                <c:pt idx="2740">
                  <c:v>12:31:12:45</c:v>
                </c:pt>
                <c:pt idx="2741">
                  <c:v>12:31:35:45</c:v>
                </c:pt>
                <c:pt idx="2742">
                  <c:v>12:31:58:45</c:v>
                </c:pt>
                <c:pt idx="2743">
                  <c:v>12:32:21:45</c:v>
                </c:pt>
                <c:pt idx="2744">
                  <c:v>12:32:44:45</c:v>
                </c:pt>
                <c:pt idx="2745">
                  <c:v>12:33:07:45</c:v>
                </c:pt>
                <c:pt idx="2746">
                  <c:v>12:33:30:45</c:v>
                </c:pt>
                <c:pt idx="2747">
                  <c:v>12:33:53:45</c:v>
                </c:pt>
                <c:pt idx="2748">
                  <c:v>12:34:16:45</c:v>
                </c:pt>
                <c:pt idx="2749">
                  <c:v>12:34:39:45</c:v>
                </c:pt>
                <c:pt idx="2750">
                  <c:v>12:35:02:45</c:v>
                </c:pt>
                <c:pt idx="2751">
                  <c:v>12:35:25:45</c:v>
                </c:pt>
                <c:pt idx="2752">
                  <c:v>12:35:48:45</c:v>
                </c:pt>
                <c:pt idx="2753">
                  <c:v>12:36:11:46</c:v>
                </c:pt>
                <c:pt idx="2754">
                  <c:v>12:36:34:45</c:v>
                </c:pt>
                <c:pt idx="2755">
                  <c:v>12:36:57:45</c:v>
                </c:pt>
                <c:pt idx="2756">
                  <c:v>12:37:20:45</c:v>
                </c:pt>
                <c:pt idx="2757">
                  <c:v>12:37:43:45</c:v>
                </c:pt>
                <c:pt idx="2758">
                  <c:v>12:38:06:45</c:v>
                </c:pt>
                <c:pt idx="2759">
                  <c:v>12:38:29:45</c:v>
                </c:pt>
                <c:pt idx="2760">
                  <c:v>12:38:52:45</c:v>
                </c:pt>
                <c:pt idx="2761">
                  <c:v>12:39:15:45</c:v>
                </c:pt>
                <c:pt idx="2762">
                  <c:v>12:39:38:45</c:v>
                </c:pt>
                <c:pt idx="2763">
                  <c:v>12:40:01:45</c:v>
                </c:pt>
                <c:pt idx="2764">
                  <c:v>12:40:24:45</c:v>
                </c:pt>
                <c:pt idx="2765">
                  <c:v>12:40:47:45</c:v>
                </c:pt>
                <c:pt idx="2766">
                  <c:v>12:41:10:45</c:v>
                </c:pt>
                <c:pt idx="2767">
                  <c:v>12:41:33:45</c:v>
                </c:pt>
                <c:pt idx="2768">
                  <c:v>12:41:56:45</c:v>
                </c:pt>
                <c:pt idx="2769">
                  <c:v>12:42:19:45</c:v>
                </c:pt>
                <c:pt idx="2770">
                  <c:v>12:42:42:45</c:v>
                </c:pt>
                <c:pt idx="2771">
                  <c:v>12:43:05:45</c:v>
                </c:pt>
                <c:pt idx="2772">
                  <c:v>12:43:28:45</c:v>
                </c:pt>
                <c:pt idx="2773">
                  <c:v>12:43:51:45</c:v>
                </c:pt>
                <c:pt idx="2774">
                  <c:v>12:44:14:45</c:v>
                </c:pt>
                <c:pt idx="2775">
                  <c:v>12:44:37:45</c:v>
                </c:pt>
                <c:pt idx="2776">
                  <c:v>12:45:00:45</c:v>
                </c:pt>
                <c:pt idx="2777">
                  <c:v>12:45:23:45</c:v>
                </c:pt>
                <c:pt idx="2778">
                  <c:v>12:45:46:45</c:v>
                </c:pt>
                <c:pt idx="2779">
                  <c:v>12:46:09:45</c:v>
                </c:pt>
                <c:pt idx="2780">
                  <c:v>12:46:32:45</c:v>
                </c:pt>
                <c:pt idx="2781">
                  <c:v>12:46:55:45</c:v>
                </c:pt>
                <c:pt idx="2782">
                  <c:v>12:47:18:45</c:v>
                </c:pt>
                <c:pt idx="2783">
                  <c:v>12:47:41:45</c:v>
                </c:pt>
                <c:pt idx="2784">
                  <c:v>12:48:04:45</c:v>
                </c:pt>
                <c:pt idx="2785">
                  <c:v>12:48:27:45</c:v>
                </c:pt>
                <c:pt idx="2786">
                  <c:v>12:48:50:45</c:v>
                </c:pt>
                <c:pt idx="2787">
                  <c:v>12:49:13:45</c:v>
                </c:pt>
                <c:pt idx="2788">
                  <c:v>12:49:36:45</c:v>
                </c:pt>
                <c:pt idx="2789">
                  <c:v>12:49:59:45</c:v>
                </c:pt>
                <c:pt idx="2790">
                  <c:v>12:50:22:45</c:v>
                </c:pt>
                <c:pt idx="2791">
                  <c:v>12:50:45:45</c:v>
                </c:pt>
                <c:pt idx="2792">
                  <c:v>12:51:08:45</c:v>
                </c:pt>
                <c:pt idx="2793">
                  <c:v>12:51:31:45</c:v>
                </c:pt>
                <c:pt idx="2794">
                  <c:v>12:51:54:45</c:v>
                </c:pt>
                <c:pt idx="2795">
                  <c:v>12:52:17:45</c:v>
                </c:pt>
                <c:pt idx="2796">
                  <c:v>12:52:40:45</c:v>
                </c:pt>
                <c:pt idx="2797">
                  <c:v>12:53:03:45</c:v>
                </c:pt>
                <c:pt idx="2798">
                  <c:v>12:53:26:45</c:v>
                </c:pt>
                <c:pt idx="2799">
                  <c:v>12:53:49:45</c:v>
                </c:pt>
                <c:pt idx="2800">
                  <c:v>12:54:12:45</c:v>
                </c:pt>
                <c:pt idx="2801">
                  <c:v>12:54:35:45</c:v>
                </c:pt>
                <c:pt idx="2802">
                  <c:v>12:54:58:45</c:v>
                </c:pt>
                <c:pt idx="2803">
                  <c:v>12:55:21:45</c:v>
                </c:pt>
                <c:pt idx="2804">
                  <c:v>12:55:44:45</c:v>
                </c:pt>
                <c:pt idx="2805">
                  <c:v>12:56:07:45</c:v>
                </c:pt>
                <c:pt idx="2806">
                  <c:v>12:56:30:45</c:v>
                </c:pt>
                <c:pt idx="2807">
                  <c:v>12:56:53:45</c:v>
                </c:pt>
                <c:pt idx="2808">
                  <c:v>12:57:16:45</c:v>
                </c:pt>
                <c:pt idx="2809">
                  <c:v>12:57:39:45</c:v>
                </c:pt>
                <c:pt idx="2810">
                  <c:v>12:58:02:45</c:v>
                </c:pt>
                <c:pt idx="2811">
                  <c:v>12:58:25:45</c:v>
                </c:pt>
                <c:pt idx="2812">
                  <c:v>12:58:48:45</c:v>
                </c:pt>
                <c:pt idx="2813">
                  <c:v>12:59:11:45</c:v>
                </c:pt>
                <c:pt idx="2814">
                  <c:v>12:59:34:45</c:v>
                </c:pt>
                <c:pt idx="2815">
                  <c:v>12:59:57:45</c:v>
                </c:pt>
                <c:pt idx="2816">
                  <c:v>13:00:20:45</c:v>
                </c:pt>
                <c:pt idx="2817">
                  <c:v>13:00:43:45</c:v>
                </c:pt>
                <c:pt idx="2818">
                  <c:v>13:01:06:45</c:v>
                </c:pt>
                <c:pt idx="2819">
                  <c:v>13:01:29:45</c:v>
                </c:pt>
                <c:pt idx="2820">
                  <c:v>13:01:52:45</c:v>
                </c:pt>
                <c:pt idx="2821">
                  <c:v>13:02:15:46</c:v>
                </c:pt>
                <c:pt idx="2822">
                  <c:v>13:02:38:45</c:v>
                </c:pt>
                <c:pt idx="2823">
                  <c:v>13:03:01:45</c:v>
                </c:pt>
                <c:pt idx="2824">
                  <c:v>13:03:24:45</c:v>
                </c:pt>
                <c:pt idx="2825">
                  <c:v>13:03:47:45</c:v>
                </c:pt>
                <c:pt idx="2826">
                  <c:v>13:04:10:45</c:v>
                </c:pt>
                <c:pt idx="2827">
                  <c:v>13:04:33:45</c:v>
                </c:pt>
                <c:pt idx="2828">
                  <c:v>13:04:56:45</c:v>
                </c:pt>
                <c:pt idx="2829">
                  <c:v>13:05:19:45</c:v>
                </c:pt>
                <c:pt idx="2830">
                  <c:v>13:05:42:45</c:v>
                </c:pt>
                <c:pt idx="2831">
                  <c:v>13:06:05:45</c:v>
                </c:pt>
                <c:pt idx="2832">
                  <c:v>13:06:28:45</c:v>
                </c:pt>
                <c:pt idx="2833">
                  <c:v>13:06:51:45</c:v>
                </c:pt>
                <c:pt idx="2834">
                  <c:v>13:07:14:45</c:v>
                </c:pt>
                <c:pt idx="2835">
                  <c:v>13:07:37:45</c:v>
                </c:pt>
                <c:pt idx="2836">
                  <c:v>13:08:00:45</c:v>
                </c:pt>
                <c:pt idx="2837">
                  <c:v>13:08:23:45</c:v>
                </c:pt>
                <c:pt idx="2838">
                  <c:v>13:08:46:45</c:v>
                </c:pt>
                <c:pt idx="2839">
                  <c:v>13:09:09:45</c:v>
                </c:pt>
                <c:pt idx="2840">
                  <c:v>13:09:32:45</c:v>
                </c:pt>
                <c:pt idx="2841">
                  <c:v>13:09:55:45</c:v>
                </c:pt>
                <c:pt idx="2842">
                  <c:v>13:10:18:45</c:v>
                </c:pt>
                <c:pt idx="2843">
                  <c:v>13:10:41:45</c:v>
                </c:pt>
                <c:pt idx="2844">
                  <c:v>13:11:04:45</c:v>
                </c:pt>
                <c:pt idx="2845">
                  <c:v>13:11:27:45</c:v>
                </c:pt>
                <c:pt idx="2846">
                  <c:v>13:11:50:45</c:v>
                </c:pt>
                <c:pt idx="2847">
                  <c:v>13:12:13:45</c:v>
                </c:pt>
                <c:pt idx="2848">
                  <c:v>13:12:36:45</c:v>
                </c:pt>
                <c:pt idx="2849">
                  <c:v>13:12:59:45</c:v>
                </c:pt>
                <c:pt idx="2850">
                  <c:v>13:13:22:45</c:v>
                </c:pt>
                <c:pt idx="2851">
                  <c:v>13:13:45:45</c:v>
                </c:pt>
                <c:pt idx="2852">
                  <c:v>13:14:08:45</c:v>
                </c:pt>
                <c:pt idx="2853">
                  <c:v>13:14:31:45</c:v>
                </c:pt>
                <c:pt idx="2854">
                  <c:v>13:14:54:45</c:v>
                </c:pt>
                <c:pt idx="2855">
                  <c:v>13:15:17:45</c:v>
                </c:pt>
                <c:pt idx="2856">
                  <c:v>13:15:40:45</c:v>
                </c:pt>
                <c:pt idx="2857">
                  <c:v>13:16:03:45</c:v>
                </c:pt>
                <c:pt idx="2858">
                  <c:v>13:16:26:45</c:v>
                </c:pt>
                <c:pt idx="2859">
                  <c:v>13:16:49:45</c:v>
                </c:pt>
                <c:pt idx="2860">
                  <c:v>13:17:12:45</c:v>
                </c:pt>
                <c:pt idx="2861">
                  <c:v>13:17:35:45</c:v>
                </c:pt>
                <c:pt idx="2862">
                  <c:v>13:17:58:45</c:v>
                </c:pt>
                <c:pt idx="2863">
                  <c:v>13:18:21:45</c:v>
                </c:pt>
                <c:pt idx="2864">
                  <c:v>13:18:44:45</c:v>
                </c:pt>
                <c:pt idx="2865">
                  <c:v>13:19:07:45</c:v>
                </c:pt>
                <c:pt idx="2866">
                  <c:v>13:19:30:45</c:v>
                </c:pt>
                <c:pt idx="2867">
                  <c:v>13:19:53:45</c:v>
                </c:pt>
                <c:pt idx="2868">
                  <c:v>13:20:16:45</c:v>
                </c:pt>
                <c:pt idx="2869">
                  <c:v>13:20:39:45</c:v>
                </c:pt>
                <c:pt idx="2870">
                  <c:v>13:21:02:45</c:v>
                </c:pt>
                <c:pt idx="2871">
                  <c:v>13:21:25:45</c:v>
                </c:pt>
                <c:pt idx="2872">
                  <c:v>13:21:48:45</c:v>
                </c:pt>
                <c:pt idx="2873">
                  <c:v>13:22:11:45</c:v>
                </c:pt>
                <c:pt idx="2874">
                  <c:v>13:22:34:45</c:v>
                </c:pt>
                <c:pt idx="2875">
                  <c:v>13:22:57:45</c:v>
                </c:pt>
                <c:pt idx="2876">
                  <c:v>13:23:20:45</c:v>
                </c:pt>
                <c:pt idx="2877">
                  <c:v>13:23:43:45</c:v>
                </c:pt>
                <c:pt idx="2878">
                  <c:v>13:24:06:45</c:v>
                </c:pt>
                <c:pt idx="2879">
                  <c:v>13:24:29:45</c:v>
                </c:pt>
                <c:pt idx="2880">
                  <c:v>13:24:52:46</c:v>
                </c:pt>
                <c:pt idx="2881">
                  <c:v>13:25:15:45</c:v>
                </c:pt>
                <c:pt idx="2882">
                  <c:v>13:25:38:45</c:v>
                </c:pt>
                <c:pt idx="2883">
                  <c:v>13:26:01:45</c:v>
                </c:pt>
                <c:pt idx="2884">
                  <c:v>13:26:24:45</c:v>
                </c:pt>
                <c:pt idx="2885">
                  <c:v>13:26:47:45</c:v>
                </c:pt>
                <c:pt idx="2886">
                  <c:v>13:27:10:45</c:v>
                </c:pt>
                <c:pt idx="2887">
                  <c:v>13:27:33:45</c:v>
                </c:pt>
                <c:pt idx="2888">
                  <c:v>13:27:56:45</c:v>
                </c:pt>
                <c:pt idx="2889">
                  <c:v>13:28:19:45</c:v>
                </c:pt>
                <c:pt idx="2890">
                  <c:v>13:28:42:45</c:v>
                </c:pt>
                <c:pt idx="2891">
                  <c:v>13:29:05:45</c:v>
                </c:pt>
                <c:pt idx="2892">
                  <c:v>13:29:28:45</c:v>
                </c:pt>
                <c:pt idx="2893">
                  <c:v>13:29:51:45</c:v>
                </c:pt>
                <c:pt idx="2894">
                  <c:v>13:30:14:45</c:v>
                </c:pt>
                <c:pt idx="2895">
                  <c:v>13:30:37:45</c:v>
                </c:pt>
                <c:pt idx="2896">
                  <c:v>13:31:00:45</c:v>
                </c:pt>
                <c:pt idx="2897">
                  <c:v>13:31:23:45</c:v>
                </c:pt>
                <c:pt idx="2898">
                  <c:v>13:31:46:45</c:v>
                </c:pt>
                <c:pt idx="2899">
                  <c:v>13:32:09:45</c:v>
                </c:pt>
                <c:pt idx="2900">
                  <c:v>13:32:32:45</c:v>
                </c:pt>
                <c:pt idx="2901">
                  <c:v>13:32:55:45</c:v>
                </c:pt>
                <c:pt idx="2902">
                  <c:v>13:33:18:45</c:v>
                </c:pt>
                <c:pt idx="2903">
                  <c:v>13:33:41:45</c:v>
                </c:pt>
                <c:pt idx="2904">
                  <c:v>13:34:04:45</c:v>
                </c:pt>
                <c:pt idx="2905">
                  <c:v>13:34:27:45</c:v>
                </c:pt>
                <c:pt idx="2906">
                  <c:v>13:34:50:45</c:v>
                </c:pt>
                <c:pt idx="2907">
                  <c:v>13:35:13:45</c:v>
                </c:pt>
                <c:pt idx="2908">
                  <c:v>13:35:36:45</c:v>
                </c:pt>
                <c:pt idx="2909">
                  <c:v>13:35:59:45</c:v>
                </c:pt>
                <c:pt idx="2910">
                  <c:v>13:36:22:45</c:v>
                </c:pt>
                <c:pt idx="2911">
                  <c:v>13:36:45:45</c:v>
                </c:pt>
                <c:pt idx="2912">
                  <c:v>13:37:08:45</c:v>
                </c:pt>
                <c:pt idx="2913">
                  <c:v>13:37:31:45</c:v>
                </c:pt>
                <c:pt idx="2914">
                  <c:v>13:37:54:45</c:v>
                </c:pt>
                <c:pt idx="2915">
                  <c:v>13:38:17:45</c:v>
                </c:pt>
                <c:pt idx="2916">
                  <c:v>13:38:40:46</c:v>
                </c:pt>
                <c:pt idx="2917">
                  <c:v>13:39:03:45</c:v>
                </c:pt>
                <c:pt idx="2918">
                  <c:v>13:39:26:45</c:v>
                </c:pt>
                <c:pt idx="2919">
                  <c:v>13:39:49:45</c:v>
                </c:pt>
                <c:pt idx="2920">
                  <c:v>13:40:12:46</c:v>
                </c:pt>
                <c:pt idx="2921">
                  <c:v>13:40:35:45</c:v>
                </c:pt>
                <c:pt idx="2922">
                  <c:v>13:40:58:45</c:v>
                </c:pt>
                <c:pt idx="2923">
                  <c:v>13:41:21:45</c:v>
                </c:pt>
                <c:pt idx="2924">
                  <c:v>13:41:44:45</c:v>
                </c:pt>
                <c:pt idx="2925">
                  <c:v>13:42:07:45</c:v>
                </c:pt>
                <c:pt idx="2926">
                  <c:v>13:42:30:45</c:v>
                </c:pt>
                <c:pt idx="2927">
                  <c:v>13:42:53:45</c:v>
                </c:pt>
                <c:pt idx="2928">
                  <c:v>13:43:16:45</c:v>
                </c:pt>
                <c:pt idx="2929">
                  <c:v>13:43:39:45</c:v>
                </c:pt>
                <c:pt idx="2930">
                  <c:v>13:44:02:45</c:v>
                </c:pt>
                <c:pt idx="2931">
                  <c:v>13:44:25:45</c:v>
                </c:pt>
                <c:pt idx="2932">
                  <c:v>13:44:48:45</c:v>
                </c:pt>
                <c:pt idx="2933">
                  <c:v>13:45:11:45</c:v>
                </c:pt>
                <c:pt idx="2934">
                  <c:v>13:45:34:45</c:v>
                </c:pt>
                <c:pt idx="2935">
                  <c:v>13:45:57:45</c:v>
                </c:pt>
                <c:pt idx="2936">
                  <c:v>13:46:20:45</c:v>
                </c:pt>
                <c:pt idx="2937">
                  <c:v>13:46:43:45</c:v>
                </c:pt>
                <c:pt idx="2938">
                  <c:v>13:47:06:45</c:v>
                </c:pt>
                <c:pt idx="2939">
                  <c:v>13:47:29:45</c:v>
                </c:pt>
                <c:pt idx="2940">
                  <c:v>13:47:52:45</c:v>
                </c:pt>
                <c:pt idx="2941">
                  <c:v>13:48:15:45</c:v>
                </c:pt>
                <c:pt idx="2942">
                  <c:v>13:48:38:45</c:v>
                </c:pt>
                <c:pt idx="2943">
                  <c:v>13:49:01:45</c:v>
                </c:pt>
                <c:pt idx="2944">
                  <c:v>13:49:24:45</c:v>
                </c:pt>
                <c:pt idx="2945">
                  <c:v>13:49:47:45</c:v>
                </c:pt>
                <c:pt idx="2946">
                  <c:v>13:50:10:45</c:v>
                </c:pt>
                <c:pt idx="2947">
                  <c:v>13:50:33:45</c:v>
                </c:pt>
                <c:pt idx="2948">
                  <c:v>13:50:56:45</c:v>
                </c:pt>
                <c:pt idx="2949">
                  <c:v>13:51:19:45</c:v>
                </c:pt>
                <c:pt idx="2950">
                  <c:v>13:51:42:45</c:v>
                </c:pt>
                <c:pt idx="2951">
                  <c:v>13:52:05:45</c:v>
                </c:pt>
                <c:pt idx="2952">
                  <c:v>13:52:28:45</c:v>
                </c:pt>
                <c:pt idx="2953">
                  <c:v>13:52:51:45</c:v>
                </c:pt>
                <c:pt idx="2954">
                  <c:v>13:53:14:45</c:v>
                </c:pt>
                <c:pt idx="2955">
                  <c:v>13:53:37:45</c:v>
                </c:pt>
                <c:pt idx="2956">
                  <c:v>13:54:00:45</c:v>
                </c:pt>
                <c:pt idx="2957">
                  <c:v>13:54:23:45</c:v>
                </c:pt>
                <c:pt idx="2958">
                  <c:v>13:54:46:45</c:v>
                </c:pt>
                <c:pt idx="2959">
                  <c:v>13:55:09:45</c:v>
                </c:pt>
                <c:pt idx="2960">
                  <c:v>13:55:32:45</c:v>
                </c:pt>
                <c:pt idx="2961">
                  <c:v>13:55:55:45</c:v>
                </c:pt>
                <c:pt idx="2962">
                  <c:v>13:56:18:45</c:v>
                </c:pt>
                <c:pt idx="2963">
                  <c:v>13:56:41:45</c:v>
                </c:pt>
                <c:pt idx="2964">
                  <c:v>13:57:04:45</c:v>
                </c:pt>
                <c:pt idx="2965">
                  <c:v>13:57:27:45</c:v>
                </c:pt>
                <c:pt idx="2966">
                  <c:v>13:57:50:45</c:v>
                </c:pt>
                <c:pt idx="2967">
                  <c:v>13:58:13:45</c:v>
                </c:pt>
                <c:pt idx="2968">
                  <c:v>13:58:36:45</c:v>
                </c:pt>
                <c:pt idx="2969">
                  <c:v>13:58:59:45</c:v>
                </c:pt>
                <c:pt idx="2970">
                  <c:v>13:59:22:45</c:v>
                </c:pt>
                <c:pt idx="2971">
                  <c:v>13:59:45:45</c:v>
                </c:pt>
                <c:pt idx="2972">
                  <c:v>14:00:08:45</c:v>
                </c:pt>
                <c:pt idx="2973">
                  <c:v>14:00:31:45</c:v>
                </c:pt>
                <c:pt idx="2974">
                  <c:v>14:00:54:45</c:v>
                </c:pt>
                <c:pt idx="2975">
                  <c:v>14:01:17:45</c:v>
                </c:pt>
                <c:pt idx="2976">
                  <c:v>14:01:40:45</c:v>
                </c:pt>
                <c:pt idx="2977">
                  <c:v>14:02:03:45</c:v>
                </c:pt>
                <c:pt idx="2978">
                  <c:v>14:02:26:45</c:v>
                </c:pt>
                <c:pt idx="2979">
                  <c:v>14:02:49:45</c:v>
                </c:pt>
                <c:pt idx="2980">
                  <c:v>14:03:12:45</c:v>
                </c:pt>
                <c:pt idx="2981">
                  <c:v>14:03:35:45</c:v>
                </c:pt>
                <c:pt idx="2982">
                  <c:v>14:03:58:45</c:v>
                </c:pt>
                <c:pt idx="2983">
                  <c:v>14:04:21:46</c:v>
                </c:pt>
                <c:pt idx="2984">
                  <c:v>14:04:44:45</c:v>
                </c:pt>
                <c:pt idx="2985">
                  <c:v>14:05:07:45</c:v>
                </c:pt>
                <c:pt idx="2986">
                  <c:v>14:05:30:45</c:v>
                </c:pt>
                <c:pt idx="2987">
                  <c:v>14:05:53:45</c:v>
                </c:pt>
                <c:pt idx="2988">
                  <c:v>14:06:16:45</c:v>
                </c:pt>
                <c:pt idx="2989">
                  <c:v>14:06:39:45</c:v>
                </c:pt>
                <c:pt idx="2990">
                  <c:v>14:07:02:45</c:v>
                </c:pt>
                <c:pt idx="2991">
                  <c:v>14:07:25:45</c:v>
                </c:pt>
                <c:pt idx="2992">
                  <c:v>14:07:48:45</c:v>
                </c:pt>
                <c:pt idx="2993">
                  <c:v>14:08:11:45</c:v>
                </c:pt>
                <c:pt idx="2994">
                  <c:v>14:08:34:45</c:v>
                </c:pt>
                <c:pt idx="2995">
                  <c:v>14:08:57:45</c:v>
                </c:pt>
                <c:pt idx="2996">
                  <c:v>14:09:20:45</c:v>
                </c:pt>
                <c:pt idx="2997">
                  <c:v>14:09:43:45</c:v>
                </c:pt>
                <c:pt idx="2998">
                  <c:v>14:10:06:45</c:v>
                </c:pt>
                <c:pt idx="2999">
                  <c:v>14:10:29:45</c:v>
                </c:pt>
                <c:pt idx="3000">
                  <c:v>14:10:52:45</c:v>
                </c:pt>
                <c:pt idx="3001">
                  <c:v>14:11:15:45</c:v>
                </c:pt>
                <c:pt idx="3002">
                  <c:v>14:11:38:45</c:v>
                </c:pt>
                <c:pt idx="3003">
                  <c:v>14:12:01:45</c:v>
                </c:pt>
                <c:pt idx="3004">
                  <c:v>14:12:24:45</c:v>
                </c:pt>
                <c:pt idx="3005">
                  <c:v>14:12:47:45</c:v>
                </c:pt>
                <c:pt idx="3006">
                  <c:v>14:13:10:45</c:v>
                </c:pt>
                <c:pt idx="3007">
                  <c:v>14:13:33:45</c:v>
                </c:pt>
                <c:pt idx="3008">
                  <c:v>14:13:56:45</c:v>
                </c:pt>
                <c:pt idx="3009">
                  <c:v>14:14:19:45</c:v>
                </c:pt>
                <c:pt idx="3010">
                  <c:v>14:14:42:45</c:v>
                </c:pt>
                <c:pt idx="3011">
                  <c:v>14:15:05:45</c:v>
                </c:pt>
                <c:pt idx="3012">
                  <c:v>14:15:28:45</c:v>
                </c:pt>
                <c:pt idx="3013">
                  <c:v>14:15:51:45</c:v>
                </c:pt>
                <c:pt idx="3014">
                  <c:v>14:16:14:45</c:v>
                </c:pt>
                <c:pt idx="3015">
                  <c:v>14:16:37:45</c:v>
                </c:pt>
                <c:pt idx="3016">
                  <c:v>14:17:00:45</c:v>
                </c:pt>
                <c:pt idx="3017">
                  <c:v>14:17:23:45</c:v>
                </c:pt>
                <c:pt idx="3018">
                  <c:v>14:17:46:45</c:v>
                </c:pt>
                <c:pt idx="3019">
                  <c:v>14:18:09:46</c:v>
                </c:pt>
                <c:pt idx="3020">
                  <c:v>14:18:32:45</c:v>
                </c:pt>
                <c:pt idx="3021">
                  <c:v>14:18:55:45</c:v>
                </c:pt>
                <c:pt idx="3022">
                  <c:v>14:19:18:45</c:v>
                </c:pt>
                <c:pt idx="3023">
                  <c:v>14:19:41:45</c:v>
                </c:pt>
                <c:pt idx="3024">
                  <c:v>14:20:04:45</c:v>
                </c:pt>
                <c:pt idx="3025">
                  <c:v>14:20:27:45</c:v>
                </c:pt>
                <c:pt idx="3026">
                  <c:v>14:20:50:45</c:v>
                </c:pt>
                <c:pt idx="3027">
                  <c:v>14:21:13:45</c:v>
                </c:pt>
                <c:pt idx="3028">
                  <c:v>14:21:36:45</c:v>
                </c:pt>
                <c:pt idx="3029">
                  <c:v>14:21:59:45</c:v>
                </c:pt>
                <c:pt idx="3030">
                  <c:v>14:22:22:45</c:v>
                </c:pt>
                <c:pt idx="3031">
                  <c:v>14:22:45:45</c:v>
                </c:pt>
                <c:pt idx="3032">
                  <c:v>14:23:08:45</c:v>
                </c:pt>
                <c:pt idx="3033">
                  <c:v>14:23:31:45</c:v>
                </c:pt>
                <c:pt idx="3034">
                  <c:v>14:23:54:45</c:v>
                </c:pt>
                <c:pt idx="3035">
                  <c:v>14:24:17:45</c:v>
                </c:pt>
                <c:pt idx="3036">
                  <c:v>14:24:40:45</c:v>
                </c:pt>
                <c:pt idx="3037">
                  <c:v>14:25:03:45</c:v>
                </c:pt>
                <c:pt idx="3038">
                  <c:v>14:25:26:45</c:v>
                </c:pt>
                <c:pt idx="3039">
                  <c:v>14:25:49:45</c:v>
                </c:pt>
                <c:pt idx="3040">
                  <c:v>14:26:12:45</c:v>
                </c:pt>
                <c:pt idx="3041">
                  <c:v>14:26:35:46</c:v>
                </c:pt>
                <c:pt idx="3042">
                  <c:v>14:26:58:45</c:v>
                </c:pt>
                <c:pt idx="3043">
                  <c:v>14:27:21:45</c:v>
                </c:pt>
                <c:pt idx="3044">
                  <c:v>14:27:44:45</c:v>
                </c:pt>
                <c:pt idx="3045">
                  <c:v>14:28:07:45</c:v>
                </c:pt>
                <c:pt idx="3046">
                  <c:v>14:28:30:45</c:v>
                </c:pt>
                <c:pt idx="3047">
                  <c:v>14:28:53:45</c:v>
                </c:pt>
                <c:pt idx="3048">
                  <c:v>14:29:16:45</c:v>
                </c:pt>
                <c:pt idx="3049">
                  <c:v>14:29:39:45</c:v>
                </c:pt>
                <c:pt idx="3050">
                  <c:v>14:30:02:45</c:v>
                </c:pt>
                <c:pt idx="3051">
                  <c:v>14:30:25:45</c:v>
                </c:pt>
                <c:pt idx="3052">
                  <c:v>14:30:48:45</c:v>
                </c:pt>
                <c:pt idx="3053">
                  <c:v>14:31:11:45</c:v>
                </c:pt>
                <c:pt idx="3054">
                  <c:v>14:31:34:45</c:v>
                </c:pt>
                <c:pt idx="3055">
                  <c:v>14:31:57:45</c:v>
                </c:pt>
                <c:pt idx="3056">
                  <c:v>14:32:20:45</c:v>
                </c:pt>
                <c:pt idx="3057">
                  <c:v>14:32:43:45</c:v>
                </c:pt>
                <c:pt idx="3058">
                  <c:v>14:33:06:45</c:v>
                </c:pt>
                <c:pt idx="3059">
                  <c:v>14:33:29:45</c:v>
                </c:pt>
                <c:pt idx="3060">
                  <c:v>14:33:52:45</c:v>
                </c:pt>
                <c:pt idx="3061">
                  <c:v>14:34:15:45</c:v>
                </c:pt>
                <c:pt idx="3062">
                  <c:v>14:34:38:45</c:v>
                </c:pt>
                <c:pt idx="3063">
                  <c:v>14:35:01:45</c:v>
                </c:pt>
                <c:pt idx="3064">
                  <c:v>14:35:24:45</c:v>
                </c:pt>
                <c:pt idx="3065">
                  <c:v>14:35:47:45</c:v>
                </c:pt>
                <c:pt idx="3066">
                  <c:v>14:36:10:45</c:v>
                </c:pt>
                <c:pt idx="3067">
                  <c:v>14:36:33:45</c:v>
                </c:pt>
                <c:pt idx="3068">
                  <c:v>14:36:56:45</c:v>
                </c:pt>
                <c:pt idx="3069">
                  <c:v>14:37:19:45</c:v>
                </c:pt>
                <c:pt idx="3070">
                  <c:v>14:37:42:45</c:v>
                </c:pt>
                <c:pt idx="3071">
                  <c:v>14:38:05:45</c:v>
                </c:pt>
                <c:pt idx="3072">
                  <c:v>14:38:28:45</c:v>
                </c:pt>
                <c:pt idx="3073">
                  <c:v>14:38:51:45</c:v>
                </c:pt>
                <c:pt idx="3074">
                  <c:v>14:39:14:45</c:v>
                </c:pt>
                <c:pt idx="3075">
                  <c:v>14:39:37:45</c:v>
                </c:pt>
                <c:pt idx="3076">
                  <c:v>14:40:00:45</c:v>
                </c:pt>
                <c:pt idx="3077">
                  <c:v>14:40:23:45</c:v>
                </c:pt>
                <c:pt idx="3078">
                  <c:v>14:40:46:45</c:v>
                </c:pt>
                <c:pt idx="3079">
                  <c:v>14:41:09:45</c:v>
                </c:pt>
                <c:pt idx="3080">
                  <c:v>14:41:32:45</c:v>
                </c:pt>
                <c:pt idx="3081">
                  <c:v>14:41:55:45</c:v>
                </c:pt>
                <c:pt idx="3082">
                  <c:v>14:42:18:46</c:v>
                </c:pt>
                <c:pt idx="3083">
                  <c:v>14:42:41:45</c:v>
                </c:pt>
                <c:pt idx="3084">
                  <c:v>14:43:04:45</c:v>
                </c:pt>
                <c:pt idx="3085">
                  <c:v>14:43:27:45</c:v>
                </c:pt>
                <c:pt idx="3086">
                  <c:v>14:43:50:45</c:v>
                </c:pt>
                <c:pt idx="3087">
                  <c:v>14:44:13:45</c:v>
                </c:pt>
                <c:pt idx="3088">
                  <c:v>14:44:36:45</c:v>
                </c:pt>
                <c:pt idx="3089">
                  <c:v>14:44:59:45</c:v>
                </c:pt>
                <c:pt idx="3090">
                  <c:v>14:45:22:46</c:v>
                </c:pt>
                <c:pt idx="3091">
                  <c:v>14:45:45:45</c:v>
                </c:pt>
                <c:pt idx="3092">
                  <c:v>14:46:08:45</c:v>
                </c:pt>
                <c:pt idx="3093">
                  <c:v>14:46:31:45</c:v>
                </c:pt>
                <c:pt idx="3094">
                  <c:v>14:46:54:45</c:v>
                </c:pt>
                <c:pt idx="3095">
                  <c:v>14:47:17:45</c:v>
                </c:pt>
                <c:pt idx="3096">
                  <c:v>14:47:40:45</c:v>
                </c:pt>
                <c:pt idx="3097">
                  <c:v>14:48:03:45</c:v>
                </c:pt>
                <c:pt idx="3098">
                  <c:v>14:48:26:45</c:v>
                </c:pt>
                <c:pt idx="3099">
                  <c:v>14:48:49:45</c:v>
                </c:pt>
                <c:pt idx="3100">
                  <c:v>14:49:12:45</c:v>
                </c:pt>
                <c:pt idx="3101">
                  <c:v>14:49:35:45</c:v>
                </c:pt>
                <c:pt idx="3102">
                  <c:v>14:49:58:45</c:v>
                </c:pt>
                <c:pt idx="3103">
                  <c:v>14:50:21:45</c:v>
                </c:pt>
                <c:pt idx="3104">
                  <c:v>14:50:44:45</c:v>
                </c:pt>
                <c:pt idx="3105">
                  <c:v>14:51:07:45</c:v>
                </c:pt>
                <c:pt idx="3106">
                  <c:v>14:51:30:45</c:v>
                </c:pt>
                <c:pt idx="3107">
                  <c:v>14:51:53:45</c:v>
                </c:pt>
                <c:pt idx="3108">
                  <c:v>14:52:16:45</c:v>
                </c:pt>
                <c:pt idx="3109">
                  <c:v>14:52:39:45</c:v>
                </c:pt>
                <c:pt idx="3110">
                  <c:v>14:53:02:45</c:v>
                </c:pt>
                <c:pt idx="3111">
                  <c:v>14:53:25:45</c:v>
                </c:pt>
                <c:pt idx="3112">
                  <c:v>14:53:48:45</c:v>
                </c:pt>
                <c:pt idx="3113">
                  <c:v>14:54:11:45</c:v>
                </c:pt>
                <c:pt idx="3114">
                  <c:v>14:54:34:45</c:v>
                </c:pt>
                <c:pt idx="3115">
                  <c:v>14:54:57:45</c:v>
                </c:pt>
                <c:pt idx="3116">
                  <c:v>14:55:20:45</c:v>
                </c:pt>
                <c:pt idx="3117">
                  <c:v>14:55:43:45</c:v>
                </c:pt>
                <c:pt idx="3118">
                  <c:v>14:56:06:45</c:v>
                </c:pt>
                <c:pt idx="3119">
                  <c:v>14:56:29:45</c:v>
                </c:pt>
                <c:pt idx="3120">
                  <c:v>14:56:52:45</c:v>
                </c:pt>
                <c:pt idx="3121">
                  <c:v>14:57:15:45</c:v>
                </c:pt>
                <c:pt idx="3122">
                  <c:v>14:57:38:45</c:v>
                </c:pt>
                <c:pt idx="3123">
                  <c:v>14:58:01:45</c:v>
                </c:pt>
                <c:pt idx="3124">
                  <c:v>14:58:24:45</c:v>
                </c:pt>
                <c:pt idx="3125">
                  <c:v>14:58:47:45</c:v>
                </c:pt>
                <c:pt idx="3126">
                  <c:v>14:59:10:48</c:v>
                </c:pt>
                <c:pt idx="3127">
                  <c:v>14:59:33:45</c:v>
                </c:pt>
                <c:pt idx="3128">
                  <c:v>14:59:56:45</c:v>
                </c:pt>
                <c:pt idx="3129">
                  <c:v>15:00:19:45</c:v>
                </c:pt>
                <c:pt idx="3130">
                  <c:v>15:00:42:45</c:v>
                </c:pt>
                <c:pt idx="3131">
                  <c:v>15:01:05:45</c:v>
                </c:pt>
                <c:pt idx="3132">
                  <c:v>15:01:28:45</c:v>
                </c:pt>
                <c:pt idx="3133">
                  <c:v>15:01:51:45</c:v>
                </c:pt>
                <c:pt idx="3134">
                  <c:v>15:02:14:45</c:v>
                </c:pt>
                <c:pt idx="3135">
                  <c:v>15:02:37:45</c:v>
                </c:pt>
                <c:pt idx="3136">
                  <c:v>15:03:00:45</c:v>
                </c:pt>
                <c:pt idx="3137">
                  <c:v>15:03:23:45</c:v>
                </c:pt>
                <c:pt idx="3138">
                  <c:v>15:03:46:45</c:v>
                </c:pt>
                <c:pt idx="3139">
                  <c:v>15:04:09:45</c:v>
                </c:pt>
                <c:pt idx="3140">
                  <c:v>15:04:32:45</c:v>
                </c:pt>
                <c:pt idx="3141">
                  <c:v>15:04:55:45</c:v>
                </c:pt>
                <c:pt idx="3142">
                  <c:v>15:05:18:45</c:v>
                </c:pt>
                <c:pt idx="3143">
                  <c:v>15:05:41:45</c:v>
                </c:pt>
                <c:pt idx="3144">
                  <c:v>15:06:04:45</c:v>
                </c:pt>
                <c:pt idx="3145">
                  <c:v>15:06:27:45</c:v>
                </c:pt>
                <c:pt idx="3146">
                  <c:v>15:06:50:45</c:v>
                </c:pt>
                <c:pt idx="3147">
                  <c:v>15:07:13:45</c:v>
                </c:pt>
                <c:pt idx="3148">
                  <c:v>15:07:36:45</c:v>
                </c:pt>
                <c:pt idx="3149">
                  <c:v>15:07:59:45</c:v>
                </c:pt>
                <c:pt idx="3150">
                  <c:v>15:08:22:45</c:v>
                </c:pt>
                <c:pt idx="3151">
                  <c:v>15:08:45:45</c:v>
                </c:pt>
                <c:pt idx="3152">
                  <c:v>15:09:08:45</c:v>
                </c:pt>
                <c:pt idx="3153">
                  <c:v>15:09:31:45</c:v>
                </c:pt>
                <c:pt idx="3154">
                  <c:v>15:09:54:45</c:v>
                </c:pt>
                <c:pt idx="3155">
                  <c:v>15:10:17:45</c:v>
                </c:pt>
                <c:pt idx="3156">
                  <c:v>15:10:40:45</c:v>
                </c:pt>
                <c:pt idx="3157">
                  <c:v>15:11:03:45</c:v>
                </c:pt>
                <c:pt idx="3158">
                  <c:v>15:11:26:45</c:v>
                </c:pt>
                <c:pt idx="3159">
                  <c:v>15:11:49:45</c:v>
                </c:pt>
                <c:pt idx="3160">
                  <c:v>15:12:12:45</c:v>
                </c:pt>
                <c:pt idx="3161">
                  <c:v>15:12:35:45</c:v>
                </c:pt>
                <c:pt idx="3162">
                  <c:v>15:12:58:45</c:v>
                </c:pt>
                <c:pt idx="3163">
                  <c:v>15:13:21:45</c:v>
                </c:pt>
                <c:pt idx="3164">
                  <c:v>15:13:44:45</c:v>
                </c:pt>
                <c:pt idx="3165">
                  <c:v>15:14:07:45</c:v>
                </c:pt>
                <c:pt idx="3166">
                  <c:v>15:14:30:45</c:v>
                </c:pt>
                <c:pt idx="3167">
                  <c:v>15:14:53:45</c:v>
                </c:pt>
                <c:pt idx="3168">
                  <c:v>15:15:16:45</c:v>
                </c:pt>
                <c:pt idx="3169">
                  <c:v>15:15:39:45</c:v>
                </c:pt>
                <c:pt idx="3170">
                  <c:v>15:16:02:45</c:v>
                </c:pt>
                <c:pt idx="3171">
                  <c:v>15:16:25:45</c:v>
                </c:pt>
                <c:pt idx="3172">
                  <c:v>15:16:48:45</c:v>
                </c:pt>
                <c:pt idx="3173">
                  <c:v>15:17:11:46</c:v>
                </c:pt>
                <c:pt idx="3174">
                  <c:v>15:17:34:45</c:v>
                </c:pt>
                <c:pt idx="3175">
                  <c:v>15:17:57:45</c:v>
                </c:pt>
                <c:pt idx="3176">
                  <c:v>15:18:20:45</c:v>
                </c:pt>
                <c:pt idx="3177">
                  <c:v>15:18:43:45</c:v>
                </c:pt>
                <c:pt idx="3178">
                  <c:v>15:19:06:45</c:v>
                </c:pt>
                <c:pt idx="3179">
                  <c:v>15:19:29:45</c:v>
                </c:pt>
                <c:pt idx="3180">
                  <c:v>15:19:52:45</c:v>
                </c:pt>
                <c:pt idx="3181">
                  <c:v>15:20:15:45</c:v>
                </c:pt>
                <c:pt idx="3182">
                  <c:v>15:20:38:45</c:v>
                </c:pt>
                <c:pt idx="3183">
                  <c:v>15:21:01:45</c:v>
                </c:pt>
                <c:pt idx="3184">
                  <c:v>15:21:24:45</c:v>
                </c:pt>
                <c:pt idx="3185">
                  <c:v>15:21:47:45</c:v>
                </c:pt>
                <c:pt idx="3186">
                  <c:v>15:22:10:45</c:v>
                </c:pt>
                <c:pt idx="3187">
                  <c:v>15:22:33:45</c:v>
                </c:pt>
                <c:pt idx="3188">
                  <c:v>15:22:56:45</c:v>
                </c:pt>
                <c:pt idx="3189">
                  <c:v>15:23:19:45</c:v>
                </c:pt>
                <c:pt idx="3190">
                  <c:v>15:23:42:45</c:v>
                </c:pt>
                <c:pt idx="3191">
                  <c:v>15:24:05:45</c:v>
                </c:pt>
                <c:pt idx="3192">
                  <c:v>15:24:28:45</c:v>
                </c:pt>
                <c:pt idx="3193">
                  <c:v>15:24:51:45</c:v>
                </c:pt>
                <c:pt idx="3194">
                  <c:v>15:25:14:45</c:v>
                </c:pt>
                <c:pt idx="3195">
                  <c:v>15:25:37:46</c:v>
                </c:pt>
                <c:pt idx="3196">
                  <c:v>15:26:00:45</c:v>
                </c:pt>
                <c:pt idx="3197">
                  <c:v>15:26:23:45</c:v>
                </c:pt>
                <c:pt idx="3198">
                  <c:v>15:26:46:45</c:v>
                </c:pt>
                <c:pt idx="3199">
                  <c:v>15:27:09:45</c:v>
                </c:pt>
                <c:pt idx="3200">
                  <c:v>15:27:32:45</c:v>
                </c:pt>
                <c:pt idx="3201">
                  <c:v>15:27:55:45</c:v>
                </c:pt>
                <c:pt idx="3202">
                  <c:v>15:28:18:45</c:v>
                </c:pt>
                <c:pt idx="3203">
                  <c:v>15:28:41:45</c:v>
                </c:pt>
                <c:pt idx="3204">
                  <c:v>15:29:04:45</c:v>
                </c:pt>
                <c:pt idx="3205">
                  <c:v>15:29:27:45</c:v>
                </c:pt>
                <c:pt idx="3206">
                  <c:v>15:29:50:45</c:v>
                </c:pt>
                <c:pt idx="3207">
                  <c:v>15:30:13:45</c:v>
                </c:pt>
                <c:pt idx="3208">
                  <c:v>15:30:36:45</c:v>
                </c:pt>
                <c:pt idx="3209">
                  <c:v>15:30:59:45</c:v>
                </c:pt>
                <c:pt idx="3210">
                  <c:v>15:31:22:46</c:v>
                </c:pt>
                <c:pt idx="3211">
                  <c:v>15:31:45:45</c:v>
                </c:pt>
                <c:pt idx="3212">
                  <c:v>15:32:08:45</c:v>
                </c:pt>
                <c:pt idx="3213">
                  <c:v>15:32:31:45</c:v>
                </c:pt>
                <c:pt idx="3214">
                  <c:v>15:32:54:45</c:v>
                </c:pt>
                <c:pt idx="3215">
                  <c:v>15:33:17:45</c:v>
                </c:pt>
                <c:pt idx="3216">
                  <c:v>15:33:40:45</c:v>
                </c:pt>
                <c:pt idx="3217">
                  <c:v>15:34:03:45</c:v>
                </c:pt>
                <c:pt idx="3218">
                  <c:v>15:34:26:45</c:v>
                </c:pt>
                <c:pt idx="3219">
                  <c:v>15:34:49:45</c:v>
                </c:pt>
                <c:pt idx="3220">
                  <c:v>15:35:12:45</c:v>
                </c:pt>
                <c:pt idx="3221">
                  <c:v>15:35:35:45</c:v>
                </c:pt>
                <c:pt idx="3222">
                  <c:v>15:35:58:45</c:v>
                </c:pt>
                <c:pt idx="3223">
                  <c:v>15:36:21:45</c:v>
                </c:pt>
                <c:pt idx="3224">
                  <c:v>15:36:44:45</c:v>
                </c:pt>
                <c:pt idx="3225">
                  <c:v>15:37:07:45</c:v>
                </c:pt>
                <c:pt idx="3226">
                  <c:v>15:37:30:45</c:v>
                </c:pt>
                <c:pt idx="3227">
                  <c:v>15:37:53:45</c:v>
                </c:pt>
                <c:pt idx="3228">
                  <c:v>15:38:16:45</c:v>
                </c:pt>
                <c:pt idx="3229">
                  <c:v>15:38:39:45</c:v>
                </c:pt>
                <c:pt idx="3230">
                  <c:v>15:39:02:45</c:v>
                </c:pt>
                <c:pt idx="3231">
                  <c:v>15:39:25:45</c:v>
                </c:pt>
                <c:pt idx="3232">
                  <c:v>15:39:48:45</c:v>
                </c:pt>
                <c:pt idx="3233">
                  <c:v>15:40:11:45</c:v>
                </c:pt>
                <c:pt idx="3234">
                  <c:v>15:40:34:45</c:v>
                </c:pt>
                <c:pt idx="3235">
                  <c:v>15:40:57:45</c:v>
                </c:pt>
                <c:pt idx="3236">
                  <c:v>15:41:20:45</c:v>
                </c:pt>
                <c:pt idx="3237">
                  <c:v>15:41:43:45</c:v>
                </c:pt>
                <c:pt idx="3238">
                  <c:v>15:42:06:45</c:v>
                </c:pt>
                <c:pt idx="3239">
                  <c:v>15:42:29:45</c:v>
                </c:pt>
                <c:pt idx="3240">
                  <c:v>15:42:52:45</c:v>
                </c:pt>
                <c:pt idx="3241">
                  <c:v>15:43:15:45</c:v>
                </c:pt>
                <c:pt idx="3242">
                  <c:v>15:43:38:45</c:v>
                </c:pt>
                <c:pt idx="3243">
                  <c:v>15:44:01:45</c:v>
                </c:pt>
                <c:pt idx="3244">
                  <c:v>15:44:24:45</c:v>
                </c:pt>
                <c:pt idx="3245">
                  <c:v>15:44:47:45</c:v>
                </c:pt>
                <c:pt idx="3246">
                  <c:v>15:45:10:45</c:v>
                </c:pt>
                <c:pt idx="3247">
                  <c:v>15:45:33:45</c:v>
                </c:pt>
                <c:pt idx="3248">
                  <c:v>15:45:56:45</c:v>
                </c:pt>
                <c:pt idx="3249">
                  <c:v>15:46:19:45</c:v>
                </c:pt>
                <c:pt idx="3250">
                  <c:v>15:46:42:45</c:v>
                </c:pt>
                <c:pt idx="3251">
                  <c:v>15:47:05:45</c:v>
                </c:pt>
                <c:pt idx="3252">
                  <c:v>15:47:28:45</c:v>
                </c:pt>
                <c:pt idx="3253">
                  <c:v>15:47:51:45</c:v>
                </c:pt>
                <c:pt idx="3254">
                  <c:v>15:48:14:45</c:v>
                </c:pt>
                <c:pt idx="3255">
                  <c:v>15:48:37:45</c:v>
                </c:pt>
                <c:pt idx="3256">
                  <c:v>15:49:00:45</c:v>
                </c:pt>
                <c:pt idx="3257">
                  <c:v>15:49:23:45</c:v>
                </c:pt>
                <c:pt idx="3258">
                  <c:v>15:49:46:45</c:v>
                </c:pt>
                <c:pt idx="3259">
                  <c:v>15:50:09:45</c:v>
                </c:pt>
                <c:pt idx="3260">
                  <c:v>15:50:32:46</c:v>
                </c:pt>
                <c:pt idx="3261">
                  <c:v>15:50:55:45</c:v>
                </c:pt>
                <c:pt idx="3262">
                  <c:v>15:51:18:45</c:v>
                </c:pt>
                <c:pt idx="3263">
                  <c:v>15:51:41:45</c:v>
                </c:pt>
                <c:pt idx="3264">
                  <c:v>15:52:04:45</c:v>
                </c:pt>
                <c:pt idx="3265">
                  <c:v>15:52:27:45</c:v>
                </c:pt>
                <c:pt idx="3266">
                  <c:v>15:52:50:45</c:v>
                </c:pt>
                <c:pt idx="3267">
                  <c:v>15:53:13:45</c:v>
                </c:pt>
                <c:pt idx="3268">
                  <c:v>15:53:36:45</c:v>
                </c:pt>
                <c:pt idx="3269">
                  <c:v>15:53:59:45</c:v>
                </c:pt>
                <c:pt idx="3270">
                  <c:v>15:54:22:45</c:v>
                </c:pt>
                <c:pt idx="3271">
                  <c:v>15:54:45:45</c:v>
                </c:pt>
                <c:pt idx="3272">
                  <c:v>15:55:08:45</c:v>
                </c:pt>
                <c:pt idx="3273">
                  <c:v>15:55:31:45</c:v>
                </c:pt>
                <c:pt idx="3274">
                  <c:v>15:55:54:45</c:v>
                </c:pt>
                <c:pt idx="3275">
                  <c:v>15:56:17:45</c:v>
                </c:pt>
                <c:pt idx="3276">
                  <c:v>15:56:40:45</c:v>
                </c:pt>
                <c:pt idx="3277">
                  <c:v>15:57:03:45</c:v>
                </c:pt>
                <c:pt idx="3278">
                  <c:v>15:57:26:45</c:v>
                </c:pt>
                <c:pt idx="3279">
                  <c:v>15:57:49:45</c:v>
                </c:pt>
                <c:pt idx="3280">
                  <c:v>15:58:12:45</c:v>
                </c:pt>
                <c:pt idx="3281">
                  <c:v>15:58:35:45</c:v>
                </c:pt>
                <c:pt idx="3282">
                  <c:v>15:58:58:45</c:v>
                </c:pt>
                <c:pt idx="3283">
                  <c:v>15:59:21:45</c:v>
                </c:pt>
                <c:pt idx="3284">
                  <c:v>15:59:44:45</c:v>
                </c:pt>
                <c:pt idx="3285">
                  <c:v>16:00:07:45</c:v>
                </c:pt>
                <c:pt idx="3286">
                  <c:v>16:00:30:45</c:v>
                </c:pt>
                <c:pt idx="3287">
                  <c:v>16:00:53:45</c:v>
                </c:pt>
                <c:pt idx="3288">
                  <c:v>16:01:16:45</c:v>
                </c:pt>
                <c:pt idx="3289">
                  <c:v>16:01:39:45</c:v>
                </c:pt>
                <c:pt idx="3290">
                  <c:v>16:02:02:45</c:v>
                </c:pt>
                <c:pt idx="3291">
                  <c:v>16:02:25:45</c:v>
                </c:pt>
                <c:pt idx="3292">
                  <c:v>16:02:48:45</c:v>
                </c:pt>
                <c:pt idx="3293">
                  <c:v>16:03:11:45</c:v>
                </c:pt>
                <c:pt idx="3294">
                  <c:v>16:03:34:45</c:v>
                </c:pt>
                <c:pt idx="3295">
                  <c:v>16:03:57:45</c:v>
                </c:pt>
                <c:pt idx="3296">
                  <c:v>16:04:20:45</c:v>
                </c:pt>
                <c:pt idx="3297">
                  <c:v>16:04:43:45</c:v>
                </c:pt>
                <c:pt idx="3298">
                  <c:v>16:05:06:45</c:v>
                </c:pt>
                <c:pt idx="3299">
                  <c:v>16:05:29:45</c:v>
                </c:pt>
                <c:pt idx="3300">
                  <c:v>16:05:52:45</c:v>
                </c:pt>
                <c:pt idx="3301">
                  <c:v>16:06:15:45</c:v>
                </c:pt>
                <c:pt idx="3302">
                  <c:v>16:06:38:45</c:v>
                </c:pt>
                <c:pt idx="3303">
                  <c:v>16:07:01:45</c:v>
                </c:pt>
                <c:pt idx="3304">
                  <c:v>16:07:24:45</c:v>
                </c:pt>
                <c:pt idx="3305">
                  <c:v>16:07:47:45</c:v>
                </c:pt>
                <c:pt idx="3306">
                  <c:v>16:08:10:45</c:v>
                </c:pt>
                <c:pt idx="3307">
                  <c:v>16:08:33:45</c:v>
                </c:pt>
                <c:pt idx="3308">
                  <c:v>16:08:56:45</c:v>
                </c:pt>
                <c:pt idx="3309">
                  <c:v>16:09:19:45</c:v>
                </c:pt>
                <c:pt idx="3310">
                  <c:v>16:09:42:45</c:v>
                </c:pt>
                <c:pt idx="3311">
                  <c:v>16:10:05:45</c:v>
                </c:pt>
                <c:pt idx="3312">
                  <c:v>16:10:28:45</c:v>
                </c:pt>
                <c:pt idx="3313">
                  <c:v>16:10:51:45</c:v>
                </c:pt>
                <c:pt idx="3314">
                  <c:v>16:11:14:45</c:v>
                </c:pt>
                <c:pt idx="3315">
                  <c:v>16:11:37:45</c:v>
                </c:pt>
                <c:pt idx="3316">
                  <c:v>16:12:00:45</c:v>
                </c:pt>
                <c:pt idx="3317">
                  <c:v>16:12:23:45</c:v>
                </c:pt>
                <c:pt idx="3318">
                  <c:v>16:12:46:45</c:v>
                </c:pt>
                <c:pt idx="3319">
                  <c:v>16:13:09:45</c:v>
                </c:pt>
                <c:pt idx="3320">
                  <c:v>16:13:32:45</c:v>
                </c:pt>
                <c:pt idx="3321">
                  <c:v>16:13:55:45</c:v>
                </c:pt>
                <c:pt idx="3322">
                  <c:v>16:14:18:45</c:v>
                </c:pt>
                <c:pt idx="3323">
                  <c:v>16:14:41:45</c:v>
                </c:pt>
                <c:pt idx="3324">
                  <c:v>16:15:04:45</c:v>
                </c:pt>
                <c:pt idx="3325">
                  <c:v>16:15:27:45</c:v>
                </c:pt>
                <c:pt idx="3326">
                  <c:v>16:15:50:45</c:v>
                </c:pt>
                <c:pt idx="3327">
                  <c:v>16:16:13:45</c:v>
                </c:pt>
                <c:pt idx="3328">
                  <c:v>16:16:36:45</c:v>
                </c:pt>
                <c:pt idx="3329">
                  <c:v>16:16:59:45</c:v>
                </c:pt>
                <c:pt idx="3330">
                  <c:v>16:17:22:45</c:v>
                </c:pt>
                <c:pt idx="3331">
                  <c:v>16:17:45:45</c:v>
                </c:pt>
                <c:pt idx="3332">
                  <c:v>16:18:08:45</c:v>
                </c:pt>
                <c:pt idx="3333">
                  <c:v>16:18:31:45</c:v>
                </c:pt>
                <c:pt idx="3334">
                  <c:v>16:18:54:45</c:v>
                </c:pt>
                <c:pt idx="3335">
                  <c:v>16:19:17:45</c:v>
                </c:pt>
                <c:pt idx="3336">
                  <c:v>16:19:40:45</c:v>
                </c:pt>
                <c:pt idx="3337">
                  <c:v>16:20:03:45</c:v>
                </c:pt>
                <c:pt idx="3338">
                  <c:v>16:20:26:45</c:v>
                </c:pt>
                <c:pt idx="3339">
                  <c:v>16:20:49:45</c:v>
                </c:pt>
                <c:pt idx="3340">
                  <c:v>16:21:12:45</c:v>
                </c:pt>
                <c:pt idx="3341">
                  <c:v>16:21:35:45</c:v>
                </c:pt>
                <c:pt idx="3342">
                  <c:v>16:21:58:45</c:v>
                </c:pt>
                <c:pt idx="3343">
                  <c:v>16:22:21:45</c:v>
                </c:pt>
                <c:pt idx="3344">
                  <c:v>16:22:44:45</c:v>
                </c:pt>
                <c:pt idx="3345">
                  <c:v>16:23:07:45</c:v>
                </c:pt>
                <c:pt idx="3346">
                  <c:v>16:23:30:45</c:v>
                </c:pt>
                <c:pt idx="3347">
                  <c:v>16:23:53:45</c:v>
                </c:pt>
                <c:pt idx="3348">
                  <c:v>16:24:16:45</c:v>
                </c:pt>
                <c:pt idx="3349">
                  <c:v>16:24:39:45</c:v>
                </c:pt>
                <c:pt idx="3350">
                  <c:v>16:25:02:45</c:v>
                </c:pt>
                <c:pt idx="3351">
                  <c:v>16:25:25:45</c:v>
                </c:pt>
                <c:pt idx="3352">
                  <c:v>16:25:48:45</c:v>
                </c:pt>
                <c:pt idx="3353">
                  <c:v>16:26:11:45</c:v>
                </c:pt>
                <c:pt idx="3354">
                  <c:v>16:26:34:45</c:v>
                </c:pt>
                <c:pt idx="3355">
                  <c:v>16:26:57:45</c:v>
                </c:pt>
                <c:pt idx="3356">
                  <c:v>16:27:20:45</c:v>
                </c:pt>
                <c:pt idx="3357">
                  <c:v>16:27:43:45</c:v>
                </c:pt>
                <c:pt idx="3358">
                  <c:v>16:28:06:45</c:v>
                </c:pt>
                <c:pt idx="3359">
                  <c:v>16:28:29:45</c:v>
                </c:pt>
                <c:pt idx="3360">
                  <c:v>16:28:52:45</c:v>
                </c:pt>
                <c:pt idx="3361">
                  <c:v>16:29:15:45</c:v>
                </c:pt>
                <c:pt idx="3362">
                  <c:v>16:29:38:46</c:v>
                </c:pt>
                <c:pt idx="3363">
                  <c:v>16:30:01:45</c:v>
                </c:pt>
                <c:pt idx="3364">
                  <c:v>16:30:24:45</c:v>
                </c:pt>
                <c:pt idx="3365">
                  <c:v>16:30:47:45</c:v>
                </c:pt>
                <c:pt idx="3366">
                  <c:v>16:31:10:45</c:v>
                </c:pt>
                <c:pt idx="3367">
                  <c:v>16:31:33:45</c:v>
                </c:pt>
                <c:pt idx="3368">
                  <c:v>16:31:56:45</c:v>
                </c:pt>
                <c:pt idx="3369">
                  <c:v>16:32:19:45</c:v>
                </c:pt>
                <c:pt idx="3370">
                  <c:v>16:32:42:45</c:v>
                </c:pt>
                <c:pt idx="3371">
                  <c:v>16:33:05:45</c:v>
                </c:pt>
                <c:pt idx="3372">
                  <c:v>16:33:28:45</c:v>
                </c:pt>
                <c:pt idx="3373">
                  <c:v>16:33:51:45</c:v>
                </c:pt>
                <c:pt idx="3374">
                  <c:v>16:34:14:45</c:v>
                </c:pt>
                <c:pt idx="3375">
                  <c:v>16:34:37:45</c:v>
                </c:pt>
                <c:pt idx="3376">
                  <c:v>16:35:00:45</c:v>
                </c:pt>
                <c:pt idx="3377">
                  <c:v>16:35:23:45</c:v>
                </c:pt>
                <c:pt idx="3378">
                  <c:v>16:35:46:45</c:v>
                </c:pt>
                <c:pt idx="3379">
                  <c:v>16:36:09:45</c:v>
                </c:pt>
                <c:pt idx="3380">
                  <c:v>16:36:32:45</c:v>
                </c:pt>
                <c:pt idx="3381">
                  <c:v>16:36:55:45</c:v>
                </c:pt>
                <c:pt idx="3382">
                  <c:v>16:37:18:45</c:v>
                </c:pt>
                <c:pt idx="3383">
                  <c:v>16:37:41:45</c:v>
                </c:pt>
                <c:pt idx="3384">
                  <c:v>16:38:04:45</c:v>
                </c:pt>
                <c:pt idx="3385">
                  <c:v>16:38:27:45</c:v>
                </c:pt>
                <c:pt idx="3386">
                  <c:v>16:38:50:45</c:v>
                </c:pt>
                <c:pt idx="3387">
                  <c:v>16:39:13:45</c:v>
                </c:pt>
                <c:pt idx="3388">
                  <c:v>16:39:36:45</c:v>
                </c:pt>
                <c:pt idx="3389">
                  <c:v>16:39:59:45</c:v>
                </c:pt>
                <c:pt idx="3390">
                  <c:v>16:40:22:45</c:v>
                </c:pt>
                <c:pt idx="3391">
                  <c:v>16:40:45:45</c:v>
                </c:pt>
                <c:pt idx="3392">
                  <c:v>16:41:08:45</c:v>
                </c:pt>
                <c:pt idx="3393">
                  <c:v>16:41:31:45</c:v>
                </c:pt>
                <c:pt idx="3394">
                  <c:v>16:41:54:45</c:v>
                </c:pt>
                <c:pt idx="3395">
                  <c:v>16:42:17:45</c:v>
                </c:pt>
                <c:pt idx="3396">
                  <c:v>16:42:40:45</c:v>
                </c:pt>
                <c:pt idx="3397">
                  <c:v>16:43:03:45</c:v>
                </c:pt>
                <c:pt idx="3398">
                  <c:v>16:43:26:45</c:v>
                </c:pt>
                <c:pt idx="3399">
                  <c:v>16:43:49:45</c:v>
                </c:pt>
                <c:pt idx="3400">
                  <c:v>16:44:12:45</c:v>
                </c:pt>
                <c:pt idx="3401">
                  <c:v>16:44:35:45</c:v>
                </c:pt>
                <c:pt idx="3402">
                  <c:v>16:44:58:45</c:v>
                </c:pt>
                <c:pt idx="3403">
                  <c:v>16:45:21:45</c:v>
                </c:pt>
                <c:pt idx="3404">
                  <c:v>16:45:44:45</c:v>
                </c:pt>
                <c:pt idx="3405">
                  <c:v>16:46:07:45</c:v>
                </c:pt>
                <c:pt idx="3406">
                  <c:v>16:46:30:45</c:v>
                </c:pt>
                <c:pt idx="3407">
                  <c:v>16:46:53:45</c:v>
                </c:pt>
                <c:pt idx="3408">
                  <c:v>16:47:16:45</c:v>
                </c:pt>
                <c:pt idx="3409">
                  <c:v>16:47:39:46</c:v>
                </c:pt>
                <c:pt idx="3410">
                  <c:v>16:48:02:45</c:v>
                </c:pt>
                <c:pt idx="3411">
                  <c:v>16:48:25:45</c:v>
                </c:pt>
                <c:pt idx="3412">
                  <c:v>16:48:48:45</c:v>
                </c:pt>
                <c:pt idx="3413">
                  <c:v>16:49:11:45</c:v>
                </c:pt>
                <c:pt idx="3414">
                  <c:v>16:49:34:45</c:v>
                </c:pt>
                <c:pt idx="3415">
                  <c:v>16:49:57:45</c:v>
                </c:pt>
                <c:pt idx="3416">
                  <c:v>16:50:20:45</c:v>
                </c:pt>
                <c:pt idx="3417">
                  <c:v>16:50:43:45</c:v>
                </c:pt>
                <c:pt idx="3418">
                  <c:v>16:51:06:45</c:v>
                </c:pt>
                <c:pt idx="3419">
                  <c:v>16:51:29:45</c:v>
                </c:pt>
                <c:pt idx="3420">
                  <c:v>16:51:52:46</c:v>
                </c:pt>
                <c:pt idx="3421">
                  <c:v>16:52:15:45</c:v>
                </c:pt>
                <c:pt idx="3422">
                  <c:v>16:52:38:45</c:v>
                </c:pt>
                <c:pt idx="3423">
                  <c:v>16:53:01:45</c:v>
                </c:pt>
                <c:pt idx="3424">
                  <c:v>16:53:24:45</c:v>
                </c:pt>
                <c:pt idx="3425">
                  <c:v>16:53:47:45</c:v>
                </c:pt>
                <c:pt idx="3426">
                  <c:v>16:54:10:45</c:v>
                </c:pt>
                <c:pt idx="3427">
                  <c:v>16:54:33:45</c:v>
                </c:pt>
                <c:pt idx="3428">
                  <c:v>16:54:56:45</c:v>
                </c:pt>
                <c:pt idx="3429">
                  <c:v>16:55:19:45</c:v>
                </c:pt>
                <c:pt idx="3430">
                  <c:v>16:55:42:45</c:v>
                </c:pt>
                <c:pt idx="3431">
                  <c:v>16:56:05:45</c:v>
                </c:pt>
                <c:pt idx="3432">
                  <c:v>16:56:28:45</c:v>
                </c:pt>
                <c:pt idx="3433">
                  <c:v>16:56:51:45</c:v>
                </c:pt>
                <c:pt idx="3434">
                  <c:v>16:57:14:45</c:v>
                </c:pt>
                <c:pt idx="3435">
                  <c:v>16:57:37:45</c:v>
                </c:pt>
                <c:pt idx="3436">
                  <c:v>16:58:00:45</c:v>
                </c:pt>
                <c:pt idx="3437">
                  <c:v>16:58:23:45</c:v>
                </c:pt>
                <c:pt idx="3438">
                  <c:v>16:58:46:45</c:v>
                </c:pt>
                <c:pt idx="3439">
                  <c:v>16:59:09:45</c:v>
                </c:pt>
                <c:pt idx="3440">
                  <c:v>16:59:32:45</c:v>
                </c:pt>
                <c:pt idx="3441">
                  <c:v>16:59:55:45</c:v>
                </c:pt>
                <c:pt idx="3442">
                  <c:v>17:00:18:46</c:v>
                </c:pt>
                <c:pt idx="3443">
                  <c:v>17:00:41:45</c:v>
                </c:pt>
                <c:pt idx="3444">
                  <c:v>17:01:04:45</c:v>
                </c:pt>
                <c:pt idx="3445">
                  <c:v>17:01:27:45</c:v>
                </c:pt>
                <c:pt idx="3446">
                  <c:v>17:01:50:45</c:v>
                </c:pt>
                <c:pt idx="3447">
                  <c:v>17:02:13:45</c:v>
                </c:pt>
                <c:pt idx="3448">
                  <c:v>17:02:36:45</c:v>
                </c:pt>
                <c:pt idx="3449">
                  <c:v>17:02:59:45</c:v>
                </c:pt>
                <c:pt idx="3450">
                  <c:v>17:03:22:45</c:v>
                </c:pt>
                <c:pt idx="3451">
                  <c:v>17:03:45:45</c:v>
                </c:pt>
                <c:pt idx="3452">
                  <c:v>17:04:08:45</c:v>
                </c:pt>
                <c:pt idx="3453">
                  <c:v>17:04:31:46</c:v>
                </c:pt>
                <c:pt idx="3454">
                  <c:v>17:04:54:45</c:v>
                </c:pt>
                <c:pt idx="3455">
                  <c:v>17:05:17:45</c:v>
                </c:pt>
                <c:pt idx="3456">
                  <c:v>17:05:40:45</c:v>
                </c:pt>
                <c:pt idx="3457">
                  <c:v>17:06:03:45</c:v>
                </c:pt>
                <c:pt idx="3458">
                  <c:v>17:06:26:45</c:v>
                </c:pt>
                <c:pt idx="3459">
                  <c:v>17:06:49:45</c:v>
                </c:pt>
                <c:pt idx="3460">
                  <c:v>17:07:12:45</c:v>
                </c:pt>
                <c:pt idx="3461">
                  <c:v>17:07:35:45</c:v>
                </c:pt>
                <c:pt idx="3462">
                  <c:v>17:07:58:45</c:v>
                </c:pt>
                <c:pt idx="3463">
                  <c:v>17:08:21:45</c:v>
                </c:pt>
                <c:pt idx="3464">
                  <c:v>17:08:44:45</c:v>
                </c:pt>
                <c:pt idx="3465">
                  <c:v>17:09:07:45</c:v>
                </c:pt>
                <c:pt idx="3466">
                  <c:v>17:09:30:45</c:v>
                </c:pt>
                <c:pt idx="3467">
                  <c:v>17:09:53:45</c:v>
                </c:pt>
                <c:pt idx="3468">
                  <c:v>17:10:16:45</c:v>
                </c:pt>
                <c:pt idx="3469">
                  <c:v>17:10:39:45</c:v>
                </c:pt>
                <c:pt idx="3470">
                  <c:v>17:11:02:45</c:v>
                </c:pt>
                <c:pt idx="3471">
                  <c:v>17:11:25:45</c:v>
                </c:pt>
                <c:pt idx="3472">
                  <c:v>17:11:48:45</c:v>
                </c:pt>
                <c:pt idx="3473">
                  <c:v>17:12:11:45</c:v>
                </c:pt>
                <c:pt idx="3474">
                  <c:v>17:12:34:46</c:v>
                </c:pt>
                <c:pt idx="3475">
                  <c:v>17:12:57:45</c:v>
                </c:pt>
                <c:pt idx="3476">
                  <c:v>17:13:20:45</c:v>
                </c:pt>
                <c:pt idx="3477">
                  <c:v>17:13:43:45</c:v>
                </c:pt>
                <c:pt idx="3478">
                  <c:v>17:14:06:45</c:v>
                </c:pt>
                <c:pt idx="3479">
                  <c:v>17:14:29:45</c:v>
                </c:pt>
                <c:pt idx="3480">
                  <c:v>17:14:52:45</c:v>
                </c:pt>
                <c:pt idx="3481">
                  <c:v>17:15:15:45</c:v>
                </c:pt>
                <c:pt idx="3482">
                  <c:v>17:15:38:45</c:v>
                </c:pt>
                <c:pt idx="3483">
                  <c:v>17:16:01:45</c:v>
                </c:pt>
                <c:pt idx="3484">
                  <c:v>17:16:24:45</c:v>
                </c:pt>
                <c:pt idx="3485">
                  <c:v>17:16:47:45</c:v>
                </c:pt>
                <c:pt idx="3486">
                  <c:v>17:17:10:45</c:v>
                </c:pt>
                <c:pt idx="3487">
                  <c:v>17:17:33:45</c:v>
                </c:pt>
                <c:pt idx="3488">
                  <c:v>17:17:56:45</c:v>
                </c:pt>
                <c:pt idx="3489">
                  <c:v>17:18:19:45</c:v>
                </c:pt>
                <c:pt idx="3490">
                  <c:v>17:18:42:45</c:v>
                </c:pt>
                <c:pt idx="3491">
                  <c:v>17:19:05:45</c:v>
                </c:pt>
                <c:pt idx="3492">
                  <c:v>17:19:28:45</c:v>
                </c:pt>
                <c:pt idx="3493">
                  <c:v>17:19:51:45</c:v>
                </c:pt>
                <c:pt idx="3494">
                  <c:v>17:20:14:45</c:v>
                </c:pt>
                <c:pt idx="3495">
                  <c:v>17:20:37:45</c:v>
                </c:pt>
                <c:pt idx="3496">
                  <c:v>17:21:00:45</c:v>
                </c:pt>
                <c:pt idx="3497">
                  <c:v>17:21:23:45</c:v>
                </c:pt>
                <c:pt idx="3498">
                  <c:v>17:21:46:45</c:v>
                </c:pt>
                <c:pt idx="3499">
                  <c:v>17:22:09:45</c:v>
                </c:pt>
                <c:pt idx="3500">
                  <c:v>17:22:32:45</c:v>
                </c:pt>
                <c:pt idx="3501">
                  <c:v>17:22:55:45</c:v>
                </c:pt>
                <c:pt idx="3502">
                  <c:v>17:23:18:45</c:v>
                </c:pt>
                <c:pt idx="3503">
                  <c:v>17:23:41:45</c:v>
                </c:pt>
                <c:pt idx="3504">
                  <c:v>17:24:04:45</c:v>
                </c:pt>
                <c:pt idx="3505">
                  <c:v>17:24:27:45</c:v>
                </c:pt>
                <c:pt idx="3506">
                  <c:v>17:24:50:45</c:v>
                </c:pt>
                <c:pt idx="3507">
                  <c:v>17:25:13:45</c:v>
                </c:pt>
                <c:pt idx="3508">
                  <c:v>17:25:36:45</c:v>
                </c:pt>
                <c:pt idx="3509">
                  <c:v>17:25:59:45</c:v>
                </c:pt>
                <c:pt idx="3510">
                  <c:v>17:26:22:45</c:v>
                </c:pt>
                <c:pt idx="3511">
                  <c:v>17:26:45:45</c:v>
                </c:pt>
                <c:pt idx="3512">
                  <c:v>17:27:08:45</c:v>
                </c:pt>
                <c:pt idx="3513">
                  <c:v>17:27:31:45</c:v>
                </c:pt>
                <c:pt idx="3514">
                  <c:v>17:27:54:45</c:v>
                </c:pt>
                <c:pt idx="3515">
                  <c:v>17:28:17:45</c:v>
                </c:pt>
                <c:pt idx="3516">
                  <c:v>17:28:40:45</c:v>
                </c:pt>
                <c:pt idx="3517">
                  <c:v>17:29:03:45</c:v>
                </c:pt>
                <c:pt idx="3518">
                  <c:v>17:29:26:45</c:v>
                </c:pt>
                <c:pt idx="3519">
                  <c:v>17:29:49:45</c:v>
                </c:pt>
                <c:pt idx="3520">
                  <c:v>17:30:12:45</c:v>
                </c:pt>
                <c:pt idx="3521">
                  <c:v>17:30:35:45</c:v>
                </c:pt>
                <c:pt idx="3522">
                  <c:v>17:30:58:45</c:v>
                </c:pt>
                <c:pt idx="3523">
                  <c:v>17:31:21:45</c:v>
                </c:pt>
                <c:pt idx="3524">
                  <c:v>17:31:44:45</c:v>
                </c:pt>
                <c:pt idx="3525">
                  <c:v>17:32:07:45</c:v>
                </c:pt>
                <c:pt idx="3526">
                  <c:v>17:32:30:45</c:v>
                </c:pt>
                <c:pt idx="3527">
                  <c:v>17:32:53:45</c:v>
                </c:pt>
                <c:pt idx="3528">
                  <c:v>17:33:16:45</c:v>
                </c:pt>
                <c:pt idx="3529">
                  <c:v>17:33:39:45</c:v>
                </c:pt>
                <c:pt idx="3530">
                  <c:v>17:34:02:45</c:v>
                </c:pt>
                <c:pt idx="3531">
                  <c:v>17:34:25:45</c:v>
                </c:pt>
                <c:pt idx="3532">
                  <c:v>17:34:48:45</c:v>
                </c:pt>
                <c:pt idx="3533">
                  <c:v>17:35:11:45</c:v>
                </c:pt>
                <c:pt idx="3534">
                  <c:v>17:35:34:45</c:v>
                </c:pt>
                <c:pt idx="3535">
                  <c:v>17:35:57:45</c:v>
                </c:pt>
                <c:pt idx="3536">
                  <c:v>17:36:20:45</c:v>
                </c:pt>
                <c:pt idx="3537">
                  <c:v>17:36:43:45</c:v>
                </c:pt>
                <c:pt idx="3538">
                  <c:v>17:37:06:45</c:v>
                </c:pt>
                <c:pt idx="3539">
                  <c:v>17:37:29:45</c:v>
                </c:pt>
                <c:pt idx="3540">
                  <c:v>17:37:52:45</c:v>
                </c:pt>
                <c:pt idx="3541">
                  <c:v>17:38:15:45</c:v>
                </c:pt>
                <c:pt idx="3542">
                  <c:v>17:38:38:45</c:v>
                </c:pt>
                <c:pt idx="3543">
                  <c:v>17:39:01:45</c:v>
                </c:pt>
                <c:pt idx="3544">
                  <c:v>17:39:24:45</c:v>
                </c:pt>
                <c:pt idx="3545">
                  <c:v>17:39:47:45</c:v>
                </c:pt>
                <c:pt idx="3546">
                  <c:v>17:40:10:45</c:v>
                </c:pt>
                <c:pt idx="3547">
                  <c:v>17:40:33:45</c:v>
                </c:pt>
                <c:pt idx="3548">
                  <c:v>17:40:56:45</c:v>
                </c:pt>
                <c:pt idx="3549">
                  <c:v>17:41:19:45</c:v>
                </c:pt>
                <c:pt idx="3550">
                  <c:v>17:41:42:45</c:v>
                </c:pt>
                <c:pt idx="3551">
                  <c:v>17:42:05:45</c:v>
                </c:pt>
                <c:pt idx="3552">
                  <c:v>17:42:28:45</c:v>
                </c:pt>
                <c:pt idx="3553">
                  <c:v>17:42:51:45</c:v>
                </c:pt>
                <c:pt idx="3554">
                  <c:v>17:43:14:45</c:v>
                </c:pt>
                <c:pt idx="3555">
                  <c:v>17:43:37:45</c:v>
                </c:pt>
                <c:pt idx="3556">
                  <c:v>17:44:00:45</c:v>
                </c:pt>
                <c:pt idx="3557">
                  <c:v>17:44:23:45</c:v>
                </c:pt>
                <c:pt idx="3558">
                  <c:v>17:44:46:45</c:v>
                </c:pt>
                <c:pt idx="3559">
                  <c:v>17:45:09:45</c:v>
                </c:pt>
                <c:pt idx="3560">
                  <c:v>17:45:32:45</c:v>
                </c:pt>
                <c:pt idx="3561">
                  <c:v>17:45:55:45</c:v>
                </c:pt>
                <c:pt idx="3562">
                  <c:v>17:46:18:45</c:v>
                </c:pt>
                <c:pt idx="3563">
                  <c:v>17:46:41:45</c:v>
                </c:pt>
                <c:pt idx="3564">
                  <c:v>17:47:04:45</c:v>
                </c:pt>
                <c:pt idx="3565">
                  <c:v>17:47:27:46</c:v>
                </c:pt>
                <c:pt idx="3566">
                  <c:v>17:47:50:45</c:v>
                </c:pt>
                <c:pt idx="3567">
                  <c:v>17:48:13:45</c:v>
                </c:pt>
                <c:pt idx="3568">
                  <c:v>17:48:36:45</c:v>
                </c:pt>
                <c:pt idx="3569">
                  <c:v>17:48:59:45</c:v>
                </c:pt>
                <c:pt idx="3570">
                  <c:v>17:49:22:45</c:v>
                </c:pt>
                <c:pt idx="3571">
                  <c:v>17:49:45:45</c:v>
                </c:pt>
                <c:pt idx="3572">
                  <c:v>17:50:08:45</c:v>
                </c:pt>
                <c:pt idx="3573">
                  <c:v>17:50:31:45</c:v>
                </c:pt>
                <c:pt idx="3574">
                  <c:v>17:50:54:45</c:v>
                </c:pt>
                <c:pt idx="3575">
                  <c:v>17:51:17:45</c:v>
                </c:pt>
                <c:pt idx="3576">
                  <c:v>17:51:40:45</c:v>
                </c:pt>
                <c:pt idx="3577">
                  <c:v>17:52:03:45</c:v>
                </c:pt>
                <c:pt idx="3578">
                  <c:v>17:52:26:45</c:v>
                </c:pt>
                <c:pt idx="3579">
                  <c:v>17:52:49:45</c:v>
                </c:pt>
                <c:pt idx="3580">
                  <c:v>17:53:12:45</c:v>
                </c:pt>
                <c:pt idx="3581">
                  <c:v>17:53:35:45</c:v>
                </c:pt>
                <c:pt idx="3582">
                  <c:v>17:53:58:45</c:v>
                </c:pt>
                <c:pt idx="3583">
                  <c:v>17:54:21:45</c:v>
                </c:pt>
                <c:pt idx="3584">
                  <c:v>17:54:44:45</c:v>
                </c:pt>
                <c:pt idx="3585">
                  <c:v>17:55:07:45</c:v>
                </c:pt>
                <c:pt idx="3586">
                  <c:v>17:55:30:45</c:v>
                </c:pt>
                <c:pt idx="3587">
                  <c:v>17:55:53:46</c:v>
                </c:pt>
                <c:pt idx="3588">
                  <c:v>17:56:16:45</c:v>
                </c:pt>
                <c:pt idx="3589">
                  <c:v>17:56:39:45</c:v>
                </c:pt>
                <c:pt idx="3590">
                  <c:v>17:57:02:45</c:v>
                </c:pt>
                <c:pt idx="3591">
                  <c:v>17:57:25:45</c:v>
                </c:pt>
                <c:pt idx="3592">
                  <c:v>17:57:48:45</c:v>
                </c:pt>
                <c:pt idx="3593">
                  <c:v>17:58:11:45</c:v>
                </c:pt>
                <c:pt idx="3594">
                  <c:v>17:58:34:45</c:v>
                </c:pt>
                <c:pt idx="3595">
                  <c:v>17:58:57:45</c:v>
                </c:pt>
                <c:pt idx="3596">
                  <c:v>17:59:20:45</c:v>
                </c:pt>
                <c:pt idx="3597">
                  <c:v>17:59:43:45</c:v>
                </c:pt>
                <c:pt idx="3598">
                  <c:v>18:00:06:45</c:v>
                </c:pt>
                <c:pt idx="3599">
                  <c:v>18:00:29:45</c:v>
                </c:pt>
                <c:pt idx="3600">
                  <c:v>18:00:52:45</c:v>
                </c:pt>
                <c:pt idx="3601">
                  <c:v>18:01:15:45</c:v>
                </c:pt>
                <c:pt idx="3602">
                  <c:v>18:01:38:45</c:v>
                </c:pt>
                <c:pt idx="3603">
                  <c:v>18:02:01:45</c:v>
                </c:pt>
                <c:pt idx="3604">
                  <c:v>18:02:24:45</c:v>
                </c:pt>
                <c:pt idx="3605">
                  <c:v>18:02:47:45</c:v>
                </c:pt>
                <c:pt idx="3606">
                  <c:v>18:03:10:45</c:v>
                </c:pt>
                <c:pt idx="3607">
                  <c:v>18:03:33:45</c:v>
                </c:pt>
                <c:pt idx="3608">
                  <c:v>18:03:56:45</c:v>
                </c:pt>
                <c:pt idx="3609">
                  <c:v>18:04:19:45</c:v>
                </c:pt>
                <c:pt idx="3610">
                  <c:v>18:04:42:45</c:v>
                </c:pt>
                <c:pt idx="3611">
                  <c:v>18:05:05:45</c:v>
                </c:pt>
                <c:pt idx="3612">
                  <c:v>18:05:28:45</c:v>
                </c:pt>
                <c:pt idx="3613">
                  <c:v>18:05:51:45</c:v>
                </c:pt>
                <c:pt idx="3614">
                  <c:v>18:06:14:45</c:v>
                </c:pt>
                <c:pt idx="3615">
                  <c:v>18:06:37:45</c:v>
                </c:pt>
                <c:pt idx="3616">
                  <c:v>18:07:00:45</c:v>
                </c:pt>
                <c:pt idx="3617">
                  <c:v>18:07:23:46</c:v>
                </c:pt>
                <c:pt idx="3618">
                  <c:v>18:07:46:45</c:v>
                </c:pt>
                <c:pt idx="3619">
                  <c:v>18:08:09:45</c:v>
                </c:pt>
                <c:pt idx="3620">
                  <c:v>18:08:32:45</c:v>
                </c:pt>
                <c:pt idx="3621">
                  <c:v>18:08:55:45</c:v>
                </c:pt>
                <c:pt idx="3622">
                  <c:v>18:09:18:45</c:v>
                </c:pt>
                <c:pt idx="3623">
                  <c:v>18:09:41:45</c:v>
                </c:pt>
                <c:pt idx="3624">
                  <c:v>18:10:04:46</c:v>
                </c:pt>
                <c:pt idx="3625">
                  <c:v>18:10:27:45</c:v>
                </c:pt>
                <c:pt idx="3626">
                  <c:v>18:10:50:45</c:v>
                </c:pt>
                <c:pt idx="3627">
                  <c:v>18:11:13:45</c:v>
                </c:pt>
                <c:pt idx="3628">
                  <c:v>18:11:36:45</c:v>
                </c:pt>
                <c:pt idx="3629">
                  <c:v>18:11:59:45</c:v>
                </c:pt>
                <c:pt idx="3630">
                  <c:v>18:12:22:45</c:v>
                </c:pt>
                <c:pt idx="3631">
                  <c:v>18:12:45:45</c:v>
                </c:pt>
                <c:pt idx="3632">
                  <c:v>18:13:08:45</c:v>
                </c:pt>
                <c:pt idx="3633">
                  <c:v>18:13:31:45</c:v>
                </c:pt>
                <c:pt idx="3634">
                  <c:v>18:13:54:45</c:v>
                </c:pt>
                <c:pt idx="3635">
                  <c:v>18:14:17:45</c:v>
                </c:pt>
                <c:pt idx="3636">
                  <c:v>18:14:40:45</c:v>
                </c:pt>
                <c:pt idx="3637">
                  <c:v>18:15:03:45</c:v>
                </c:pt>
                <c:pt idx="3638">
                  <c:v>18:15:26:45</c:v>
                </c:pt>
                <c:pt idx="3639">
                  <c:v>18:15:49:45</c:v>
                </c:pt>
                <c:pt idx="3640">
                  <c:v>18:16:12:45</c:v>
                </c:pt>
                <c:pt idx="3641">
                  <c:v>18:16:35:45</c:v>
                </c:pt>
                <c:pt idx="3642">
                  <c:v>18:16:58:45</c:v>
                </c:pt>
                <c:pt idx="3643">
                  <c:v>18:17:21:45</c:v>
                </c:pt>
                <c:pt idx="3644">
                  <c:v>18:17:44:45</c:v>
                </c:pt>
                <c:pt idx="3645">
                  <c:v>18:18:07:45</c:v>
                </c:pt>
                <c:pt idx="3646">
                  <c:v>18:18:30:45</c:v>
                </c:pt>
                <c:pt idx="3647">
                  <c:v>18:18:53:45</c:v>
                </c:pt>
                <c:pt idx="3648">
                  <c:v>18:19:16:45</c:v>
                </c:pt>
                <c:pt idx="3649">
                  <c:v>18:19:39:45</c:v>
                </c:pt>
                <c:pt idx="3650">
                  <c:v>18:20:02:45</c:v>
                </c:pt>
                <c:pt idx="3651">
                  <c:v>18:20:25:45</c:v>
                </c:pt>
                <c:pt idx="3652">
                  <c:v>18:20:48:45</c:v>
                </c:pt>
                <c:pt idx="3653">
                  <c:v>18:21:11:45</c:v>
                </c:pt>
                <c:pt idx="3654">
                  <c:v>18:21:34:45</c:v>
                </c:pt>
                <c:pt idx="3655">
                  <c:v>18:21:57:45</c:v>
                </c:pt>
                <c:pt idx="3656">
                  <c:v>18:22:20:45</c:v>
                </c:pt>
                <c:pt idx="3657">
                  <c:v>18:22:43:45</c:v>
                </c:pt>
                <c:pt idx="3658">
                  <c:v>18:23:06:45</c:v>
                </c:pt>
                <c:pt idx="3659">
                  <c:v>18:23:29:45</c:v>
                </c:pt>
                <c:pt idx="3660">
                  <c:v>18:23:52:45</c:v>
                </c:pt>
                <c:pt idx="3661">
                  <c:v>18:24:15:45</c:v>
                </c:pt>
                <c:pt idx="3662">
                  <c:v>18:24:38:45</c:v>
                </c:pt>
                <c:pt idx="3663">
                  <c:v>18:25:01:45</c:v>
                </c:pt>
                <c:pt idx="3664">
                  <c:v>18:25:24:45</c:v>
                </c:pt>
                <c:pt idx="3665">
                  <c:v>18:25:47:45</c:v>
                </c:pt>
                <c:pt idx="3666">
                  <c:v>18:26:10:45</c:v>
                </c:pt>
                <c:pt idx="3667">
                  <c:v>18:26:33:45</c:v>
                </c:pt>
                <c:pt idx="3668">
                  <c:v>18:26:56:45</c:v>
                </c:pt>
                <c:pt idx="3669">
                  <c:v>18:27:19:45</c:v>
                </c:pt>
                <c:pt idx="3670">
                  <c:v>18:27:42:45</c:v>
                </c:pt>
                <c:pt idx="3671">
                  <c:v>18:28:05:45</c:v>
                </c:pt>
                <c:pt idx="3672">
                  <c:v>18:28:28:45</c:v>
                </c:pt>
                <c:pt idx="3673">
                  <c:v>18:28:51:45</c:v>
                </c:pt>
                <c:pt idx="3674">
                  <c:v>18:29:14:45</c:v>
                </c:pt>
                <c:pt idx="3675">
                  <c:v>18:29:37:45</c:v>
                </c:pt>
                <c:pt idx="3676">
                  <c:v>18:30:00:45</c:v>
                </c:pt>
                <c:pt idx="3677">
                  <c:v>18:30:23:45</c:v>
                </c:pt>
                <c:pt idx="3678">
                  <c:v>18:30:46:45</c:v>
                </c:pt>
                <c:pt idx="3679">
                  <c:v>18:31:09:45</c:v>
                </c:pt>
                <c:pt idx="3680">
                  <c:v>18:31:32:45</c:v>
                </c:pt>
                <c:pt idx="3681">
                  <c:v>18:31:55:45</c:v>
                </c:pt>
                <c:pt idx="3682">
                  <c:v>18:32:18:45</c:v>
                </c:pt>
                <c:pt idx="3683">
                  <c:v>18:32:41:45</c:v>
                </c:pt>
                <c:pt idx="3684">
                  <c:v>18:33:04:45</c:v>
                </c:pt>
                <c:pt idx="3685">
                  <c:v>18:33:27:45</c:v>
                </c:pt>
                <c:pt idx="3686">
                  <c:v>18:33:50:45</c:v>
                </c:pt>
                <c:pt idx="3687">
                  <c:v>18:34:13:45</c:v>
                </c:pt>
                <c:pt idx="3688">
                  <c:v>18:34:36:45</c:v>
                </c:pt>
                <c:pt idx="3689">
                  <c:v>18:34:59:45</c:v>
                </c:pt>
                <c:pt idx="3690">
                  <c:v>18:35:22:45</c:v>
                </c:pt>
                <c:pt idx="3691">
                  <c:v>18:35:45:45</c:v>
                </c:pt>
                <c:pt idx="3692">
                  <c:v>18:36:08:45</c:v>
                </c:pt>
                <c:pt idx="3693">
                  <c:v>18:36:31:45</c:v>
                </c:pt>
                <c:pt idx="3694">
                  <c:v>18:36:54:45</c:v>
                </c:pt>
                <c:pt idx="3695">
                  <c:v>18:37:17:45</c:v>
                </c:pt>
                <c:pt idx="3696">
                  <c:v>18:37:40:45</c:v>
                </c:pt>
                <c:pt idx="3697">
                  <c:v>18:38:03:45</c:v>
                </c:pt>
                <c:pt idx="3698">
                  <c:v>18:38:26:45</c:v>
                </c:pt>
                <c:pt idx="3699">
                  <c:v>18:38:49:45</c:v>
                </c:pt>
                <c:pt idx="3700">
                  <c:v>18:39:12:45</c:v>
                </c:pt>
                <c:pt idx="3701">
                  <c:v>18:39:35:45</c:v>
                </c:pt>
                <c:pt idx="3702">
                  <c:v>18:39:58:45</c:v>
                </c:pt>
                <c:pt idx="3703">
                  <c:v>18:40:21:45</c:v>
                </c:pt>
                <c:pt idx="3704">
                  <c:v>18:40:44:45</c:v>
                </c:pt>
                <c:pt idx="3705">
                  <c:v>18:41:07:45</c:v>
                </c:pt>
                <c:pt idx="3706">
                  <c:v>18:41:30:45</c:v>
                </c:pt>
                <c:pt idx="3707">
                  <c:v>18:41:53:45</c:v>
                </c:pt>
                <c:pt idx="3708">
                  <c:v>18:42:16:45</c:v>
                </c:pt>
                <c:pt idx="3709">
                  <c:v>18:42:39:45</c:v>
                </c:pt>
                <c:pt idx="3710">
                  <c:v>18:43:02:45</c:v>
                </c:pt>
                <c:pt idx="3711">
                  <c:v>18:43:25:45</c:v>
                </c:pt>
                <c:pt idx="3712">
                  <c:v>18:43:48:45</c:v>
                </c:pt>
                <c:pt idx="3713">
                  <c:v>18:44:11:45</c:v>
                </c:pt>
                <c:pt idx="3714">
                  <c:v>18:44:34:45</c:v>
                </c:pt>
                <c:pt idx="3715">
                  <c:v>18:44:57:45</c:v>
                </c:pt>
                <c:pt idx="3716">
                  <c:v>18:45:20:45</c:v>
                </c:pt>
                <c:pt idx="3717">
                  <c:v>18:45:43:45</c:v>
                </c:pt>
                <c:pt idx="3718">
                  <c:v>18:46:06:45</c:v>
                </c:pt>
                <c:pt idx="3719">
                  <c:v>18:46:29:45</c:v>
                </c:pt>
                <c:pt idx="3720">
                  <c:v>18:46:52:45</c:v>
                </c:pt>
                <c:pt idx="3721">
                  <c:v>18:47:15:45</c:v>
                </c:pt>
                <c:pt idx="3722">
                  <c:v>18:47:38:45</c:v>
                </c:pt>
                <c:pt idx="3723">
                  <c:v>18:48:01:45</c:v>
                </c:pt>
                <c:pt idx="3724">
                  <c:v>18:48:24:46</c:v>
                </c:pt>
                <c:pt idx="3725">
                  <c:v>18:48:47:45</c:v>
                </c:pt>
                <c:pt idx="3726">
                  <c:v>18:49:10:45</c:v>
                </c:pt>
                <c:pt idx="3727">
                  <c:v>18:49:33:45</c:v>
                </c:pt>
                <c:pt idx="3728">
                  <c:v>18:49:56:45</c:v>
                </c:pt>
                <c:pt idx="3729">
                  <c:v>18:50:19:45</c:v>
                </c:pt>
                <c:pt idx="3730">
                  <c:v>18:50:42:45</c:v>
                </c:pt>
                <c:pt idx="3731">
                  <c:v>18:51:05:45</c:v>
                </c:pt>
                <c:pt idx="3732">
                  <c:v>18:51:28:45</c:v>
                </c:pt>
                <c:pt idx="3733">
                  <c:v>18:51:51:45</c:v>
                </c:pt>
                <c:pt idx="3734">
                  <c:v>18:52:14:45</c:v>
                </c:pt>
                <c:pt idx="3735">
                  <c:v>18:52:37:45</c:v>
                </c:pt>
                <c:pt idx="3736">
                  <c:v>18:53:00:45</c:v>
                </c:pt>
                <c:pt idx="3737">
                  <c:v>18:53:23:45</c:v>
                </c:pt>
                <c:pt idx="3738">
                  <c:v>18:53:46:45</c:v>
                </c:pt>
                <c:pt idx="3739">
                  <c:v>18:54:09:45</c:v>
                </c:pt>
                <c:pt idx="3740">
                  <c:v>18:54:32:45</c:v>
                </c:pt>
                <c:pt idx="3741">
                  <c:v>18:54:55:45</c:v>
                </c:pt>
                <c:pt idx="3742">
                  <c:v>18:55:18:45</c:v>
                </c:pt>
                <c:pt idx="3743">
                  <c:v>18:55:41:45</c:v>
                </c:pt>
                <c:pt idx="3744">
                  <c:v>18:56:04:45</c:v>
                </c:pt>
                <c:pt idx="3745">
                  <c:v>18:56:27:45</c:v>
                </c:pt>
                <c:pt idx="3746">
                  <c:v>18:56:50:45</c:v>
                </c:pt>
                <c:pt idx="3747">
                  <c:v>18:57:13:45</c:v>
                </c:pt>
                <c:pt idx="3748">
                  <c:v>18:57:36:45</c:v>
                </c:pt>
                <c:pt idx="3749">
                  <c:v>18:57:59:45</c:v>
                </c:pt>
                <c:pt idx="3750">
                  <c:v>18:58:22:45</c:v>
                </c:pt>
                <c:pt idx="3751">
                  <c:v>18:58:45:45</c:v>
                </c:pt>
                <c:pt idx="3752">
                  <c:v>18:59:08:45</c:v>
                </c:pt>
                <c:pt idx="3753">
                  <c:v>18:59:31:45</c:v>
                </c:pt>
                <c:pt idx="3754">
                  <c:v>18:59:54:45</c:v>
                </c:pt>
                <c:pt idx="3755">
                  <c:v>19:00:17:45</c:v>
                </c:pt>
                <c:pt idx="3756">
                  <c:v>19:00:40:45</c:v>
                </c:pt>
                <c:pt idx="3757">
                  <c:v>19:01:03:45</c:v>
                </c:pt>
                <c:pt idx="3758">
                  <c:v>19:01:26:45</c:v>
                </c:pt>
                <c:pt idx="3759">
                  <c:v>19:01:49:45</c:v>
                </c:pt>
                <c:pt idx="3760">
                  <c:v>19:02:12:45</c:v>
                </c:pt>
                <c:pt idx="3761">
                  <c:v>19:02:35:45</c:v>
                </c:pt>
                <c:pt idx="3762">
                  <c:v>19:02:58:45</c:v>
                </c:pt>
                <c:pt idx="3763">
                  <c:v>19:03:21:45</c:v>
                </c:pt>
                <c:pt idx="3764">
                  <c:v>19:03:44:45</c:v>
                </c:pt>
                <c:pt idx="3765">
                  <c:v>19:04:07:46</c:v>
                </c:pt>
                <c:pt idx="3766">
                  <c:v>19:04:30:45</c:v>
                </c:pt>
                <c:pt idx="3767">
                  <c:v>19:04:53:45</c:v>
                </c:pt>
                <c:pt idx="3768">
                  <c:v>19:05:16:45</c:v>
                </c:pt>
                <c:pt idx="3769">
                  <c:v>19:05:39:45</c:v>
                </c:pt>
                <c:pt idx="3770">
                  <c:v>19:06:02:45</c:v>
                </c:pt>
                <c:pt idx="3771">
                  <c:v>19:06:25:45</c:v>
                </c:pt>
                <c:pt idx="3772">
                  <c:v>19:06:48:45</c:v>
                </c:pt>
                <c:pt idx="3773">
                  <c:v>19:07:11:45</c:v>
                </c:pt>
                <c:pt idx="3774">
                  <c:v>19:07:34:45</c:v>
                </c:pt>
                <c:pt idx="3775">
                  <c:v>19:07:57:45</c:v>
                </c:pt>
                <c:pt idx="3776">
                  <c:v>19:08:20:45</c:v>
                </c:pt>
                <c:pt idx="3777">
                  <c:v>19:08:43:45</c:v>
                </c:pt>
                <c:pt idx="3778">
                  <c:v>19:09:06:45</c:v>
                </c:pt>
                <c:pt idx="3779">
                  <c:v>19:09:29:45</c:v>
                </c:pt>
                <c:pt idx="3780">
                  <c:v>19:09:52:45</c:v>
                </c:pt>
                <c:pt idx="3781">
                  <c:v>19:10:15:45</c:v>
                </c:pt>
                <c:pt idx="3782">
                  <c:v>19:10:38:45</c:v>
                </c:pt>
                <c:pt idx="3783">
                  <c:v>19:11:01:45</c:v>
                </c:pt>
                <c:pt idx="3784">
                  <c:v>19:11:24:45</c:v>
                </c:pt>
                <c:pt idx="3785">
                  <c:v>19:11:47:45</c:v>
                </c:pt>
                <c:pt idx="3786">
                  <c:v>19:12:10:45</c:v>
                </c:pt>
                <c:pt idx="3787">
                  <c:v>19:12:33:45</c:v>
                </c:pt>
                <c:pt idx="3788">
                  <c:v>19:12:56:45</c:v>
                </c:pt>
                <c:pt idx="3789">
                  <c:v>19:13:19:45</c:v>
                </c:pt>
                <c:pt idx="3790">
                  <c:v>19:13:42:45</c:v>
                </c:pt>
                <c:pt idx="3791">
                  <c:v>19:14:05:45</c:v>
                </c:pt>
                <c:pt idx="3792">
                  <c:v>19:14:28:45</c:v>
                </c:pt>
                <c:pt idx="3793">
                  <c:v>19:14:51:45</c:v>
                </c:pt>
                <c:pt idx="3794">
                  <c:v>19:15:14:45</c:v>
                </c:pt>
                <c:pt idx="3795">
                  <c:v>19:15:37:45</c:v>
                </c:pt>
                <c:pt idx="3796">
                  <c:v>19:16:00:45</c:v>
                </c:pt>
                <c:pt idx="3797">
                  <c:v>19:16:23:45</c:v>
                </c:pt>
                <c:pt idx="3798">
                  <c:v>19:16:46:45</c:v>
                </c:pt>
                <c:pt idx="3799">
                  <c:v>19:17:09:45</c:v>
                </c:pt>
                <c:pt idx="3800">
                  <c:v>19:17:32:45</c:v>
                </c:pt>
                <c:pt idx="3801">
                  <c:v>19:17:55:45</c:v>
                </c:pt>
                <c:pt idx="3802">
                  <c:v>19:18:18:45</c:v>
                </c:pt>
                <c:pt idx="3803">
                  <c:v>19:18:41:45</c:v>
                </c:pt>
                <c:pt idx="3804">
                  <c:v>19:19:04:45</c:v>
                </c:pt>
                <c:pt idx="3805">
                  <c:v>19:19:27:45</c:v>
                </c:pt>
                <c:pt idx="3806">
                  <c:v>19:19:50:45</c:v>
                </c:pt>
                <c:pt idx="3807">
                  <c:v>19:20:13:45</c:v>
                </c:pt>
                <c:pt idx="3808">
                  <c:v>19:20:36:45</c:v>
                </c:pt>
                <c:pt idx="3809">
                  <c:v>19:20:59:45</c:v>
                </c:pt>
                <c:pt idx="3810">
                  <c:v>19:21:22:45</c:v>
                </c:pt>
                <c:pt idx="3811">
                  <c:v>19:21:45:45</c:v>
                </c:pt>
                <c:pt idx="3812">
                  <c:v>19:22:08:45</c:v>
                </c:pt>
                <c:pt idx="3813">
                  <c:v>19:22:31:45</c:v>
                </c:pt>
                <c:pt idx="3814">
                  <c:v>19:22:54:45</c:v>
                </c:pt>
                <c:pt idx="3815">
                  <c:v>19:23:17:45</c:v>
                </c:pt>
                <c:pt idx="3816">
                  <c:v>19:23:40:45</c:v>
                </c:pt>
                <c:pt idx="3817">
                  <c:v>19:24:03:45</c:v>
                </c:pt>
                <c:pt idx="3818">
                  <c:v>19:24:26:45</c:v>
                </c:pt>
                <c:pt idx="3819">
                  <c:v>19:24:49:45</c:v>
                </c:pt>
                <c:pt idx="3820">
                  <c:v>19:25:12:45</c:v>
                </c:pt>
                <c:pt idx="3821">
                  <c:v>19:25:35:45</c:v>
                </c:pt>
                <c:pt idx="3822">
                  <c:v>19:25:58:45</c:v>
                </c:pt>
                <c:pt idx="3823">
                  <c:v>19:26:21:45</c:v>
                </c:pt>
                <c:pt idx="3824">
                  <c:v>19:26:44:45</c:v>
                </c:pt>
                <c:pt idx="3825">
                  <c:v>19:27:07:45</c:v>
                </c:pt>
                <c:pt idx="3826">
                  <c:v>19:27:30:45</c:v>
                </c:pt>
                <c:pt idx="3827">
                  <c:v>19:27:53:45</c:v>
                </c:pt>
                <c:pt idx="3828">
                  <c:v>19:28:16:45</c:v>
                </c:pt>
                <c:pt idx="3829">
                  <c:v>19:28:39:45</c:v>
                </c:pt>
                <c:pt idx="3830">
                  <c:v>19:29:02:45</c:v>
                </c:pt>
                <c:pt idx="3831">
                  <c:v>19:29:25:45</c:v>
                </c:pt>
                <c:pt idx="3832">
                  <c:v>19:29:48:45</c:v>
                </c:pt>
                <c:pt idx="3833">
                  <c:v>19:30:11:45</c:v>
                </c:pt>
                <c:pt idx="3834">
                  <c:v>19:30:34:45</c:v>
                </c:pt>
                <c:pt idx="3835">
                  <c:v>19:30:57:45</c:v>
                </c:pt>
                <c:pt idx="3836">
                  <c:v>19:31:20:45</c:v>
                </c:pt>
                <c:pt idx="3837">
                  <c:v>19:31:43:45</c:v>
                </c:pt>
                <c:pt idx="3838">
                  <c:v>19:32:06:45</c:v>
                </c:pt>
                <c:pt idx="3839">
                  <c:v>19:32:29:45</c:v>
                </c:pt>
                <c:pt idx="3840">
                  <c:v>19:32:52:45</c:v>
                </c:pt>
                <c:pt idx="3841">
                  <c:v>19:33:15:45</c:v>
                </c:pt>
                <c:pt idx="3842">
                  <c:v>19:33:38:45</c:v>
                </c:pt>
                <c:pt idx="3843">
                  <c:v>19:34:01:45</c:v>
                </c:pt>
                <c:pt idx="3844">
                  <c:v>19:34:24:45</c:v>
                </c:pt>
                <c:pt idx="3845">
                  <c:v>19:34:47:45</c:v>
                </c:pt>
                <c:pt idx="3846">
                  <c:v>19:35:10:45</c:v>
                </c:pt>
                <c:pt idx="3847">
                  <c:v>19:35:33:45</c:v>
                </c:pt>
                <c:pt idx="3848">
                  <c:v>19:35:56:45</c:v>
                </c:pt>
                <c:pt idx="3849">
                  <c:v>19:36:19:45</c:v>
                </c:pt>
                <c:pt idx="3850">
                  <c:v>19:36:42:45</c:v>
                </c:pt>
                <c:pt idx="3851">
                  <c:v>19:37:05:45</c:v>
                </c:pt>
                <c:pt idx="3852">
                  <c:v>19:37:28:45</c:v>
                </c:pt>
                <c:pt idx="3853">
                  <c:v>19:37:51:45</c:v>
                </c:pt>
                <c:pt idx="3854">
                  <c:v>19:38:14:45</c:v>
                </c:pt>
                <c:pt idx="3855">
                  <c:v>19:38:37:45</c:v>
                </c:pt>
                <c:pt idx="3856">
                  <c:v>19:39:00:45</c:v>
                </c:pt>
                <c:pt idx="3857">
                  <c:v>19:39:23:45</c:v>
                </c:pt>
                <c:pt idx="3858">
                  <c:v>19:39:46:45</c:v>
                </c:pt>
                <c:pt idx="3859">
                  <c:v>19:40:09:45</c:v>
                </c:pt>
                <c:pt idx="3860">
                  <c:v>19:40:32:45</c:v>
                </c:pt>
                <c:pt idx="3861">
                  <c:v>19:40:55:45</c:v>
                </c:pt>
                <c:pt idx="3862">
                  <c:v>19:41:18:45</c:v>
                </c:pt>
                <c:pt idx="3863">
                  <c:v>19:41:41:45</c:v>
                </c:pt>
                <c:pt idx="3864">
                  <c:v>19:42:04:45</c:v>
                </c:pt>
                <c:pt idx="3865">
                  <c:v>19:42:27:45</c:v>
                </c:pt>
                <c:pt idx="3866">
                  <c:v>19:42:50:45</c:v>
                </c:pt>
                <c:pt idx="3867">
                  <c:v>19:43:13:45</c:v>
                </c:pt>
                <c:pt idx="3868">
                  <c:v>19:43:36:45</c:v>
                </c:pt>
                <c:pt idx="3869">
                  <c:v>19:43:59:45</c:v>
                </c:pt>
                <c:pt idx="3870">
                  <c:v>19:44:22:45</c:v>
                </c:pt>
                <c:pt idx="3871">
                  <c:v>19:44:45:45</c:v>
                </c:pt>
                <c:pt idx="3872">
                  <c:v>19:45:08:45</c:v>
                </c:pt>
                <c:pt idx="3873">
                  <c:v>19:45:31:45</c:v>
                </c:pt>
                <c:pt idx="3874">
                  <c:v>19:45:54:45</c:v>
                </c:pt>
                <c:pt idx="3875">
                  <c:v>19:46:17:45</c:v>
                </c:pt>
                <c:pt idx="3876">
                  <c:v>19:46:40:45</c:v>
                </c:pt>
                <c:pt idx="3877">
                  <c:v>19:47:03:45</c:v>
                </c:pt>
                <c:pt idx="3878">
                  <c:v>19:47:26:45</c:v>
                </c:pt>
                <c:pt idx="3879">
                  <c:v>19:47:49:45</c:v>
                </c:pt>
                <c:pt idx="3880">
                  <c:v>19:48:12:45</c:v>
                </c:pt>
                <c:pt idx="3881">
                  <c:v>19:48:35:45</c:v>
                </c:pt>
                <c:pt idx="3882">
                  <c:v>19:48:58:45</c:v>
                </c:pt>
                <c:pt idx="3883">
                  <c:v>19:49:21:45</c:v>
                </c:pt>
                <c:pt idx="3884">
                  <c:v>19:49:44:45</c:v>
                </c:pt>
                <c:pt idx="3885">
                  <c:v>19:50:07:45</c:v>
                </c:pt>
                <c:pt idx="3886">
                  <c:v>19:50:30:45</c:v>
                </c:pt>
                <c:pt idx="3887">
                  <c:v>19:50:53:45</c:v>
                </c:pt>
                <c:pt idx="3888">
                  <c:v>19:51:16:45</c:v>
                </c:pt>
                <c:pt idx="3889">
                  <c:v>19:51:39:45</c:v>
                </c:pt>
                <c:pt idx="3890">
                  <c:v>19:52:02:45</c:v>
                </c:pt>
                <c:pt idx="3891">
                  <c:v>19:52:25:45</c:v>
                </c:pt>
                <c:pt idx="3892">
                  <c:v>19:52:48:45</c:v>
                </c:pt>
                <c:pt idx="3893">
                  <c:v>19:53:11:45</c:v>
                </c:pt>
                <c:pt idx="3894">
                  <c:v>19:53:34:45</c:v>
                </c:pt>
                <c:pt idx="3895">
                  <c:v>19:53:57:45</c:v>
                </c:pt>
                <c:pt idx="3896">
                  <c:v>19:54:20:45</c:v>
                </c:pt>
                <c:pt idx="3897">
                  <c:v>19:54:43:45</c:v>
                </c:pt>
                <c:pt idx="3898">
                  <c:v>19:55:06:45</c:v>
                </c:pt>
                <c:pt idx="3899">
                  <c:v>19:55:29:45</c:v>
                </c:pt>
                <c:pt idx="3900">
                  <c:v>19:55:52:45</c:v>
                </c:pt>
                <c:pt idx="3901">
                  <c:v>19:56:15:45</c:v>
                </c:pt>
                <c:pt idx="3902">
                  <c:v>19:56:38:45</c:v>
                </c:pt>
                <c:pt idx="3903">
                  <c:v>19:57:01:45</c:v>
                </c:pt>
                <c:pt idx="3904">
                  <c:v>19:57:24:45</c:v>
                </c:pt>
                <c:pt idx="3905">
                  <c:v>19:57:47:45</c:v>
                </c:pt>
                <c:pt idx="3906">
                  <c:v>19:58:10:45</c:v>
                </c:pt>
                <c:pt idx="3907">
                  <c:v>19:58:33:45</c:v>
                </c:pt>
                <c:pt idx="3908">
                  <c:v>19:58:56:45</c:v>
                </c:pt>
                <c:pt idx="3909">
                  <c:v>19:59:19:45</c:v>
                </c:pt>
                <c:pt idx="3910">
                  <c:v>19:59:42:45</c:v>
                </c:pt>
                <c:pt idx="3911">
                  <c:v>20:00:05:45</c:v>
                </c:pt>
                <c:pt idx="3912">
                  <c:v>20:00:28:45</c:v>
                </c:pt>
                <c:pt idx="3913">
                  <c:v>20:00:51:45</c:v>
                </c:pt>
                <c:pt idx="3914">
                  <c:v>20:01:14:45</c:v>
                </c:pt>
                <c:pt idx="3915">
                  <c:v>20:01:37:45</c:v>
                </c:pt>
                <c:pt idx="3916">
                  <c:v>20:02:00:45</c:v>
                </c:pt>
                <c:pt idx="3917">
                  <c:v>20:02:23:45</c:v>
                </c:pt>
                <c:pt idx="3918">
                  <c:v>20:02:46:45</c:v>
                </c:pt>
                <c:pt idx="3919">
                  <c:v>20:03:09:45</c:v>
                </c:pt>
                <c:pt idx="3920">
                  <c:v>20:03:32:45</c:v>
                </c:pt>
                <c:pt idx="3921">
                  <c:v>20:03:55:45</c:v>
                </c:pt>
                <c:pt idx="3922">
                  <c:v>20:04:18:45</c:v>
                </c:pt>
                <c:pt idx="3923">
                  <c:v>20:04:41:45</c:v>
                </c:pt>
                <c:pt idx="3924">
                  <c:v>20:05:04:45</c:v>
                </c:pt>
                <c:pt idx="3925">
                  <c:v>20:05:27:45</c:v>
                </c:pt>
                <c:pt idx="3926">
                  <c:v>20:05:50:45</c:v>
                </c:pt>
                <c:pt idx="3927">
                  <c:v>20:06:13:45</c:v>
                </c:pt>
                <c:pt idx="3928">
                  <c:v>20:06:36:45</c:v>
                </c:pt>
                <c:pt idx="3929">
                  <c:v>20:06:59:45</c:v>
                </c:pt>
                <c:pt idx="3930">
                  <c:v>20:07:22:45</c:v>
                </c:pt>
                <c:pt idx="3931">
                  <c:v>20:07:45:45</c:v>
                </c:pt>
                <c:pt idx="3932">
                  <c:v>20:08:08:45</c:v>
                </c:pt>
                <c:pt idx="3933">
                  <c:v>20:08:31:45</c:v>
                </c:pt>
                <c:pt idx="3934">
                  <c:v>20:08:54:45</c:v>
                </c:pt>
                <c:pt idx="3935">
                  <c:v>20:09:17:45</c:v>
                </c:pt>
                <c:pt idx="3936">
                  <c:v>20:09:40:45</c:v>
                </c:pt>
                <c:pt idx="3937">
                  <c:v>20:10:03:45</c:v>
                </c:pt>
                <c:pt idx="3938">
                  <c:v>20:10:26:45</c:v>
                </c:pt>
                <c:pt idx="3939">
                  <c:v>20:10:49:45</c:v>
                </c:pt>
                <c:pt idx="3940">
                  <c:v>20:11:12:45</c:v>
                </c:pt>
                <c:pt idx="3941">
                  <c:v>20:11:35:45</c:v>
                </c:pt>
                <c:pt idx="3942">
                  <c:v>20:11:58:45</c:v>
                </c:pt>
                <c:pt idx="3943">
                  <c:v>20:12:21:46</c:v>
                </c:pt>
                <c:pt idx="3944">
                  <c:v>20:12:44:45</c:v>
                </c:pt>
                <c:pt idx="3945">
                  <c:v>20:13:07:45</c:v>
                </c:pt>
                <c:pt idx="3946">
                  <c:v>20:13:30:45</c:v>
                </c:pt>
                <c:pt idx="3947">
                  <c:v>20:13:53:45</c:v>
                </c:pt>
                <c:pt idx="3948">
                  <c:v>20:14:16:45</c:v>
                </c:pt>
                <c:pt idx="3949">
                  <c:v>20:14:39:45</c:v>
                </c:pt>
                <c:pt idx="3950">
                  <c:v>20:15:02:46</c:v>
                </c:pt>
                <c:pt idx="3951">
                  <c:v>20:15:25:45</c:v>
                </c:pt>
                <c:pt idx="3952">
                  <c:v>20:15:48:45</c:v>
                </c:pt>
                <c:pt idx="3953">
                  <c:v>20:16:11:45</c:v>
                </c:pt>
                <c:pt idx="3954">
                  <c:v>20:16:34:45</c:v>
                </c:pt>
                <c:pt idx="3955">
                  <c:v>20:16:57:45</c:v>
                </c:pt>
                <c:pt idx="3956">
                  <c:v>20:17:20:45</c:v>
                </c:pt>
                <c:pt idx="3957">
                  <c:v>20:17:43:45</c:v>
                </c:pt>
                <c:pt idx="3958">
                  <c:v>20:18:06:45</c:v>
                </c:pt>
                <c:pt idx="3959">
                  <c:v>20:18:29:46</c:v>
                </c:pt>
                <c:pt idx="3960">
                  <c:v>20:18:52:45</c:v>
                </c:pt>
                <c:pt idx="3961">
                  <c:v>20:19:15:45</c:v>
                </c:pt>
                <c:pt idx="3962">
                  <c:v>20:19:38:46</c:v>
                </c:pt>
                <c:pt idx="3963">
                  <c:v>20:20:01:45</c:v>
                </c:pt>
                <c:pt idx="3964">
                  <c:v>20:20:24:45</c:v>
                </c:pt>
                <c:pt idx="3965">
                  <c:v>20:20:47:45</c:v>
                </c:pt>
                <c:pt idx="3966">
                  <c:v>20:21:10:45</c:v>
                </c:pt>
                <c:pt idx="3967">
                  <c:v>20:21:33:45</c:v>
                </c:pt>
                <c:pt idx="3968">
                  <c:v>20:21:56:45</c:v>
                </c:pt>
                <c:pt idx="3969">
                  <c:v>20:22:19:45</c:v>
                </c:pt>
                <c:pt idx="3970">
                  <c:v>20:22:42:45</c:v>
                </c:pt>
                <c:pt idx="3971">
                  <c:v>20:23:05:45</c:v>
                </c:pt>
                <c:pt idx="3972">
                  <c:v>20:23:28:45</c:v>
                </c:pt>
                <c:pt idx="3973">
                  <c:v>20:23:51:45</c:v>
                </c:pt>
                <c:pt idx="3974">
                  <c:v>20:24:14:45</c:v>
                </c:pt>
                <c:pt idx="3975">
                  <c:v>20:24:37:45</c:v>
                </c:pt>
                <c:pt idx="3976">
                  <c:v>20:25:00:45</c:v>
                </c:pt>
                <c:pt idx="3977">
                  <c:v>20:25:23:45</c:v>
                </c:pt>
                <c:pt idx="3978">
                  <c:v>20:25:46:45</c:v>
                </c:pt>
                <c:pt idx="3979">
                  <c:v>20:26:09:45</c:v>
                </c:pt>
                <c:pt idx="3980">
                  <c:v>20:26:32:45</c:v>
                </c:pt>
                <c:pt idx="3981">
                  <c:v>20:26:55:46</c:v>
                </c:pt>
                <c:pt idx="3982">
                  <c:v>20:27:18:45</c:v>
                </c:pt>
                <c:pt idx="3983">
                  <c:v>20:27:41:45</c:v>
                </c:pt>
                <c:pt idx="3984">
                  <c:v>20:28:04:45</c:v>
                </c:pt>
                <c:pt idx="3985">
                  <c:v>20:28:27:45</c:v>
                </c:pt>
                <c:pt idx="3986">
                  <c:v>20:28:50:45</c:v>
                </c:pt>
                <c:pt idx="3987">
                  <c:v>20:29:13:45</c:v>
                </c:pt>
                <c:pt idx="3988">
                  <c:v>20:29:36:45</c:v>
                </c:pt>
                <c:pt idx="3989">
                  <c:v>20:29:59:45</c:v>
                </c:pt>
                <c:pt idx="3990">
                  <c:v>20:30:22:46</c:v>
                </c:pt>
                <c:pt idx="3991">
                  <c:v>20:30:45:45</c:v>
                </c:pt>
                <c:pt idx="3992">
                  <c:v>20:31:08:45</c:v>
                </c:pt>
                <c:pt idx="3993">
                  <c:v>20:31:31:45</c:v>
                </c:pt>
                <c:pt idx="3994">
                  <c:v>20:31:54:45</c:v>
                </c:pt>
                <c:pt idx="3995">
                  <c:v>20:32:17:45</c:v>
                </c:pt>
                <c:pt idx="3996">
                  <c:v>20:32:40:45</c:v>
                </c:pt>
                <c:pt idx="3997">
                  <c:v>20:33:03:45</c:v>
                </c:pt>
                <c:pt idx="3998">
                  <c:v>20:33:26:45</c:v>
                </c:pt>
                <c:pt idx="3999">
                  <c:v>20:33:49:45</c:v>
                </c:pt>
                <c:pt idx="4000">
                  <c:v>20:34:12:45</c:v>
                </c:pt>
                <c:pt idx="4001">
                  <c:v>20:34:35:45</c:v>
                </c:pt>
                <c:pt idx="4002">
                  <c:v>20:34:58:45</c:v>
                </c:pt>
                <c:pt idx="4003">
                  <c:v>20:35:21:45</c:v>
                </c:pt>
                <c:pt idx="4004">
                  <c:v>20:35:44:45</c:v>
                </c:pt>
                <c:pt idx="4005">
                  <c:v>20:36:07:45</c:v>
                </c:pt>
                <c:pt idx="4006">
                  <c:v>20:36:30:45</c:v>
                </c:pt>
                <c:pt idx="4007">
                  <c:v>20:36:53:45</c:v>
                </c:pt>
                <c:pt idx="4008">
                  <c:v>20:37:16:45</c:v>
                </c:pt>
                <c:pt idx="4009">
                  <c:v>20:37:39:45</c:v>
                </c:pt>
                <c:pt idx="4010">
                  <c:v>20:38:02:45</c:v>
                </c:pt>
                <c:pt idx="4011">
                  <c:v>20:38:25:45</c:v>
                </c:pt>
                <c:pt idx="4012">
                  <c:v>20:38:48:45</c:v>
                </c:pt>
                <c:pt idx="4013">
                  <c:v>20:39:11:45</c:v>
                </c:pt>
                <c:pt idx="4014">
                  <c:v>20:39:34:45</c:v>
                </c:pt>
                <c:pt idx="4015">
                  <c:v>20:39:57:45</c:v>
                </c:pt>
                <c:pt idx="4016">
                  <c:v>20:40:20:45</c:v>
                </c:pt>
                <c:pt idx="4017">
                  <c:v>20:40:43:45</c:v>
                </c:pt>
                <c:pt idx="4018">
                  <c:v>20:41:06:45</c:v>
                </c:pt>
                <c:pt idx="4019">
                  <c:v>20:41:29:45</c:v>
                </c:pt>
                <c:pt idx="4020">
                  <c:v>20:41:52:45</c:v>
                </c:pt>
                <c:pt idx="4021">
                  <c:v>20:42:15:45</c:v>
                </c:pt>
                <c:pt idx="4022">
                  <c:v>20:42:38:45</c:v>
                </c:pt>
                <c:pt idx="4023">
                  <c:v>20:43:01:45</c:v>
                </c:pt>
                <c:pt idx="4024">
                  <c:v>20:43:24:45</c:v>
                </c:pt>
                <c:pt idx="4025">
                  <c:v>20:43:47:45</c:v>
                </c:pt>
                <c:pt idx="4026">
                  <c:v>20:44:10:45</c:v>
                </c:pt>
                <c:pt idx="4027">
                  <c:v>20:44:33:45</c:v>
                </c:pt>
                <c:pt idx="4028">
                  <c:v>20:44:56:45</c:v>
                </c:pt>
                <c:pt idx="4029">
                  <c:v>20:45:19:45</c:v>
                </c:pt>
                <c:pt idx="4030">
                  <c:v>20:45:42:45</c:v>
                </c:pt>
                <c:pt idx="4031">
                  <c:v>20:46:05:45</c:v>
                </c:pt>
                <c:pt idx="4032">
                  <c:v>20:46:28:45</c:v>
                </c:pt>
                <c:pt idx="4033">
                  <c:v>20:46:51:45</c:v>
                </c:pt>
                <c:pt idx="4034">
                  <c:v>20:47:14:45</c:v>
                </c:pt>
                <c:pt idx="4035">
                  <c:v>20:47:37:45</c:v>
                </c:pt>
                <c:pt idx="4036">
                  <c:v>20:48:00:45</c:v>
                </c:pt>
                <c:pt idx="4037">
                  <c:v>20:48:23:45</c:v>
                </c:pt>
                <c:pt idx="4038">
                  <c:v>20:48:46:45</c:v>
                </c:pt>
                <c:pt idx="4039">
                  <c:v>20:49:09:45</c:v>
                </c:pt>
                <c:pt idx="4040">
                  <c:v>20:49:32:45</c:v>
                </c:pt>
                <c:pt idx="4041">
                  <c:v>20:49:55:45</c:v>
                </c:pt>
                <c:pt idx="4042">
                  <c:v>20:50:18:45</c:v>
                </c:pt>
                <c:pt idx="4043">
                  <c:v>20:50:41:45</c:v>
                </c:pt>
                <c:pt idx="4044">
                  <c:v>20:51:04:45</c:v>
                </c:pt>
                <c:pt idx="4045">
                  <c:v>20:51:27:45</c:v>
                </c:pt>
                <c:pt idx="4046">
                  <c:v>20:51:50:45</c:v>
                </c:pt>
                <c:pt idx="4047">
                  <c:v>20:52:13:45</c:v>
                </c:pt>
                <c:pt idx="4048">
                  <c:v>20:52:36:45</c:v>
                </c:pt>
                <c:pt idx="4049">
                  <c:v>20:52:59:45</c:v>
                </c:pt>
                <c:pt idx="4050">
                  <c:v>20:53:22:45</c:v>
                </c:pt>
                <c:pt idx="4051">
                  <c:v>20:53:45:45</c:v>
                </c:pt>
                <c:pt idx="4052">
                  <c:v>20:54:08:45</c:v>
                </c:pt>
                <c:pt idx="4053">
                  <c:v>20:54:31:45</c:v>
                </c:pt>
                <c:pt idx="4054">
                  <c:v>20:54:54:45</c:v>
                </c:pt>
                <c:pt idx="4055">
                  <c:v>20:55:17:45</c:v>
                </c:pt>
                <c:pt idx="4056">
                  <c:v>20:55:40:45</c:v>
                </c:pt>
                <c:pt idx="4057">
                  <c:v>20:56:03:45</c:v>
                </c:pt>
                <c:pt idx="4058">
                  <c:v>20:56:26:45</c:v>
                </c:pt>
                <c:pt idx="4059">
                  <c:v>20:56:49:45</c:v>
                </c:pt>
                <c:pt idx="4060">
                  <c:v>20:57:12:45</c:v>
                </c:pt>
                <c:pt idx="4061">
                  <c:v>20:57:35:45</c:v>
                </c:pt>
                <c:pt idx="4062">
                  <c:v>20:57:58:45</c:v>
                </c:pt>
                <c:pt idx="4063">
                  <c:v>20:58:21:45</c:v>
                </c:pt>
                <c:pt idx="4064">
                  <c:v>20:58:44:45</c:v>
                </c:pt>
                <c:pt idx="4065">
                  <c:v>20:59:07:45</c:v>
                </c:pt>
                <c:pt idx="4066">
                  <c:v>20:59:30:45</c:v>
                </c:pt>
                <c:pt idx="4067">
                  <c:v>20:59:53:45</c:v>
                </c:pt>
                <c:pt idx="4068">
                  <c:v>21:00:16:45</c:v>
                </c:pt>
                <c:pt idx="4069">
                  <c:v>21:00:39:45</c:v>
                </c:pt>
                <c:pt idx="4070">
                  <c:v>21:01:02:45</c:v>
                </c:pt>
                <c:pt idx="4071">
                  <c:v>21:01:25:45</c:v>
                </c:pt>
                <c:pt idx="4072">
                  <c:v>21:01:48:45</c:v>
                </c:pt>
                <c:pt idx="4073">
                  <c:v>21:02:11:45</c:v>
                </c:pt>
                <c:pt idx="4074">
                  <c:v>21:02:34:45</c:v>
                </c:pt>
                <c:pt idx="4075">
                  <c:v>21:02:57:45</c:v>
                </c:pt>
                <c:pt idx="4076">
                  <c:v>21:03:20:45</c:v>
                </c:pt>
                <c:pt idx="4077">
                  <c:v>21:03:43:45</c:v>
                </c:pt>
                <c:pt idx="4078">
                  <c:v>21:04:06:45</c:v>
                </c:pt>
                <c:pt idx="4079">
                  <c:v>21:04:29:45</c:v>
                </c:pt>
                <c:pt idx="4080">
                  <c:v>21:04:52:45</c:v>
                </c:pt>
                <c:pt idx="4081">
                  <c:v>21:05:15:45</c:v>
                </c:pt>
                <c:pt idx="4082">
                  <c:v>21:05:38:45</c:v>
                </c:pt>
                <c:pt idx="4083">
                  <c:v>21:06:01:45</c:v>
                </c:pt>
                <c:pt idx="4084">
                  <c:v>21:06:24:45</c:v>
                </c:pt>
                <c:pt idx="4085">
                  <c:v>21:06:47:45</c:v>
                </c:pt>
                <c:pt idx="4086">
                  <c:v>21:07:10:45</c:v>
                </c:pt>
                <c:pt idx="4087">
                  <c:v>21:07:33:45</c:v>
                </c:pt>
                <c:pt idx="4088">
                  <c:v>21:07:56:45</c:v>
                </c:pt>
                <c:pt idx="4089">
                  <c:v>21:08:19:45</c:v>
                </c:pt>
                <c:pt idx="4090">
                  <c:v>21:08:42:45</c:v>
                </c:pt>
                <c:pt idx="4091">
                  <c:v>21:09:05:45</c:v>
                </c:pt>
                <c:pt idx="4092">
                  <c:v>21:09:28:45</c:v>
                </c:pt>
                <c:pt idx="4093">
                  <c:v>21:09:51:45</c:v>
                </c:pt>
                <c:pt idx="4094">
                  <c:v>21:10:14:45</c:v>
                </c:pt>
                <c:pt idx="4095">
                  <c:v>21:10:37:45</c:v>
                </c:pt>
                <c:pt idx="4096">
                  <c:v>21:11:00:45</c:v>
                </c:pt>
                <c:pt idx="4097">
                  <c:v>21:11:23:45</c:v>
                </c:pt>
                <c:pt idx="4098">
                  <c:v>21:11:46:45</c:v>
                </c:pt>
                <c:pt idx="4099">
                  <c:v>21:12:09:45</c:v>
                </c:pt>
                <c:pt idx="4100">
                  <c:v>21:12:32:45</c:v>
                </c:pt>
                <c:pt idx="4101">
                  <c:v>21:12:55:45</c:v>
                </c:pt>
                <c:pt idx="4102">
                  <c:v>21:13:18:45</c:v>
                </c:pt>
                <c:pt idx="4103">
                  <c:v>21:13:41:45</c:v>
                </c:pt>
                <c:pt idx="4104">
                  <c:v>21:14:04:45</c:v>
                </c:pt>
                <c:pt idx="4105">
                  <c:v>21:14:27:45</c:v>
                </c:pt>
                <c:pt idx="4106">
                  <c:v>21:14:50:45</c:v>
                </c:pt>
                <c:pt idx="4107">
                  <c:v>21:15:13:45</c:v>
                </c:pt>
                <c:pt idx="4108">
                  <c:v>21:15:36:46</c:v>
                </c:pt>
                <c:pt idx="4109">
                  <c:v>21:15:59:45</c:v>
                </c:pt>
                <c:pt idx="4110">
                  <c:v>21:16:22:45</c:v>
                </c:pt>
                <c:pt idx="4111">
                  <c:v>21:16:45:45</c:v>
                </c:pt>
                <c:pt idx="4112">
                  <c:v>21:17:08:45</c:v>
                </c:pt>
                <c:pt idx="4113">
                  <c:v>21:17:31:46</c:v>
                </c:pt>
                <c:pt idx="4114">
                  <c:v>21:17:54:45</c:v>
                </c:pt>
                <c:pt idx="4115">
                  <c:v>21:18:17:45</c:v>
                </c:pt>
                <c:pt idx="4116">
                  <c:v>21:18:40:45</c:v>
                </c:pt>
                <c:pt idx="4117">
                  <c:v>21:19:03:45</c:v>
                </c:pt>
                <c:pt idx="4118">
                  <c:v>21:19:26:45</c:v>
                </c:pt>
                <c:pt idx="4119">
                  <c:v>21:19:49:45</c:v>
                </c:pt>
                <c:pt idx="4120">
                  <c:v>21:20:12:45</c:v>
                </c:pt>
                <c:pt idx="4121">
                  <c:v>21:20:35:45</c:v>
                </c:pt>
                <c:pt idx="4122">
                  <c:v>21:20:58:45</c:v>
                </c:pt>
                <c:pt idx="4123">
                  <c:v>21:21:21:45</c:v>
                </c:pt>
                <c:pt idx="4124">
                  <c:v>21:21:44:45</c:v>
                </c:pt>
                <c:pt idx="4125">
                  <c:v>21:22:07:45</c:v>
                </c:pt>
                <c:pt idx="4126">
                  <c:v>21:22:30:45</c:v>
                </c:pt>
                <c:pt idx="4127">
                  <c:v>21:22:53:45</c:v>
                </c:pt>
                <c:pt idx="4128">
                  <c:v>21:23:16:45</c:v>
                </c:pt>
                <c:pt idx="4129">
                  <c:v>21:23:39:45</c:v>
                </c:pt>
                <c:pt idx="4130">
                  <c:v>21:24:02:45</c:v>
                </c:pt>
                <c:pt idx="4131">
                  <c:v>21:24:25:45</c:v>
                </c:pt>
                <c:pt idx="4132">
                  <c:v>21:24:48:45</c:v>
                </c:pt>
                <c:pt idx="4133">
                  <c:v>21:25:11:45</c:v>
                </c:pt>
                <c:pt idx="4134">
                  <c:v>21:25:34:45</c:v>
                </c:pt>
                <c:pt idx="4135">
                  <c:v>21:25:57:45</c:v>
                </c:pt>
                <c:pt idx="4136">
                  <c:v>21:26:20:45</c:v>
                </c:pt>
                <c:pt idx="4137">
                  <c:v>21:26:43:45</c:v>
                </c:pt>
                <c:pt idx="4138">
                  <c:v>21:27:06:45</c:v>
                </c:pt>
                <c:pt idx="4139">
                  <c:v>21:27:29:45</c:v>
                </c:pt>
                <c:pt idx="4140">
                  <c:v>21:27:52:45</c:v>
                </c:pt>
                <c:pt idx="4141">
                  <c:v>21:28:15:45</c:v>
                </c:pt>
                <c:pt idx="4142">
                  <c:v>21:28:38:45</c:v>
                </c:pt>
                <c:pt idx="4143">
                  <c:v>21:29:01:45</c:v>
                </c:pt>
                <c:pt idx="4144">
                  <c:v>21:29:24:45</c:v>
                </c:pt>
                <c:pt idx="4145">
                  <c:v>21:29:47:45</c:v>
                </c:pt>
                <c:pt idx="4146">
                  <c:v>21:30:10:45</c:v>
                </c:pt>
                <c:pt idx="4147">
                  <c:v>21:30:33:45</c:v>
                </c:pt>
                <c:pt idx="4148">
                  <c:v>21:30:56:45</c:v>
                </c:pt>
                <c:pt idx="4149">
                  <c:v>21:31:19:45</c:v>
                </c:pt>
                <c:pt idx="4150">
                  <c:v>21:31:42:45</c:v>
                </c:pt>
                <c:pt idx="4151">
                  <c:v>21:32:05:45</c:v>
                </c:pt>
                <c:pt idx="4152">
                  <c:v>21:32:28:45</c:v>
                </c:pt>
                <c:pt idx="4153">
                  <c:v>21:32:51:45</c:v>
                </c:pt>
                <c:pt idx="4154">
                  <c:v>21:33:14:45</c:v>
                </c:pt>
                <c:pt idx="4155">
                  <c:v>21:33:37:45</c:v>
                </c:pt>
                <c:pt idx="4156">
                  <c:v>21:34:00:45</c:v>
                </c:pt>
                <c:pt idx="4157">
                  <c:v>21:34:23:45</c:v>
                </c:pt>
                <c:pt idx="4158">
                  <c:v>21:34:46:45</c:v>
                </c:pt>
                <c:pt idx="4159">
                  <c:v>21:35:09:45</c:v>
                </c:pt>
                <c:pt idx="4160">
                  <c:v>21:35:32:45</c:v>
                </c:pt>
                <c:pt idx="4161">
                  <c:v>21:35:55:45</c:v>
                </c:pt>
                <c:pt idx="4162">
                  <c:v>21:36:18:45</c:v>
                </c:pt>
                <c:pt idx="4163">
                  <c:v>21:36:41:45</c:v>
                </c:pt>
                <c:pt idx="4164">
                  <c:v>21:37:04:45</c:v>
                </c:pt>
                <c:pt idx="4165">
                  <c:v>21:37:27:45</c:v>
                </c:pt>
                <c:pt idx="4166">
                  <c:v>21:37:50:45</c:v>
                </c:pt>
                <c:pt idx="4167">
                  <c:v>21:38:13:45</c:v>
                </c:pt>
                <c:pt idx="4168">
                  <c:v>21:38:36:45</c:v>
                </c:pt>
                <c:pt idx="4169">
                  <c:v>21:38:59:45</c:v>
                </c:pt>
                <c:pt idx="4170">
                  <c:v>21:39:22:45</c:v>
                </c:pt>
                <c:pt idx="4171">
                  <c:v>21:39:45:45</c:v>
                </c:pt>
                <c:pt idx="4172">
                  <c:v>21:40:08:45</c:v>
                </c:pt>
                <c:pt idx="4173">
                  <c:v>21:40:31:45</c:v>
                </c:pt>
                <c:pt idx="4174">
                  <c:v>21:40:54:45</c:v>
                </c:pt>
                <c:pt idx="4175">
                  <c:v>21:41:17:45</c:v>
                </c:pt>
                <c:pt idx="4176">
                  <c:v>21:41:40:45</c:v>
                </c:pt>
                <c:pt idx="4177">
                  <c:v>21:42:03:45</c:v>
                </c:pt>
                <c:pt idx="4178">
                  <c:v>21:42:26:45</c:v>
                </c:pt>
                <c:pt idx="4179">
                  <c:v>21:42:49:45</c:v>
                </c:pt>
                <c:pt idx="4180">
                  <c:v>21:43:12:45</c:v>
                </c:pt>
                <c:pt idx="4181">
                  <c:v>21:43:35:45</c:v>
                </c:pt>
                <c:pt idx="4182">
                  <c:v>21:43:58:45</c:v>
                </c:pt>
                <c:pt idx="4183">
                  <c:v>21:44:21:45</c:v>
                </c:pt>
                <c:pt idx="4184">
                  <c:v>21:44:44:45</c:v>
                </c:pt>
                <c:pt idx="4185">
                  <c:v>21:45:07:45</c:v>
                </c:pt>
                <c:pt idx="4186">
                  <c:v>21:45:30:45</c:v>
                </c:pt>
                <c:pt idx="4187">
                  <c:v>21:45:53:45</c:v>
                </c:pt>
                <c:pt idx="4188">
                  <c:v>21:46:16:45</c:v>
                </c:pt>
                <c:pt idx="4189">
                  <c:v>21:46:39:45</c:v>
                </c:pt>
                <c:pt idx="4190">
                  <c:v>21:47:02:45</c:v>
                </c:pt>
                <c:pt idx="4191">
                  <c:v>21:47:25:45</c:v>
                </c:pt>
                <c:pt idx="4192">
                  <c:v>21:47:48:45</c:v>
                </c:pt>
                <c:pt idx="4193">
                  <c:v>21:48:11:45</c:v>
                </c:pt>
                <c:pt idx="4194">
                  <c:v>21:48:34:45</c:v>
                </c:pt>
                <c:pt idx="4195">
                  <c:v>21:48:57:45</c:v>
                </c:pt>
                <c:pt idx="4196">
                  <c:v>21:49:20:45</c:v>
                </c:pt>
                <c:pt idx="4197">
                  <c:v>21:49:43:45</c:v>
                </c:pt>
                <c:pt idx="4198">
                  <c:v>21:50:06:45</c:v>
                </c:pt>
                <c:pt idx="4199">
                  <c:v>21:50:29:45</c:v>
                </c:pt>
                <c:pt idx="4200">
                  <c:v>21:50:52:45</c:v>
                </c:pt>
                <c:pt idx="4201">
                  <c:v>21:51:15:45</c:v>
                </c:pt>
                <c:pt idx="4202">
                  <c:v>21:51:38:45</c:v>
                </c:pt>
                <c:pt idx="4203">
                  <c:v>21:52:01:45</c:v>
                </c:pt>
                <c:pt idx="4204">
                  <c:v>21:52:24:45</c:v>
                </c:pt>
                <c:pt idx="4205">
                  <c:v>21:52:47:45</c:v>
                </c:pt>
                <c:pt idx="4206">
                  <c:v>21:53:10:45</c:v>
                </c:pt>
                <c:pt idx="4207">
                  <c:v>21:53:33:45</c:v>
                </c:pt>
                <c:pt idx="4208">
                  <c:v>21:53:56:45</c:v>
                </c:pt>
                <c:pt idx="4209">
                  <c:v>21:54:19:45</c:v>
                </c:pt>
                <c:pt idx="4210">
                  <c:v>21:54:42:45</c:v>
                </c:pt>
                <c:pt idx="4211">
                  <c:v>21:55:05:45</c:v>
                </c:pt>
                <c:pt idx="4212">
                  <c:v>21:55:28:45</c:v>
                </c:pt>
                <c:pt idx="4213">
                  <c:v>21:55:51:45</c:v>
                </c:pt>
                <c:pt idx="4214">
                  <c:v>21:56:14:45</c:v>
                </c:pt>
                <c:pt idx="4215">
                  <c:v>21:56:37:45</c:v>
                </c:pt>
                <c:pt idx="4216">
                  <c:v>21:57:00:45</c:v>
                </c:pt>
                <c:pt idx="4217">
                  <c:v>21:57:23:45</c:v>
                </c:pt>
                <c:pt idx="4218">
                  <c:v>21:57:46:45</c:v>
                </c:pt>
                <c:pt idx="4219">
                  <c:v>21:58:09:45</c:v>
                </c:pt>
                <c:pt idx="4220">
                  <c:v>21:58:32:45</c:v>
                </c:pt>
                <c:pt idx="4221">
                  <c:v>21:58:55:45</c:v>
                </c:pt>
                <c:pt idx="4222">
                  <c:v>21:59:18:45</c:v>
                </c:pt>
                <c:pt idx="4223">
                  <c:v>21:59:41:45</c:v>
                </c:pt>
                <c:pt idx="4224">
                  <c:v>22:00:04:45</c:v>
                </c:pt>
                <c:pt idx="4225">
                  <c:v>22:00:27:45</c:v>
                </c:pt>
                <c:pt idx="4226">
                  <c:v>22:00:50:45</c:v>
                </c:pt>
                <c:pt idx="4227">
                  <c:v>22:01:13:45</c:v>
                </c:pt>
                <c:pt idx="4228">
                  <c:v>22:01:36:45</c:v>
                </c:pt>
                <c:pt idx="4229">
                  <c:v>22:01:59:46</c:v>
                </c:pt>
                <c:pt idx="4230">
                  <c:v>22:02:22:45</c:v>
                </c:pt>
                <c:pt idx="4231">
                  <c:v>22:02:45:45</c:v>
                </c:pt>
                <c:pt idx="4232">
                  <c:v>22:03:08:45</c:v>
                </c:pt>
                <c:pt idx="4233">
                  <c:v>22:03:31:45</c:v>
                </c:pt>
                <c:pt idx="4234">
                  <c:v>22:03:54:45</c:v>
                </c:pt>
                <c:pt idx="4235">
                  <c:v>22:04:17:45</c:v>
                </c:pt>
                <c:pt idx="4236">
                  <c:v>22:04:40:45</c:v>
                </c:pt>
                <c:pt idx="4237">
                  <c:v>22:05:03:45</c:v>
                </c:pt>
                <c:pt idx="4238">
                  <c:v>22:05:26:45</c:v>
                </c:pt>
                <c:pt idx="4239">
                  <c:v>22:05:49:45</c:v>
                </c:pt>
                <c:pt idx="4240">
                  <c:v>22:06:12:45</c:v>
                </c:pt>
                <c:pt idx="4241">
                  <c:v>22:06:35:45</c:v>
                </c:pt>
                <c:pt idx="4242">
                  <c:v>22:06:58:45</c:v>
                </c:pt>
                <c:pt idx="4243">
                  <c:v>22:07:21:45</c:v>
                </c:pt>
                <c:pt idx="4244">
                  <c:v>22:07:44:45</c:v>
                </c:pt>
                <c:pt idx="4245">
                  <c:v>22:08:07:45</c:v>
                </c:pt>
                <c:pt idx="4246">
                  <c:v>22:08:30:45</c:v>
                </c:pt>
                <c:pt idx="4247">
                  <c:v>22:08:53:45</c:v>
                </c:pt>
                <c:pt idx="4248">
                  <c:v>22:09:16:45</c:v>
                </c:pt>
                <c:pt idx="4249">
                  <c:v>22:09:39:45</c:v>
                </c:pt>
                <c:pt idx="4250">
                  <c:v>22:10:02:45</c:v>
                </c:pt>
                <c:pt idx="4251">
                  <c:v>22:10:25:45</c:v>
                </c:pt>
                <c:pt idx="4252">
                  <c:v>22:10:48:45</c:v>
                </c:pt>
                <c:pt idx="4253">
                  <c:v>22:11:11:45</c:v>
                </c:pt>
                <c:pt idx="4254">
                  <c:v>22:11:34:45</c:v>
                </c:pt>
                <c:pt idx="4255">
                  <c:v>22:11:57:45</c:v>
                </c:pt>
                <c:pt idx="4256">
                  <c:v>22:12:20:45</c:v>
                </c:pt>
                <c:pt idx="4257">
                  <c:v>22:12:43:45</c:v>
                </c:pt>
                <c:pt idx="4258">
                  <c:v>22:13:06:45</c:v>
                </c:pt>
                <c:pt idx="4259">
                  <c:v>22:13:29:45</c:v>
                </c:pt>
                <c:pt idx="4260">
                  <c:v>22:13:52:45</c:v>
                </c:pt>
                <c:pt idx="4261">
                  <c:v>22:14:15:45</c:v>
                </c:pt>
                <c:pt idx="4262">
                  <c:v>22:14:38:45</c:v>
                </c:pt>
                <c:pt idx="4263">
                  <c:v>22:15:01:45</c:v>
                </c:pt>
                <c:pt idx="4264">
                  <c:v>22:15:24:45</c:v>
                </c:pt>
                <c:pt idx="4265">
                  <c:v>22:15:47:45</c:v>
                </c:pt>
                <c:pt idx="4266">
                  <c:v>22:16:10:45</c:v>
                </c:pt>
                <c:pt idx="4267">
                  <c:v>22:16:33:45</c:v>
                </c:pt>
                <c:pt idx="4268">
                  <c:v>22:16:56:45</c:v>
                </c:pt>
                <c:pt idx="4269">
                  <c:v>22:17:19:45</c:v>
                </c:pt>
                <c:pt idx="4270">
                  <c:v>22:17:42:45</c:v>
                </c:pt>
                <c:pt idx="4271">
                  <c:v>22:18:05:45</c:v>
                </c:pt>
                <c:pt idx="4272">
                  <c:v>22:18:28:45</c:v>
                </c:pt>
                <c:pt idx="4273">
                  <c:v>22:18:51:45</c:v>
                </c:pt>
                <c:pt idx="4274">
                  <c:v>22:19:14:45</c:v>
                </c:pt>
                <c:pt idx="4275">
                  <c:v>22:19:37:45</c:v>
                </c:pt>
                <c:pt idx="4276">
                  <c:v>22:20:00:45</c:v>
                </c:pt>
                <c:pt idx="4277">
                  <c:v>22:20:23:45</c:v>
                </c:pt>
                <c:pt idx="4278">
                  <c:v>22:20:46:45</c:v>
                </c:pt>
                <c:pt idx="4279">
                  <c:v>22:21:09:45</c:v>
                </c:pt>
                <c:pt idx="4280">
                  <c:v>22:21:32:45</c:v>
                </c:pt>
                <c:pt idx="4281">
                  <c:v>22:21:55:45</c:v>
                </c:pt>
                <c:pt idx="4282">
                  <c:v>22:22:18:45</c:v>
                </c:pt>
                <c:pt idx="4283">
                  <c:v>22:22:41:45</c:v>
                </c:pt>
                <c:pt idx="4284">
                  <c:v>22:23:04:46</c:v>
                </c:pt>
                <c:pt idx="4285">
                  <c:v>22:23:27:45</c:v>
                </c:pt>
                <c:pt idx="4286">
                  <c:v>22:23:50:45</c:v>
                </c:pt>
                <c:pt idx="4287">
                  <c:v>22:24:13:45</c:v>
                </c:pt>
                <c:pt idx="4288">
                  <c:v>22:24:36:45</c:v>
                </c:pt>
                <c:pt idx="4289">
                  <c:v>22:24:59:45</c:v>
                </c:pt>
                <c:pt idx="4290">
                  <c:v>22:25:22:45</c:v>
                </c:pt>
                <c:pt idx="4291">
                  <c:v>22:25:45:45</c:v>
                </c:pt>
                <c:pt idx="4292">
                  <c:v>22:26:08:45</c:v>
                </c:pt>
                <c:pt idx="4293">
                  <c:v>22:26:31:46</c:v>
                </c:pt>
                <c:pt idx="4294">
                  <c:v>22:26:54:45</c:v>
                </c:pt>
                <c:pt idx="4295">
                  <c:v>22:27:17:45</c:v>
                </c:pt>
                <c:pt idx="4296">
                  <c:v>22:27:40:45</c:v>
                </c:pt>
                <c:pt idx="4297">
                  <c:v>22:28:03:45</c:v>
                </c:pt>
                <c:pt idx="4298">
                  <c:v>22:28:26:45</c:v>
                </c:pt>
                <c:pt idx="4299">
                  <c:v>22:28:49:45</c:v>
                </c:pt>
                <c:pt idx="4300">
                  <c:v>22:29:12:45</c:v>
                </c:pt>
                <c:pt idx="4301">
                  <c:v>22:29:35:45</c:v>
                </c:pt>
                <c:pt idx="4302">
                  <c:v>22:29:58:45</c:v>
                </c:pt>
                <c:pt idx="4303">
                  <c:v>22:30:21:45</c:v>
                </c:pt>
                <c:pt idx="4304">
                  <c:v>22:30:44:45</c:v>
                </c:pt>
                <c:pt idx="4305">
                  <c:v>22:31:07:45</c:v>
                </c:pt>
                <c:pt idx="4306">
                  <c:v>22:31:30:45</c:v>
                </c:pt>
                <c:pt idx="4307">
                  <c:v>22:31:53:45</c:v>
                </c:pt>
                <c:pt idx="4308">
                  <c:v>22:32:16:45</c:v>
                </c:pt>
                <c:pt idx="4309">
                  <c:v>22:32:39:45</c:v>
                </c:pt>
                <c:pt idx="4310">
                  <c:v>22:33:02:45</c:v>
                </c:pt>
                <c:pt idx="4311">
                  <c:v>22:33:25:45</c:v>
                </c:pt>
                <c:pt idx="4312">
                  <c:v>22:33:48:45</c:v>
                </c:pt>
                <c:pt idx="4313">
                  <c:v>22:34:11:45</c:v>
                </c:pt>
                <c:pt idx="4314">
                  <c:v>22:34:34:45</c:v>
                </c:pt>
                <c:pt idx="4315">
                  <c:v>22:34:57:45</c:v>
                </c:pt>
                <c:pt idx="4316">
                  <c:v>22:35:20:45</c:v>
                </c:pt>
                <c:pt idx="4317">
                  <c:v>22:35:43:45</c:v>
                </c:pt>
                <c:pt idx="4318">
                  <c:v>22:36:06:45</c:v>
                </c:pt>
                <c:pt idx="4319">
                  <c:v>22:36:29:45</c:v>
                </c:pt>
                <c:pt idx="4320">
                  <c:v>22:36:52:45</c:v>
                </c:pt>
                <c:pt idx="4321">
                  <c:v>22:37:15:45</c:v>
                </c:pt>
                <c:pt idx="4322">
                  <c:v>22:37:38:45</c:v>
                </c:pt>
                <c:pt idx="4323">
                  <c:v>22:38:01:45</c:v>
                </c:pt>
                <c:pt idx="4324">
                  <c:v>22:38:24:45</c:v>
                </c:pt>
                <c:pt idx="4325">
                  <c:v>22:38:47:45</c:v>
                </c:pt>
                <c:pt idx="4326">
                  <c:v>22:39:10:45</c:v>
                </c:pt>
                <c:pt idx="4327">
                  <c:v>22:39:33:45</c:v>
                </c:pt>
                <c:pt idx="4328">
                  <c:v>22:39:56:45</c:v>
                </c:pt>
                <c:pt idx="4329">
                  <c:v>22:40:19:45</c:v>
                </c:pt>
                <c:pt idx="4330">
                  <c:v>22:40:42:45</c:v>
                </c:pt>
                <c:pt idx="4331">
                  <c:v>22:41:05:45</c:v>
                </c:pt>
                <c:pt idx="4332">
                  <c:v>22:41:28:45</c:v>
                </c:pt>
                <c:pt idx="4333">
                  <c:v>22:41:51:45</c:v>
                </c:pt>
                <c:pt idx="4334">
                  <c:v>22:42:14:45</c:v>
                </c:pt>
                <c:pt idx="4335">
                  <c:v>22:42:37:45</c:v>
                </c:pt>
                <c:pt idx="4336">
                  <c:v>22:43:00:45</c:v>
                </c:pt>
                <c:pt idx="4337">
                  <c:v>22:43:23:45</c:v>
                </c:pt>
                <c:pt idx="4338">
                  <c:v>22:43:46:45</c:v>
                </c:pt>
                <c:pt idx="4339">
                  <c:v>22:44:09:45</c:v>
                </c:pt>
                <c:pt idx="4340">
                  <c:v>22:44:32:45</c:v>
                </c:pt>
                <c:pt idx="4341">
                  <c:v>22:44:55:45</c:v>
                </c:pt>
                <c:pt idx="4342">
                  <c:v>22:45:18:45</c:v>
                </c:pt>
                <c:pt idx="4343">
                  <c:v>22:45:41:45</c:v>
                </c:pt>
                <c:pt idx="4344">
                  <c:v>22:46:04:45</c:v>
                </c:pt>
                <c:pt idx="4345">
                  <c:v>22:46:27:45</c:v>
                </c:pt>
                <c:pt idx="4346">
                  <c:v>22:46:50:45</c:v>
                </c:pt>
                <c:pt idx="4347">
                  <c:v>22:47:13:45</c:v>
                </c:pt>
                <c:pt idx="4348">
                  <c:v>22:47:36:45</c:v>
                </c:pt>
                <c:pt idx="4349">
                  <c:v>22:47:59:45</c:v>
                </c:pt>
                <c:pt idx="4350">
                  <c:v>22:48:22:45</c:v>
                </c:pt>
                <c:pt idx="4351">
                  <c:v>22:48:45:45</c:v>
                </c:pt>
                <c:pt idx="4352">
                  <c:v>22:49:08:45</c:v>
                </c:pt>
                <c:pt idx="4353">
                  <c:v>22:49:31:45</c:v>
                </c:pt>
                <c:pt idx="4354">
                  <c:v>22:49:54:45</c:v>
                </c:pt>
                <c:pt idx="4355">
                  <c:v>22:50:17:45</c:v>
                </c:pt>
                <c:pt idx="4356">
                  <c:v>22:50:40:45</c:v>
                </c:pt>
                <c:pt idx="4357">
                  <c:v>22:51:03:45</c:v>
                </c:pt>
                <c:pt idx="4358">
                  <c:v>22:51:26:45</c:v>
                </c:pt>
                <c:pt idx="4359">
                  <c:v>22:51:49:45</c:v>
                </c:pt>
                <c:pt idx="4360">
                  <c:v>22:52:12:45</c:v>
                </c:pt>
                <c:pt idx="4361">
                  <c:v>22:52:35:45</c:v>
                </c:pt>
                <c:pt idx="4362">
                  <c:v>22:52:58:45</c:v>
                </c:pt>
                <c:pt idx="4363">
                  <c:v>22:53:21:45</c:v>
                </c:pt>
                <c:pt idx="4364">
                  <c:v>22:53:44:45</c:v>
                </c:pt>
                <c:pt idx="4365">
                  <c:v>22:54:07:45</c:v>
                </c:pt>
                <c:pt idx="4366">
                  <c:v>22:54:30:45</c:v>
                </c:pt>
                <c:pt idx="4367">
                  <c:v>22:54:53:45</c:v>
                </c:pt>
                <c:pt idx="4368">
                  <c:v>22:55:16:45</c:v>
                </c:pt>
                <c:pt idx="4369">
                  <c:v>22:55:39:45</c:v>
                </c:pt>
                <c:pt idx="4370">
                  <c:v>22:56:02:45</c:v>
                </c:pt>
                <c:pt idx="4371">
                  <c:v>22:56:25:45</c:v>
                </c:pt>
                <c:pt idx="4372">
                  <c:v>22:56:48:45</c:v>
                </c:pt>
                <c:pt idx="4373">
                  <c:v>22:57:11:45</c:v>
                </c:pt>
                <c:pt idx="4374">
                  <c:v>22:57:34:45</c:v>
                </c:pt>
                <c:pt idx="4375">
                  <c:v>22:57:57:45</c:v>
                </c:pt>
                <c:pt idx="4376">
                  <c:v>22:58:20:45</c:v>
                </c:pt>
                <c:pt idx="4377">
                  <c:v>22:58:43:45</c:v>
                </c:pt>
                <c:pt idx="4378">
                  <c:v>22:59:06:45</c:v>
                </c:pt>
                <c:pt idx="4379">
                  <c:v>22:59:29:45</c:v>
                </c:pt>
                <c:pt idx="4380">
                  <c:v>22:59:52:45</c:v>
                </c:pt>
                <c:pt idx="4381">
                  <c:v>23:00:15:45</c:v>
                </c:pt>
                <c:pt idx="4382">
                  <c:v>23:00:38:45</c:v>
                </c:pt>
                <c:pt idx="4383">
                  <c:v>23:01:01:45</c:v>
                </c:pt>
                <c:pt idx="4384">
                  <c:v>23:01:24:45</c:v>
                </c:pt>
                <c:pt idx="4385">
                  <c:v>23:01:47:45</c:v>
                </c:pt>
                <c:pt idx="4386">
                  <c:v>23:02:10:45</c:v>
                </c:pt>
                <c:pt idx="4387">
                  <c:v>23:02:33:45</c:v>
                </c:pt>
                <c:pt idx="4388">
                  <c:v>23:02:56:45</c:v>
                </c:pt>
                <c:pt idx="4389">
                  <c:v>23:03:19:45</c:v>
                </c:pt>
                <c:pt idx="4390">
                  <c:v>23:03:42:45</c:v>
                </c:pt>
                <c:pt idx="4391">
                  <c:v>23:04:05:45</c:v>
                </c:pt>
                <c:pt idx="4392">
                  <c:v>23:04:28:45</c:v>
                </c:pt>
                <c:pt idx="4393">
                  <c:v>23:04:51:45</c:v>
                </c:pt>
                <c:pt idx="4394">
                  <c:v>23:05:14:45</c:v>
                </c:pt>
                <c:pt idx="4395">
                  <c:v>23:05:37:45</c:v>
                </c:pt>
                <c:pt idx="4396">
                  <c:v>23:06:00:45</c:v>
                </c:pt>
                <c:pt idx="4397">
                  <c:v>23:06:23:45</c:v>
                </c:pt>
                <c:pt idx="4398">
                  <c:v>23:06:46:45</c:v>
                </c:pt>
                <c:pt idx="4399">
                  <c:v>23:07:09:45</c:v>
                </c:pt>
                <c:pt idx="4400">
                  <c:v>23:07:32:45</c:v>
                </c:pt>
                <c:pt idx="4401">
                  <c:v>23:07:55:45</c:v>
                </c:pt>
                <c:pt idx="4402">
                  <c:v>23:08:18:45</c:v>
                </c:pt>
                <c:pt idx="4403">
                  <c:v>23:08:41:45</c:v>
                </c:pt>
                <c:pt idx="4404">
                  <c:v>23:09:04:45</c:v>
                </c:pt>
                <c:pt idx="4405">
                  <c:v>23:09:27:45</c:v>
                </c:pt>
                <c:pt idx="4406">
                  <c:v>23:09:50:45</c:v>
                </c:pt>
                <c:pt idx="4407">
                  <c:v>23:10:13:45</c:v>
                </c:pt>
                <c:pt idx="4408">
                  <c:v>23:10:36:45</c:v>
                </c:pt>
                <c:pt idx="4409">
                  <c:v>23:10:59:45</c:v>
                </c:pt>
                <c:pt idx="4410">
                  <c:v>23:11:22:45</c:v>
                </c:pt>
                <c:pt idx="4411">
                  <c:v>23:11:45:45</c:v>
                </c:pt>
                <c:pt idx="4412">
                  <c:v>23:12:08:45</c:v>
                </c:pt>
                <c:pt idx="4413">
                  <c:v>23:12:31:45</c:v>
                </c:pt>
                <c:pt idx="4414">
                  <c:v>23:12:54:45</c:v>
                </c:pt>
                <c:pt idx="4415">
                  <c:v>23:13:17:45</c:v>
                </c:pt>
                <c:pt idx="4416">
                  <c:v>23:13:40:45</c:v>
                </c:pt>
                <c:pt idx="4417">
                  <c:v>23:14:03:45</c:v>
                </c:pt>
                <c:pt idx="4418">
                  <c:v>23:14:26:45</c:v>
                </c:pt>
                <c:pt idx="4419">
                  <c:v>23:14:49:45</c:v>
                </c:pt>
                <c:pt idx="4420">
                  <c:v>23:15:12:45</c:v>
                </c:pt>
                <c:pt idx="4421">
                  <c:v>23:15:35:45</c:v>
                </c:pt>
                <c:pt idx="4422">
                  <c:v>23:15:58:45</c:v>
                </c:pt>
                <c:pt idx="4423">
                  <c:v>23:16:21:45</c:v>
                </c:pt>
                <c:pt idx="4424">
                  <c:v>23:16:44:45</c:v>
                </c:pt>
                <c:pt idx="4425">
                  <c:v>23:17:07:45</c:v>
                </c:pt>
                <c:pt idx="4426">
                  <c:v>23:17:30:45</c:v>
                </c:pt>
                <c:pt idx="4427">
                  <c:v>23:17:53:45</c:v>
                </c:pt>
                <c:pt idx="4428">
                  <c:v>23:18:16:45</c:v>
                </c:pt>
                <c:pt idx="4429">
                  <c:v>23:18:39:45</c:v>
                </c:pt>
                <c:pt idx="4430">
                  <c:v>23:19:02:45</c:v>
                </c:pt>
                <c:pt idx="4431">
                  <c:v>23:19:25:45</c:v>
                </c:pt>
                <c:pt idx="4432">
                  <c:v>23:19:48:45</c:v>
                </c:pt>
                <c:pt idx="4433">
                  <c:v>23:20:11:45</c:v>
                </c:pt>
                <c:pt idx="4434">
                  <c:v>23:20:34:45</c:v>
                </c:pt>
                <c:pt idx="4435">
                  <c:v>23:20:57:45</c:v>
                </c:pt>
                <c:pt idx="4436">
                  <c:v>23:21:20:45</c:v>
                </c:pt>
                <c:pt idx="4437">
                  <c:v>23:21:43:45</c:v>
                </c:pt>
                <c:pt idx="4438">
                  <c:v>23:22:06:45</c:v>
                </c:pt>
                <c:pt idx="4439">
                  <c:v>23:22:29:45</c:v>
                </c:pt>
                <c:pt idx="4440">
                  <c:v>23:22:52:45</c:v>
                </c:pt>
                <c:pt idx="4441">
                  <c:v>23:23:15:45</c:v>
                </c:pt>
                <c:pt idx="4442">
                  <c:v>23:23:38:45</c:v>
                </c:pt>
                <c:pt idx="4443">
                  <c:v>23:24:01:45</c:v>
                </c:pt>
                <c:pt idx="4444">
                  <c:v>23:24:24:45</c:v>
                </c:pt>
                <c:pt idx="4445">
                  <c:v>23:24:47:45</c:v>
                </c:pt>
                <c:pt idx="4446">
                  <c:v>23:25:10:45</c:v>
                </c:pt>
                <c:pt idx="4447">
                  <c:v>23:25:33:45</c:v>
                </c:pt>
                <c:pt idx="4448">
                  <c:v>23:25:56:45</c:v>
                </c:pt>
                <c:pt idx="4449">
                  <c:v>23:26:19:45</c:v>
                </c:pt>
                <c:pt idx="4450">
                  <c:v>23:26:42:45</c:v>
                </c:pt>
                <c:pt idx="4451">
                  <c:v>23:27:05:45</c:v>
                </c:pt>
                <c:pt idx="4452">
                  <c:v>23:27:28:45</c:v>
                </c:pt>
                <c:pt idx="4453">
                  <c:v>23:27:51:45</c:v>
                </c:pt>
                <c:pt idx="4454">
                  <c:v>23:28:14:45</c:v>
                </c:pt>
                <c:pt idx="4455">
                  <c:v>23:28:37:45</c:v>
                </c:pt>
                <c:pt idx="4456">
                  <c:v>23:29:00:45</c:v>
                </c:pt>
                <c:pt idx="4457">
                  <c:v>23:29:23:45</c:v>
                </c:pt>
                <c:pt idx="4458">
                  <c:v>23:29:46:45</c:v>
                </c:pt>
                <c:pt idx="4459">
                  <c:v>23:30:09:45</c:v>
                </c:pt>
                <c:pt idx="4460">
                  <c:v>23:30:32:45</c:v>
                </c:pt>
                <c:pt idx="4461">
                  <c:v>23:30:55:45</c:v>
                </c:pt>
                <c:pt idx="4462">
                  <c:v>23:31:18:45</c:v>
                </c:pt>
                <c:pt idx="4463">
                  <c:v>23:31:41:45</c:v>
                </c:pt>
                <c:pt idx="4464">
                  <c:v>23:32:04:45</c:v>
                </c:pt>
                <c:pt idx="4465">
                  <c:v>23:32:27:45</c:v>
                </c:pt>
                <c:pt idx="4466">
                  <c:v>23:32:50:45</c:v>
                </c:pt>
                <c:pt idx="4467">
                  <c:v>23:33:13:45</c:v>
                </c:pt>
                <c:pt idx="4468">
                  <c:v>23:33:36:45</c:v>
                </c:pt>
                <c:pt idx="4469">
                  <c:v>23:33:59:45</c:v>
                </c:pt>
                <c:pt idx="4470">
                  <c:v>23:34:22:45</c:v>
                </c:pt>
                <c:pt idx="4471">
                  <c:v>23:34:45:45</c:v>
                </c:pt>
                <c:pt idx="4472">
                  <c:v>23:35:08:45</c:v>
                </c:pt>
                <c:pt idx="4473">
                  <c:v>23:35:31:45</c:v>
                </c:pt>
                <c:pt idx="4474">
                  <c:v>23:35:54:45</c:v>
                </c:pt>
                <c:pt idx="4475">
                  <c:v>23:36:17:45</c:v>
                </c:pt>
                <c:pt idx="4476">
                  <c:v>23:36:40:45</c:v>
                </c:pt>
                <c:pt idx="4477">
                  <c:v>23:37:03:45</c:v>
                </c:pt>
                <c:pt idx="4478">
                  <c:v>23:37:26:45</c:v>
                </c:pt>
                <c:pt idx="4479">
                  <c:v>23:37:49:45</c:v>
                </c:pt>
                <c:pt idx="4480">
                  <c:v>23:38:12:45</c:v>
                </c:pt>
                <c:pt idx="4481">
                  <c:v>23:38:35:45</c:v>
                </c:pt>
                <c:pt idx="4482">
                  <c:v>23:38:58:45</c:v>
                </c:pt>
                <c:pt idx="4483">
                  <c:v>23:39:21:46</c:v>
                </c:pt>
                <c:pt idx="4484">
                  <c:v>23:39:44:45</c:v>
                </c:pt>
                <c:pt idx="4485">
                  <c:v>23:40:07:45</c:v>
                </c:pt>
                <c:pt idx="4486">
                  <c:v>23:40:30:45</c:v>
                </c:pt>
                <c:pt idx="4487">
                  <c:v>23:40:53:45</c:v>
                </c:pt>
                <c:pt idx="4488">
                  <c:v>23:41:16:45</c:v>
                </c:pt>
                <c:pt idx="4489">
                  <c:v>23:41:39:45</c:v>
                </c:pt>
                <c:pt idx="4490">
                  <c:v>23:42:02:45</c:v>
                </c:pt>
                <c:pt idx="4491">
                  <c:v>23:42:25:45</c:v>
                </c:pt>
                <c:pt idx="4492">
                  <c:v>23:42:48:45</c:v>
                </c:pt>
                <c:pt idx="4493">
                  <c:v>23:43:11:45</c:v>
                </c:pt>
                <c:pt idx="4494">
                  <c:v>23:43:34:45</c:v>
                </c:pt>
                <c:pt idx="4495">
                  <c:v>23:43:57:45</c:v>
                </c:pt>
                <c:pt idx="4496">
                  <c:v>23:44:20:45</c:v>
                </c:pt>
                <c:pt idx="4497">
                  <c:v>23:44:43:45</c:v>
                </c:pt>
                <c:pt idx="4498">
                  <c:v>23:45:06:45</c:v>
                </c:pt>
                <c:pt idx="4499">
                  <c:v>23:45:29:45</c:v>
                </c:pt>
                <c:pt idx="4500">
                  <c:v>23:45:52:45</c:v>
                </c:pt>
                <c:pt idx="4501">
                  <c:v>23:46:15:45</c:v>
                </c:pt>
                <c:pt idx="4502">
                  <c:v>23:46:38:45</c:v>
                </c:pt>
                <c:pt idx="4503">
                  <c:v>23:47:01:45</c:v>
                </c:pt>
                <c:pt idx="4504">
                  <c:v>23:47:24:45</c:v>
                </c:pt>
                <c:pt idx="4505">
                  <c:v>23:47:47:45</c:v>
                </c:pt>
                <c:pt idx="4506">
                  <c:v>23:48:10:45</c:v>
                </c:pt>
                <c:pt idx="4507">
                  <c:v>23:48:33:45</c:v>
                </c:pt>
                <c:pt idx="4508">
                  <c:v>23:48:56:45</c:v>
                </c:pt>
                <c:pt idx="4509">
                  <c:v>23:49:19:45</c:v>
                </c:pt>
                <c:pt idx="4510">
                  <c:v>23:49:42:45</c:v>
                </c:pt>
                <c:pt idx="4511">
                  <c:v>23:50:05:45</c:v>
                </c:pt>
                <c:pt idx="4512">
                  <c:v>23:50:28:45</c:v>
                </c:pt>
                <c:pt idx="4513">
                  <c:v>23:50:51:45</c:v>
                </c:pt>
                <c:pt idx="4514">
                  <c:v>23:51:14:45</c:v>
                </c:pt>
              </c:strCache>
            </c:strRef>
          </c:cat>
          <c:val>
            <c:numRef>
              <c:f>'Exp 12'!$C$5:$C$3243</c:f>
              <c:numCache>
                <c:formatCode>General</c:formatCode>
                <c:ptCount val="3239"/>
                <c:pt idx="0">
                  <c:v>113.863</c:v>
                </c:pt>
                <c:pt idx="1">
                  <c:v>113.71599999999999</c:v>
                </c:pt>
                <c:pt idx="2">
                  <c:v>113.74100000000008</c:v>
                </c:pt>
                <c:pt idx="3">
                  <c:v>113.81399999999999</c:v>
                </c:pt>
                <c:pt idx="4">
                  <c:v>113.81399999999999</c:v>
                </c:pt>
                <c:pt idx="5">
                  <c:v>113.79</c:v>
                </c:pt>
                <c:pt idx="6">
                  <c:v>113.74100000000008</c:v>
                </c:pt>
                <c:pt idx="7">
                  <c:v>113.765</c:v>
                </c:pt>
                <c:pt idx="8">
                  <c:v>113.61799999999999</c:v>
                </c:pt>
                <c:pt idx="9">
                  <c:v>113.61799999999999</c:v>
                </c:pt>
                <c:pt idx="10">
                  <c:v>113.61799999999999</c:v>
                </c:pt>
                <c:pt idx="11">
                  <c:v>113.643</c:v>
                </c:pt>
                <c:pt idx="12">
                  <c:v>113.49600000000002</c:v>
                </c:pt>
                <c:pt idx="13">
                  <c:v>113.667</c:v>
                </c:pt>
                <c:pt idx="14">
                  <c:v>113.667</c:v>
                </c:pt>
                <c:pt idx="15">
                  <c:v>113.59399999999999</c:v>
                </c:pt>
                <c:pt idx="16">
                  <c:v>113.59399999999999</c:v>
                </c:pt>
                <c:pt idx="17">
                  <c:v>113.471</c:v>
                </c:pt>
                <c:pt idx="18">
                  <c:v>113.545</c:v>
                </c:pt>
                <c:pt idx="19">
                  <c:v>113.545</c:v>
                </c:pt>
                <c:pt idx="20">
                  <c:v>113.49600000000002</c:v>
                </c:pt>
                <c:pt idx="21">
                  <c:v>113.4470000000001</c:v>
                </c:pt>
                <c:pt idx="22">
                  <c:v>113.4470000000001</c:v>
                </c:pt>
                <c:pt idx="23">
                  <c:v>113.4470000000001</c:v>
                </c:pt>
                <c:pt idx="24">
                  <c:v>113.471</c:v>
                </c:pt>
                <c:pt idx="25">
                  <c:v>113.4470000000001</c:v>
                </c:pt>
                <c:pt idx="26">
                  <c:v>113.545</c:v>
                </c:pt>
                <c:pt idx="27">
                  <c:v>113.49600000000002</c:v>
                </c:pt>
                <c:pt idx="28">
                  <c:v>113.422</c:v>
                </c:pt>
                <c:pt idx="29">
                  <c:v>113.422</c:v>
                </c:pt>
                <c:pt idx="30">
                  <c:v>113.471</c:v>
                </c:pt>
                <c:pt idx="31">
                  <c:v>113.4470000000001</c:v>
                </c:pt>
                <c:pt idx="32">
                  <c:v>113.349</c:v>
                </c:pt>
                <c:pt idx="33">
                  <c:v>113.4470000000001</c:v>
                </c:pt>
                <c:pt idx="34">
                  <c:v>113.303</c:v>
                </c:pt>
                <c:pt idx="35">
                  <c:v>113.4470000000001</c:v>
                </c:pt>
                <c:pt idx="36">
                  <c:v>113.37299999999998</c:v>
                </c:pt>
                <c:pt idx="37">
                  <c:v>113.327</c:v>
                </c:pt>
                <c:pt idx="38">
                  <c:v>113.398</c:v>
                </c:pt>
                <c:pt idx="39">
                  <c:v>113.303</c:v>
                </c:pt>
                <c:pt idx="40">
                  <c:v>113.398</c:v>
                </c:pt>
                <c:pt idx="41">
                  <c:v>113.349</c:v>
                </c:pt>
                <c:pt idx="42">
                  <c:v>113.27800000000001</c:v>
                </c:pt>
                <c:pt idx="43">
                  <c:v>113.349</c:v>
                </c:pt>
                <c:pt idx="44">
                  <c:v>113.327</c:v>
                </c:pt>
                <c:pt idx="45">
                  <c:v>113.349</c:v>
                </c:pt>
                <c:pt idx="46">
                  <c:v>113.18199999999999</c:v>
                </c:pt>
                <c:pt idx="47">
                  <c:v>113.254</c:v>
                </c:pt>
                <c:pt idx="48">
                  <c:v>113.349</c:v>
                </c:pt>
                <c:pt idx="49">
                  <c:v>113.27800000000001</c:v>
                </c:pt>
                <c:pt idx="50">
                  <c:v>113.254</c:v>
                </c:pt>
                <c:pt idx="51">
                  <c:v>113.27800000000001</c:v>
                </c:pt>
                <c:pt idx="52">
                  <c:v>113.206</c:v>
                </c:pt>
                <c:pt idx="53">
                  <c:v>113.206</c:v>
                </c:pt>
                <c:pt idx="54">
                  <c:v>113.23</c:v>
                </c:pt>
                <c:pt idx="55">
                  <c:v>113.206</c:v>
                </c:pt>
                <c:pt idx="56">
                  <c:v>113.15799999999999</c:v>
                </c:pt>
                <c:pt idx="57">
                  <c:v>113.15799999999999</c:v>
                </c:pt>
                <c:pt idx="58">
                  <c:v>113.18199999999999</c:v>
                </c:pt>
                <c:pt idx="59">
                  <c:v>113.10899999999998</c:v>
                </c:pt>
                <c:pt idx="60">
                  <c:v>113.10899999999998</c:v>
                </c:pt>
                <c:pt idx="61">
                  <c:v>113.18199999999999</c:v>
                </c:pt>
                <c:pt idx="62">
                  <c:v>113.206</c:v>
                </c:pt>
                <c:pt idx="63">
                  <c:v>113.206</c:v>
                </c:pt>
                <c:pt idx="64">
                  <c:v>113.15799999999999</c:v>
                </c:pt>
                <c:pt idx="65">
                  <c:v>113.133</c:v>
                </c:pt>
                <c:pt idx="66">
                  <c:v>113.08499999999999</c:v>
                </c:pt>
                <c:pt idx="67">
                  <c:v>113.15799999999999</c:v>
                </c:pt>
                <c:pt idx="68">
                  <c:v>113.01300000000002</c:v>
                </c:pt>
                <c:pt idx="69">
                  <c:v>113.10899999999998</c:v>
                </c:pt>
                <c:pt idx="70">
                  <c:v>113.08499999999999</c:v>
                </c:pt>
                <c:pt idx="71">
                  <c:v>113.08499999999999</c:v>
                </c:pt>
                <c:pt idx="72">
                  <c:v>113.03700000000002</c:v>
                </c:pt>
                <c:pt idx="73">
                  <c:v>112.96400000000008</c:v>
                </c:pt>
                <c:pt idx="74">
                  <c:v>113.03700000000002</c:v>
                </c:pt>
                <c:pt idx="75">
                  <c:v>113.03700000000002</c:v>
                </c:pt>
                <c:pt idx="76">
                  <c:v>113.03700000000002</c:v>
                </c:pt>
                <c:pt idx="77">
                  <c:v>112.96400000000008</c:v>
                </c:pt>
                <c:pt idx="78">
                  <c:v>112.892</c:v>
                </c:pt>
                <c:pt idx="79">
                  <c:v>112.892</c:v>
                </c:pt>
                <c:pt idx="80">
                  <c:v>112.989</c:v>
                </c:pt>
                <c:pt idx="81">
                  <c:v>112.91600000000008</c:v>
                </c:pt>
                <c:pt idx="82">
                  <c:v>112.819</c:v>
                </c:pt>
                <c:pt idx="83">
                  <c:v>112.771</c:v>
                </c:pt>
                <c:pt idx="84">
                  <c:v>112.795</c:v>
                </c:pt>
                <c:pt idx="85">
                  <c:v>112.84399999999999</c:v>
                </c:pt>
                <c:pt idx="86">
                  <c:v>112.795</c:v>
                </c:pt>
                <c:pt idx="87">
                  <c:v>112.86799999999999</c:v>
                </c:pt>
                <c:pt idx="88">
                  <c:v>112.819</c:v>
                </c:pt>
                <c:pt idx="89">
                  <c:v>112.723</c:v>
                </c:pt>
                <c:pt idx="90">
                  <c:v>112.819</c:v>
                </c:pt>
                <c:pt idx="91">
                  <c:v>112.892</c:v>
                </c:pt>
                <c:pt idx="92">
                  <c:v>112.819</c:v>
                </c:pt>
                <c:pt idx="93">
                  <c:v>112.771</c:v>
                </c:pt>
                <c:pt idx="94">
                  <c:v>112.84399999999999</c:v>
                </c:pt>
                <c:pt idx="95">
                  <c:v>112.86799999999999</c:v>
                </c:pt>
                <c:pt idx="96">
                  <c:v>112.84399999999999</c:v>
                </c:pt>
                <c:pt idx="97">
                  <c:v>112.771</c:v>
                </c:pt>
                <c:pt idx="98">
                  <c:v>112.795</c:v>
                </c:pt>
                <c:pt idx="99">
                  <c:v>112.795</c:v>
                </c:pt>
                <c:pt idx="100">
                  <c:v>112.699</c:v>
                </c:pt>
                <c:pt idx="101">
                  <c:v>112.819</c:v>
                </c:pt>
                <c:pt idx="102">
                  <c:v>112.64999999999999</c:v>
                </c:pt>
                <c:pt idx="103">
                  <c:v>112.74700000000009</c:v>
                </c:pt>
                <c:pt idx="104">
                  <c:v>112.74700000000009</c:v>
                </c:pt>
                <c:pt idx="105">
                  <c:v>112.67499999999998</c:v>
                </c:pt>
                <c:pt idx="106">
                  <c:v>112.67499999999998</c:v>
                </c:pt>
                <c:pt idx="107">
                  <c:v>112.723</c:v>
                </c:pt>
                <c:pt idx="108">
                  <c:v>112.771</c:v>
                </c:pt>
                <c:pt idx="109">
                  <c:v>112.64999999999999</c:v>
                </c:pt>
                <c:pt idx="110">
                  <c:v>112.795</c:v>
                </c:pt>
                <c:pt idx="111">
                  <c:v>112.795</c:v>
                </c:pt>
                <c:pt idx="112">
                  <c:v>112.67499999999998</c:v>
                </c:pt>
                <c:pt idx="113">
                  <c:v>112.771</c:v>
                </c:pt>
                <c:pt idx="114">
                  <c:v>112.819</c:v>
                </c:pt>
                <c:pt idx="115">
                  <c:v>112.74700000000009</c:v>
                </c:pt>
                <c:pt idx="116">
                  <c:v>112.699</c:v>
                </c:pt>
                <c:pt idx="117">
                  <c:v>112.795</c:v>
                </c:pt>
                <c:pt idx="118">
                  <c:v>112.74700000000009</c:v>
                </c:pt>
                <c:pt idx="119">
                  <c:v>112.723</c:v>
                </c:pt>
                <c:pt idx="120">
                  <c:v>112.819</c:v>
                </c:pt>
                <c:pt idx="121">
                  <c:v>112.819</c:v>
                </c:pt>
                <c:pt idx="122">
                  <c:v>112.74700000000009</c:v>
                </c:pt>
                <c:pt idx="123">
                  <c:v>112.771</c:v>
                </c:pt>
                <c:pt idx="124">
                  <c:v>112.771</c:v>
                </c:pt>
                <c:pt idx="125">
                  <c:v>112.86799999999999</c:v>
                </c:pt>
                <c:pt idx="126">
                  <c:v>112.86799999999999</c:v>
                </c:pt>
                <c:pt idx="127">
                  <c:v>112.723</c:v>
                </c:pt>
                <c:pt idx="128">
                  <c:v>112.795</c:v>
                </c:pt>
                <c:pt idx="129">
                  <c:v>112.86799999999999</c:v>
                </c:pt>
                <c:pt idx="130">
                  <c:v>112.892</c:v>
                </c:pt>
                <c:pt idx="131">
                  <c:v>112.892</c:v>
                </c:pt>
                <c:pt idx="132">
                  <c:v>112.91600000000008</c:v>
                </c:pt>
                <c:pt idx="133">
                  <c:v>112.84399999999999</c:v>
                </c:pt>
                <c:pt idx="134">
                  <c:v>113.254</c:v>
                </c:pt>
                <c:pt idx="135">
                  <c:v>113.93700000000008</c:v>
                </c:pt>
                <c:pt idx="136">
                  <c:v>115.35799999999999</c:v>
                </c:pt>
                <c:pt idx="137">
                  <c:v>117.048</c:v>
                </c:pt>
                <c:pt idx="138">
                  <c:v>119.131</c:v>
                </c:pt>
                <c:pt idx="139">
                  <c:v>121.581</c:v>
                </c:pt>
                <c:pt idx="140">
                  <c:v>124.595</c:v>
                </c:pt>
                <c:pt idx="141">
                  <c:v>127.804</c:v>
                </c:pt>
                <c:pt idx="142">
                  <c:v>130.965</c:v>
                </c:pt>
                <c:pt idx="143">
                  <c:v>134.46800000000007</c:v>
                </c:pt>
                <c:pt idx="144">
                  <c:v>138.21699999999998</c:v>
                </c:pt>
                <c:pt idx="145">
                  <c:v>142.10599999999999</c:v>
                </c:pt>
                <c:pt idx="146">
                  <c:v>146.31</c:v>
                </c:pt>
                <c:pt idx="147">
                  <c:v>150.489</c:v>
                </c:pt>
                <c:pt idx="148">
                  <c:v>155.26499999999999</c:v>
                </c:pt>
                <c:pt idx="149">
                  <c:v>160.38900000000001</c:v>
                </c:pt>
                <c:pt idx="150">
                  <c:v>165.464</c:v>
                </c:pt>
                <c:pt idx="151">
                  <c:v>170.44300000000001</c:v>
                </c:pt>
                <c:pt idx="152">
                  <c:v>175.64599999999999</c:v>
                </c:pt>
                <c:pt idx="153">
                  <c:v>181.04900000000001</c:v>
                </c:pt>
                <c:pt idx="154">
                  <c:v>186.55200000000016</c:v>
                </c:pt>
                <c:pt idx="155">
                  <c:v>192.20399999999998</c:v>
                </c:pt>
                <c:pt idx="156">
                  <c:v>198.00800000000001</c:v>
                </c:pt>
                <c:pt idx="157">
                  <c:v>204.136</c:v>
                </c:pt>
                <c:pt idx="158">
                  <c:v>210.16399999999999</c:v>
                </c:pt>
                <c:pt idx="159">
                  <c:v>216.417</c:v>
                </c:pt>
                <c:pt idx="160">
                  <c:v>222.78100000000001</c:v>
                </c:pt>
                <c:pt idx="161">
                  <c:v>229.05600000000001</c:v>
                </c:pt>
                <c:pt idx="162">
                  <c:v>235.15800000000004</c:v>
                </c:pt>
                <c:pt idx="163">
                  <c:v>241.23599999999999</c:v>
                </c:pt>
                <c:pt idx="164">
                  <c:v>247.26399999999998</c:v>
                </c:pt>
                <c:pt idx="165">
                  <c:v>253.01399999999998</c:v>
                </c:pt>
                <c:pt idx="166">
                  <c:v>258.74400000000031</c:v>
                </c:pt>
                <c:pt idx="167">
                  <c:v>264.91299999999961</c:v>
                </c:pt>
                <c:pt idx="168">
                  <c:v>270.27699999999953</c:v>
                </c:pt>
                <c:pt idx="169">
                  <c:v>275.49499999999961</c:v>
                </c:pt>
                <c:pt idx="170">
                  <c:v>280.41999999999967</c:v>
                </c:pt>
                <c:pt idx="171">
                  <c:v>285.06</c:v>
                </c:pt>
                <c:pt idx="172">
                  <c:v>290.00200000000001</c:v>
                </c:pt>
                <c:pt idx="173">
                  <c:v>294.60599999999999</c:v>
                </c:pt>
                <c:pt idx="174">
                  <c:v>299.40299999999968</c:v>
                </c:pt>
                <c:pt idx="175">
                  <c:v>303.69299999999993</c:v>
                </c:pt>
                <c:pt idx="176">
                  <c:v>307.71899999999954</c:v>
                </c:pt>
                <c:pt idx="177">
                  <c:v>311.45499999999993</c:v>
                </c:pt>
                <c:pt idx="178">
                  <c:v>315.24</c:v>
                </c:pt>
                <c:pt idx="179">
                  <c:v>318.87900000000002</c:v>
                </c:pt>
                <c:pt idx="180">
                  <c:v>322.327</c:v>
                </c:pt>
                <c:pt idx="181">
                  <c:v>325.44400000000002</c:v>
                </c:pt>
                <c:pt idx="182">
                  <c:v>328.52499999999969</c:v>
                </c:pt>
                <c:pt idx="183">
                  <c:v>331.51099999999968</c:v>
                </c:pt>
                <c:pt idx="184">
                  <c:v>334.42499999999961</c:v>
                </c:pt>
                <c:pt idx="185">
                  <c:v>337.1</c:v>
                </c:pt>
                <c:pt idx="186">
                  <c:v>339.63200000000001</c:v>
                </c:pt>
                <c:pt idx="187">
                  <c:v>342.09199999999947</c:v>
                </c:pt>
                <c:pt idx="188">
                  <c:v>344.52799999999968</c:v>
                </c:pt>
                <c:pt idx="189">
                  <c:v>346.9879999999996</c:v>
                </c:pt>
                <c:pt idx="190">
                  <c:v>349.185</c:v>
                </c:pt>
                <c:pt idx="191">
                  <c:v>351.1440000000004</c:v>
                </c:pt>
                <c:pt idx="192">
                  <c:v>353.27</c:v>
                </c:pt>
                <c:pt idx="193">
                  <c:v>355.27599999999961</c:v>
                </c:pt>
                <c:pt idx="194">
                  <c:v>357.06700000000001</c:v>
                </c:pt>
                <c:pt idx="195">
                  <c:v>358.85899999999964</c:v>
                </c:pt>
                <c:pt idx="196">
                  <c:v>360.48299999999961</c:v>
                </c:pt>
                <c:pt idx="197">
                  <c:v>361.94</c:v>
                </c:pt>
                <c:pt idx="198">
                  <c:v>363.56400000000002</c:v>
                </c:pt>
                <c:pt idx="199">
                  <c:v>365.06900000000002</c:v>
                </c:pt>
                <c:pt idx="200">
                  <c:v>366.47799999999961</c:v>
                </c:pt>
                <c:pt idx="201">
                  <c:v>367.79199999999935</c:v>
                </c:pt>
                <c:pt idx="202">
                  <c:v>369.10500000000002</c:v>
                </c:pt>
                <c:pt idx="203">
                  <c:v>370.27299999999968</c:v>
                </c:pt>
                <c:pt idx="204">
                  <c:v>371.26900000000001</c:v>
                </c:pt>
                <c:pt idx="205">
                  <c:v>372.21599999999961</c:v>
                </c:pt>
                <c:pt idx="206">
                  <c:v>373.16399999999999</c:v>
                </c:pt>
                <c:pt idx="207">
                  <c:v>374.11200000000002</c:v>
                </c:pt>
                <c:pt idx="208">
                  <c:v>374.75200000000001</c:v>
                </c:pt>
                <c:pt idx="209">
                  <c:v>375.65300000000002</c:v>
                </c:pt>
                <c:pt idx="210">
                  <c:v>376.50599999999969</c:v>
                </c:pt>
                <c:pt idx="211">
                  <c:v>377.40599999999961</c:v>
                </c:pt>
                <c:pt idx="212">
                  <c:v>378.11700000000002</c:v>
                </c:pt>
                <c:pt idx="213">
                  <c:v>378.68599999999969</c:v>
                </c:pt>
                <c:pt idx="214">
                  <c:v>379.23099999999954</c:v>
                </c:pt>
                <c:pt idx="215">
                  <c:v>379.87099999999964</c:v>
                </c:pt>
                <c:pt idx="216">
                  <c:v>380.44</c:v>
                </c:pt>
                <c:pt idx="217">
                  <c:v>380.81900000000002</c:v>
                </c:pt>
                <c:pt idx="218">
                  <c:v>381.36399999999969</c:v>
                </c:pt>
                <c:pt idx="219">
                  <c:v>382.00400000000002</c:v>
                </c:pt>
                <c:pt idx="220">
                  <c:v>382.52499999999969</c:v>
                </c:pt>
                <c:pt idx="221">
                  <c:v>382.904</c:v>
                </c:pt>
                <c:pt idx="222">
                  <c:v>383.37799999999999</c:v>
                </c:pt>
                <c:pt idx="223">
                  <c:v>383.75700000000001</c:v>
                </c:pt>
                <c:pt idx="224">
                  <c:v>383.99400000000003</c:v>
                </c:pt>
                <c:pt idx="225">
                  <c:v>384.44499999999999</c:v>
                </c:pt>
                <c:pt idx="226">
                  <c:v>384.8</c:v>
                </c:pt>
                <c:pt idx="227">
                  <c:v>385.03699999999935</c:v>
                </c:pt>
                <c:pt idx="228">
                  <c:v>385.53500000000003</c:v>
                </c:pt>
                <c:pt idx="229">
                  <c:v>385.74799999999999</c:v>
                </c:pt>
                <c:pt idx="230">
                  <c:v>386.00900000000001</c:v>
                </c:pt>
                <c:pt idx="231">
                  <c:v>386.29299999999961</c:v>
                </c:pt>
                <c:pt idx="232">
                  <c:v>386.50599999999969</c:v>
                </c:pt>
                <c:pt idx="233">
                  <c:v>386.74299999999999</c:v>
                </c:pt>
                <c:pt idx="234">
                  <c:v>386.74299999999999</c:v>
                </c:pt>
                <c:pt idx="235">
                  <c:v>387.19299999999993</c:v>
                </c:pt>
                <c:pt idx="236">
                  <c:v>387.42999999999961</c:v>
                </c:pt>
                <c:pt idx="237">
                  <c:v>387.57299999999969</c:v>
                </c:pt>
                <c:pt idx="238">
                  <c:v>387.7859999999996</c:v>
                </c:pt>
                <c:pt idx="239">
                  <c:v>387.904</c:v>
                </c:pt>
                <c:pt idx="240">
                  <c:v>388.18900000000002</c:v>
                </c:pt>
                <c:pt idx="241">
                  <c:v>388.28399999999954</c:v>
                </c:pt>
                <c:pt idx="242">
                  <c:v>388.35500000000002</c:v>
                </c:pt>
                <c:pt idx="243">
                  <c:v>388.59199999999947</c:v>
                </c:pt>
                <c:pt idx="244">
                  <c:v>388.66300000000001</c:v>
                </c:pt>
                <c:pt idx="245">
                  <c:v>388.87599999999969</c:v>
                </c:pt>
                <c:pt idx="246">
                  <c:v>388.87599999999969</c:v>
                </c:pt>
                <c:pt idx="247">
                  <c:v>389.04199999999969</c:v>
                </c:pt>
                <c:pt idx="248">
                  <c:v>389.04199999999969</c:v>
                </c:pt>
                <c:pt idx="249">
                  <c:v>389.04199999999969</c:v>
                </c:pt>
                <c:pt idx="250">
                  <c:v>389.255</c:v>
                </c:pt>
                <c:pt idx="251">
                  <c:v>389.20800000000003</c:v>
                </c:pt>
                <c:pt idx="252">
                  <c:v>389.37400000000002</c:v>
                </c:pt>
                <c:pt idx="253">
                  <c:v>389.44499999999999</c:v>
                </c:pt>
                <c:pt idx="254">
                  <c:v>389.51599999999968</c:v>
                </c:pt>
                <c:pt idx="255">
                  <c:v>389.61099999999999</c:v>
                </c:pt>
                <c:pt idx="256">
                  <c:v>389.61099999999999</c:v>
                </c:pt>
                <c:pt idx="257">
                  <c:v>389.63400000000001</c:v>
                </c:pt>
                <c:pt idx="258">
                  <c:v>389.63400000000001</c:v>
                </c:pt>
                <c:pt idx="259">
                  <c:v>389.56299999999999</c:v>
                </c:pt>
                <c:pt idx="260">
                  <c:v>389.72899999999947</c:v>
                </c:pt>
                <c:pt idx="261">
                  <c:v>389.75299999999999</c:v>
                </c:pt>
                <c:pt idx="262">
                  <c:v>389.82400000000001</c:v>
                </c:pt>
                <c:pt idx="263">
                  <c:v>389.61099999999999</c:v>
                </c:pt>
                <c:pt idx="264">
                  <c:v>389.8</c:v>
                </c:pt>
                <c:pt idx="265">
                  <c:v>389.89499999999964</c:v>
                </c:pt>
                <c:pt idx="266">
                  <c:v>389.87099999999964</c:v>
                </c:pt>
                <c:pt idx="267">
                  <c:v>389.84800000000001</c:v>
                </c:pt>
                <c:pt idx="268">
                  <c:v>389.98999999999961</c:v>
                </c:pt>
                <c:pt idx="269">
                  <c:v>389.94200000000001</c:v>
                </c:pt>
                <c:pt idx="270">
                  <c:v>390.08499999999964</c:v>
                </c:pt>
                <c:pt idx="271">
                  <c:v>390.108</c:v>
                </c:pt>
                <c:pt idx="272">
                  <c:v>390.03699999999935</c:v>
                </c:pt>
                <c:pt idx="273">
                  <c:v>389.98999999999961</c:v>
                </c:pt>
                <c:pt idx="274">
                  <c:v>390.06099999999969</c:v>
                </c:pt>
                <c:pt idx="275">
                  <c:v>390.08499999999964</c:v>
                </c:pt>
                <c:pt idx="276">
                  <c:v>390.08499999999964</c:v>
                </c:pt>
                <c:pt idx="277">
                  <c:v>390.15600000000001</c:v>
                </c:pt>
                <c:pt idx="278">
                  <c:v>390.108</c:v>
                </c:pt>
                <c:pt idx="279">
                  <c:v>390.108</c:v>
                </c:pt>
                <c:pt idx="280">
                  <c:v>389.94200000000001</c:v>
                </c:pt>
                <c:pt idx="281">
                  <c:v>389.89499999999964</c:v>
                </c:pt>
                <c:pt idx="282">
                  <c:v>390.01400000000001</c:v>
                </c:pt>
                <c:pt idx="283">
                  <c:v>390.108</c:v>
                </c:pt>
                <c:pt idx="284">
                  <c:v>390.06099999999969</c:v>
                </c:pt>
                <c:pt idx="285">
                  <c:v>389.96599999999961</c:v>
                </c:pt>
                <c:pt idx="286">
                  <c:v>389.98999999999961</c:v>
                </c:pt>
                <c:pt idx="287">
                  <c:v>390.06099999999969</c:v>
                </c:pt>
                <c:pt idx="288">
                  <c:v>389.89499999999964</c:v>
                </c:pt>
                <c:pt idx="289">
                  <c:v>389.98999999999961</c:v>
                </c:pt>
                <c:pt idx="290">
                  <c:v>390.06099999999969</c:v>
                </c:pt>
                <c:pt idx="291">
                  <c:v>389.98999999999961</c:v>
                </c:pt>
                <c:pt idx="292">
                  <c:v>389.98999999999961</c:v>
                </c:pt>
                <c:pt idx="293">
                  <c:v>389.89499999999964</c:v>
                </c:pt>
                <c:pt idx="294">
                  <c:v>389.96599999999961</c:v>
                </c:pt>
                <c:pt idx="295">
                  <c:v>389.98999999999961</c:v>
                </c:pt>
                <c:pt idx="296">
                  <c:v>389.89499999999964</c:v>
                </c:pt>
                <c:pt idx="297">
                  <c:v>390.06099999999969</c:v>
                </c:pt>
                <c:pt idx="298">
                  <c:v>390.03699999999935</c:v>
                </c:pt>
                <c:pt idx="299">
                  <c:v>389.98999999999961</c:v>
                </c:pt>
                <c:pt idx="300">
                  <c:v>389.96599999999961</c:v>
                </c:pt>
                <c:pt idx="301">
                  <c:v>389.89499999999964</c:v>
                </c:pt>
                <c:pt idx="302">
                  <c:v>390.03699999999935</c:v>
                </c:pt>
                <c:pt idx="303">
                  <c:v>390.03699999999935</c:v>
                </c:pt>
                <c:pt idx="304">
                  <c:v>390.17899999999969</c:v>
                </c:pt>
                <c:pt idx="305">
                  <c:v>390.17899999999969</c:v>
                </c:pt>
                <c:pt idx="306">
                  <c:v>390.108</c:v>
                </c:pt>
                <c:pt idx="307">
                  <c:v>390.25099999999969</c:v>
                </c:pt>
                <c:pt idx="308">
                  <c:v>390.322</c:v>
                </c:pt>
                <c:pt idx="309">
                  <c:v>390.39299999999969</c:v>
                </c:pt>
                <c:pt idx="310">
                  <c:v>390.2979999999996</c:v>
                </c:pt>
                <c:pt idx="311">
                  <c:v>390.322</c:v>
                </c:pt>
                <c:pt idx="312">
                  <c:v>390.44</c:v>
                </c:pt>
                <c:pt idx="313">
                  <c:v>390.2979999999996</c:v>
                </c:pt>
                <c:pt idx="314">
                  <c:v>390.2979999999996</c:v>
                </c:pt>
                <c:pt idx="315">
                  <c:v>390.41599999999954</c:v>
                </c:pt>
                <c:pt idx="316">
                  <c:v>390.41599999999954</c:v>
                </c:pt>
                <c:pt idx="317">
                  <c:v>390.34500000000008</c:v>
                </c:pt>
                <c:pt idx="318">
                  <c:v>390.34500000000008</c:v>
                </c:pt>
                <c:pt idx="319">
                  <c:v>390.2979999999996</c:v>
                </c:pt>
                <c:pt idx="320">
                  <c:v>390.274</c:v>
                </c:pt>
                <c:pt idx="321">
                  <c:v>390.06099999999969</c:v>
                </c:pt>
                <c:pt idx="322">
                  <c:v>390.06099999999969</c:v>
                </c:pt>
                <c:pt idx="323">
                  <c:v>390.15600000000001</c:v>
                </c:pt>
                <c:pt idx="324">
                  <c:v>390.20299999999969</c:v>
                </c:pt>
                <c:pt idx="325">
                  <c:v>390.108</c:v>
                </c:pt>
                <c:pt idx="326">
                  <c:v>390.274</c:v>
                </c:pt>
                <c:pt idx="327">
                  <c:v>390.17899999999969</c:v>
                </c:pt>
                <c:pt idx="328">
                  <c:v>390.17899999999969</c:v>
                </c:pt>
                <c:pt idx="329">
                  <c:v>390.39299999999969</c:v>
                </c:pt>
                <c:pt idx="330">
                  <c:v>390.39299999999969</c:v>
                </c:pt>
                <c:pt idx="331">
                  <c:v>390.39299999999969</c:v>
                </c:pt>
                <c:pt idx="332">
                  <c:v>390.322</c:v>
                </c:pt>
                <c:pt idx="333">
                  <c:v>390.36900000000031</c:v>
                </c:pt>
                <c:pt idx="334">
                  <c:v>390.34500000000008</c:v>
                </c:pt>
                <c:pt idx="335">
                  <c:v>390.58199999999954</c:v>
                </c:pt>
                <c:pt idx="336">
                  <c:v>390.63</c:v>
                </c:pt>
                <c:pt idx="337">
                  <c:v>390.70099999999968</c:v>
                </c:pt>
                <c:pt idx="338">
                  <c:v>390.63</c:v>
                </c:pt>
                <c:pt idx="339">
                  <c:v>390.70099999999968</c:v>
                </c:pt>
                <c:pt idx="340">
                  <c:v>390.77199999999954</c:v>
                </c:pt>
                <c:pt idx="341">
                  <c:v>390.60599999999999</c:v>
                </c:pt>
                <c:pt idx="342">
                  <c:v>390.60599999999999</c:v>
                </c:pt>
                <c:pt idx="343">
                  <c:v>390.70099999999968</c:v>
                </c:pt>
                <c:pt idx="344">
                  <c:v>390.63</c:v>
                </c:pt>
                <c:pt idx="345">
                  <c:v>390.63</c:v>
                </c:pt>
                <c:pt idx="346">
                  <c:v>390.60599999999999</c:v>
                </c:pt>
                <c:pt idx="347">
                  <c:v>390.74799999999999</c:v>
                </c:pt>
                <c:pt idx="348">
                  <c:v>390.79599999999954</c:v>
                </c:pt>
                <c:pt idx="349">
                  <c:v>390.79599999999954</c:v>
                </c:pt>
                <c:pt idx="350">
                  <c:v>390.72399999999953</c:v>
                </c:pt>
                <c:pt idx="351">
                  <c:v>390.86700000000002</c:v>
                </c:pt>
                <c:pt idx="352">
                  <c:v>390.79599999999954</c:v>
                </c:pt>
                <c:pt idx="353">
                  <c:v>390.93799999999953</c:v>
                </c:pt>
                <c:pt idx="354">
                  <c:v>390.81900000000002</c:v>
                </c:pt>
                <c:pt idx="355">
                  <c:v>390.84300000000002</c:v>
                </c:pt>
                <c:pt idx="356">
                  <c:v>390.86700000000002</c:v>
                </c:pt>
                <c:pt idx="357">
                  <c:v>390.84300000000002</c:v>
                </c:pt>
                <c:pt idx="358">
                  <c:v>390.79599999999954</c:v>
                </c:pt>
                <c:pt idx="359">
                  <c:v>390.84300000000002</c:v>
                </c:pt>
                <c:pt idx="360">
                  <c:v>390.79599999999954</c:v>
                </c:pt>
                <c:pt idx="361">
                  <c:v>390.74799999999999</c:v>
                </c:pt>
                <c:pt idx="362">
                  <c:v>390.65300000000002</c:v>
                </c:pt>
                <c:pt idx="363">
                  <c:v>390.63</c:v>
                </c:pt>
                <c:pt idx="364">
                  <c:v>390.55900000000008</c:v>
                </c:pt>
                <c:pt idx="365">
                  <c:v>390.48699999999945</c:v>
                </c:pt>
                <c:pt idx="366">
                  <c:v>390.464</c:v>
                </c:pt>
                <c:pt idx="367">
                  <c:v>390.34500000000008</c:v>
                </c:pt>
                <c:pt idx="368">
                  <c:v>390.41599999999954</c:v>
                </c:pt>
                <c:pt idx="369">
                  <c:v>390.63</c:v>
                </c:pt>
                <c:pt idx="370">
                  <c:v>390.67700000000002</c:v>
                </c:pt>
                <c:pt idx="371">
                  <c:v>390.48699999999945</c:v>
                </c:pt>
                <c:pt idx="372">
                  <c:v>390.48699999999945</c:v>
                </c:pt>
                <c:pt idx="373">
                  <c:v>390.60599999999999</c:v>
                </c:pt>
                <c:pt idx="374">
                  <c:v>390.60599999999999</c:v>
                </c:pt>
                <c:pt idx="375">
                  <c:v>390.60599999999999</c:v>
                </c:pt>
                <c:pt idx="376">
                  <c:v>390.70099999999968</c:v>
                </c:pt>
                <c:pt idx="377">
                  <c:v>390.67700000000002</c:v>
                </c:pt>
                <c:pt idx="378">
                  <c:v>390.74799999999999</c:v>
                </c:pt>
                <c:pt idx="379">
                  <c:v>390.77199999999954</c:v>
                </c:pt>
                <c:pt idx="380">
                  <c:v>390.70099999999968</c:v>
                </c:pt>
                <c:pt idx="381">
                  <c:v>390.70099999999968</c:v>
                </c:pt>
                <c:pt idx="382">
                  <c:v>390.67700000000002</c:v>
                </c:pt>
                <c:pt idx="383">
                  <c:v>390.70099999999968</c:v>
                </c:pt>
                <c:pt idx="384">
                  <c:v>390.60599999999999</c:v>
                </c:pt>
                <c:pt idx="385">
                  <c:v>390.60599999999999</c:v>
                </c:pt>
                <c:pt idx="386">
                  <c:v>390.60599999999999</c:v>
                </c:pt>
                <c:pt idx="387">
                  <c:v>390.55900000000008</c:v>
                </c:pt>
                <c:pt idx="388">
                  <c:v>390.464</c:v>
                </c:pt>
                <c:pt idx="389">
                  <c:v>390.53500000000003</c:v>
                </c:pt>
                <c:pt idx="390">
                  <c:v>390.60599999999999</c:v>
                </c:pt>
                <c:pt idx="391">
                  <c:v>390.48699999999945</c:v>
                </c:pt>
                <c:pt idx="392">
                  <c:v>390.53500000000003</c:v>
                </c:pt>
                <c:pt idx="393">
                  <c:v>390.464</c:v>
                </c:pt>
                <c:pt idx="394">
                  <c:v>390.464</c:v>
                </c:pt>
                <c:pt idx="395">
                  <c:v>390.44</c:v>
                </c:pt>
                <c:pt idx="396">
                  <c:v>390.60599999999999</c:v>
                </c:pt>
                <c:pt idx="397">
                  <c:v>390.53500000000003</c:v>
                </c:pt>
                <c:pt idx="398">
                  <c:v>390.60599999999999</c:v>
                </c:pt>
                <c:pt idx="399">
                  <c:v>390.63</c:v>
                </c:pt>
                <c:pt idx="400">
                  <c:v>390.70099999999968</c:v>
                </c:pt>
                <c:pt idx="401">
                  <c:v>390.60599999999999</c:v>
                </c:pt>
                <c:pt idx="402">
                  <c:v>390.60599999999999</c:v>
                </c:pt>
                <c:pt idx="403">
                  <c:v>390.53500000000003</c:v>
                </c:pt>
                <c:pt idx="404">
                  <c:v>390.53500000000003</c:v>
                </c:pt>
                <c:pt idx="405">
                  <c:v>390.39299999999969</c:v>
                </c:pt>
                <c:pt idx="406">
                  <c:v>390.39299999999969</c:v>
                </c:pt>
                <c:pt idx="407">
                  <c:v>390.34500000000008</c:v>
                </c:pt>
                <c:pt idx="408">
                  <c:v>390.39299999999969</c:v>
                </c:pt>
                <c:pt idx="409">
                  <c:v>390.464</c:v>
                </c:pt>
                <c:pt idx="410">
                  <c:v>390.53500000000003</c:v>
                </c:pt>
                <c:pt idx="411">
                  <c:v>390.36900000000031</c:v>
                </c:pt>
                <c:pt idx="412">
                  <c:v>390.464</c:v>
                </c:pt>
                <c:pt idx="413">
                  <c:v>390.53500000000003</c:v>
                </c:pt>
                <c:pt idx="414">
                  <c:v>390.48699999999945</c:v>
                </c:pt>
                <c:pt idx="415">
                  <c:v>390.53500000000003</c:v>
                </c:pt>
                <c:pt idx="416">
                  <c:v>390.2979999999996</c:v>
                </c:pt>
                <c:pt idx="417">
                  <c:v>390.464</c:v>
                </c:pt>
                <c:pt idx="418">
                  <c:v>390.53500000000003</c:v>
                </c:pt>
                <c:pt idx="419">
                  <c:v>390.44</c:v>
                </c:pt>
                <c:pt idx="420">
                  <c:v>390.464</c:v>
                </c:pt>
                <c:pt idx="421">
                  <c:v>390.36900000000031</c:v>
                </c:pt>
                <c:pt idx="422">
                  <c:v>390.36900000000031</c:v>
                </c:pt>
                <c:pt idx="423">
                  <c:v>390.41599999999954</c:v>
                </c:pt>
                <c:pt idx="424">
                  <c:v>390.48699999999945</c:v>
                </c:pt>
                <c:pt idx="425">
                  <c:v>390.36900000000031</c:v>
                </c:pt>
                <c:pt idx="426">
                  <c:v>390.34500000000008</c:v>
                </c:pt>
                <c:pt idx="427">
                  <c:v>390.39299999999969</c:v>
                </c:pt>
                <c:pt idx="428">
                  <c:v>390.41599999999954</c:v>
                </c:pt>
                <c:pt idx="429">
                  <c:v>390.34500000000008</c:v>
                </c:pt>
                <c:pt idx="430">
                  <c:v>390.17899999999969</c:v>
                </c:pt>
                <c:pt idx="431">
                  <c:v>390.20299999999969</c:v>
                </c:pt>
                <c:pt idx="432">
                  <c:v>390.03699999999935</c:v>
                </c:pt>
                <c:pt idx="433">
                  <c:v>390.274</c:v>
                </c:pt>
                <c:pt idx="434">
                  <c:v>390.20299999999969</c:v>
                </c:pt>
                <c:pt idx="435">
                  <c:v>390.108</c:v>
                </c:pt>
                <c:pt idx="436">
                  <c:v>390.17899999999969</c:v>
                </c:pt>
                <c:pt idx="437">
                  <c:v>390.17899999999969</c:v>
                </c:pt>
                <c:pt idx="438">
                  <c:v>390.322</c:v>
                </c:pt>
                <c:pt idx="439">
                  <c:v>390.274</c:v>
                </c:pt>
                <c:pt idx="440">
                  <c:v>390.274</c:v>
                </c:pt>
                <c:pt idx="441">
                  <c:v>390.274</c:v>
                </c:pt>
                <c:pt idx="442">
                  <c:v>390.17899999999969</c:v>
                </c:pt>
                <c:pt idx="443">
                  <c:v>390.17899999999969</c:v>
                </c:pt>
                <c:pt idx="444">
                  <c:v>390.20299999999969</c:v>
                </c:pt>
                <c:pt idx="445">
                  <c:v>390.34500000000008</c:v>
                </c:pt>
                <c:pt idx="446">
                  <c:v>390.25099999999969</c:v>
                </c:pt>
                <c:pt idx="447">
                  <c:v>390.322</c:v>
                </c:pt>
                <c:pt idx="448">
                  <c:v>390.322</c:v>
                </c:pt>
                <c:pt idx="449">
                  <c:v>390.322</c:v>
                </c:pt>
                <c:pt idx="450">
                  <c:v>390.17899999999969</c:v>
                </c:pt>
                <c:pt idx="451">
                  <c:v>390.17899999999969</c:v>
                </c:pt>
                <c:pt idx="452">
                  <c:v>390.25099999999969</c:v>
                </c:pt>
                <c:pt idx="453">
                  <c:v>390.25099999999969</c:v>
                </c:pt>
                <c:pt idx="454">
                  <c:v>390.17899999999969</c:v>
                </c:pt>
                <c:pt idx="455">
                  <c:v>390.39299999999969</c:v>
                </c:pt>
                <c:pt idx="456">
                  <c:v>390.39299999999969</c:v>
                </c:pt>
                <c:pt idx="457">
                  <c:v>390.25099999999969</c:v>
                </c:pt>
                <c:pt idx="458">
                  <c:v>390.25099999999969</c:v>
                </c:pt>
                <c:pt idx="459">
                  <c:v>390.108</c:v>
                </c:pt>
                <c:pt idx="460">
                  <c:v>390.17899999999969</c:v>
                </c:pt>
                <c:pt idx="461">
                  <c:v>390.17899999999969</c:v>
                </c:pt>
                <c:pt idx="462">
                  <c:v>390.03699999999935</c:v>
                </c:pt>
                <c:pt idx="463">
                  <c:v>390.03699999999935</c:v>
                </c:pt>
                <c:pt idx="464">
                  <c:v>390.03699999999935</c:v>
                </c:pt>
                <c:pt idx="465">
                  <c:v>390.06099999999969</c:v>
                </c:pt>
                <c:pt idx="466">
                  <c:v>389.89499999999964</c:v>
                </c:pt>
                <c:pt idx="467">
                  <c:v>389.96599999999961</c:v>
                </c:pt>
                <c:pt idx="468">
                  <c:v>389.82400000000001</c:v>
                </c:pt>
                <c:pt idx="469">
                  <c:v>389.89499999999964</c:v>
                </c:pt>
                <c:pt idx="470">
                  <c:v>389.89499999999964</c:v>
                </c:pt>
                <c:pt idx="471">
                  <c:v>390.03699999999935</c:v>
                </c:pt>
                <c:pt idx="472">
                  <c:v>390.03699999999935</c:v>
                </c:pt>
                <c:pt idx="473">
                  <c:v>389.91899999999936</c:v>
                </c:pt>
                <c:pt idx="474">
                  <c:v>389.98999999999961</c:v>
                </c:pt>
                <c:pt idx="475">
                  <c:v>389.96599999999961</c:v>
                </c:pt>
                <c:pt idx="476">
                  <c:v>390.108</c:v>
                </c:pt>
                <c:pt idx="477">
                  <c:v>390.06099999999969</c:v>
                </c:pt>
                <c:pt idx="478">
                  <c:v>390.108</c:v>
                </c:pt>
                <c:pt idx="479">
                  <c:v>390.17899999999969</c:v>
                </c:pt>
                <c:pt idx="480">
                  <c:v>390.20299999999969</c:v>
                </c:pt>
                <c:pt idx="481">
                  <c:v>390.274</c:v>
                </c:pt>
                <c:pt idx="482">
                  <c:v>390.322</c:v>
                </c:pt>
                <c:pt idx="483">
                  <c:v>390.34500000000008</c:v>
                </c:pt>
                <c:pt idx="484">
                  <c:v>390.322</c:v>
                </c:pt>
                <c:pt idx="485">
                  <c:v>390.39299999999969</c:v>
                </c:pt>
                <c:pt idx="486">
                  <c:v>390.322</c:v>
                </c:pt>
                <c:pt idx="487">
                  <c:v>390.274</c:v>
                </c:pt>
                <c:pt idx="488">
                  <c:v>390.34500000000008</c:v>
                </c:pt>
                <c:pt idx="489">
                  <c:v>390.41599999999954</c:v>
                </c:pt>
                <c:pt idx="490">
                  <c:v>390.274</c:v>
                </c:pt>
                <c:pt idx="491">
                  <c:v>390.20299999999969</c:v>
                </c:pt>
                <c:pt idx="492">
                  <c:v>390.274</c:v>
                </c:pt>
                <c:pt idx="493">
                  <c:v>390.36900000000031</c:v>
                </c:pt>
                <c:pt idx="494">
                  <c:v>390.274</c:v>
                </c:pt>
                <c:pt idx="495">
                  <c:v>390.2979999999996</c:v>
                </c:pt>
                <c:pt idx="496">
                  <c:v>390.20299999999969</c:v>
                </c:pt>
                <c:pt idx="497">
                  <c:v>390.274</c:v>
                </c:pt>
                <c:pt idx="498">
                  <c:v>390.13200000000001</c:v>
                </c:pt>
                <c:pt idx="499">
                  <c:v>390.15600000000001</c:v>
                </c:pt>
                <c:pt idx="500">
                  <c:v>390.06099999999969</c:v>
                </c:pt>
                <c:pt idx="501">
                  <c:v>390.20299999999969</c:v>
                </c:pt>
                <c:pt idx="502">
                  <c:v>390.06099999999969</c:v>
                </c:pt>
                <c:pt idx="503">
                  <c:v>390.06099999999969</c:v>
                </c:pt>
                <c:pt idx="504">
                  <c:v>389.96599999999961</c:v>
                </c:pt>
                <c:pt idx="505">
                  <c:v>390.06099999999969</c:v>
                </c:pt>
                <c:pt idx="506">
                  <c:v>389.98999999999961</c:v>
                </c:pt>
                <c:pt idx="507">
                  <c:v>390.13200000000001</c:v>
                </c:pt>
                <c:pt idx="508">
                  <c:v>390.20299999999969</c:v>
                </c:pt>
                <c:pt idx="509">
                  <c:v>390.20299999999969</c:v>
                </c:pt>
                <c:pt idx="510">
                  <c:v>390.25099999999969</c:v>
                </c:pt>
                <c:pt idx="511">
                  <c:v>390.108</c:v>
                </c:pt>
                <c:pt idx="512">
                  <c:v>390.20299999999969</c:v>
                </c:pt>
                <c:pt idx="513">
                  <c:v>390.108</c:v>
                </c:pt>
                <c:pt idx="514">
                  <c:v>390.20299999999969</c:v>
                </c:pt>
                <c:pt idx="515">
                  <c:v>390.13200000000001</c:v>
                </c:pt>
                <c:pt idx="516">
                  <c:v>390.20299999999969</c:v>
                </c:pt>
                <c:pt idx="517">
                  <c:v>390.20299999999969</c:v>
                </c:pt>
                <c:pt idx="518">
                  <c:v>390.20299999999969</c:v>
                </c:pt>
                <c:pt idx="519">
                  <c:v>390.13200000000001</c:v>
                </c:pt>
                <c:pt idx="520">
                  <c:v>389.96599999999961</c:v>
                </c:pt>
                <c:pt idx="521">
                  <c:v>390.06099999999969</c:v>
                </c:pt>
                <c:pt idx="522">
                  <c:v>389.96599999999961</c:v>
                </c:pt>
                <c:pt idx="523">
                  <c:v>389.98999999999961</c:v>
                </c:pt>
                <c:pt idx="524">
                  <c:v>389.98999999999961</c:v>
                </c:pt>
                <c:pt idx="525">
                  <c:v>389.84800000000001</c:v>
                </c:pt>
                <c:pt idx="526">
                  <c:v>390.06099999999969</c:v>
                </c:pt>
                <c:pt idx="527">
                  <c:v>390.01400000000001</c:v>
                </c:pt>
                <c:pt idx="528">
                  <c:v>389.98999999999961</c:v>
                </c:pt>
                <c:pt idx="529">
                  <c:v>390.01400000000001</c:v>
                </c:pt>
                <c:pt idx="530">
                  <c:v>389.87099999999964</c:v>
                </c:pt>
                <c:pt idx="531">
                  <c:v>389.87099999999964</c:v>
                </c:pt>
                <c:pt idx="532">
                  <c:v>390.01400000000001</c:v>
                </c:pt>
                <c:pt idx="533">
                  <c:v>389.87099999999964</c:v>
                </c:pt>
                <c:pt idx="534">
                  <c:v>389.89499999999964</c:v>
                </c:pt>
                <c:pt idx="535">
                  <c:v>389.96599999999961</c:v>
                </c:pt>
                <c:pt idx="536">
                  <c:v>389.87099999999964</c:v>
                </c:pt>
                <c:pt idx="537">
                  <c:v>389.96599999999961</c:v>
                </c:pt>
                <c:pt idx="538">
                  <c:v>389.89499999999964</c:v>
                </c:pt>
                <c:pt idx="539">
                  <c:v>389.96599999999961</c:v>
                </c:pt>
                <c:pt idx="540">
                  <c:v>389.94200000000001</c:v>
                </c:pt>
                <c:pt idx="541">
                  <c:v>389.87099999999964</c:v>
                </c:pt>
                <c:pt idx="542">
                  <c:v>389.94200000000001</c:v>
                </c:pt>
                <c:pt idx="543">
                  <c:v>390.03699999999935</c:v>
                </c:pt>
                <c:pt idx="544">
                  <c:v>390.08499999999964</c:v>
                </c:pt>
                <c:pt idx="545">
                  <c:v>390.25099999999969</c:v>
                </c:pt>
                <c:pt idx="546">
                  <c:v>390.22699999999935</c:v>
                </c:pt>
                <c:pt idx="547">
                  <c:v>390.17899999999969</c:v>
                </c:pt>
                <c:pt idx="548">
                  <c:v>390.322</c:v>
                </c:pt>
                <c:pt idx="549">
                  <c:v>390.22699999999935</c:v>
                </c:pt>
                <c:pt idx="550">
                  <c:v>390.2979999999996</c:v>
                </c:pt>
                <c:pt idx="551">
                  <c:v>390.25099999999969</c:v>
                </c:pt>
                <c:pt idx="552">
                  <c:v>390.17899999999969</c:v>
                </c:pt>
                <c:pt idx="553">
                  <c:v>390.25099999999969</c:v>
                </c:pt>
                <c:pt idx="554">
                  <c:v>390.17899999999969</c:v>
                </c:pt>
                <c:pt idx="555">
                  <c:v>390.25099999999969</c:v>
                </c:pt>
                <c:pt idx="556">
                  <c:v>390.2979999999996</c:v>
                </c:pt>
                <c:pt idx="557">
                  <c:v>390.25099999999969</c:v>
                </c:pt>
                <c:pt idx="558">
                  <c:v>390.2979999999996</c:v>
                </c:pt>
                <c:pt idx="559">
                  <c:v>390.22699999999935</c:v>
                </c:pt>
                <c:pt idx="560">
                  <c:v>390.25099999999969</c:v>
                </c:pt>
                <c:pt idx="561">
                  <c:v>390.2979999999996</c:v>
                </c:pt>
                <c:pt idx="562">
                  <c:v>390.25099999999969</c:v>
                </c:pt>
                <c:pt idx="563">
                  <c:v>390.15600000000001</c:v>
                </c:pt>
                <c:pt idx="564">
                  <c:v>390.17899999999969</c:v>
                </c:pt>
                <c:pt idx="565">
                  <c:v>390.322</c:v>
                </c:pt>
                <c:pt idx="566">
                  <c:v>390.274</c:v>
                </c:pt>
                <c:pt idx="567">
                  <c:v>390.34500000000008</c:v>
                </c:pt>
                <c:pt idx="568">
                  <c:v>390.464</c:v>
                </c:pt>
                <c:pt idx="569">
                  <c:v>390.48699999999945</c:v>
                </c:pt>
                <c:pt idx="570">
                  <c:v>390.55900000000008</c:v>
                </c:pt>
                <c:pt idx="571">
                  <c:v>390.55900000000008</c:v>
                </c:pt>
                <c:pt idx="572">
                  <c:v>390.58199999999954</c:v>
                </c:pt>
                <c:pt idx="573">
                  <c:v>390.63</c:v>
                </c:pt>
                <c:pt idx="574">
                  <c:v>390.60599999999999</c:v>
                </c:pt>
                <c:pt idx="575">
                  <c:v>390.48699999999945</c:v>
                </c:pt>
                <c:pt idx="576">
                  <c:v>390.48699999999945</c:v>
                </c:pt>
                <c:pt idx="577">
                  <c:v>390.70099999999968</c:v>
                </c:pt>
                <c:pt idx="578">
                  <c:v>390.84300000000002</c:v>
                </c:pt>
                <c:pt idx="579">
                  <c:v>390.89</c:v>
                </c:pt>
                <c:pt idx="580">
                  <c:v>390.91399999999953</c:v>
                </c:pt>
                <c:pt idx="581">
                  <c:v>390.84300000000002</c:v>
                </c:pt>
                <c:pt idx="582">
                  <c:v>390.84300000000002</c:v>
                </c:pt>
                <c:pt idx="583">
                  <c:v>390.77199999999954</c:v>
                </c:pt>
                <c:pt idx="584">
                  <c:v>390.86700000000002</c:v>
                </c:pt>
                <c:pt idx="585">
                  <c:v>390.91399999999953</c:v>
                </c:pt>
                <c:pt idx="586">
                  <c:v>390.79599999999954</c:v>
                </c:pt>
                <c:pt idx="587">
                  <c:v>390.77199999999954</c:v>
                </c:pt>
                <c:pt idx="588">
                  <c:v>390.74799999999999</c:v>
                </c:pt>
                <c:pt idx="589">
                  <c:v>390.70099999999968</c:v>
                </c:pt>
                <c:pt idx="590">
                  <c:v>390.70099999999968</c:v>
                </c:pt>
                <c:pt idx="591">
                  <c:v>390.48699999999945</c:v>
                </c:pt>
                <c:pt idx="592">
                  <c:v>390.63</c:v>
                </c:pt>
                <c:pt idx="593">
                  <c:v>390.63</c:v>
                </c:pt>
                <c:pt idx="594">
                  <c:v>390.70099999999968</c:v>
                </c:pt>
                <c:pt idx="595">
                  <c:v>390.67700000000002</c:v>
                </c:pt>
                <c:pt idx="596">
                  <c:v>390.60599999999999</c:v>
                </c:pt>
                <c:pt idx="597">
                  <c:v>390.60599999999999</c:v>
                </c:pt>
                <c:pt idx="598">
                  <c:v>390.67700000000002</c:v>
                </c:pt>
                <c:pt idx="599">
                  <c:v>390.60599999999999</c:v>
                </c:pt>
                <c:pt idx="600">
                  <c:v>390.67700000000002</c:v>
                </c:pt>
                <c:pt idx="601">
                  <c:v>390.67700000000002</c:v>
                </c:pt>
                <c:pt idx="602">
                  <c:v>390.63</c:v>
                </c:pt>
                <c:pt idx="603">
                  <c:v>390.53500000000003</c:v>
                </c:pt>
                <c:pt idx="604">
                  <c:v>390.60599999999999</c:v>
                </c:pt>
                <c:pt idx="605">
                  <c:v>390.464</c:v>
                </c:pt>
                <c:pt idx="606">
                  <c:v>390.55900000000008</c:v>
                </c:pt>
                <c:pt idx="607">
                  <c:v>390.39299999999969</c:v>
                </c:pt>
                <c:pt idx="608">
                  <c:v>390.48699999999945</c:v>
                </c:pt>
                <c:pt idx="609">
                  <c:v>390.41599999999954</c:v>
                </c:pt>
                <c:pt idx="610">
                  <c:v>390.322</c:v>
                </c:pt>
                <c:pt idx="611">
                  <c:v>390.22699999999935</c:v>
                </c:pt>
                <c:pt idx="612">
                  <c:v>390.322</c:v>
                </c:pt>
                <c:pt idx="613">
                  <c:v>390.22699999999935</c:v>
                </c:pt>
                <c:pt idx="614">
                  <c:v>390.25099999999969</c:v>
                </c:pt>
                <c:pt idx="615">
                  <c:v>390.322</c:v>
                </c:pt>
                <c:pt idx="616">
                  <c:v>390.39299999999969</c:v>
                </c:pt>
                <c:pt idx="617">
                  <c:v>390.17899999999969</c:v>
                </c:pt>
                <c:pt idx="618">
                  <c:v>390.39299999999969</c:v>
                </c:pt>
                <c:pt idx="619">
                  <c:v>390.39299999999969</c:v>
                </c:pt>
                <c:pt idx="620">
                  <c:v>390.2979999999996</c:v>
                </c:pt>
                <c:pt idx="621">
                  <c:v>390.39299999999969</c:v>
                </c:pt>
                <c:pt idx="622">
                  <c:v>390.39299999999969</c:v>
                </c:pt>
                <c:pt idx="623">
                  <c:v>390.2979999999996</c:v>
                </c:pt>
                <c:pt idx="624">
                  <c:v>390.34500000000008</c:v>
                </c:pt>
                <c:pt idx="625">
                  <c:v>390.44</c:v>
                </c:pt>
                <c:pt idx="626">
                  <c:v>390.2979999999996</c:v>
                </c:pt>
                <c:pt idx="627">
                  <c:v>390.34500000000008</c:v>
                </c:pt>
                <c:pt idx="628">
                  <c:v>390.2979999999996</c:v>
                </c:pt>
                <c:pt idx="629">
                  <c:v>390.22699999999935</c:v>
                </c:pt>
                <c:pt idx="630">
                  <c:v>390.2979999999996</c:v>
                </c:pt>
                <c:pt idx="631">
                  <c:v>390.2979999999996</c:v>
                </c:pt>
                <c:pt idx="632">
                  <c:v>390.13200000000001</c:v>
                </c:pt>
                <c:pt idx="633">
                  <c:v>390.15600000000001</c:v>
                </c:pt>
                <c:pt idx="634">
                  <c:v>390.2979999999996</c:v>
                </c:pt>
                <c:pt idx="635">
                  <c:v>390.20299999999969</c:v>
                </c:pt>
                <c:pt idx="636">
                  <c:v>390.2979999999996</c:v>
                </c:pt>
                <c:pt idx="637">
                  <c:v>390.2979999999996</c:v>
                </c:pt>
                <c:pt idx="638">
                  <c:v>390.274</c:v>
                </c:pt>
                <c:pt idx="639">
                  <c:v>390.22699999999935</c:v>
                </c:pt>
                <c:pt idx="640">
                  <c:v>390.20299999999969</c:v>
                </c:pt>
                <c:pt idx="641">
                  <c:v>390.08499999999964</c:v>
                </c:pt>
                <c:pt idx="642">
                  <c:v>390.20299999999969</c:v>
                </c:pt>
                <c:pt idx="643">
                  <c:v>390.20299999999969</c:v>
                </c:pt>
                <c:pt idx="644">
                  <c:v>390.20299999999969</c:v>
                </c:pt>
                <c:pt idx="645">
                  <c:v>390.13200000000001</c:v>
                </c:pt>
                <c:pt idx="646">
                  <c:v>390.2979999999996</c:v>
                </c:pt>
                <c:pt idx="647">
                  <c:v>390.22699999999935</c:v>
                </c:pt>
                <c:pt idx="648">
                  <c:v>390.274</c:v>
                </c:pt>
                <c:pt idx="649">
                  <c:v>390.20299999999969</c:v>
                </c:pt>
                <c:pt idx="650">
                  <c:v>390.06099999999969</c:v>
                </c:pt>
                <c:pt idx="651">
                  <c:v>390.15600000000001</c:v>
                </c:pt>
                <c:pt idx="652">
                  <c:v>389.98999999999961</c:v>
                </c:pt>
                <c:pt idx="653">
                  <c:v>390.06099999999969</c:v>
                </c:pt>
                <c:pt idx="654">
                  <c:v>389.94200000000001</c:v>
                </c:pt>
                <c:pt idx="655">
                  <c:v>389.98999999999961</c:v>
                </c:pt>
                <c:pt idx="656">
                  <c:v>390.06099999999969</c:v>
                </c:pt>
                <c:pt idx="657">
                  <c:v>389.94200000000001</c:v>
                </c:pt>
                <c:pt idx="658">
                  <c:v>390.01400000000001</c:v>
                </c:pt>
                <c:pt idx="659">
                  <c:v>389.84800000000001</c:v>
                </c:pt>
                <c:pt idx="660">
                  <c:v>389.94200000000001</c:v>
                </c:pt>
                <c:pt idx="661">
                  <c:v>390.01400000000001</c:v>
                </c:pt>
                <c:pt idx="662">
                  <c:v>390.01400000000001</c:v>
                </c:pt>
                <c:pt idx="663">
                  <c:v>389.91899999999936</c:v>
                </c:pt>
                <c:pt idx="664">
                  <c:v>389.98999999999961</c:v>
                </c:pt>
                <c:pt idx="665">
                  <c:v>390.13200000000001</c:v>
                </c:pt>
                <c:pt idx="666">
                  <c:v>390.13200000000001</c:v>
                </c:pt>
                <c:pt idx="667">
                  <c:v>390.13200000000001</c:v>
                </c:pt>
                <c:pt idx="668">
                  <c:v>390.13200000000001</c:v>
                </c:pt>
                <c:pt idx="669">
                  <c:v>390.13200000000001</c:v>
                </c:pt>
                <c:pt idx="670">
                  <c:v>390.108</c:v>
                </c:pt>
                <c:pt idx="671">
                  <c:v>390.06099999999969</c:v>
                </c:pt>
                <c:pt idx="672">
                  <c:v>389.98999999999961</c:v>
                </c:pt>
                <c:pt idx="673">
                  <c:v>390.06099999999969</c:v>
                </c:pt>
                <c:pt idx="674">
                  <c:v>389.98999999999961</c:v>
                </c:pt>
                <c:pt idx="675">
                  <c:v>389.98999999999961</c:v>
                </c:pt>
                <c:pt idx="676">
                  <c:v>390.06099999999969</c:v>
                </c:pt>
                <c:pt idx="677">
                  <c:v>390.13200000000001</c:v>
                </c:pt>
                <c:pt idx="678">
                  <c:v>390.13200000000001</c:v>
                </c:pt>
                <c:pt idx="679">
                  <c:v>390.13200000000001</c:v>
                </c:pt>
                <c:pt idx="680">
                  <c:v>390.274</c:v>
                </c:pt>
                <c:pt idx="681">
                  <c:v>390.25099999999969</c:v>
                </c:pt>
                <c:pt idx="682">
                  <c:v>390.274</c:v>
                </c:pt>
                <c:pt idx="683">
                  <c:v>390.274</c:v>
                </c:pt>
                <c:pt idx="684">
                  <c:v>390.17899999999969</c:v>
                </c:pt>
                <c:pt idx="685">
                  <c:v>390.06099999999969</c:v>
                </c:pt>
                <c:pt idx="686">
                  <c:v>390.108</c:v>
                </c:pt>
                <c:pt idx="687">
                  <c:v>390.108</c:v>
                </c:pt>
                <c:pt idx="688">
                  <c:v>390.03699999999935</c:v>
                </c:pt>
                <c:pt idx="689">
                  <c:v>390.108</c:v>
                </c:pt>
                <c:pt idx="690">
                  <c:v>390.17899999999969</c:v>
                </c:pt>
                <c:pt idx="691">
                  <c:v>390.17899999999969</c:v>
                </c:pt>
                <c:pt idx="692">
                  <c:v>390.108</c:v>
                </c:pt>
                <c:pt idx="693">
                  <c:v>390.25099999999969</c:v>
                </c:pt>
                <c:pt idx="694">
                  <c:v>390.322</c:v>
                </c:pt>
                <c:pt idx="695">
                  <c:v>390.17899999999969</c:v>
                </c:pt>
                <c:pt idx="696">
                  <c:v>390.39299999999969</c:v>
                </c:pt>
                <c:pt idx="697">
                  <c:v>390.322</c:v>
                </c:pt>
                <c:pt idx="698">
                  <c:v>390.39299999999969</c:v>
                </c:pt>
                <c:pt idx="699">
                  <c:v>390.39299999999969</c:v>
                </c:pt>
                <c:pt idx="700">
                  <c:v>390.322</c:v>
                </c:pt>
                <c:pt idx="701">
                  <c:v>390.464</c:v>
                </c:pt>
                <c:pt idx="702">
                  <c:v>390.39299999999969</c:v>
                </c:pt>
                <c:pt idx="703">
                  <c:v>390.464</c:v>
                </c:pt>
                <c:pt idx="704">
                  <c:v>390.53500000000003</c:v>
                </c:pt>
                <c:pt idx="705">
                  <c:v>390.58199999999954</c:v>
                </c:pt>
                <c:pt idx="706">
                  <c:v>390.60599999999999</c:v>
                </c:pt>
                <c:pt idx="707">
                  <c:v>390.60599999999999</c:v>
                </c:pt>
                <c:pt idx="708">
                  <c:v>390.36900000000031</c:v>
                </c:pt>
                <c:pt idx="709">
                  <c:v>390.51099999999968</c:v>
                </c:pt>
                <c:pt idx="710">
                  <c:v>390.36900000000031</c:v>
                </c:pt>
                <c:pt idx="711">
                  <c:v>390.48699999999945</c:v>
                </c:pt>
                <c:pt idx="712">
                  <c:v>390.41599999999954</c:v>
                </c:pt>
                <c:pt idx="713">
                  <c:v>390.36900000000031</c:v>
                </c:pt>
                <c:pt idx="714">
                  <c:v>390.44</c:v>
                </c:pt>
                <c:pt idx="715">
                  <c:v>390.44</c:v>
                </c:pt>
                <c:pt idx="716">
                  <c:v>390.36900000000031</c:v>
                </c:pt>
                <c:pt idx="717">
                  <c:v>390.2979999999996</c:v>
                </c:pt>
                <c:pt idx="718">
                  <c:v>390.464</c:v>
                </c:pt>
                <c:pt idx="719">
                  <c:v>390.41599999999954</c:v>
                </c:pt>
                <c:pt idx="720">
                  <c:v>390.34500000000008</c:v>
                </c:pt>
                <c:pt idx="721">
                  <c:v>390.53500000000003</c:v>
                </c:pt>
                <c:pt idx="722">
                  <c:v>390.464</c:v>
                </c:pt>
                <c:pt idx="723">
                  <c:v>390.322</c:v>
                </c:pt>
                <c:pt idx="724">
                  <c:v>390.48699999999945</c:v>
                </c:pt>
                <c:pt idx="725">
                  <c:v>390.464</c:v>
                </c:pt>
                <c:pt idx="726">
                  <c:v>390.39299999999969</c:v>
                </c:pt>
                <c:pt idx="727">
                  <c:v>390.39299999999969</c:v>
                </c:pt>
                <c:pt idx="728">
                  <c:v>390.39299999999969</c:v>
                </c:pt>
                <c:pt idx="729">
                  <c:v>390.464</c:v>
                </c:pt>
                <c:pt idx="730">
                  <c:v>390.39299999999969</c:v>
                </c:pt>
                <c:pt idx="731">
                  <c:v>390.53500000000003</c:v>
                </c:pt>
                <c:pt idx="732">
                  <c:v>390.39299999999969</c:v>
                </c:pt>
                <c:pt idx="733">
                  <c:v>390.39299999999969</c:v>
                </c:pt>
                <c:pt idx="734">
                  <c:v>390.51099999999968</c:v>
                </c:pt>
                <c:pt idx="735">
                  <c:v>390.53500000000003</c:v>
                </c:pt>
                <c:pt idx="736">
                  <c:v>390.464</c:v>
                </c:pt>
                <c:pt idx="737">
                  <c:v>390.36900000000031</c:v>
                </c:pt>
                <c:pt idx="738">
                  <c:v>390.39299999999969</c:v>
                </c:pt>
                <c:pt idx="739">
                  <c:v>390.2979999999996</c:v>
                </c:pt>
                <c:pt idx="740">
                  <c:v>390.22699999999935</c:v>
                </c:pt>
                <c:pt idx="741">
                  <c:v>390.20299999999969</c:v>
                </c:pt>
                <c:pt idx="742">
                  <c:v>390.13200000000001</c:v>
                </c:pt>
                <c:pt idx="743">
                  <c:v>390.01400000000001</c:v>
                </c:pt>
                <c:pt idx="744">
                  <c:v>389.91899999999936</c:v>
                </c:pt>
                <c:pt idx="745">
                  <c:v>389.77699999999953</c:v>
                </c:pt>
                <c:pt idx="746">
                  <c:v>389.91899999999936</c:v>
                </c:pt>
                <c:pt idx="747">
                  <c:v>389.77699999999953</c:v>
                </c:pt>
                <c:pt idx="748">
                  <c:v>389.84800000000001</c:v>
                </c:pt>
                <c:pt idx="749">
                  <c:v>389.70499999999993</c:v>
                </c:pt>
                <c:pt idx="750">
                  <c:v>389.82400000000001</c:v>
                </c:pt>
                <c:pt idx="751">
                  <c:v>389.91899999999936</c:v>
                </c:pt>
                <c:pt idx="752">
                  <c:v>389.96599999999961</c:v>
                </c:pt>
                <c:pt idx="753">
                  <c:v>389.96599999999961</c:v>
                </c:pt>
                <c:pt idx="754">
                  <c:v>390.03699999999935</c:v>
                </c:pt>
                <c:pt idx="755">
                  <c:v>389.89499999999964</c:v>
                </c:pt>
                <c:pt idx="756">
                  <c:v>390.03699999999935</c:v>
                </c:pt>
                <c:pt idx="757">
                  <c:v>390.15600000000001</c:v>
                </c:pt>
                <c:pt idx="758">
                  <c:v>390.17899999999969</c:v>
                </c:pt>
                <c:pt idx="759">
                  <c:v>390.25099999999969</c:v>
                </c:pt>
                <c:pt idx="760">
                  <c:v>390.22699999999935</c:v>
                </c:pt>
                <c:pt idx="761">
                  <c:v>390.2979999999996</c:v>
                </c:pt>
                <c:pt idx="762">
                  <c:v>390.36900000000031</c:v>
                </c:pt>
                <c:pt idx="763">
                  <c:v>390.274</c:v>
                </c:pt>
                <c:pt idx="764">
                  <c:v>390.34500000000008</c:v>
                </c:pt>
                <c:pt idx="765">
                  <c:v>390.34500000000008</c:v>
                </c:pt>
                <c:pt idx="766">
                  <c:v>390.44</c:v>
                </c:pt>
                <c:pt idx="767">
                  <c:v>390.34500000000008</c:v>
                </c:pt>
                <c:pt idx="768">
                  <c:v>390.39299999999969</c:v>
                </c:pt>
                <c:pt idx="769">
                  <c:v>390.48699999999945</c:v>
                </c:pt>
                <c:pt idx="770">
                  <c:v>390.464</c:v>
                </c:pt>
                <c:pt idx="771">
                  <c:v>390.41599999999954</c:v>
                </c:pt>
                <c:pt idx="772">
                  <c:v>390.464</c:v>
                </c:pt>
                <c:pt idx="773">
                  <c:v>390.464</c:v>
                </c:pt>
                <c:pt idx="774">
                  <c:v>390.464</c:v>
                </c:pt>
                <c:pt idx="775">
                  <c:v>390.34500000000008</c:v>
                </c:pt>
                <c:pt idx="776">
                  <c:v>390.39299999999969</c:v>
                </c:pt>
                <c:pt idx="777">
                  <c:v>390.44</c:v>
                </c:pt>
                <c:pt idx="778">
                  <c:v>390.36900000000031</c:v>
                </c:pt>
                <c:pt idx="779">
                  <c:v>390.274</c:v>
                </c:pt>
                <c:pt idx="780">
                  <c:v>390.36900000000031</c:v>
                </c:pt>
                <c:pt idx="781">
                  <c:v>390.44</c:v>
                </c:pt>
                <c:pt idx="782">
                  <c:v>390.34500000000008</c:v>
                </c:pt>
                <c:pt idx="783">
                  <c:v>390.34500000000008</c:v>
                </c:pt>
                <c:pt idx="784">
                  <c:v>390.36900000000031</c:v>
                </c:pt>
                <c:pt idx="785">
                  <c:v>390.44</c:v>
                </c:pt>
                <c:pt idx="786">
                  <c:v>390.36900000000031</c:v>
                </c:pt>
                <c:pt idx="787">
                  <c:v>390.41599999999954</c:v>
                </c:pt>
                <c:pt idx="788">
                  <c:v>390.55900000000008</c:v>
                </c:pt>
                <c:pt idx="789">
                  <c:v>390.58199999999954</c:v>
                </c:pt>
                <c:pt idx="790">
                  <c:v>390.63</c:v>
                </c:pt>
                <c:pt idx="791">
                  <c:v>390.63</c:v>
                </c:pt>
                <c:pt idx="792">
                  <c:v>390.60599999999999</c:v>
                </c:pt>
                <c:pt idx="793">
                  <c:v>390.77199999999954</c:v>
                </c:pt>
                <c:pt idx="794">
                  <c:v>390.67700000000002</c:v>
                </c:pt>
                <c:pt idx="795">
                  <c:v>390.63</c:v>
                </c:pt>
                <c:pt idx="796">
                  <c:v>390.60599999999999</c:v>
                </c:pt>
                <c:pt idx="797">
                  <c:v>390.84300000000002</c:v>
                </c:pt>
                <c:pt idx="798">
                  <c:v>390.89</c:v>
                </c:pt>
                <c:pt idx="799">
                  <c:v>390.67700000000002</c:v>
                </c:pt>
                <c:pt idx="800">
                  <c:v>390.86700000000002</c:v>
                </c:pt>
                <c:pt idx="801">
                  <c:v>390.79599999999954</c:v>
                </c:pt>
                <c:pt idx="802">
                  <c:v>390.86700000000002</c:v>
                </c:pt>
                <c:pt idx="803">
                  <c:v>390.77199999999954</c:v>
                </c:pt>
                <c:pt idx="804">
                  <c:v>390.63</c:v>
                </c:pt>
                <c:pt idx="805">
                  <c:v>390.63</c:v>
                </c:pt>
                <c:pt idx="806">
                  <c:v>390.55900000000008</c:v>
                </c:pt>
                <c:pt idx="807">
                  <c:v>390.55900000000008</c:v>
                </c:pt>
                <c:pt idx="808">
                  <c:v>390.36900000000031</c:v>
                </c:pt>
                <c:pt idx="809">
                  <c:v>390.464</c:v>
                </c:pt>
                <c:pt idx="810">
                  <c:v>390.53500000000003</c:v>
                </c:pt>
                <c:pt idx="811">
                  <c:v>390.53500000000003</c:v>
                </c:pt>
                <c:pt idx="812">
                  <c:v>390.322</c:v>
                </c:pt>
                <c:pt idx="813">
                  <c:v>390.36900000000031</c:v>
                </c:pt>
                <c:pt idx="814">
                  <c:v>390.36900000000031</c:v>
                </c:pt>
                <c:pt idx="815">
                  <c:v>390.20299999999969</c:v>
                </c:pt>
                <c:pt idx="816">
                  <c:v>390.20299999999969</c:v>
                </c:pt>
                <c:pt idx="817">
                  <c:v>390.108</c:v>
                </c:pt>
                <c:pt idx="818">
                  <c:v>390.20299999999969</c:v>
                </c:pt>
                <c:pt idx="819">
                  <c:v>390.13200000000001</c:v>
                </c:pt>
                <c:pt idx="820">
                  <c:v>390.03699999999935</c:v>
                </c:pt>
                <c:pt idx="821">
                  <c:v>390.03699999999935</c:v>
                </c:pt>
                <c:pt idx="822">
                  <c:v>389.89499999999964</c:v>
                </c:pt>
                <c:pt idx="823">
                  <c:v>389.87099999999964</c:v>
                </c:pt>
                <c:pt idx="824">
                  <c:v>389.8</c:v>
                </c:pt>
                <c:pt idx="825">
                  <c:v>389.87099999999964</c:v>
                </c:pt>
                <c:pt idx="826">
                  <c:v>389.87099999999964</c:v>
                </c:pt>
                <c:pt idx="827">
                  <c:v>389.8</c:v>
                </c:pt>
                <c:pt idx="828">
                  <c:v>389.77699999999953</c:v>
                </c:pt>
                <c:pt idx="829">
                  <c:v>389.8</c:v>
                </c:pt>
                <c:pt idx="830">
                  <c:v>389.87099999999964</c:v>
                </c:pt>
                <c:pt idx="831">
                  <c:v>389.87099999999964</c:v>
                </c:pt>
                <c:pt idx="832">
                  <c:v>389.77699999999953</c:v>
                </c:pt>
                <c:pt idx="833">
                  <c:v>389.61099999999999</c:v>
                </c:pt>
                <c:pt idx="834">
                  <c:v>389.70499999999993</c:v>
                </c:pt>
                <c:pt idx="835">
                  <c:v>389.68200000000002</c:v>
                </c:pt>
                <c:pt idx="836">
                  <c:v>389.68200000000002</c:v>
                </c:pt>
                <c:pt idx="837">
                  <c:v>389.75299999999999</c:v>
                </c:pt>
                <c:pt idx="838">
                  <c:v>389.82400000000001</c:v>
                </c:pt>
                <c:pt idx="839">
                  <c:v>389.75299999999999</c:v>
                </c:pt>
                <c:pt idx="840">
                  <c:v>389.63400000000001</c:v>
                </c:pt>
                <c:pt idx="841">
                  <c:v>389.61099999999999</c:v>
                </c:pt>
                <c:pt idx="842">
                  <c:v>389.65800000000002</c:v>
                </c:pt>
                <c:pt idx="843">
                  <c:v>389.58699999999953</c:v>
                </c:pt>
                <c:pt idx="844">
                  <c:v>389.51599999999968</c:v>
                </c:pt>
                <c:pt idx="845">
                  <c:v>389.42099999999954</c:v>
                </c:pt>
                <c:pt idx="846">
                  <c:v>389.42099999999954</c:v>
                </c:pt>
                <c:pt idx="847">
                  <c:v>389.46799999999968</c:v>
                </c:pt>
                <c:pt idx="848">
                  <c:v>389.54</c:v>
                </c:pt>
                <c:pt idx="849">
                  <c:v>389.39699999999954</c:v>
                </c:pt>
                <c:pt idx="850">
                  <c:v>389.54</c:v>
                </c:pt>
                <c:pt idx="851">
                  <c:v>389.54</c:v>
                </c:pt>
                <c:pt idx="852">
                  <c:v>389.68200000000002</c:v>
                </c:pt>
                <c:pt idx="853">
                  <c:v>389.61099999999999</c:v>
                </c:pt>
                <c:pt idx="854">
                  <c:v>389.68200000000002</c:v>
                </c:pt>
                <c:pt idx="855">
                  <c:v>389.58699999999953</c:v>
                </c:pt>
                <c:pt idx="856">
                  <c:v>389.56299999999999</c:v>
                </c:pt>
                <c:pt idx="857">
                  <c:v>389.72899999999947</c:v>
                </c:pt>
                <c:pt idx="858">
                  <c:v>389.65800000000002</c:v>
                </c:pt>
                <c:pt idx="859">
                  <c:v>389.77699999999953</c:v>
                </c:pt>
                <c:pt idx="860">
                  <c:v>389.77699999999953</c:v>
                </c:pt>
                <c:pt idx="861">
                  <c:v>389.77699999999953</c:v>
                </c:pt>
                <c:pt idx="862">
                  <c:v>389.77699999999953</c:v>
                </c:pt>
                <c:pt idx="863">
                  <c:v>389.82400000000001</c:v>
                </c:pt>
                <c:pt idx="864">
                  <c:v>389.75299999999999</c:v>
                </c:pt>
                <c:pt idx="865">
                  <c:v>389.72899999999947</c:v>
                </c:pt>
                <c:pt idx="866">
                  <c:v>389.65800000000002</c:v>
                </c:pt>
                <c:pt idx="867">
                  <c:v>389.65800000000002</c:v>
                </c:pt>
                <c:pt idx="868">
                  <c:v>389.65800000000002</c:v>
                </c:pt>
                <c:pt idx="869">
                  <c:v>389.65800000000002</c:v>
                </c:pt>
                <c:pt idx="870">
                  <c:v>389.49199999999939</c:v>
                </c:pt>
                <c:pt idx="871">
                  <c:v>389.70499999999993</c:v>
                </c:pt>
                <c:pt idx="872">
                  <c:v>389.63400000000001</c:v>
                </c:pt>
                <c:pt idx="873">
                  <c:v>389.61099999999999</c:v>
                </c:pt>
                <c:pt idx="874">
                  <c:v>389.56299999999999</c:v>
                </c:pt>
                <c:pt idx="875">
                  <c:v>389.61099999999999</c:v>
                </c:pt>
                <c:pt idx="876">
                  <c:v>389.68200000000002</c:v>
                </c:pt>
                <c:pt idx="877">
                  <c:v>389.72899999999947</c:v>
                </c:pt>
                <c:pt idx="878">
                  <c:v>389.72899999999947</c:v>
                </c:pt>
                <c:pt idx="879">
                  <c:v>389.65800000000002</c:v>
                </c:pt>
                <c:pt idx="880">
                  <c:v>389.70499999999993</c:v>
                </c:pt>
                <c:pt idx="881">
                  <c:v>389.65800000000002</c:v>
                </c:pt>
                <c:pt idx="882">
                  <c:v>389.63400000000001</c:v>
                </c:pt>
                <c:pt idx="883">
                  <c:v>389.49199999999939</c:v>
                </c:pt>
                <c:pt idx="884">
                  <c:v>389.61099999999999</c:v>
                </c:pt>
                <c:pt idx="885">
                  <c:v>389.65800000000002</c:v>
                </c:pt>
                <c:pt idx="886">
                  <c:v>389.58699999999953</c:v>
                </c:pt>
                <c:pt idx="887">
                  <c:v>389.8</c:v>
                </c:pt>
                <c:pt idx="888">
                  <c:v>389.84800000000001</c:v>
                </c:pt>
                <c:pt idx="889">
                  <c:v>389.70499999999993</c:v>
                </c:pt>
                <c:pt idx="890">
                  <c:v>389.94200000000001</c:v>
                </c:pt>
                <c:pt idx="891">
                  <c:v>389.98999999999961</c:v>
                </c:pt>
                <c:pt idx="892">
                  <c:v>389.82400000000001</c:v>
                </c:pt>
                <c:pt idx="893">
                  <c:v>390.03699999999935</c:v>
                </c:pt>
                <c:pt idx="894">
                  <c:v>389.98999999999961</c:v>
                </c:pt>
                <c:pt idx="895">
                  <c:v>390.03699999999935</c:v>
                </c:pt>
                <c:pt idx="896">
                  <c:v>390.01400000000001</c:v>
                </c:pt>
                <c:pt idx="897">
                  <c:v>390.03699999999935</c:v>
                </c:pt>
                <c:pt idx="898">
                  <c:v>390.01400000000001</c:v>
                </c:pt>
                <c:pt idx="899">
                  <c:v>389.94200000000001</c:v>
                </c:pt>
                <c:pt idx="900">
                  <c:v>390.06099999999969</c:v>
                </c:pt>
                <c:pt idx="901">
                  <c:v>390.17899999999969</c:v>
                </c:pt>
                <c:pt idx="902">
                  <c:v>390.17899999999969</c:v>
                </c:pt>
                <c:pt idx="903">
                  <c:v>390.39299999999969</c:v>
                </c:pt>
                <c:pt idx="904">
                  <c:v>390.36900000000031</c:v>
                </c:pt>
                <c:pt idx="905">
                  <c:v>390.2979999999996</c:v>
                </c:pt>
                <c:pt idx="906">
                  <c:v>390.34500000000008</c:v>
                </c:pt>
                <c:pt idx="907">
                  <c:v>390.41599999999954</c:v>
                </c:pt>
                <c:pt idx="908">
                  <c:v>390.39299999999969</c:v>
                </c:pt>
                <c:pt idx="909">
                  <c:v>390.39299999999969</c:v>
                </c:pt>
                <c:pt idx="910">
                  <c:v>390.2979999999996</c:v>
                </c:pt>
                <c:pt idx="911">
                  <c:v>390.36900000000031</c:v>
                </c:pt>
                <c:pt idx="912">
                  <c:v>390.2979999999996</c:v>
                </c:pt>
                <c:pt idx="913">
                  <c:v>390.51099999999968</c:v>
                </c:pt>
                <c:pt idx="914">
                  <c:v>390.53500000000003</c:v>
                </c:pt>
                <c:pt idx="915">
                  <c:v>390.53500000000003</c:v>
                </c:pt>
                <c:pt idx="916">
                  <c:v>390.58199999999954</c:v>
                </c:pt>
                <c:pt idx="917">
                  <c:v>390.58199999999954</c:v>
                </c:pt>
                <c:pt idx="918">
                  <c:v>390.48699999999945</c:v>
                </c:pt>
                <c:pt idx="919">
                  <c:v>390.55900000000008</c:v>
                </c:pt>
                <c:pt idx="920">
                  <c:v>390.55900000000008</c:v>
                </c:pt>
                <c:pt idx="921">
                  <c:v>390.55900000000008</c:v>
                </c:pt>
                <c:pt idx="922">
                  <c:v>390.53500000000003</c:v>
                </c:pt>
                <c:pt idx="923">
                  <c:v>390.53500000000003</c:v>
                </c:pt>
                <c:pt idx="924">
                  <c:v>390.44</c:v>
                </c:pt>
                <c:pt idx="925">
                  <c:v>390.55900000000008</c:v>
                </c:pt>
                <c:pt idx="926">
                  <c:v>390.53500000000003</c:v>
                </c:pt>
                <c:pt idx="927">
                  <c:v>390.464</c:v>
                </c:pt>
                <c:pt idx="928">
                  <c:v>390.464</c:v>
                </c:pt>
                <c:pt idx="929">
                  <c:v>390.51099999999968</c:v>
                </c:pt>
                <c:pt idx="930">
                  <c:v>390.51099999999968</c:v>
                </c:pt>
                <c:pt idx="931">
                  <c:v>390.60599999999999</c:v>
                </c:pt>
                <c:pt idx="932">
                  <c:v>390.67700000000002</c:v>
                </c:pt>
                <c:pt idx="933">
                  <c:v>390.53500000000003</c:v>
                </c:pt>
                <c:pt idx="934">
                  <c:v>390.65300000000002</c:v>
                </c:pt>
                <c:pt idx="935">
                  <c:v>390.72399999999953</c:v>
                </c:pt>
                <c:pt idx="936">
                  <c:v>390.60599999999999</c:v>
                </c:pt>
                <c:pt idx="937">
                  <c:v>390.74799999999999</c:v>
                </c:pt>
                <c:pt idx="938">
                  <c:v>390.65300000000002</c:v>
                </c:pt>
                <c:pt idx="939">
                  <c:v>390.72399999999953</c:v>
                </c:pt>
                <c:pt idx="940">
                  <c:v>390.79599999999954</c:v>
                </c:pt>
                <c:pt idx="941">
                  <c:v>390.70099999999968</c:v>
                </c:pt>
                <c:pt idx="942">
                  <c:v>390.58199999999954</c:v>
                </c:pt>
                <c:pt idx="943">
                  <c:v>390.81900000000002</c:v>
                </c:pt>
                <c:pt idx="944">
                  <c:v>390.77199999999954</c:v>
                </c:pt>
                <c:pt idx="945">
                  <c:v>390.91399999999953</c:v>
                </c:pt>
                <c:pt idx="946">
                  <c:v>390.84300000000002</c:v>
                </c:pt>
                <c:pt idx="947">
                  <c:v>390.81900000000002</c:v>
                </c:pt>
                <c:pt idx="948">
                  <c:v>390.81900000000002</c:v>
                </c:pt>
                <c:pt idx="949">
                  <c:v>390.81900000000002</c:v>
                </c:pt>
                <c:pt idx="950">
                  <c:v>390.72399999999953</c:v>
                </c:pt>
                <c:pt idx="951">
                  <c:v>390.72399999999953</c:v>
                </c:pt>
                <c:pt idx="952">
                  <c:v>390.65300000000002</c:v>
                </c:pt>
                <c:pt idx="953">
                  <c:v>390.77199999999954</c:v>
                </c:pt>
                <c:pt idx="954">
                  <c:v>390.74799999999999</c:v>
                </c:pt>
                <c:pt idx="955">
                  <c:v>390.74799999999999</c:v>
                </c:pt>
                <c:pt idx="956">
                  <c:v>390.67700000000002</c:v>
                </c:pt>
                <c:pt idx="957">
                  <c:v>390.65300000000002</c:v>
                </c:pt>
                <c:pt idx="958">
                  <c:v>390.63</c:v>
                </c:pt>
                <c:pt idx="959">
                  <c:v>390.55900000000008</c:v>
                </c:pt>
                <c:pt idx="960">
                  <c:v>390.53500000000003</c:v>
                </c:pt>
                <c:pt idx="961">
                  <c:v>390.60599999999999</c:v>
                </c:pt>
                <c:pt idx="962">
                  <c:v>390.464</c:v>
                </c:pt>
                <c:pt idx="963">
                  <c:v>390.48699999999945</c:v>
                </c:pt>
                <c:pt idx="964">
                  <c:v>390.44</c:v>
                </c:pt>
                <c:pt idx="965">
                  <c:v>390.55900000000008</c:v>
                </c:pt>
                <c:pt idx="966">
                  <c:v>390.41599999999954</c:v>
                </c:pt>
                <c:pt idx="967">
                  <c:v>390.48699999999945</c:v>
                </c:pt>
                <c:pt idx="968">
                  <c:v>390.48699999999945</c:v>
                </c:pt>
                <c:pt idx="969">
                  <c:v>390.48699999999945</c:v>
                </c:pt>
                <c:pt idx="970">
                  <c:v>390.41599999999954</c:v>
                </c:pt>
                <c:pt idx="971">
                  <c:v>390.48699999999945</c:v>
                </c:pt>
                <c:pt idx="972">
                  <c:v>390.464</c:v>
                </c:pt>
                <c:pt idx="973">
                  <c:v>390.39299999999969</c:v>
                </c:pt>
                <c:pt idx="974">
                  <c:v>390.22699999999935</c:v>
                </c:pt>
                <c:pt idx="975">
                  <c:v>390.464</c:v>
                </c:pt>
                <c:pt idx="976">
                  <c:v>390.39299999999969</c:v>
                </c:pt>
                <c:pt idx="977">
                  <c:v>390.44</c:v>
                </c:pt>
                <c:pt idx="978">
                  <c:v>390.36900000000031</c:v>
                </c:pt>
                <c:pt idx="979">
                  <c:v>390.20299999999969</c:v>
                </c:pt>
                <c:pt idx="980">
                  <c:v>390.274</c:v>
                </c:pt>
                <c:pt idx="981">
                  <c:v>390.17899999999969</c:v>
                </c:pt>
                <c:pt idx="982">
                  <c:v>390.20299999999969</c:v>
                </c:pt>
                <c:pt idx="983">
                  <c:v>390.20299999999969</c:v>
                </c:pt>
                <c:pt idx="984">
                  <c:v>390.03699999999935</c:v>
                </c:pt>
                <c:pt idx="985">
                  <c:v>390.108</c:v>
                </c:pt>
                <c:pt idx="986">
                  <c:v>389.89499999999964</c:v>
                </c:pt>
                <c:pt idx="987">
                  <c:v>390.01400000000001</c:v>
                </c:pt>
                <c:pt idx="988">
                  <c:v>389.94200000000001</c:v>
                </c:pt>
                <c:pt idx="989">
                  <c:v>389.94200000000001</c:v>
                </c:pt>
                <c:pt idx="990">
                  <c:v>389.98999999999961</c:v>
                </c:pt>
                <c:pt idx="991">
                  <c:v>389.98999999999961</c:v>
                </c:pt>
                <c:pt idx="992">
                  <c:v>390.01400000000001</c:v>
                </c:pt>
                <c:pt idx="993">
                  <c:v>389.98999999999961</c:v>
                </c:pt>
                <c:pt idx="994">
                  <c:v>390.13200000000001</c:v>
                </c:pt>
                <c:pt idx="995">
                  <c:v>390.108</c:v>
                </c:pt>
                <c:pt idx="996">
                  <c:v>390.108</c:v>
                </c:pt>
                <c:pt idx="997">
                  <c:v>390.06099999999969</c:v>
                </c:pt>
                <c:pt idx="998">
                  <c:v>390.03699999999935</c:v>
                </c:pt>
                <c:pt idx="999">
                  <c:v>389.98999999999961</c:v>
                </c:pt>
                <c:pt idx="1000">
                  <c:v>390.108</c:v>
                </c:pt>
                <c:pt idx="1001">
                  <c:v>390.108</c:v>
                </c:pt>
                <c:pt idx="1002">
                  <c:v>390.08499999999964</c:v>
                </c:pt>
                <c:pt idx="1003">
                  <c:v>390.17899999999969</c:v>
                </c:pt>
                <c:pt idx="1004">
                  <c:v>390.15600000000001</c:v>
                </c:pt>
                <c:pt idx="1005">
                  <c:v>390.06099999999969</c:v>
                </c:pt>
                <c:pt idx="1006">
                  <c:v>390.2979999999996</c:v>
                </c:pt>
                <c:pt idx="1007">
                  <c:v>390.274</c:v>
                </c:pt>
                <c:pt idx="1008">
                  <c:v>390.20299999999969</c:v>
                </c:pt>
                <c:pt idx="1009">
                  <c:v>390.34500000000008</c:v>
                </c:pt>
                <c:pt idx="1010">
                  <c:v>390.39299999999969</c:v>
                </c:pt>
                <c:pt idx="1011">
                  <c:v>390.464</c:v>
                </c:pt>
                <c:pt idx="1012">
                  <c:v>390.464</c:v>
                </c:pt>
                <c:pt idx="1013">
                  <c:v>390.44</c:v>
                </c:pt>
                <c:pt idx="1014">
                  <c:v>390.39299999999969</c:v>
                </c:pt>
                <c:pt idx="1015">
                  <c:v>390.22699999999935</c:v>
                </c:pt>
                <c:pt idx="1016">
                  <c:v>390.2979999999996</c:v>
                </c:pt>
                <c:pt idx="1017">
                  <c:v>390.322</c:v>
                </c:pt>
                <c:pt idx="1018">
                  <c:v>390.25099999999969</c:v>
                </c:pt>
                <c:pt idx="1019">
                  <c:v>390.22699999999935</c:v>
                </c:pt>
                <c:pt idx="1020">
                  <c:v>390.322</c:v>
                </c:pt>
                <c:pt idx="1021">
                  <c:v>390.2979999999996</c:v>
                </c:pt>
                <c:pt idx="1022">
                  <c:v>390.36900000000031</c:v>
                </c:pt>
                <c:pt idx="1023">
                  <c:v>390.36900000000031</c:v>
                </c:pt>
                <c:pt idx="1024">
                  <c:v>390.44</c:v>
                </c:pt>
                <c:pt idx="1025">
                  <c:v>390.44</c:v>
                </c:pt>
                <c:pt idx="1026">
                  <c:v>390.34500000000008</c:v>
                </c:pt>
                <c:pt idx="1027">
                  <c:v>390.2979999999996</c:v>
                </c:pt>
                <c:pt idx="1028">
                  <c:v>390.36900000000031</c:v>
                </c:pt>
                <c:pt idx="1029">
                  <c:v>390.274</c:v>
                </c:pt>
                <c:pt idx="1030">
                  <c:v>390.34500000000008</c:v>
                </c:pt>
                <c:pt idx="1031">
                  <c:v>390.322</c:v>
                </c:pt>
                <c:pt idx="1032">
                  <c:v>390.322</c:v>
                </c:pt>
                <c:pt idx="1033">
                  <c:v>390.274</c:v>
                </c:pt>
                <c:pt idx="1034">
                  <c:v>390.322</c:v>
                </c:pt>
                <c:pt idx="1035">
                  <c:v>390.34500000000008</c:v>
                </c:pt>
                <c:pt idx="1036">
                  <c:v>390.25099999999969</c:v>
                </c:pt>
                <c:pt idx="1037">
                  <c:v>390.03699999999935</c:v>
                </c:pt>
                <c:pt idx="1038">
                  <c:v>390.13200000000001</c:v>
                </c:pt>
                <c:pt idx="1039">
                  <c:v>389.98999999999961</c:v>
                </c:pt>
                <c:pt idx="1040">
                  <c:v>389.72899999999947</c:v>
                </c:pt>
                <c:pt idx="1041">
                  <c:v>389.89499999999964</c:v>
                </c:pt>
                <c:pt idx="1042">
                  <c:v>389.87099999999964</c:v>
                </c:pt>
                <c:pt idx="1043">
                  <c:v>389.89499999999964</c:v>
                </c:pt>
                <c:pt idx="1044">
                  <c:v>389.75299999999999</c:v>
                </c:pt>
                <c:pt idx="1045">
                  <c:v>389.89499999999964</c:v>
                </c:pt>
                <c:pt idx="1046">
                  <c:v>389.89499999999964</c:v>
                </c:pt>
                <c:pt idx="1047">
                  <c:v>389.89499999999964</c:v>
                </c:pt>
                <c:pt idx="1048">
                  <c:v>389.8</c:v>
                </c:pt>
                <c:pt idx="1049">
                  <c:v>389.65800000000002</c:v>
                </c:pt>
                <c:pt idx="1050">
                  <c:v>389.65800000000002</c:v>
                </c:pt>
                <c:pt idx="1051">
                  <c:v>389.70499999999993</c:v>
                </c:pt>
                <c:pt idx="1052">
                  <c:v>389.72899999999947</c:v>
                </c:pt>
                <c:pt idx="1053">
                  <c:v>389.72899999999947</c:v>
                </c:pt>
                <c:pt idx="1054">
                  <c:v>389.70499999999993</c:v>
                </c:pt>
                <c:pt idx="1055">
                  <c:v>389.70499999999993</c:v>
                </c:pt>
                <c:pt idx="1056">
                  <c:v>389.77699999999953</c:v>
                </c:pt>
                <c:pt idx="1057">
                  <c:v>389.84800000000001</c:v>
                </c:pt>
                <c:pt idx="1058">
                  <c:v>389.94200000000001</c:v>
                </c:pt>
                <c:pt idx="1059">
                  <c:v>389.84800000000001</c:v>
                </c:pt>
                <c:pt idx="1060">
                  <c:v>389.82400000000001</c:v>
                </c:pt>
                <c:pt idx="1061">
                  <c:v>389.72899999999947</c:v>
                </c:pt>
                <c:pt idx="1062">
                  <c:v>389.84800000000001</c:v>
                </c:pt>
                <c:pt idx="1063">
                  <c:v>389.68200000000002</c:v>
                </c:pt>
                <c:pt idx="1064">
                  <c:v>389.63400000000001</c:v>
                </c:pt>
                <c:pt idx="1065">
                  <c:v>389.70499999999993</c:v>
                </c:pt>
                <c:pt idx="1066">
                  <c:v>389.75299999999999</c:v>
                </c:pt>
                <c:pt idx="1067">
                  <c:v>389.63400000000001</c:v>
                </c:pt>
                <c:pt idx="1068">
                  <c:v>389.54</c:v>
                </c:pt>
                <c:pt idx="1069">
                  <c:v>389.54</c:v>
                </c:pt>
                <c:pt idx="1070">
                  <c:v>389.54</c:v>
                </c:pt>
                <c:pt idx="1071">
                  <c:v>389.58699999999953</c:v>
                </c:pt>
                <c:pt idx="1072">
                  <c:v>389.56299999999999</c:v>
                </c:pt>
                <c:pt idx="1073">
                  <c:v>389.65800000000002</c:v>
                </c:pt>
                <c:pt idx="1074">
                  <c:v>389.84800000000001</c:v>
                </c:pt>
                <c:pt idx="1075">
                  <c:v>389.8</c:v>
                </c:pt>
                <c:pt idx="1076">
                  <c:v>389.84800000000001</c:v>
                </c:pt>
                <c:pt idx="1077">
                  <c:v>389.94200000000001</c:v>
                </c:pt>
                <c:pt idx="1078">
                  <c:v>389.8</c:v>
                </c:pt>
                <c:pt idx="1079">
                  <c:v>389.77699999999953</c:v>
                </c:pt>
                <c:pt idx="1080">
                  <c:v>389.87099999999964</c:v>
                </c:pt>
                <c:pt idx="1081">
                  <c:v>389.77699999999953</c:v>
                </c:pt>
                <c:pt idx="1082">
                  <c:v>389.84800000000001</c:v>
                </c:pt>
                <c:pt idx="1083">
                  <c:v>389.68200000000002</c:v>
                </c:pt>
                <c:pt idx="1084">
                  <c:v>389.89499999999964</c:v>
                </c:pt>
                <c:pt idx="1085">
                  <c:v>389.91899999999936</c:v>
                </c:pt>
                <c:pt idx="1086">
                  <c:v>389.82400000000001</c:v>
                </c:pt>
                <c:pt idx="1087">
                  <c:v>389.75299999999999</c:v>
                </c:pt>
                <c:pt idx="1088">
                  <c:v>389.82400000000001</c:v>
                </c:pt>
                <c:pt idx="1089">
                  <c:v>389.68200000000002</c:v>
                </c:pt>
                <c:pt idx="1090">
                  <c:v>389.61099999999999</c:v>
                </c:pt>
                <c:pt idx="1091">
                  <c:v>389.75299999999999</c:v>
                </c:pt>
                <c:pt idx="1092">
                  <c:v>389.75299999999999</c:v>
                </c:pt>
                <c:pt idx="1093">
                  <c:v>389.61099999999999</c:v>
                </c:pt>
                <c:pt idx="1094">
                  <c:v>389.58699999999953</c:v>
                </c:pt>
                <c:pt idx="1095">
                  <c:v>389.75299999999999</c:v>
                </c:pt>
                <c:pt idx="1096">
                  <c:v>389.8</c:v>
                </c:pt>
                <c:pt idx="1097">
                  <c:v>389.87099999999964</c:v>
                </c:pt>
                <c:pt idx="1098">
                  <c:v>389.87099999999964</c:v>
                </c:pt>
                <c:pt idx="1099">
                  <c:v>389.91899999999936</c:v>
                </c:pt>
                <c:pt idx="1100">
                  <c:v>389.98999999999961</c:v>
                </c:pt>
                <c:pt idx="1101">
                  <c:v>389.96599999999961</c:v>
                </c:pt>
                <c:pt idx="1102">
                  <c:v>389.91899999999936</c:v>
                </c:pt>
                <c:pt idx="1103">
                  <c:v>390.06099999999969</c:v>
                </c:pt>
                <c:pt idx="1104">
                  <c:v>389.96599999999961</c:v>
                </c:pt>
                <c:pt idx="1105">
                  <c:v>390.03699999999935</c:v>
                </c:pt>
                <c:pt idx="1106">
                  <c:v>389.91899999999936</c:v>
                </c:pt>
                <c:pt idx="1107">
                  <c:v>389.96599999999961</c:v>
                </c:pt>
                <c:pt idx="1108">
                  <c:v>390.108</c:v>
                </c:pt>
                <c:pt idx="1109">
                  <c:v>389.94200000000001</c:v>
                </c:pt>
                <c:pt idx="1110">
                  <c:v>390.03699999999935</c:v>
                </c:pt>
                <c:pt idx="1111">
                  <c:v>390.01400000000001</c:v>
                </c:pt>
                <c:pt idx="1112">
                  <c:v>390.01400000000001</c:v>
                </c:pt>
                <c:pt idx="1113">
                  <c:v>389.94200000000001</c:v>
                </c:pt>
                <c:pt idx="1114">
                  <c:v>389.87099999999964</c:v>
                </c:pt>
                <c:pt idx="1115">
                  <c:v>389.96599999999961</c:v>
                </c:pt>
                <c:pt idx="1116">
                  <c:v>390.08499999999964</c:v>
                </c:pt>
                <c:pt idx="1117">
                  <c:v>390.15600000000001</c:v>
                </c:pt>
                <c:pt idx="1118">
                  <c:v>390.15600000000001</c:v>
                </c:pt>
                <c:pt idx="1119">
                  <c:v>390.08499999999964</c:v>
                </c:pt>
                <c:pt idx="1120">
                  <c:v>390.15600000000001</c:v>
                </c:pt>
                <c:pt idx="1121">
                  <c:v>390.22699999999935</c:v>
                </c:pt>
                <c:pt idx="1122">
                  <c:v>390.15600000000001</c:v>
                </c:pt>
                <c:pt idx="1123">
                  <c:v>390.20299999999969</c:v>
                </c:pt>
                <c:pt idx="1124">
                  <c:v>390.08499999999964</c:v>
                </c:pt>
                <c:pt idx="1125">
                  <c:v>390.06099999999969</c:v>
                </c:pt>
                <c:pt idx="1126">
                  <c:v>390.108</c:v>
                </c:pt>
                <c:pt idx="1127">
                  <c:v>390.13200000000001</c:v>
                </c:pt>
                <c:pt idx="1128">
                  <c:v>390.20299999999969</c:v>
                </c:pt>
                <c:pt idx="1129">
                  <c:v>390.17899999999969</c:v>
                </c:pt>
                <c:pt idx="1130">
                  <c:v>390.08499999999964</c:v>
                </c:pt>
                <c:pt idx="1131">
                  <c:v>390.01400000000001</c:v>
                </c:pt>
                <c:pt idx="1132">
                  <c:v>390.15600000000001</c:v>
                </c:pt>
                <c:pt idx="1133">
                  <c:v>390.06099999999969</c:v>
                </c:pt>
                <c:pt idx="1134">
                  <c:v>390.15600000000001</c:v>
                </c:pt>
                <c:pt idx="1135">
                  <c:v>390.22699999999935</c:v>
                </c:pt>
                <c:pt idx="1136">
                  <c:v>390.13200000000001</c:v>
                </c:pt>
                <c:pt idx="1137">
                  <c:v>390.06099999999969</c:v>
                </c:pt>
                <c:pt idx="1138">
                  <c:v>390.13200000000001</c:v>
                </c:pt>
                <c:pt idx="1139">
                  <c:v>390.13200000000001</c:v>
                </c:pt>
                <c:pt idx="1140">
                  <c:v>390.13200000000001</c:v>
                </c:pt>
                <c:pt idx="1141">
                  <c:v>390.274</c:v>
                </c:pt>
                <c:pt idx="1142">
                  <c:v>390.25099999999969</c:v>
                </c:pt>
                <c:pt idx="1143">
                  <c:v>390.274</c:v>
                </c:pt>
                <c:pt idx="1144">
                  <c:v>390.274</c:v>
                </c:pt>
                <c:pt idx="1145">
                  <c:v>390.34500000000008</c:v>
                </c:pt>
                <c:pt idx="1146">
                  <c:v>390.36900000000031</c:v>
                </c:pt>
                <c:pt idx="1147">
                  <c:v>390.464</c:v>
                </c:pt>
                <c:pt idx="1148">
                  <c:v>390.34500000000008</c:v>
                </c:pt>
                <c:pt idx="1149">
                  <c:v>390.25099999999969</c:v>
                </c:pt>
                <c:pt idx="1150">
                  <c:v>390.322</c:v>
                </c:pt>
                <c:pt idx="1151">
                  <c:v>390.322</c:v>
                </c:pt>
                <c:pt idx="1152">
                  <c:v>390.25099999999969</c:v>
                </c:pt>
                <c:pt idx="1153">
                  <c:v>390.34500000000008</c:v>
                </c:pt>
                <c:pt idx="1154">
                  <c:v>390.17899999999969</c:v>
                </c:pt>
                <c:pt idx="1155">
                  <c:v>390.17899999999969</c:v>
                </c:pt>
                <c:pt idx="1156">
                  <c:v>390.17899999999969</c:v>
                </c:pt>
                <c:pt idx="1157">
                  <c:v>390.17899999999969</c:v>
                </c:pt>
                <c:pt idx="1158">
                  <c:v>390.13200000000001</c:v>
                </c:pt>
                <c:pt idx="1159">
                  <c:v>390.03699999999935</c:v>
                </c:pt>
                <c:pt idx="1160">
                  <c:v>390.13200000000001</c:v>
                </c:pt>
                <c:pt idx="1161">
                  <c:v>390.03699999999935</c:v>
                </c:pt>
                <c:pt idx="1162">
                  <c:v>389.94200000000001</c:v>
                </c:pt>
                <c:pt idx="1163">
                  <c:v>390.108</c:v>
                </c:pt>
                <c:pt idx="1164">
                  <c:v>390.01400000000001</c:v>
                </c:pt>
                <c:pt idx="1165">
                  <c:v>389.96599999999961</c:v>
                </c:pt>
                <c:pt idx="1166">
                  <c:v>390.108</c:v>
                </c:pt>
                <c:pt idx="1167">
                  <c:v>390.03699999999935</c:v>
                </c:pt>
                <c:pt idx="1168">
                  <c:v>389.96599999999961</c:v>
                </c:pt>
                <c:pt idx="1169">
                  <c:v>389.89499999999964</c:v>
                </c:pt>
                <c:pt idx="1170">
                  <c:v>390.06099999999969</c:v>
                </c:pt>
                <c:pt idx="1171">
                  <c:v>389.96599999999961</c:v>
                </c:pt>
                <c:pt idx="1172">
                  <c:v>390.06099999999969</c:v>
                </c:pt>
                <c:pt idx="1173">
                  <c:v>389.98999999999961</c:v>
                </c:pt>
                <c:pt idx="1174">
                  <c:v>389.89499999999964</c:v>
                </c:pt>
                <c:pt idx="1175">
                  <c:v>389.75299999999999</c:v>
                </c:pt>
                <c:pt idx="1176">
                  <c:v>389.77699999999953</c:v>
                </c:pt>
                <c:pt idx="1177">
                  <c:v>389.75299999999999</c:v>
                </c:pt>
                <c:pt idx="1178">
                  <c:v>389.75299999999999</c:v>
                </c:pt>
                <c:pt idx="1179">
                  <c:v>389.77699999999953</c:v>
                </c:pt>
                <c:pt idx="1180">
                  <c:v>389.84800000000001</c:v>
                </c:pt>
                <c:pt idx="1181">
                  <c:v>389.68200000000002</c:v>
                </c:pt>
                <c:pt idx="1182">
                  <c:v>389.82400000000001</c:v>
                </c:pt>
                <c:pt idx="1183">
                  <c:v>389.75299999999999</c:v>
                </c:pt>
                <c:pt idx="1184">
                  <c:v>389.61099999999999</c:v>
                </c:pt>
                <c:pt idx="1185">
                  <c:v>389.68200000000002</c:v>
                </c:pt>
                <c:pt idx="1186">
                  <c:v>389.77699999999953</c:v>
                </c:pt>
                <c:pt idx="1187">
                  <c:v>389.68200000000002</c:v>
                </c:pt>
                <c:pt idx="1188">
                  <c:v>389.82400000000001</c:v>
                </c:pt>
                <c:pt idx="1189">
                  <c:v>389.8</c:v>
                </c:pt>
                <c:pt idx="1190">
                  <c:v>389.75299999999999</c:v>
                </c:pt>
                <c:pt idx="1191">
                  <c:v>389.89499999999964</c:v>
                </c:pt>
                <c:pt idx="1192">
                  <c:v>389.91899999999936</c:v>
                </c:pt>
                <c:pt idx="1193">
                  <c:v>389.75299999999999</c:v>
                </c:pt>
                <c:pt idx="1194">
                  <c:v>389.77699999999953</c:v>
                </c:pt>
                <c:pt idx="1195">
                  <c:v>389.75299999999999</c:v>
                </c:pt>
                <c:pt idx="1196">
                  <c:v>389.65800000000002</c:v>
                </c:pt>
                <c:pt idx="1197">
                  <c:v>389.75299999999999</c:v>
                </c:pt>
                <c:pt idx="1198">
                  <c:v>389.61099999999999</c:v>
                </c:pt>
                <c:pt idx="1199">
                  <c:v>389.75299999999999</c:v>
                </c:pt>
                <c:pt idx="1200">
                  <c:v>389.82400000000001</c:v>
                </c:pt>
                <c:pt idx="1201">
                  <c:v>389.82400000000001</c:v>
                </c:pt>
                <c:pt idx="1202">
                  <c:v>389.72899999999947</c:v>
                </c:pt>
                <c:pt idx="1203">
                  <c:v>389.65800000000002</c:v>
                </c:pt>
                <c:pt idx="1204">
                  <c:v>389.65800000000002</c:v>
                </c:pt>
                <c:pt idx="1205">
                  <c:v>389.70499999999993</c:v>
                </c:pt>
                <c:pt idx="1206">
                  <c:v>389.49199999999939</c:v>
                </c:pt>
                <c:pt idx="1207">
                  <c:v>389.49199999999939</c:v>
                </c:pt>
                <c:pt idx="1208">
                  <c:v>389.46799999999968</c:v>
                </c:pt>
                <c:pt idx="1209">
                  <c:v>389.56299999999999</c:v>
                </c:pt>
                <c:pt idx="1210">
                  <c:v>389.77699999999953</c:v>
                </c:pt>
                <c:pt idx="1211">
                  <c:v>389.75299999999999</c:v>
                </c:pt>
                <c:pt idx="1212">
                  <c:v>389.68200000000002</c:v>
                </c:pt>
                <c:pt idx="1213">
                  <c:v>389.82400000000001</c:v>
                </c:pt>
                <c:pt idx="1214">
                  <c:v>389.82400000000001</c:v>
                </c:pt>
                <c:pt idx="1215">
                  <c:v>389.65800000000002</c:v>
                </c:pt>
                <c:pt idx="1216">
                  <c:v>389.72899999999947</c:v>
                </c:pt>
                <c:pt idx="1217">
                  <c:v>389.72899999999947</c:v>
                </c:pt>
                <c:pt idx="1218">
                  <c:v>389.65800000000002</c:v>
                </c:pt>
                <c:pt idx="1219">
                  <c:v>389.61099999999999</c:v>
                </c:pt>
                <c:pt idx="1220">
                  <c:v>389.65800000000002</c:v>
                </c:pt>
                <c:pt idx="1221">
                  <c:v>389.58699999999953</c:v>
                </c:pt>
                <c:pt idx="1222">
                  <c:v>389.51599999999968</c:v>
                </c:pt>
                <c:pt idx="1223">
                  <c:v>389.56299999999999</c:v>
                </c:pt>
                <c:pt idx="1224">
                  <c:v>389.63400000000001</c:v>
                </c:pt>
                <c:pt idx="1225">
                  <c:v>389.63400000000001</c:v>
                </c:pt>
                <c:pt idx="1226">
                  <c:v>389.54</c:v>
                </c:pt>
                <c:pt idx="1227">
                  <c:v>389.70499999999993</c:v>
                </c:pt>
                <c:pt idx="1228">
                  <c:v>389.68200000000002</c:v>
                </c:pt>
                <c:pt idx="1229">
                  <c:v>389.68200000000002</c:v>
                </c:pt>
                <c:pt idx="1230">
                  <c:v>389.77699999999953</c:v>
                </c:pt>
                <c:pt idx="1231">
                  <c:v>389.54</c:v>
                </c:pt>
                <c:pt idx="1232">
                  <c:v>389.54</c:v>
                </c:pt>
                <c:pt idx="1233">
                  <c:v>389.58699999999953</c:v>
                </c:pt>
                <c:pt idx="1234">
                  <c:v>389.46799999999968</c:v>
                </c:pt>
                <c:pt idx="1235">
                  <c:v>389.56299999999999</c:v>
                </c:pt>
                <c:pt idx="1236">
                  <c:v>389.51599999999968</c:v>
                </c:pt>
                <c:pt idx="1237">
                  <c:v>389.44499999999999</c:v>
                </c:pt>
                <c:pt idx="1238">
                  <c:v>389.51599999999968</c:v>
                </c:pt>
                <c:pt idx="1239">
                  <c:v>389.51599999999968</c:v>
                </c:pt>
                <c:pt idx="1240">
                  <c:v>389.49199999999939</c:v>
                </c:pt>
                <c:pt idx="1241">
                  <c:v>389.63400000000001</c:v>
                </c:pt>
                <c:pt idx="1242">
                  <c:v>389.58699999999953</c:v>
                </c:pt>
                <c:pt idx="1243">
                  <c:v>389.49199999999939</c:v>
                </c:pt>
                <c:pt idx="1244">
                  <c:v>389.51599999999968</c:v>
                </c:pt>
                <c:pt idx="1245">
                  <c:v>389.56299999999999</c:v>
                </c:pt>
                <c:pt idx="1246">
                  <c:v>389.39699999999954</c:v>
                </c:pt>
                <c:pt idx="1247">
                  <c:v>389.35</c:v>
                </c:pt>
                <c:pt idx="1248">
                  <c:v>389.49199999999939</c:v>
                </c:pt>
                <c:pt idx="1249">
                  <c:v>389.42099999999954</c:v>
                </c:pt>
                <c:pt idx="1250">
                  <c:v>389.46799999999968</c:v>
                </c:pt>
                <c:pt idx="1251">
                  <c:v>389.42099999999954</c:v>
                </c:pt>
                <c:pt idx="1252">
                  <c:v>389.37400000000002</c:v>
                </c:pt>
                <c:pt idx="1253">
                  <c:v>389.39699999999954</c:v>
                </c:pt>
                <c:pt idx="1254">
                  <c:v>389.37400000000002</c:v>
                </c:pt>
                <c:pt idx="1255">
                  <c:v>389.46799999999968</c:v>
                </c:pt>
                <c:pt idx="1256">
                  <c:v>389.32599999999968</c:v>
                </c:pt>
                <c:pt idx="1257">
                  <c:v>389.39699999999954</c:v>
                </c:pt>
                <c:pt idx="1258">
                  <c:v>389.39699999999954</c:v>
                </c:pt>
                <c:pt idx="1259">
                  <c:v>389.279</c:v>
                </c:pt>
                <c:pt idx="1260">
                  <c:v>389.279</c:v>
                </c:pt>
                <c:pt idx="1261">
                  <c:v>389.137</c:v>
                </c:pt>
                <c:pt idx="1262">
                  <c:v>389.18400000000008</c:v>
                </c:pt>
                <c:pt idx="1263">
                  <c:v>389.35</c:v>
                </c:pt>
                <c:pt idx="1264">
                  <c:v>389.35</c:v>
                </c:pt>
                <c:pt idx="1265">
                  <c:v>389.279</c:v>
                </c:pt>
                <c:pt idx="1266">
                  <c:v>389.255</c:v>
                </c:pt>
                <c:pt idx="1267">
                  <c:v>389.46799999999968</c:v>
                </c:pt>
                <c:pt idx="1268">
                  <c:v>389.42099999999954</c:v>
                </c:pt>
                <c:pt idx="1269">
                  <c:v>389.32599999999968</c:v>
                </c:pt>
                <c:pt idx="1270">
                  <c:v>389.35</c:v>
                </c:pt>
                <c:pt idx="1271">
                  <c:v>389.32599999999968</c:v>
                </c:pt>
                <c:pt idx="1272">
                  <c:v>389.35</c:v>
                </c:pt>
                <c:pt idx="1273">
                  <c:v>389.255</c:v>
                </c:pt>
                <c:pt idx="1274">
                  <c:v>389.35</c:v>
                </c:pt>
                <c:pt idx="1275">
                  <c:v>389.35</c:v>
                </c:pt>
                <c:pt idx="1276">
                  <c:v>389.255</c:v>
                </c:pt>
                <c:pt idx="1277">
                  <c:v>389.279</c:v>
                </c:pt>
                <c:pt idx="1278">
                  <c:v>389.35</c:v>
                </c:pt>
                <c:pt idx="1279">
                  <c:v>389.279</c:v>
                </c:pt>
                <c:pt idx="1280">
                  <c:v>389.35</c:v>
                </c:pt>
                <c:pt idx="1281">
                  <c:v>389.279</c:v>
                </c:pt>
                <c:pt idx="1282">
                  <c:v>389.42099999999954</c:v>
                </c:pt>
                <c:pt idx="1283">
                  <c:v>389.255</c:v>
                </c:pt>
                <c:pt idx="1284">
                  <c:v>389.42099999999954</c:v>
                </c:pt>
                <c:pt idx="1285">
                  <c:v>389.32599999999968</c:v>
                </c:pt>
                <c:pt idx="1286">
                  <c:v>389.35</c:v>
                </c:pt>
                <c:pt idx="1287">
                  <c:v>389.32599999999968</c:v>
                </c:pt>
                <c:pt idx="1288">
                  <c:v>389.39699999999954</c:v>
                </c:pt>
                <c:pt idx="1289">
                  <c:v>389.35</c:v>
                </c:pt>
                <c:pt idx="1290">
                  <c:v>389.35</c:v>
                </c:pt>
                <c:pt idx="1291">
                  <c:v>389.35</c:v>
                </c:pt>
                <c:pt idx="1292">
                  <c:v>389.279</c:v>
                </c:pt>
                <c:pt idx="1293">
                  <c:v>389.35</c:v>
                </c:pt>
                <c:pt idx="1294">
                  <c:v>389.32599999999968</c:v>
                </c:pt>
                <c:pt idx="1295">
                  <c:v>389.42099999999954</c:v>
                </c:pt>
                <c:pt idx="1296">
                  <c:v>389.46799999999968</c:v>
                </c:pt>
                <c:pt idx="1297">
                  <c:v>389.56299999999999</c:v>
                </c:pt>
                <c:pt idx="1298">
                  <c:v>389.49199999999939</c:v>
                </c:pt>
                <c:pt idx="1299">
                  <c:v>389.58699999999953</c:v>
                </c:pt>
                <c:pt idx="1300">
                  <c:v>389.68200000000002</c:v>
                </c:pt>
                <c:pt idx="1301">
                  <c:v>389.70499999999993</c:v>
                </c:pt>
                <c:pt idx="1302">
                  <c:v>389.68200000000002</c:v>
                </c:pt>
                <c:pt idx="1303">
                  <c:v>389.75299999999999</c:v>
                </c:pt>
                <c:pt idx="1304">
                  <c:v>389.75299999999999</c:v>
                </c:pt>
                <c:pt idx="1305">
                  <c:v>389.89499999999964</c:v>
                </c:pt>
                <c:pt idx="1306">
                  <c:v>389.75299999999999</c:v>
                </c:pt>
                <c:pt idx="1307">
                  <c:v>389.82400000000001</c:v>
                </c:pt>
                <c:pt idx="1308">
                  <c:v>389.82400000000001</c:v>
                </c:pt>
                <c:pt idx="1309">
                  <c:v>389.96599999999961</c:v>
                </c:pt>
                <c:pt idx="1310">
                  <c:v>389.96599999999961</c:v>
                </c:pt>
                <c:pt idx="1311">
                  <c:v>390.06099999999969</c:v>
                </c:pt>
                <c:pt idx="1312">
                  <c:v>389.96599999999961</c:v>
                </c:pt>
                <c:pt idx="1313">
                  <c:v>389.96599999999961</c:v>
                </c:pt>
                <c:pt idx="1314">
                  <c:v>389.96599999999961</c:v>
                </c:pt>
                <c:pt idx="1315">
                  <c:v>389.87099999999964</c:v>
                </c:pt>
                <c:pt idx="1316">
                  <c:v>389.89499999999964</c:v>
                </c:pt>
                <c:pt idx="1317">
                  <c:v>390.03699999999935</c:v>
                </c:pt>
                <c:pt idx="1318">
                  <c:v>390.01400000000001</c:v>
                </c:pt>
                <c:pt idx="1319">
                  <c:v>390.03699999999935</c:v>
                </c:pt>
                <c:pt idx="1320">
                  <c:v>390.01400000000001</c:v>
                </c:pt>
                <c:pt idx="1321">
                  <c:v>390.01400000000001</c:v>
                </c:pt>
                <c:pt idx="1322">
                  <c:v>390.15600000000001</c:v>
                </c:pt>
                <c:pt idx="1323">
                  <c:v>390.15600000000001</c:v>
                </c:pt>
                <c:pt idx="1324">
                  <c:v>390.15600000000001</c:v>
                </c:pt>
                <c:pt idx="1325">
                  <c:v>390.22699999999935</c:v>
                </c:pt>
                <c:pt idx="1326">
                  <c:v>390.22699999999935</c:v>
                </c:pt>
                <c:pt idx="1327">
                  <c:v>390.44</c:v>
                </c:pt>
                <c:pt idx="1328">
                  <c:v>391.29299999999961</c:v>
                </c:pt>
                <c:pt idx="1329">
                  <c:v>392.12299999999999</c:v>
                </c:pt>
                <c:pt idx="1330">
                  <c:v>392.85700000000008</c:v>
                </c:pt>
                <c:pt idx="1331">
                  <c:v>393.26</c:v>
                </c:pt>
                <c:pt idx="1332">
                  <c:v>393.71</c:v>
                </c:pt>
                <c:pt idx="1333">
                  <c:v>394.04199999999969</c:v>
                </c:pt>
                <c:pt idx="1334">
                  <c:v>394.42099999999954</c:v>
                </c:pt>
                <c:pt idx="1335">
                  <c:v>394.75299999999999</c:v>
                </c:pt>
                <c:pt idx="1336">
                  <c:v>395.20299999999969</c:v>
                </c:pt>
                <c:pt idx="1337">
                  <c:v>395.65400000000034</c:v>
                </c:pt>
                <c:pt idx="1338">
                  <c:v>395.86700000000002</c:v>
                </c:pt>
                <c:pt idx="1339">
                  <c:v>396.22199999999935</c:v>
                </c:pt>
                <c:pt idx="1340">
                  <c:v>396.6490000000004</c:v>
                </c:pt>
                <c:pt idx="1341">
                  <c:v>396.71999999999969</c:v>
                </c:pt>
                <c:pt idx="1342">
                  <c:v>397.02799999999968</c:v>
                </c:pt>
                <c:pt idx="1343">
                  <c:v>397.14699999999999</c:v>
                </c:pt>
                <c:pt idx="1344">
                  <c:v>397.28899999999953</c:v>
                </c:pt>
                <c:pt idx="1345">
                  <c:v>397.57299999999969</c:v>
                </c:pt>
                <c:pt idx="1346">
                  <c:v>397.7859999999996</c:v>
                </c:pt>
                <c:pt idx="1347">
                  <c:v>397.88099999999969</c:v>
                </c:pt>
                <c:pt idx="1348">
                  <c:v>398.166</c:v>
                </c:pt>
                <c:pt idx="1349">
                  <c:v>398.21299999999968</c:v>
                </c:pt>
                <c:pt idx="1350">
                  <c:v>398.49699999999939</c:v>
                </c:pt>
                <c:pt idx="1351">
                  <c:v>398.59199999999947</c:v>
                </c:pt>
                <c:pt idx="1352">
                  <c:v>398.66300000000001</c:v>
                </c:pt>
                <c:pt idx="1353">
                  <c:v>398.85300000000001</c:v>
                </c:pt>
                <c:pt idx="1354">
                  <c:v>399.09</c:v>
                </c:pt>
                <c:pt idx="1355">
                  <c:v>399.20800000000003</c:v>
                </c:pt>
                <c:pt idx="1356">
                  <c:v>399.42200000000003</c:v>
                </c:pt>
                <c:pt idx="1357">
                  <c:v>399.58699999999953</c:v>
                </c:pt>
                <c:pt idx="1358">
                  <c:v>399.72999999999968</c:v>
                </c:pt>
                <c:pt idx="1359">
                  <c:v>399.84800000000001</c:v>
                </c:pt>
                <c:pt idx="1360">
                  <c:v>399.91899999999936</c:v>
                </c:pt>
                <c:pt idx="1361">
                  <c:v>400.13299999999964</c:v>
                </c:pt>
                <c:pt idx="1362">
                  <c:v>400.27499999999969</c:v>
                </c:pt>
                <c:pt idx="1363">
                  <c:v>400.2979999999996</c:v>
                </c:pt>
                <c:pt idx="1364">
                  <c:v>400.512</c:v>
                </c:pt>
                <c:pt idx="1365">
                  <c:v>400.4879999999996</c:v>
                </c:pt>
                <c:pt idx="1366">
                  <c:v>400.58300000000003</c:v>
                </c:pt>
                <c:pt idx="1367">
                  <c:v>400.70099999999968</c:v>
                </c:pt>
                <c:pt idx="1368">
                  <c:v>400.77199999999954</c:v>
                </c:pt>
                <c:pt idx="1369">
                  <c:v>400.84300000000002</c:v>
                </c:pt>
                <c:pt idx="1370">
                  <c:v>400.86700000000002</c:v>
                </c:pt>
                <c:pt idx="1371">
                  <c:v>400.93799999999953</c:v>
                </c:pt>
                <c:pt idx="1372">
                  <c:v>400.77199999999954</c:v>
                </c:pt>
                <c:pt idx="1373">
                  <c:v>401.00900000000001</c:v>
                </c:pt>
                <c:pt idx="1374">
                  <c:v>400.91499999999968</c:v>
                </c:pt>
                <c:pt idx="1375">
                  <c:v>401.15199999999999</c:v>
                </c:pt>
                <c:pt idx="1376">
                  <c:v>401.15199999999999</c:v>
                </c:pt>
                <c:pt idx="1377">
                  <c:v>401.36500000000001</c:v>
                </c:pt>
                <c:pt idx="1378">
                  <c:v>401.27</c:v>
                </c:pt>
                <c:pt idx="1379">
                  <c:v>401.36500000000001</c:v>
                </c:pt>
                <c:pt idx="1380">
                  <c:v>401.41199999999935</c:v>
                </c:pt>
                <c:pt idx="1381">
                  <c:v>401.36500000000001</c:v>
                </c:pt>
                <c:pt idx="1382">
                  <c:v>401.50700000000001</c:v>
                </c:pt>
                <c:pt idx="1383">
                  <c:v>401.55399999999969</c:v>
                </c:pt>
                <c:pt idx="1384">
                  <c:v>401.625</c:v>
                </c:pt>
                <c:pt idx="1385">
                  <c:v>401.625</c:v>
                </c:pt>
                <c:pt idx="1386">
                  <c:v>401.71999999999969</c:v>
                </c:pt>
                <c:pt idx="1387">
                  <c:v>401.697</c:v>
                </c:pt>
                <c:pt idx="1388">
                  <c:v>401.6490000000004</c:v>
                </c:pt>
                <c:pt idx="1389">
                  <c:v>401.71999999999969</c:v>
                </c:pt>
                <c:pt idx="1390">
                  <c:v>401.79099999999954</c:v>
                </c:pt>
                <c:pt idx="1391">
                  <c:v>401.625</c:v>
                </c:pt>
                <c:pt idx="1392">
                  <c:v>401.697</c:v>
                </c:pt>
                <c:pt idx="1393">
                  <c:v>401.76799999999969</c:v>
                </c:pt>
                <c:pt idx="1394">
                  <c:v>401.71999999999969</c:v>
                </c:pt>
                <c:pt idx="1395">
                  <c:v>401.697</c:v>
                </c:pt>
                <c:pt idx="1396">
                  <c:v>401.76799999999969</c:v>
                </c:pt>
                <c:pt idx="1397">
                  <c:v>401.76799999999969</c:v>
                </c:pt>
                <c:pt idx="1398">
                  <c:v>401.625</c:v>
                </c:pt>
                <c:pt idx="1399">
                  <c:v>401.53099999999961</c:v>
                </c:pt>
                <c:pt idx="1400">
                  <c:v>401.55399999999969</c:v>
                </c:pt>
                <c:pt idx="1401">
                  <c:v>401.53099999999961</c:v>
                </c:pt>
                <c:pt idx="1402">
                  <c:v>401.48299999999961</c:v>
                </c:pt>
                <c:pt idx="1403">
                  <c:v>401.48299999999961</c:v>
                </c:pt>
                <c:pt idx="1404">
                  <c:v>401.48299999999961</c:v>
                </c:pt>
                <c:pt idx="1405">
                  <c:v>401.38799999999969</c:v>
                </c:pt>
                <c:pt idx="1406">
                  <c:v>401.19900000000001</c:v>
                </c:pt>
                <c:pt idx="1407">
                  <c:v>401.41199999999935</c:v>
                </c:pt>
                <c:pt idx="1408">
                  <c:v>401.34100000000001</c:v>
                </c:pt>
                <c:pt idx="1409">
                  <c:v>401.24599999999964</c:v>
                </c:pt>
                <c:pt idx="1410">
                  <c:v>401.34100000000001</c:v>
                </c:pt>
                <c:pt idx="1411">
                  <c:v>401.38799999999969</c:v>
                </c:pt>
                <c:pt idx="1412">
                  <c:v>401.41199999999935</c:v>
                </c:pt>
                <c:pt idx="1413">
                  <c:v>401.38799999999969</c:v>
                </c:pt>
                <c:pt idx="1414">
                  <c:v>401.38799999999969</c:v>
                </c:pt>
                <c:pt idx="1415">
                  <c:v>401.31700000000001</c:v>
                </c:pt>
                <c:pt idx="1416">
                  <c:v>401.22299999999967</c:v>
                </c:pt>
                <c:pt idx="1417">
                  <c:v>401.29399999999936</c:v>
                </c:pt>
                <c:pt idx="1418">
                  <c:v>401.15199999999999</c:v>
                </c:pt>
                <c:pt idx="1419">
                  <c:v>401.29399999999936</c:v>
                </c:pt>
                <c:pt idx="1420">
                  <c:v>401.19900000000001</c:v>
                </c:pt>
                <c:pt idx="1421">
                  <c:v>401.15199999999999</c:v>
                </c:pt>
                <c:pt idx="1422">
                  <c:v>401.19900000000001</c:v>
                </c:pt>
                <c:pt idx="1423">
                  <c:v>401.15199999999999</c:v>
                </c:pt>
                <c:pt idx="1424">
                  <c:v>400.98599999999954</c:v>
                </c:pt>
                <c:pt idx="1425">
                  <c:v>401.12799999999999</c:v>
                </c:pt>
                <c:pt idx="1426">
                  <c:v>400.98599999999954</c:v>
                </c:pt>
                <c:pt idx="1427">
                  <c:v>400.89099999999968</c:v>
                </c:pt>
                <c:pt idx="1428">
                  <c:v>400.96199999999953</c:v>
                </c:pt>
                <c:pt idx="1429">
                  <c:v>400.84300000000002</c:v>
                </c:pt>
                <c:pt idx="1430">
                  <c:v>400.678</c:v>
                </c:pt>
                <c:pt idx="1431">
                  <c:v>400.678</c:v>
                </c:pt>
                <c:pt idx="1432">
                  <c:v>400.65400000000034</c:v>
                </c:pt>
                <c:pt idx="1433">
                  <c:v>400.65400000000034</c:v>
                </c:pt>
                <c:pt idx="1434">
                  <c:v>400.63</c:v>
                </c:pt>
                <c:pt idx="1435">
                  <c:v>400.58300000000003</c:v>
                </c:pt>
                <c:pt idx="1436">
                  <c:v>400.63</c:v>
                </c:pt>
                <c:pt idx="1437">
                  <c:v>400.65400000000034</c:v>
                </c:pt>
                <c:pt idx="1438">
                  <c:v>400.63</c:v>
                </c:pt>
                <c:pt idx="1439">
                  <c:v>400.63</c:v>
                </c:pt>
                <c:pt idx="1440">
                  <c:v>400.55900000000008</c:v>
                </c:pt>
                <c:pt idx="1441">
                  <c:v>400.41699999999935</c:v>
                </c:pt>
                <c:pt idx="1442">
                  <c:v>400.4879999999996</c:v>
                </c:pt>
                <c:pt idx="1443">
                  <c:v>400.4879999999996</c:v>
                </c:pt>
                <c:pt idx="1444">
                  <c:v>400.53500000000003</c:v>
                </c:pt>
                <c:pt idx="1445">
                  <c:v>400.53500000000003</c:v>
                </c:pt>
                <c:pt idx="1446">
                  <c:v>400.60599999999999</c:v>
                </c:pt>
                <c:pt idx="1447">
                  <c:v>400.464</c:v>
                </c:pt>
                <c:pt idx="1448">
                  <c:v>400.53500000000003</c:v>
                </c:pt>
                <c:pt idx="1449">
                  <c:v>400.53500000000003</c:v>
                </c:pt>
                <c:pt idx="1450">
                  <c:v>400.464</c:v>
                </c:pt>
                <c:pt idx="1451">
                  <c:v>400.464</c:v>
                </c:pt>
                <c:pt idx="1452">
                  <c:v>400.53500000000003</c:v>
                </c:pt>
                <c:pt idx="1453">
                  <c:v>400.464</c:v>
                </c:pt>
                <c:pt idx="1454">
                  <c:v>400.39299999999969</c:v>
                </c:pt>
                <c:pt idx="1455">
                  <c:v>400.39299999999969</c:v>
                </c:pt>
                <c:pt idx="1456">
                  <c:v>400.39299999999969</c:v>
                </c:pt>
                <c:pt idx="1457">
                  <c:v>400.39299999999969</c:v>
                </c:pt>
                <c:pt idx="1458">
                  <c:v>400.44099999999969</c:v>
                </c:pt>
                <c:pt idx="1459">
                  <c:v>400.41699999999935</c:v>
                </c:pt>
                <c:pt idx="1460">
                  <c:v>400.44099999999969</c:v>
                </c:pt>
                <c:pt idx="1461">
                  <c:v>400.44099999999969</c:v>
                </c:pt>
                <c:pt idx="1462">
                  <c:v>400.346</c:v>
                </c:pt>
                <c:pt idx="1463">
                  <c:v>400.36900000000031</c:v>
                </c:pt>
                <c:pt idx="1464">
                  <c:v>400.44099999999969</c:v>
                </c:pt>
                <c:pt idx="1465">
                  <c:v>400.55900000000008</c:v>
                </c:pt>
                <c:pt idx="1466">
                  <c:v>400.41699999999935</c:v>
                </c:pt>
                <c:pt idx="1467">
                  <c:v>400.55900000000008</c:v>
                </c:pt>
                <c:pt idx="1468">
                  <c:v>400.55900000000008</c:v>
                </c:pt>
                <c:pt idx="1469">
                  <c:v>400.55900000000008</c:v>
                </c:pt>
                <c:pt idx="1470">
                  <c:v>400.77199999999954</c:v>
                </c:pt>
                <c:pt idx="1471">
                  <c:v>400.84300000000002</c:v>
                </c:pt>
                <c:pt idx="1472">
                  <c:v>400.79599999999954</c:v>
                </c:pt>
                <c:pt idx="1473">
                  <c:v>400.84300000000002</c:v>
                </c:pt>
                <c:pt idx="1474">
                  <c:v>400.96199999999953</c:v>
                </c:pt>
                <c:pt idx="1475">
                  <c:v>400.96199999999953</c:v>
                </c:pt>
                <c:pt idx="1476">
                  <c:v>400.96199999999953</c:v>
                </c:pt>
                <c:pt idx="1477">
                  <c:v>401.10399999999993</c:v>
                </c:pt>
                <c:pt idx="1478">
                  <c:v>401.17500000000001</c:v>
                </c:pt>
                <c:pt idx="1479">
                  <c:v>401.08</c:v>
                </c:pt>
                <c:pt idx="1480">
                  <c:v>401.24599999999964</c:v>
                </c:pt>
                <c:pt idx="1481">
                  <c:v>401.36500000000001</c:v>
                </c:pt>
                <c:pt idx="1482">
                  <c:v>401.24599999999964</c:v>
                </c:pt>
                <c:pt idx="1483">
                  <c:v>401.38799999999969</c:v>
                </c:pt>
                <c:pt idx="1484">
                  <c:v>401.17500000000001</c:v>
                </c:pt>
                <c:pt idx="1485">
                  <c:v>401.31700000000001</c:v>
                </c:pt>
                <c:pt idx="1486">
                  <c:v>401.31700000000001</c:v>
                </c:pt>
                <c:pt idx="1487">
                  <c:v>401.22299999999967</c:v>
                </c:pt>
                <c:pt idx="1488">
                  <c:v>401.24599999999964</c:v>
                </c:pt>
                <c:pt idx="1489">
                  <c:v>401.22299999999967</c:v>
                </c:pt>
                <c:pt idx="1490">
                  <c:v>401.12799999999999</c:v>
                </c:pt>
                <c:pt idx="1491">
                  <c:v>401.12799999999999</c:v>
                </c:pt>
                <c:pt idx="1492">
                  <c:v>401.12799999999999</c:v>
                </c:pt>
                <c:pt idx="1493">
                  <c:v>401.05700000000002</c:v>
                </c:pt>
                <c:pt idx="1494">
                  <c:v>401.05700000000002</c:v>
                </c:pt>
                <c:pt idx="1495">
                  <c:v>401.17500000000001</c:v>
                </c:pt>
                <c:pt idx="1496">
                  <c:v>401.12799999999999</c:v>
                </c:pt>
                <c:pt idx="1497">
                  <c:v>401.17500000000001</c:v>
                </c:pt>
                <c:pt idx="1498">
                  <c:v>401.10399999999993</c:v>
                </c:pt>
                <c:pt idx="1499">
                  <c:v>401.08</c:v>
                </c:pt>
                <c:pt idx="1500">
                  <c:v>400.96199999999953</c:v>
                </c:pt>
                <c:pt idx="1501">
                  <c:v>401.10399999999993</c:v>
                </c:pt>
                <c:pt idx="1502">
                  <c:v>401.00900000000001</c:v>
                </c:pt>
                <c:pt idx="1503">
                  <c:v>401.03299999999967</c:v>
                </c:pt>
                <c:pt idx="1504">
                  <c:v>401.15199999999999</c:v>
                </c:pt>
                <c:pt idx="1505">
                  <c:v>401.29399999999936</c:v>
                </c:pt>
                <c:pt idx="1506">
                  <c:v>401.27</c:v>
                </c:pt>
                <c:pt idx="1507">
                  <c:v>401.36500000000001</c:v>
                </c:pt>
                <c:pt idx="1508">
                  <c:v>401.19900000000001</c:v>
                </c:pt>
                <c:pt idx="1509">
                  <c:v>401.36500000000001</c:v>
                </c:pt>
                <c:pt idx="1510">
                  <c:v>401.29399999999936</c:v>
                </c:pt>
                <c:pt idx="1511">
                  <c:v>401.34100000000001</c:v>
                </c:pt>
                <c:pt idx="1512">
                  <c:v>401.29399999999936</c:v>
                </c:pt>
                <c:pt idx="1513">
                  <c:v>401.36500000000001</c:v>
                </c:pt>
                <c:pt idx="1514">
                  <c:v>401.27</c:v>
                </c:pt>
                <c:pt idx="1515">
                  <c:v>401.29399999999936</c:v>
                </c:pt>
                <c:pt idx="1516">
                  <c:v>401.34100000000001</c:v>
                </c:pt>
                <c:pt idx="1517">
                  <c:v>401.34100000000001</c:v>
                </c:pt>
                <c:pt idx="1518">
                  <c:v>401.19900000000001</c:v>
                </c:pt>
                <c:pt idx="1519">
                  <c:v>401.27</c:v>
                </c:pt>
                <c:pt idx="1520">
                  <c:v>401.22299999999967</c:v>
                </c:pt>
                <c:pt idx="1521">
                  <c:v>401.12799999999999</c:v>
                </c:pt>
                <c:pt idx="1522">
                  <c:v>401.08</c:v>
                </c:pt>
                <c:pt idx="1523">
                  <c:v>400.98599999999954</c:v>
                </c:pt>
                <c:pt idx="1524">
                  <c:v>400.89099999999968</c:v>
                </c:pt>
                <c:pt idx="1525">
                  <c:v>400.84300000000002</c:v>
                </c:pt>
                <c:pt idx="1526">
                  <c:v>400.98599999999954</c:v>
                </c:pt>
                <c:pt idx="1527">
                  <c:v>400.82</c:v>
                </c:pt>
                <c:pt idx="1528">
                  <c:v>400.74900000000002</c:v>
                </c:pt>
                <c:pt idx="1529">
                  <c:v>400.82</c:v>
                </c:pt>
                <c:pt idx="1530">
                  <c:v>400.91499999999968</c:v>
                </c:pt>
                <c:pt idx="1531">
                  <c:v>400.86700000000002</c:v>
                </c:pt>
                <c:pt idx="1532">
                  <c:v>400.82</c:v>
                </c:pt>
                <c:pt idx="1533">
                  <c:v>400.86700000000002</c:v>
                </c:pt>
                <c:pt idx="1534">
                  <c:v>400.82</c:v>
                </c:pt>
                <c:pt idx="1535">
                  <c:v>400.96199999999953</c:v>
                </c:pt>
                <c:pt idx="1536">
                  <c:v>400.86700000000002</c:v>
                </c:pt>
                <c:pt idx="1537">
                  <c:v>400.96199999999953</c:v>
                </c:pt>
                <c:pt idx="1538">
                  <c:v>400.93799999999953</c:v>
                </c:pt>
                <c:pt idx="1539">
                  <c:v>400.86700000000002</c:v>
                </c:pt>
                <c:pt idx="1540">
                  <c:v>400.79599999999954</c:v>
                </c:pt>
                <c:pt idx="1541">
                  <c:v>400.79599999999954</c:v>
                </c:pt>
                <c:pt idx="1542">
                  <c:v>400.79599999999954</c:v>
                </c:pt>
                <c:pt idx="1543">
                  <c:v>400.678</c:v>
                </c:pt>
                <c:pt idx="1544">
                  <c:v>400.512</c:v>
                </c:pt>
                <c:pt idx="1545">
                  <c:v>400.4879999999996</c:v>
                </c:pt>
                <c:pt idx="1546">
                  <c:v>400.44099999999969</c:v>
                </c:pt>
                <c:pt idx="1547">
                  <c:v>400.22699999999935</c:v>
                </c:pt>
                <c:pt idx="1548">
                  <c:v>400.27499999999969</c:v>
                </c:pt>
                <c:pt idx="1549">
                  <c:v>400.41699999999935</c:v>
                </c:pt>
                <c:pt idx="1550">
                  <c:v>400.39299999999969</c:v>
                </c:pt>
                <c:pt idx="1551">
                  <c:v>400.4879999999996</c:v>
                </c:pt>
                <c:pt idx="1552">
                  <c:v>400.346</c:v>
                </c:pt>
                <c:pt idx="1553">
                  <c:v>400.322</c:v>
                </c:pt>
                <c:pt idx="1554">
                  <c:v>400.4879999999996</c:v>
                </c:pt>
                <c:pt idx="1555">
                  <c:v>400.464</c:v>
                </c:pt>
                <c:pt idx="1556">
                  <c:v>400.4879999999996</c:v>
                </c:pt>
                <c:pt idx="1557">
                  <c:v>400.39299999999969</c:v>
                </c:pt>
                <c:pt idx="1558">
                  <c:v>400.41699999999935</c:v>
                </c:pt>
                <c:pt idx="1559">
                  <c:v>400.346</c:v>
                </c:pt>
                <c:pt idx="1560">
                  <c:v>400.322</c:v>
                </c:pt>
                <c:pt idx="1561">
                  <c:v>400.27499999999969</c:v>
                </c:pt>
                <c:pt idx="1562">
                  <c:v>400.10899999999964</c:v>
                </c:pt>
                <c:pt idx="1563">
                  <c:v>400.15600000000001</c:v>
                </c:pt>
                <c:pt idx="1564">
                  <c:v>400.10899999999964</c:v>
                </c:pt>
                <c:pt idx="1565">
                  <c:v>400.08499999999964</c:v>
                </c:pt>
                <c:pt idx="1566">
                  <c:v>400.13299999999964</c:v>
                </c:pt>
                <c:pt idx="1567">
                  <c:v>400.10899999999964</c:v>
                </c:pt>
                <c:pt idx="1568">
                  <c:v>400.13299999999964</c:v>
                </c:pt>
                <c:pt idx="1569">
                  <c:v>400.10899999999964</c:v>
                </c:pt>
                <c:pt idx="1570">
                  <c:v>400.08499999999964</c:v>
                </c:pt>
                <c:pt idx="1571">
                  <c:v>400.10899999999964</c:v>
                </c:pt>
                <c:pt idx="1572">
                  <c:v>400.01400000000001</c:v>
                </c:pt>
                <c:pt idx="1573">
                  <c:v>399.94299999999993</c:v>
                </c:pt>
                <c:pt idx="1574">
                  <c:v>399.94299999999993</c:v>
                </c:pt>
                <c:pt idx="1575">
                  <c:v>399.87200000000001</c:v>
                </c:pt>
                <c:pt idx="1576">
                  <c:v>399.89599999999967</c:v>
                </c:pt>
                <c:pt idx="1577">
                  <c:v>400.03799999999961</c:v>
                </c:pt>
                <c:pt idx="1578">
                  <c:v>400.18</c:v>
                </c:pt>
                <c:pt idx="1579">
                  <c:v>400.10899999999964</c:v>
                </c:pt>
                <c:pt idx="1580">
                  <c:v>400.01400000000001</c:v>
                </c:pt>
                <c:pt idx="1581">
                  <c:v>399.98999999999961</c:v>
                </c:pt>
                <c:pt idx="1582">
                  <c:v>400.15600000000001</c:v>
                </c:pt>
                <c:pt idx="1583">
                  <c:v>400.08499999999964</c:v>
                </c:pt>
                <c:pt idx="1584">
                  <c:v>400.13299999999964</c:v>
                </c:pt>
                <c:pt idx="1585">
                  <c:v>399.98999999999961</c:v>
                </c:pt>
                <c:pt idx="1586">
                  <c:v>400.06099999999969</c:v>
                </c:pt>
                <c:pt idx="1587">
                  <c:v>400.01400000000001</c:v>
                </c:pt>
                <c:pt idx="1588">
                  <c:v>399.94299999999993</c:v>
                </c:pt>
                <c:pt idx="1589">
                  <c:v>400.01400000000001</c:v>
                </c:pt>
                <c:pt idx="1590">
                  <c:v>399.91899999999936</c:v>
                </c:pt>
                <c:pt idx="1591">
                  <c:v>399.77699999999953</c:v>
                </c:pt>
                <c:pt idx="1592">
                  <c:v>399.77699999999953</c:v>
                </c:pt>
                <c:pt idx="1593">
                  <c:v>399.84800000000001</c:v>
                </c:pt>
                <c:pt idx="1594">
                  <c:v>399.77699999999953</c:v>
                </c:pt>
                <c:pt idx="1595">
                  <c:v>399.75299999999999</c:v>
                </c:pt>
                <c:pt idx="1596">
                  <c:v>399.84800000000001</c:v>
                </c:pt>
                <c:pt idx="1597">
                  <c:v>399.65899999999999</c:v>
                </c:pt>
                <c:pt idx="1598">
                  <c:v>399.77699999999953</c:v>
                </c:pt>
                <c:pt idx="1599">
                  <c:v>399.87200000000001</c:v>
                </c:pt>
                <c:pt idx="1600">
                  <c:v>399.70599999999968</c:v>
                </c:pt>
                <c:pt idx="1601">
                  <c:v>399.80099999999999</c:v>
                </c:pt>
                <c:pt idx="1602">
                  <c:v>399.80099999999999</c:v>
                </c:pt>
                <c:pt idx="1603">
                  <c:v>399.70599999999968</c:v>
                </c:pt>
                <c:pt idx="1604">
                  <c:v>399.65899999999999</c:v>
                </c:pt>
                <c:pt idx="1605">
                  <c:v>399.63499999999999</c:v>
                </c:pt>
                <c:pt idx="1606">
                  <c:v>399.70599999999968</c:v>
                </c:pt>
                <c:pt idx="1607">
                  <c:v>399.63499999999999</c:v>
                </c:pt>
                <c:pt idx="1608">
                  <c:v>399.61099999999999</c:v>
                </c:pt>
                <c:pt idx="1609">
                  <c:v>399.61099999999999</c:v>
                </c:pt>
                <c:pt idx="1610">
                  <c:v>399.51599999999968</c:v>
                </c:pt>
                <c:pt idx="1611">
                  <c:v>399.51599999999968</c:v>
                </c:pt>
                <c:pt idx="1612">
                  <c:v>399.61099999999999</c:v>
                </c:pt>
                <c:pt idx="1613">
                  <c:v>399.61099999999999</c:v>
                </c:pt>
                <c:pt idx="1614">
                  <c:v>399.61099999999999</c:v>
                </c:pt>
                <c:pt idx="1615">
                  <c:v>399.58699999999953</c:v>
                </c:pt>
                <c:pt idx="1616">
                  <c:v>399.46899999999954</c:v>
                </c:pt>
                <c:pt idx="1617">
                  <c:v>399.54</c:v>
                </c:pt>
                <c:pt idx="1618">
                  <c:v>399.51599999999968</c:v>
                </c:pt>
                <c:pt idx="1619">
                  <c:v>399.46899999999954</c:v>
                </c:pt>
                <c:pt idx="1620">
                  <c:v>399.44499999999999</c:v>
                </c:pt>
                <c:pt idx="1621">
                  <c:v>399.44499999999999</c:v>
                </c:pt>
                <c:pt idx="1622">
                  <c:v>399.51599999999968</c:v>
                </c:pt>
                <c:pt idx="1623">
                  <c:v>399.58699999999953</c:v>
                </c:pt>
                <c:pt idx="1624">
                  <c:v>399.61099999999999</c:v>
                </c:pt>
                <c:pt idx="1625">
                  <c:v>399.46899999999954</c:v>
                </c:pt>
                <c:pt idx="1626">
                  <c:v>399.51599999999968</c:v>
                </c:pt>
                <c:pt idx="1627">
                  <c:v>399.68200000000002</c:v>
                </c:pt>
                <c:pt idx="1628">
                  <c:v>399.75299999999999</c:v>
                </c:pt>
                <c:pt idx="1629">
                  <c:v>399.80099999999999</c:v>
                </c:pt>
                <c:pt idx="1630">
                  <c:v>399.82400000000001</c:v>
                </c:pt>
                <c:pt idx="1631">
                  <c:v>399.68200000000002</c:v>
                </c:pt>
                <c:pt idx="1632">
                  <c:v>399.82400000000001</c:v>
                </c:pt>
                <c:pt idx="1633">
                  <c:v>399.72999999999968</c:v>
                </c:pt>
                <c:pt idx="1634">
                  <c:v>399.80099999999999</c:v>
                </c:pt>
                <c:pt idx="1635">
                  <c:v>399.72999999999968</c:v>
                </c:pt>
                <c:pt idx="1636">
                  <c:v>399.87200000000001</c:v>
                </c:pt>
                <c:pt idx="1637">
                  <c:v>399.82400000000001</c:v>
                </c:pt>
                <c:pt idx="1638">
                  <c:v>399.72999999999968</c:v>
                </c:pt>
                <c:pt idx="1639">
                  <c:v>399.82400000000001</c:v>
                </c:pt>
                <c:pt idx="1640">
                  <c:v>399.89599999999967</c:v>
                </c:pt>
                <c:pt idx="1641">
                  <c:v>399.89599999999967</c:v>
                </c:pt>
                <c:pt idx="1642">
                  <c:v>399.75299999999999</c:v>
                </c:pt>
                <c:pt idx="1643">
                  <c:v>399.80099999999999</c:v>
                </c:pt>
                <c:pt idx="1644">
                  <c:v>399.72999999999968</c:v>
                </c:pt>
                <c:pt idx="1645">
                  <c:v>399.58699999999953</c:v>
                </c:pt>
                <c:pt idx="1646">
                  <c:v>399.72999999999968</c:v>
                </c:pt>
                <c:pt idx="1647">
                  <c:v>399.65899999999999</c:v>
                </c:pt>
                <c:pt idx="1648">
                  <c:v>399.68200000000002</c:v>
                </c:pt>
                <c:pt idx="1649">
                  <c:v>399.68200000000002</c:v>
                </c:pt>
                <c:pt idx="1650">
                  <c:v>399.65899999999999</c:v>
                </c:pt>
                <c:pt idx="1651">
                  <c:v>399.65899999999999</c:v>
                </c:pt>
                <c:pt idx="1652">
                  <c:v>399.65899999999999</c:v>
                </c:pt>
                <c:pt idx="1653">
                  <c:v>399.58699999999953</c:v>
                </c:pt>
                <c:pt idx="1654">
                  <c:v>399.46899999999954</c:v>
                </c:pt>
                <c:pt idx="1655">
                  <c:v>399.58699999999953</c:v>
                </c:pt>
                <c:pt idx="1656">
                  <c:v>399.68200000000002</c:v>
                </c:pt>
                <c:pt idx="1657">
                  <c:v>399.58699999999953</c:v>
                </c:pt>
                <c:pt idx="1658">
                  <c:v>399.56400000000002</c:v>
                </c:pt>
                <c:pt idx="1659">
                  <c:v>399.58699999999953</c:v>
                </c:pt>
                <c:pt idx="1660">
                  <c:v>399.49299999999954</c:v>
                </c:pt>
                <c:pt idx="1661">
                  <c:v>399.65899999999999</c:v>
                </c:pt>
                <c:pt idx="1662">
                  <c:v>399.72999999999968</c:v>
                </c:pt>
                <c:pt idx="1663">
                  <c:v>399.80099999999999</c:v>
                </c:pt>
                <c:pt idx="1664">
                  <c:v>399.77699999999953</c:v>
                </c:pt>
                <c:pt idx="1665">
                  <c:v>399.87200000000001</c:v>
                </c:pt>
                <c:pt idx="1666">
                  <c:v>399.77699999999953</c:v>
                </c:pt>
                <c:pt idx="1667">
                  <c:v>399.77699999999953</c:v>
                </c:pt>
                <c:pt idx="1668">
                  <c:v>399.89599999999967</c:v>
                </c:pt>
                <c:pt idx="1669">
                  <c:v>399.84800000000001</c:v>
                </c:pt>
                <c:pt idx="1670">
                  <c:v>399.98999999999961</c:v>
                </c:pt>
                <c:pt idx="1671">
                  <c:v>399.98999999999961</c:v>
                </c:pt>
                <c:pt idx="1672">
                  <c:v>400.03799999999961</c:v>
                </c:pt>
                <c:pt idx="1673">
                  <c:v>400.03799999999961</c:v>
                </c:pt>
                <c:pt idx="1674">
                  <c:v>399.98999999999961</c:v>
                </c:pt>
                <c:pt idx="1675">
                  <c:v>399.89599999999967</c:v>
                </c:pt>
                <c:pt idx="1676">
                  <c:v>399.91899999999936</c:v>
                </c:pt>
                <c:pt idx="1677">
                  <c:v>399.96699999999947</c:v>
                </c:pt>
                <c:pt idx="1678">
                  <c:v>399.98999999999961</c:v>
                </c:pt>
                <c:pt idx="1679">
                  <c:v>400.06099999999969</c:v>
                </c:pt>
                <c:pt idx="1680">
                  <c:v>400.06099999999969</c:v>
                </c:pt>
                <c:pt idx="1681">
                  <c:v>400.03799999999961</c:v>
                </c:pt>
                <c:pt idx="1682">
                  <c:v>400.13299999999964</c:v>
                </c:pt>
                <c:pt idx="1683">
                  <c:v>400.06099999999969</c:v>
                </c:pt>
                <c:pt idx="1684">
                  <c:v>399.98999999999961</c:v>
                </c:pt>
                <c:pt idx="1685">
                  <c:v>399.98999999999961</c:v>
                </c:pt>
                <c:pt idx="1686">
                  <c:v>400.06099999999969</c:v>
                </c:pt>
                <c:pt idx="1687">
                  <c:v>400.13299999999964</c:v>
                </c:pt>
                <c:pt idx="1688">
                  <c:v>400.10899999999964</c:v>
                </c:pt>
                <c:pt idx="1689">
                  <c:v>400.18</c:v>
                </c:pt>
                <c:pt idx="1690">
                  <c:v>400.13299999999964</c:v>
                </c:pt>
                <c:pt idx="1691">
                  <c:v>400.20400000000001</c:v>
                </c:pt>
                <c:pt idx="1692">
                  <c:v>399.98999999999961</c:v>
                </c:pt>
                <c:pt idx="1693">
                  <c:v>400.18</c:v>
                </c:pt>
                <c:pt idx="1694">
                  <c:v>400.18</c:v>
                </c:pt>
                <c:pt idx="1695">
                  <c:v>400.13299999999964</c:v>
                </c:pt>
                <c:pt idx="1696">
                  <c:v>400.20400000000001</c:v>
                </c:pt>
                <c:pt idx="1697">
                  <c:v>400.27499999999969</c:v>
                </c:pt>
                <c:pt idx="1698">
                  <c:v>400.27499999999969</c:v>
                </c:pt>
                <c:pt idx="1699">
                  <c:v>400.27499999999969</c:v>
                </c:pt>
                <c:pt idx="1700">
                  <c:v>400.25099999999969</c:v>
                </c:pt>
                <c:pt idx="1701">
                  <c:v>400.322</c:v>
                </c:pt>
                <c:pt idx="1702">
                  <c:v>400.15600000000001</c:v>
                </c:pt>
                <c:pt idx="1703">
                  <c:v>400.18</c:v>
                </c:pt>
                <c:pt idx="1704">
                  <c:v>400.322</c:v>
                </c:pt>
                <c:pt idx="1705">
                  <c:v>400.39299999999969</c:v>
                </c:pt>
                <c:pt idx="1706">
                  <c:v>400.39299999999969</c:v>
                </c:pt>
                <c:pt idx="1707">
                  <c:v>400.322</c:v>
                </c:pt>
                <c:pt idx="1708">
                  <c:v>400.322</c:v>
                </c:pt>
                <c:pt idx="1709">
                  <c:v>400.44099999999969</c:v>
                </c:pt>
                <c:pt idx="1710">
                  <c:v>400.512</c:v>
                </c:pt>
                <c:pt idx="1711">
                  <c:v>400.44099999999969</c:v>
                </c:pt>
                <c:pt idx="1712">
                  <c:v>400.512</c:v>
                </c:pt>
                <c:pt idx="1713">
                  <c:v>400.512</c:v>
                </c:pt>
                <c:pt idx="1714">
                  <c:v>400.44099999999969</c:v>
                </c:pt>
                <c:pt idx="1715">
                  <c:v>400.512</c:v>
                </c:pt>
                <c:pt idx="1716">
                  <c:v>400.512</c:v>
                </c:pt>
                <c:pt idx="1717">
                  <c:v>400.41699999999935</c:v>
                </c:pt>
                <c:pt idx="1718">
                  <c:v>400.44099999999969</c:v>
                </c:pt>
                <c:pt idx="1719">
                  <c:v>400.58300000000003</c:v>
                </c:pt>
                <c:pt idx="1720">
                  <c:v>400.55900000000008</c:v>
                </c:pt>
                <c:pt idx="1721">
                  <c:v>400.512</c:v>
                </c:pt>
                <c:pt idx="1722">
                  <c:v>400.63</c:v>
                </c:pt>
                <c:pt idx="1723">
                  <c:v>400.58300000000003</c:v>
                </c:pt>
                <c:pt idx="1724">
                  <c:v>400.512</c:v>
                </c:pt>
                <c:pt idx="1725">
                  <c:v>400.4879999999996</c:v>
                </c:pt>
                <c:pt idx="1726">
                  <c:v>400.44099999999969</c:v>
                </c:pt>
                <c:pt idx="1727">
                  <c:v>400.346</c:v>
                </c:pt>
                <c:pt idx="1728">
                  <c:v>400.27499999999969</c:v>
                </c:pt>
                <c:pt idx="1729">
                  <c:v>400.13299999999964</c:v>
                </c:pt>
                <c:pt idx="1730">
                  <c:v>400.27499999999969</c:v>
                </c:pt>
                <c:pt idx="1731">
                  <c:v>400.15600000000001</c:v>
                </c:pt>
                <c:pt idx="1732">
                  <c:v>400.20400000000001</c:v>
                </c:pt>
                <c:pt idx="1733">
                  <c:v>400.06099999999969</c:v>
                </c:pt>
                <c:pt idx="1734">
                  <c:v>400.13299999999964</c:v>
                </c:pt>
                <c:pt idx="1735">
                  <c:v>400.18</c:v>
                </c:pt>
                <c:pt idx="1736">
                  <c:v>400.15600000000001</c:v>
                </c:pt>
                <c:pt idx="1737">
                  <c:v>400.18</c:v>
                </c:pt>
                <c:pt idx="1738">
                  <c:v>400.15600000000001</c:v>
                </c:pt>
                <c:pt idx="1739">
                  <c:v>400.10899999999964</c:v>
                </c:pt>
                <c:pt idx="1740">
                  <c:v>400.15600000000001</c:v>
                </c:pt>
                <c:pt idx="1741">
                  <c:v>400.18</c:v>
                </c:pt>
                <c:pt idx="1742">
                  <c:v>400.10899999999964</c:v>
                </c:pt>
                <c:pt idx="1743">
                  <c:v>400.08499999999964</c:v>
                </c:pt>
                <c:pt idx="1744">
                  <c:v>399.96699999999947</c:v>
                </c:pt>
                <c:pt idx="1745">
                  <c:v>400.01400000000001</c:v>
                </c:pt>
                <c:pt idx="1746">
                  <c:v>400.01400000000001</c:v>
                </c:pt>
                <c:pt idx="1747">
                  <c:v>399.96699999999947</c:v>
                </c:pt>
                <c:pt idx="1748">
                  <c:v>400.10899999999964</c:v>
                </c:pt>
                <c:pt idx="1749">
                  <c:v>400.06099999999969</c:v>
                </c:pt>
                <c:pt idx="1750">
                  <c:v>400.08499999999964</c:v>
                </c:pt>
                <c:pt idx="1751">
                  <c:v>400.08499999999964</c:v>
                </c:pt>
                <c:pt idx="1752">
                  <c:v>400.01400000000001</c:v>
                </c:pt>
                <c:pt idx="1753">
                  <c:v>399.91899999999936</c:v>
                </c:pt>
                <c:pt idx="1754">
                  <c:v>399.89599999999967</c:v>
                </c:pt>
                <c:pt idx="1755">
                  <c:v>399.91899999999936</c:v>
                </c:pt>
                <c:pt idx="1756">
                  <c:v>399.91899999999936</c:v>
                </c:pt>
                <c:pt idx="1757">
                  <c:v>399.70599999999968</c:v>
                </c:pt>
                <c:pt idx="1758">
                  <c:v>399.77699999999953</c:v>
                </c:pt>
                <c:pt idx="1759">
                  <c:v>399.70599999999968</c:v>
                </c:pt>
                <c:pt idx="1760">
                  <c:v>399.61099999999999</c:v>
                </c:pt>
                <c:pt idx="1761">
                  <c:v>399.61099999999999</c:v>
                </c:pt>
                <c:pt idx="1762">
                  <c:v>399.46899999999954</c:v>
                </c:pt>
                <c:pt idx="1763">
                  <c:v>399.327</c:v>
                </c:pt>
                <c:pt idx="1764">
                  <c:v>399.46899999999954</c:v>
                </c:pt>
                <c:pt idx="1765">
                  <c:v>399.51599999999968</c:v>
                </c:pt>
                <c:pt idx="1766">
                  <c:v>399.46899999999954</c:v>
                </c:pt>
                <c:pt idx="1767">
                  <c:v>399.37400000000002</c:v>
                </c:pt>
                <c:pt idx="1768">
                  <c:v>399.54</c:v>
                </c:pt>
                <c:pt idx="1769">
                  <c:v>399.51599999999968</c:v>
                </c:pt>
                <c:pt idx="1770">
                  <c:v>399.49299999999954</c:v>
                </c:pt>
                <c:pt idx="1771">
                  <c:v>399.56400000000002</c:v>
                </c:pt>
                <c:pt idx="1772">
                  <c:v>399.42200000000003</c:v>
                </c:pt>
                <c:pt idx="1773">
                  <c:v>399.56400000000002</c:v>
                </c:pt>
                <c:pt idx="1774">
                  <c:v>399.61099999999999</c:v>
                </c:pt>
                <c:pt idx="1775">
                  <c:v>399.61099999999999</c:v>
                </c:pt>
                <c:pt idx="1776">
                  <c:v>399.68200000000002</c:v>
                </c:pt>
                <c:pt idx="1777">
                  <c:v>399.61099999999999</c:v>
                </c:pt>
                <c:pt idx="1778">
                  <c:v>399.63499999999999</c:v>
                </c:pt>
                <c:pt idx="1779">
                  <c:v>399.70599999999968</c:v>
                </c:pt>
                <c:pt idx="1780">
                  <c:v>399.68200000000002</c:v>
                </c:pt>
                <c:pt idx="1781">
                  <c:v>399.70599999999968</c:v>
                </c:pt>
                <c:pt idx="1782">
                  <c:v>399.70599999999968</c:v>
                </c:pt>
                <c:pt idx="1783">
                  <c:v>399.56400000000002</c:v>
                </c:pt>
                <c:pt idx="1784">
                  <c:v>399.63499999999999</c:v>
                </c:pt>
                <c:pt idx="1785">
                  <c:v>399.70599999999968</c:v>
                </c:pt>
                <c:pt idx="1786">
                  <c:v>399.58699999999953</c:v>
                </c:pt>
                <c:pt idx="1787">
                  <c:v>399.68200000000002</c:v>
                </c:pt>
                <c:pt idx="1788">
                  <c:v>399.65899999999999</c:v>
                </c:pt>
                <c:pt idx="1789">
                  <c:v>399.68200000000002</c:v>
                </c:pt>
                <c:pt idx="1790">
                  <c:v>399.72999999999968</c:v>
                </c:pt>
                <c:pt idx="1791">
                  <c:v>399.68200000000002</c:v>
                </c:pt>
                <c:pt idx="1792">
                  <c:v>399.82400000000001</c:v>
                </c:pt>
                <c:pt idx="1793">
                  <c:v>399.72999999999968</c:v>
                </c:pt>
                <c:pt idx="1794">
                  <c:v>399.72999999999968</c:v>
                </c:pt>
                <c:pt idx="1795">
                  <c:v>399.68200000000002</c:v>
                </c:pt>
                <c:pt idx="1796">
                  <c:v>399.80099999999999</c:v>
                </c:pt>
                <c:pt idx="1797">
                  <c:v>399.65899999999999</c:v>
                </c:pt>
                <c:pt idx="1798">
                  <c:v>399.72999999999968</c:v>
                </c:pt>
                <c:pt idx="1799">
                  <c:v>399.75299999999999</c:v>
                </c:pt>
                <c:pt idx="1800">
                  <c:v>399.58699999999953</c:v>
                </c:pt>
                <c:pt idx="1801">
                  <c:v>399.54</c:v>
                </c:pt>
                <c:pt idx="1802">
                  <c:v>399.61099999999999</c:v>
                </c:pt>
                <c:pt idx="1803">
                  <c:v>399.61099999999999</c:v>
                </c:pt>
                <c:pt idx="1804">
                  <c:v>399.39799999999968</c:v>
                </c:pt>
                <c:pt idx="1805">
                  <c:v>399.49299999999954</c:v>
                </c:pt>
                <c:pt idx="1806">
                  <c:v>399.58699999999953</c:v>
                </c:pt>
                <c:pt idx="1807">
                  <c:v>399.46899999999954</c:v>
                </c:pt>
                <c:pt idx="1808">
                  <c:v>399.327</c:v>
                </c:pt>
                <c:pt idx="1809">
                  <c:v>399.39799999999968</c:v>
                </c:pt>
                <c:pt idx="1810">
                  <c:v>399.42200000000003</c:v>
                </c:pt>
                <c:pt idx="1811">
                  <c:v>399.303</c:v>
                </c:pt>
                <c:pt idx="1812">
                  <c:v>399.46899999999954</c:v>
                </c:pt>
                <c:pt idx="1813">
                  <c:v>399.37400000000002</c:v>
                </c:pt>
                <c:pt idx="1814">
                  <c:v>399.35</c:v>
                </c:pt>
                <c:pt idx="1815">
                  <c:v>399.35</c:v>
                </c:pt>
                <c:pt idx="1816">
                  <c:v>399.25599999999969</c:v>
                </c:pt>
                <c:pt idx="1817">
                  <c:v>399.185</c:v>
                </c:pt>
                <c:pt idx="1818">
                  <c:v>399.20800000000003</c:v>
                </c:pt>
                <c:pt idx="1819">
                  <c:v>399.161</c:v>
                </c:pt>
                <c:pt idx="1820">
                  <c:v>399.161</c:v>
                </c:pt>
                <c:pt idx="1821">
                  <c:v>399.20800000000003</c:v>
                </c:pt>
                <c:pt idx="1822">
                  <c:v>398.97099999999961</c:v>
                </c:pt>
                <c:pt idx="1823">
                  <c:v>399.137</c:v>
                </c:pt>
                <c:pt idx="1824">
                  <c:v>399.185</c:v>
                </c:pt>
                <c:pt idx="1825">
                  <c:v>399.161</c:v>
                </c:pt>
                <c:pt idx="1826">
                  <c:v>399.23200000000003</c:v>
                </c:pt>
                <c:pt idx="1827">
                  <c:v>399.35</c:v>
                </c:pt>
                <c:pt idx="1828">
                  <c:v>399.35</c:v>
                </c:pt>
                <c:pt idx="1829">
                  <c:v>399.303</c:v>
                </c:pt>
                <c:pt idx="1830">
                  <c:v>399.44499999999999</c:v>
                </c:pt>
                <c:pt idx="1831">
                  <c:v>399.44499999999999</c:v>
                </c:pt>
                <c:pt idx="1832">
                  <c:v>399.37400000000002</c:v>
                </c:pt>
                <c:pt idx="1833">
                  <c:v>399.54</c:v>
                </c:pt>
                <c:pt idx="1834">
                  <c:v>399.56400000000002</c:v>
                </c:pt>
                <c:pt idx="1835">
                  <c:v>399.56400000000002</c:v>
                </c:pt>
                <c:pt idx="1836">
                  <c:v>399.49299999999954</c:v>
                </c:pt>
                <c:pt idx="1837">
                  <c:v>399.51599999999968</c:v>
                </c:pt>
                <c:pt idx="1838">
                  <c:v>399.49299999999954</c:v>
                </c:pt>
                <c:pt idx="1839">
                  <c:v>399.42200000000003</c:v>
                </c:pt>
                <c:pt idx="1840">
                  <c:v>399.56400000000002</c:v>
                </c:pt>
                <c:pt idx="1841">
                  <c:v>399.65899999999999</c:v>
                </c:pt>
                <c:pt idx="1842">
                  <c:v>399.63499999999999</c:v>
                </c:pt>
                <c:pt idx="1843">
                  <c:v>399.72999999999968</c:v>
                </c:pt>
                <c:pt idx="1844">
                  <c:v>399.75299999999999</c:v>
                </c:pt>
                <c:pt idx="1845">
                  <c:v>399.65899999999999</c:v>
                </c:pt>
                <c:pt idx="1846">
                  <c:v>399.58699999999953</c:v>
                </c:pt>
                <c:pt idx="1847">
                  <c:v>399.58699999999953</c:v>
                </c:pt>
                <c:pt idx="1848">
                  <c:v>399.51599999999968</c:v>
                </c:pt>
                <c:pt idx="1849">
                  <c:v>399.44499999999999</c:v>
                </c:pt>
                <c:pt idx="1850">
                  <c:v>399.42200000000003</c:v>
                </c:pt>
                <c:pt idx="1851">
                  <c:v>399.42200000000003</c:v>
                </c:pt>
                <c:pt idx="1852">
                  <c:v>399.37400000000002</c:v>
                </c:pt>
                <c:pt idx="1853">
                  <c:v>399.44499999999999</c:v>
                </c:pt>
                <c:pt idx="1854">
                  <c:v>399.35</c:v>
                </c:pt>
                <c:pt idx="1855">
                  <c:v>399.42200000000003</c:v>
                </c:pt>
                <c:pt idx="1856">
                  <c:v>399.37400000000002</c:v>
                </c:pt>
                <c:pt idx="1857">
                  <c:v>399.42200000000003</c:v>
                </c:pt>
                <c:pt idx="1858">
                  <c:v>399.303</c:v>
                </c:pt>
                <c:pt idx="1859">
                  <c:v>399.25599999999969</c:v>
                </c:pt>
                <c:pt idx="1860">
                  <c:v>399.35</c:v>
                </c:pt>
                <c:pt idx="1861">
                  <c:v>399.185</c:v>
                </c:pt>
                <c:pt idx="1862">
                  <c:v>399.25599999999969</c:v>
                </c:pt>
                <c:pt idx="1863">
                  <c:v>399.09</c:v>
                </c:pt>
                <c:pt idx="1864">
                  <c:v>399.01900000000001</c:v>
                </c:pt>
                <c:pt idx="1865">
                  <c:v>399.137</c:v>
                </c:pt>
                <c:pt idx="1866">
                  <c:v>399.137</c:v>
                </c:pt>
                <c:pt idx="1867">
                  <c:v>399.06599999999969</c:v>
                </c:pt>
                <c:pt idx="1868">
                  <c:v>399.161</c:v>
                </c:pt>
                <c:pt idx="1869">
                  <c:v>399.20800000000003</c:v>
                </c:pt>
                <c:pt idx="1870">
                  <c:v>399.20800000000003</c:v>
                </c:pt>
                <c:pt idx="1871">
                  <c:v>399.113</c:v>
                </c:pt>
                <c:pt idx="1872">
                  <c:v>399.35</c:v>
                </c:pt>
                <c:pt idx="1873">
                  <c:v>399.279</c:v>
                </c:pt>
                <c:pt idx="1874">
                  <c:v>399.327</c:v>
                </c:pt>
                <c:pt idx="1875">
                  <c:v>399.279</c:v>
                </c:pt>
                <c:pt idx="1876">
                  <c:v>399.185</c:v>
                </c:pt>
                <c:pt idx="1877">
                  <c:v>399.35</c:v>
                </c:pt>
                <c:pt idx="1878">
                  <c:v>399.46899999999954</c:v>
                </c:pt>
                <c:pt idx="1879">
                  <c:v>399.46899999999954</c:v>
                </c:pt>
                <c:pt idx="1880">
                  <c:v>399.46899999999954</c:v>
                </c:pt>
                <c:pt idx="1881">
                  <c:v>399.75299999999999</c:v>
                </c:pt>
                <c:pt idx="1882">
                  <c:v>399.77699999999953</c:v>
                </c:pt>
                <c:pt idx="1883">
                  <c:v>399.75299999999999</c:v>
                </c:pt>
                <c:pt idx="1884">
                  <c:v>399.84800000000001</c:v>
                </c:pt>
                <c:pt idx="1885">
                  <c:v>399.84800000000001</c:v>
                </c:pt>
                <c:pt idx="1886">
                  <c:v>399.84800000000001</c:v>
                </c:pt>
                <c:pt idx="1887">
                  <c:v>399.91899999999936</c:v>
                </c:pt>
                <c:pt idx="1888">
                  <c:v>399.94299999999993</c:v>
                </c:pt>
                <c:pt idx="1889">
                  <c:v>400.08499999999964</c:v>
                </c:pt>
                <c:pt idx="1890">
                  <c:v>399.94299999999993</c:v>
                </c:pt>
                <c:pt idx="1891">
                  <c:v>400.01400000000001</c:v>
                </c:pt>
                <c:pt idx="1892">
                  <c:v>399.87200000000001</c:v>
                </c:pt>
                <c:pt idx="1893">
                  <c:v>400.01400000000001</c:v>
                </c:pt>
                <c:pt idx="1894">
                  <c:v>400.03799999999961</c:v>
                </c:pt>
                <c:pt idx="1895">
                  <c:v>400.01400000000001</c:v>
                </c:pt>
                <c:pt idx="1896">
                  <c:v>400.01400000000001</c:v>
                </c:pt>
                <c:pt idx="1897">
                  <c:v>400.18</c:v>
                </c:pt>
                <c:pt idx="1898">
                  <c:v>400.22699999999935</c:v>
                </c:pt>
                <c:pt idx="1899">
                  <c:v>400.13299999999964</c:v>
                </c:pt>
                <c:pt idx="1900">
                  <c:v>400.08499999999964</c:v>
                </c:pt>
                <c:pt idx="1901">
                  <c:v>400.08499999999964</c:v>
                </c:pt>
                <c:pt idx="1902">
                  <c:v>400.10899999999964</c:v>
                </c:pt>
                <c:pt idx="1903">
                  <c:v>400.06099999999969</c:v>
                </c:pt>
                <c:pt idx="1904">
                  <c:v>399.89599999999967</c:v>
                </c:pt>
                <c:pt idx="1905">
                  <c:v>399.91899999999936</c:v>
                </c:pt>
                <c:pt idx="1906">
                  <c:v>400.03799999999961</c:v>
                </c:pt>
                <c:pt idx="1907">
                  <c:v>399.98999999999961</c:v>
                </c:pt>
                <c:pt idx="1908">
                  <c:v>400.01400000000001</c:v>
                </c:pt>
                <c:pt idx="1909">
                  <c:v>400.01400000000001</c:v>
                </c:pt>
                <c:pt idx="1910">
                  <c:v>400.06099999999969</c:v>
                </c:pt>
                <c:pt idx="1911">
                  <c:v>400.01400000000001</c:v>
                </c:pt>
                <c:pt idx="1912">
                  <c:v>400.08499999999964</c:v>
                </c:pt>
                <c:pt idx="1913">
                  <c:v>400.15600000000001</c:v>
                </c:pt>
                <c:pt idx="1914">
                  <c:v>400.10899999999964</c:v>
                </c:pt>
                <c:pt idx="1915">
                  <c:v>399.94299999999993</c:v>
                </c:pt>
                <c:pt idx="1916">
                  <c:v>400.03799999999961</c:v>
                </c:pt>
                <c:pt idx="1917">
                  <c:v>399.96699999999947</c:v>
                </c:pt>
                <c:pt idx="1918">
                  <c:v>400.13299999999964</c:v>
                </c:pt>
                <c:pt idx="1919">
                  <c:v>400.15600000000001</c:v>
                </c:pt>
                <c:pt idx="1920">
                  <c:v>400.01400000000001</c:v>
                </c:pt>
                <c:pt idx="1921">
                  <c:v>400.08499999999964</c:v>
                </c:pt>
                <c:pt idx="1922">
                  <c:v>400.08499999999964</c:v>
                </c:pt>
                <c:pt idx="1923">
                  <c:v>400.08499999999964</c:v>
                </c:pt>
                <c:pt idx="1924">
                  <c:v>399.96699999999947</c:v>
                </c:pt>
                <c:pt idx="1925">
                  <c:v>399.98999999999961</c:v>
                </c:pt>
                <c:pt idx="1926">
                  <c:v>399.91899999999936</c:v>
                </c:pt>
                <c:pt idx="1927">
                  <c:v>399.89599999999967</c:v>
                </c:pt>
                <c:pt idx="1928">
                  <c:v>399.98999999999961</c:v>
                </c:pt>
                <c:pt idx="1929">
                  <c:v>399.91899999999936</c:v>
                </c:pt>
                <c:pt idx="1930">
                  <c:v>399.77699999999953</c:v>
                </c:pt>
                <c:pt idx="1931">
                  <c:v>399.91899999999936</c:v>
                </c:pt>
                <c:pt idx="1932">
                  <c:v>399.87200000000001</c:v>
                </c:pt>
                <c:pt idx="1933">
                  <c:v>399.91899999999936</c:v>
                </c:pt>
                <c:pt idx="1934">
                  <c:v>399.94299999999993</c:v>
                </c:pt>
                <c:pt idx="1935">
                  <c:v>399.89599999999967</c:v>
                </c:pt>
                <c:pt idx="1936">
                  <c:v>399.89599999999967</c:v>
                </c:pt>
                <c:pt idx="1937">
                  <c:v>399.89599999999967</c:v>
                </c:pt>
                <c:pt idx="1938">
                  <c:v>399.96699999999947</c:v>
                </c:pt>
                <c:pt idx="1939">
                  <c:v>400.10899999999964</c:v>
                </c:pt>
                <c:pt idx="1940">
                  <c:v>400.03799999999961</c:v>
                </c:pt>
                <c:pt idx="1941">
                  <c:v>400.18</c:v>
                </c:pt>
                <c:pt idx="1942">
                  <c:v>400.03799999999961</c:v>
                </c:pt>
                <c:pt idx="1943">
                  <c:v>400.18</c:v>
                </c:pt>
                <c:pt idx="1944">
                  <c:v>400.18</c:v>
                </c:pt>
                <c:pt idx="1945">
                  <c:v>400.18</c:v>
                </c:pt>
                <c:pt idx="1946">
                  <c:v>400.25099999999969</c:v>
                </c:pt>
                <c:pt idx="1947">
                  <c:v>400.25099999999969</c:v>
                </c:pt>
                <c:pt idx="1948">
                  <c:v>400.25099999999969</c:v>
                </c:pt>
                <c:pt idx="1949">
                  <c:v>400.27499999999969</c:v>
                </c:pt>
                <c:pt idx="1950">
                  <c:v>400.18</c:v>
                </c:pt>
                <c:pt idx="1951">
                  <c:v>400.10899999999964</c:v>
                </c:pt>
                <c:pt idx="1952">
                  <c:v>400.20400000000001</c:v>
                </c:pt>
                <c:pt idx="1953">
                  <c:v>400.27499999999969</c:v>
                </c:pt>
                <c:pt idx="1954">
                  <c:v>400.25099999999969</c:v>
                </c:pt>
                <c:pt idx="1955">
                  <c:v>400.18</c:v>
                </c:pt>
                <c:pt idx="1956">
                  <c:v>400.25099999999969</c:v>
                </c:pt>
                <c:pt idx="1957">
                  <c:v>400.18</c:v>
                </c:pt>
                <c:pt idx="1958">
                  <c:v>400.10899999999964</c:v>
                </c:pt>
                <c:pt idx="1959">
                  <c:v>400.25099999999969</c:v>
                </c:pt>
                <c:pt idx="1960">
                  <c:v>400.20400000000001</c:v>
                </c:pt>
                <c:pt idx="1961">
                  <c:v>400.10899999999964</c:v>
                </c:pt>
                <c:pt idx="1962">
                  <c:v>400.20400000000001</c:v>
                </c:pt>
                <c:pt idx="1963">
                  <c:v>400.18</c:v>
                </c:pt>
                <c:pt idx="1964">
                  <c:v>400.18</c:v>
                </c:pt>
                <c:pt idx="1965">
                  <c:v>400.27499999999969</c:v>
                </c:pt>
                <c:pt idx="1966">
                  <c:v>400.25099999999969</c:v>
                </c:pt>
                <c:pt idx="1967">
                  <c:v>400.25099999999969</c:v>
                </c:pt>
                <c:pt idx="1968">
                  <c:v>400.18</c:v>
                </c:pt>
                <c:pt idx="1969">
                  <c:v>400.25099999999969</c:v>
                </c:pt>
                <c:pt idx="1970">
                  <c:v>400.18</c:v>
                </c:pt>
                <c:pt idx="1971">
                  <c:v>400.18</c:v>
                </c:pt>
                <c:pt idx="1972">
                  <c:v>400.25099999999969</c:v>
                </c:pt>
                <c:pt idx="1973">
                  <c:v>400.25099999999969</c:v>
                </c:pt>
                <c:pt idx="1974">
                  <c:v>400.39299999999969</c:v>
                </c:pt>
                <c:pt idx="1975">
                  <c:v>400.322</c:v>
                </c:pt>
                <c:pt idx="1976">
                  <c:v>400.25099999999969</c:v>
                </c:pt>
                <c:pt idx="1977">
                  <c:v>400.39299999999969</c:v>
                </c:pt>
                <c:pt idx="1978">
                  <c:v>400.322</c:v>
                </c:pt>
                <c:pt idx="1979">
                  <c:v>400.39299999999969</c:v>
                </c:pt>
                <c:pt idx="1980">
                  <c:v>400.39299999999969</c:v>
                </c:pt>
                <c:pt idx="1981">
                  <c:v>400.39299999999969</c:v>
                </c:pt>
                <c:pt idx="1982">
                  <c:v>400.322</c:v>
                </c:pt>
                <c:pt idx="1983">
                  <c:v>400.25099999999969</c:v>
                </c:pt>
                <c:pt idx="1984">
                  <c:v>400.322</c:v>
                </c:pt>
                <c:pt idx="1985">
                  <c:v>400.322</c:v>
                </c:pt>
                <c:pt idx="1986">
                  <c:v>400.10899999999964</c:v>
                </c:pt>
                <c:pt idx="1987">
                  <c:v>400.18</c:v>
                </c:pt>
                <c:pt idx="1988">
                  <c:v>400.15600000000001</c:v>
                </c:pt>
                <c:pt idx="1989">
                  <c:v>400.25099999999969</c:v>
                </c:pt>
                <c:pt idx="1990">
                  <c:v>400.08499999999964</c:v>
                </c:pt>
                <c:pt idx="1991">
                  <c:v>400.25099999999969</c:v>
                </c:pt>
                <c:pt idx="1992">
                  <c:v>400.15600000000001</c:v>
                </c:pt>
                <c:pt idx="1993">
                  <c:v>400.22699999999935</c:v>
                </c:pt>
                <c:pt idx="1994">
                  <c:v>400.22699999999935</c:v>
                </c:pt>
                <c:pt idx="1995">
                  <c:v>400.10899999999964</c:v>
                </c:pt>
                <c:pt idx="1996">
                  <c:v>400.2979999999996</c:v>
                </c:pt>
                <c:pt idx="1997">
                  <c:v>400.2979999999996</c:v>
                </c:pt>
                <c:pt idx="1998">
                  <c:v>400.2979999999996</c:v>
                </c:pt>
                <c:pt idx="1999">
                  <c:v>400.27499999999969</c:v>
                </c:pt>
                <c:pt idx="2000">
                  <c:v>400.15600000000001</c:v>
                </c:pt>
                <c:pt idx="2001">
                  <c:v>400.25099999999969</c:v>
                </c:pt>
                <c:pt idx="2002">
                  <c:v>400.25099999999969</c:v>
                </c:pt>
                <c:pt idx="2003">
                  <c:v>400.15600000000001</c:v>
                </c:pt>
                <c:pt idx="2004">
                  <c:v>400.01400000000001</c:v>
                </c:pt>
                <c:pt idx="2005">
                  <c:v>400.01400000000001</c:v>
                </c:pt>
                <c:pt idx="2006">
                  <c:v>400.08499999999964</c:v>
                </c:pt>
                <c:pt idx="2007">
                  <c:v>400.15600000000001</c:v>
                </c:pt>
                <c:pt idx="2008">
                  <c:v>400.08499999999964</c:v>
                </c:pt>
                <c:pt idx="2009">
                  <c:v>400.15600000000001</c:v>
                </c:pt>
                <c:pt idx="2010">
                  <c:v>400.20400000000001</c:v>
                </c:pt>
                <c:pt idx="2011">
                  <c:v>400.15600000000001</c:v>
                </c:pt>
                <c:pt idx="2012">
                  <c:v>400.13299999999964</c:v>
                </c:pt>
                <c:pt idx="2013">
                  <c:v>400.22699999999935</c:v>
                </c:pt>
                <c:pt idx="2014">
                  <c:v>400.2979999999996</c:v>
                </c:pt>
                <c:pt idx="2015">
                  <c:v>400.13299999999964</c:v>
                </c:pt>
                <c:pt idx="2016">
                  <c:v>400.22699999999935</c:v>
                </c:pt>
                <c:pt idx="2017">
                  <c:v>400.25099999999969</c:v>
                </c:pt>
                <c:pt idx="2018">
                  <c:v>400.20400000000001</c:v>
                </c:pt>
                <c:pt idx="2019">
                  <c:v>400.10899999999964</c:v>
                </c:pt>
                <c:pt idx="2020">
                  <c:v>400.13299999999964</c:v>
                </c:pt>
                <c:pt idx="2021">
                  <c:v>400.03799999999961</c:v>
                </c:pt>
                <c:pt idx="2022">
                  <c:v>400.13299999999964</c:v>
                </c:pt>
                <c:pt idx="2023">
                  <c:v>400.18</c:v>
                </c:pt>
                <c:pt idx="2024">
                  <c:v>400.18</c:v>
                </c:pt>
                <c:pt idx="2025">
                  <c:v>400.10899999999964</c:v>
                </c:pt>
                <c:pt idx="2026">
                  <c:v>400.08499999999964</c:v>
                </c:pt>
                <c:pt idx="2027">
                  <c:v>399.94299999999993</c:v>
                </c:pt>
                <c:pt idx="2028">
                  <c:v>400.06099999999969</c:v>
                </c:pt>
                <c:pt idx="2029">
                  <c:v>399.87200000000001</c:v>
                </c:pt>
                <c:pt idx="2030">
                  <c:v>399.91899999999936</c:v>
                </c:pt>
                <c:pt idx="2031">
                  <c:v>399.94299999999993</c:v>
                </c:pt>
                <c:pt idx="2032">
                  <c:v>399.91899999999936</c:v>
                </c:pt>
                <c:pt idx="2033">
                  <c:v>399.84800000000001</c:v>
                </c:pt>
                <c:pt idx="2034">
                  <c:v>399.96699999999947</c:v>
                </c:pt>
                <c:pt idx="2035">
                  <c:v>399.91899999999936</c:v>
                </c:pt>
                <c:pt idx="2036">
                  <c:v>399.89599999999967</c:v>
                </c:pt>
                <c:pt idx="2037">
                  <c:v>400.03799999999961</c:v>
                </c:pt>
                <c:pt idx="2038">
                  <c:v>400.10899999999964</c:v>
                </c:pt>
                <c:pt idx="2039">
                  <c:v>400.08499999999964</c:v>
                </c:pt>
                <c:pt idx="2040">
                  <c:v>400.10899999999964</c:v>
                </c:pt>
                <c:pt idx="2041">
                  <c:v>400.01400000000001</c:v>
                </c:pt>
                <c:pt idx="2042">
                  <c:v>400.01400000000001</c:v>
                </c:pt>
                <c:pt idx="2043">
                  <c:v>400.08499999999964</c:v>
                </c:pt>
                <c:pt idx="2044">
                  <c:v>400.18</c:v>
                </c:pt>
                <c:pt idx="2045">
                  <c:v>400.13299999999964</c:v>
                </c:pt>
                <c:pt idx="2046">
                  <c:v>400.27499999999969</c:v>
                </c:pt>
                <c:pt idx="2047">
                  <c:v>400.27499999999969</c:v>
                </c:pt>
                <c:pt idx="2048">
                  <c:v>400.322</c:v>
                </c:pt>
                <c:pt idx="2049">
                  <c:v>400.20400000000001</c:v>
                </c:pt>
                <c:pt idx="2050">
                  <c:v>400.322</c:v>
                </c:pt>
                <c:pt idx="2051">
                  <c:v>400.322</c:v>
                </c:pt>
                <c:pt idx="2052">
                  <c:v>400.22699999999935</c:v>
                </c:pt>
                <c:pt idx="2053">
                  <c:v>400.36900000000031</c:v>
                </c:pt>
                <c:pt idx="2054">
                  <c:v>400.36900000000031</c:v>
                </c:pt>
                <c:pt idx="2055">
                  <c:v>400.27499999999969</c:v>
                </c:pt>
                <c:pt idx="2056">
                  <c:v>400.44099999999969</c:v>
                </c:pt>
                <c:pt idx="2057">
                  <c:v>400.322</c:v>
                </c:pt>
                <c:pt idx="2058">
                  <c:v>400.36900000000031</c:v>
                </c:pt>
                <c:pt idx="2059">
                  <c:v>400.322</c:v>
                </c:pt>
                <c:pt idx="2060">
                  <c:v>400.39299999999969</c:v>
                </c:pt>
                <c:pt idx="2061">
                  <c:v>400.25099999999969</c:v>
                </c:pt>
                <c:pt idx="2062">
                  <c:v>400.18</c:v>
                </c:pt>
                <c:pt idx="2063">
                  <c:v>400.322</c:v>
                </c:pt>
                <c:pt idx="2064">
                  <c:v>400.2979999999996</c:v>
                </c:pt>
                <c:pt idx="2065">
                  <c:v>400.13299999999964</c:v>
                </c:pt>
                <c:pt idx="2066">
                  <c:v>400.22699999999935</c:v>
                </c:pt>
                <c:pt idx="2067">
                  <c:v>400.2979999999996</c:v>
                </c:pt>
                <c:pt idx="2068">
                  <c:v>400.2979999999996</c:v>
                </c:pt>
                <c:pt idx="2069">
                  <c:v>400.346</c:v>
                </c:pt>
                <c:pt idx="2070">
                  <c:v>400.346</c:v>
                </c:pt>
                <c:pt idx="2071">
                  <c:v>400.10899999999964</c:v>
                </c:pt>
                <c:pt idx="2072">
                  <c:v>400.22699999999935</c:v>
                </c:pt>
                <c:pt idx="2073">
                  <c:v>400.25099999999969</c:v>
                </c:pt>
                <c:pt idx="2074">
                  <c:v>400.22699999999935</c:v>
                </c:pt>
                <c:pt idx="2075">
                  <c:v>400.2979999999996</c:v>
                </c:pt>
                <c:pt idx="2076">
                  <c:v>400.2979999999996</c:v>
                </c:pt>
                <c:pt idx="2077">
                  <c:v>400.20400000000001</c:v>
                </c:pt>
                <c:pt idx="2078">
                  <c:v>400.27499999999969</c:v>
                </c:pt>
                <c:pt idx="2079">
                  <c:v>400.41699999999935</c:v>
                </c:pt>
                <c:pt idx="2080">
                  <c:v>400.53500000000003</c:v>
                </c:pt>
                <c:pt idx="2081">
                  <c:v>400.512</c:v>
                </c:pt>
                <c:pt idx="2082">
                  <c:v>400.464</c:v>
                </c:pt>
                <c:pt idx="2083">
                  <c:v>400.55900000000008</c:v>
                </c:pt>
                <c:pt idx="2084">
                  <c:v>400.53500000000003</c:v>
                </c:pt>
                <c:pt idx="2085">
                  <c:v>400.53500000000003</c:v>
                </c:pt>
                <c:pt idx="2086">
                  <c:v>400.60599999999999</c:v>
                </c:pt>
                <c:pt idx="2087">
                  <c:v>400.44099999999969</c:v>
                </c:pt>
                <c:pt idx="2088">
                  <c:v>400.4879999999996</c:v>
                </c:pt>
                <c:pt idx="2089">
                  <c:v>400.58300000000003</c:v>
                </c:pt>
                <c:pt idx="2090">
                  <c:v>400.4879999999996</c:v>
                </c:pt>
                <c:pt idx="2091">
                  <c:v>400.41699999999935</c:v>
                </c:pt>
                <c:pt idx="2092">
                  <c:v>400.512</c:v>
                </c:pt>
                <c:pt idx="2093">
                  <c:v>400.4879999999996</c:v>
                </c:pt>
                <c:pt idx="2094">
                  <c:v>400.41699999999935</c:v>
                </c:pt>
                <c:pt idx="2095">
                  <c:v>400.346</c:v>
                </c:pt>
                <c:pt idx="2096">
                  <c:v>400.39299999999969</c:v>
                </c:pt>
                <c:pt idx="2097">
                  <c:v>400.39299999999969</c:v>
                </c:pt>
                <c:pt idx="2098">
                  <c:v>400.27499999999969</c:v>
                </c:pt>
                <c:pt idx="2099">
                  <c:v>400.25099999999969</c:v>
                </c:pt>
                <c:pt idx="2100">
                  <c:v>400.18</c:v>
                </c:pt>
                <c:pt idx="2101">
                  <c:v>400.10899999999964</c:v>
                </c:pt>
                <c:pt idx="2102">
                  <c:v>400.03799999999961</c:v>
                </c:pt>
                <c:pt idx="2103">
                  <c:v>400.03799999999961</c:v>
                </c:pt>
                <c:pt idx="2104">
                  <c:v>400.08499999999964</c:v>
                </c:pt>
                <c:pt idx="2105">
                  <c:v>400.15600000000001</c:v>
                </c:pt>
                <c:pt idx="2106">
                  <c:v>400.15600000000001</c:v>
                </c:pt>
                <c:pt idx="2107">
                  <c:v>400.15600000000001</c:v>
                </c:pt>
                <c:pt idx="2108">
                  <c:v>400.08499999999964</c:v>
                </c:pt>
                <c:pt idx="2109">
                  <c:v>400.18</c:v>
                </c:pt>
                <c:pt idx="2110">
                  <c:v>400.15600000000001</c:v>
                </c:pt>
                <c:pt idx="2111">
                  <c:v>400.18</c:v>
                </c:pt>
                <c:pt idx="2112">
                  <c:v>400.03799999999961</c:v>
                </c:pt>
                <c:pt idx="2113">
                  <c:v>400.03799999999961</c:v>
                </c:pt>
                <c:pt idx="2114">
                  <c:v>400.15600000000001</c:v>
                </c:pt>
                <c:pt idx="2115">
                  <c:v>400.13299999999964</c:v>
                </c:pt>
                <c:pt idx="2116">
                  <c:v>400.08499999999964</c:v>
                </c:pt>
                <c:pt idx="2117">
                  <c:v>399.98999999999961</c:v>
                </c:pt>
                <c:pt idx="2118">
                  <c:v>400.08499999999964</c:v>
                </c:pt>
                <c:pt idx="2119">
                  <c:v>400.06099999999969</c:v>
                </c:pt>
                <c:pt idx="2120">
                  <c:v>400.08499999999964</c:v>
                </c:pt>
                <c:pt idx="2121">
                  <c:v>399.94299999999993</c:v>
                </c:pt>
                <c:pt idx="2122">
                  <c:v>400.01400000000001</c:v>
                </c:pt>
                <c:pt idx="2123">
                  <c:v>400.06099999999969</c:v>
                </c:pt>
                <c:pt idx="2124">
                  <c:v>400.06099999999969</c:v>
                </c:pt>
                <c:pt idx="2125">
                  <c:v>400.06099999999969</c:v>
                </c:pt>
                <c:pt idx="2126">
                  <c:v>400.03799999999961</c:v>
                </c:pt>
                <c:pt idx="2127">
                  <c:v>399.96699999999947</c:v>
                </c:pt>
                <c:pt idx="2128">
                  <c:v>400.03799999999961</c:v>
                </c:pt>
                <c:pt idx="2129">
                  <c:v>399.98999999999961</c:v>
                </c:pt>
                <c:pt idx="2130">
                  <c:v>399.89599999999967</c:v>
                </c:pt>
                <c:pt idx="2131">
                  <c:v>399.82400000000001</c:v>
                </c:pt>
                <c:pt idx="2132">
                  <c:v>399.82400000000001</c:v>
                </c:pt>
                <c:pt idx="2133">
                  <c:v>399.82400000000001</c:v>
                </c:pt>
                <c:pt idx="2134">
                  <c:v>399.89599999999967</c:v>
                </c:pt>
                <c:pt idx="2135">
                  <c:v>399.89599999999967</c:v>
                </c:pt>
                <c:pt idx="2136">
                  <c:v>399.89599999999967</c:v>
                </c:pt>
                <c:pt idx="2137">
                  <c:v>399.87200000000001</c:v>
                </c:pt>
                <c:pt idx="2138">
                  <c:v>399.80099999999999</c:v>
                </c:pt>
                <c:pt idx="2139">
                  <c:v>399.80099999999999</c:v>
                </c:pt>
                <c:pt idx="2140">
                  <c:v>399.75299999999999</c:v>
                </c:pt>
                <c:pt idx="2141">
                  <c:v>399.94299999999993</c:v>
                </c:pt>
                <c:pt idx="2142">
                  <c:v>399.82400000000001</c:v>
                </c:pt>
                <c:pt idx="2143">
                  <c:v>399.87200000000001</c:v>
                </c:pt>
                <c:pt idx="2144">
                  <c:v>399.87200000000001</c:v>
                </c:pt>
                <c:pt idx="2145">
                  <c:v>399.91899999999936</c:v>
                </c:pt>
                <c:pt idx="2146">
                  <c:v>399.77699999999953</c:v>
                </c:pt>
                <c:pt idx="2147">
                  <c:v>399.89599999999967</c:v>
                </c:pt>
                <c:pt idx="2148">
                  <c:v>399.89599999999967</c:v>
                </c:pt>
                <c:pt idx="2149">
                  <c:v>399.77699999999953</c:v>
                </c:pt>
                <c:pt idx="2150">
                  <c:v>399.82400000000001</c:v>
                </c:pt>
                <c:pt idx="2151">
                  <c:v>399.84800000000001</c:v>
                </c:pt>
                <c:pt idx="2152">
                  <c:v>399.89599999999967</c:v>
                </c:pt>
                <c:pt idx="2153">
                  <c:v>399.75299999999999</c:v>
                </c:pt>
                <c:pt idx="2154">
                  <c:v>399.80099999999999</c:v>
                </c:pt>
                <c:pt idx="2155">
                  <c:v>399.89599999999967</c:v>
                </c:pt>
                <c:pt idx="2156">
                  <c:v>399.89599999999967</c:v>
                </c:pt>
                <c:pt idx="2157">
                  <c:v>399.72999999999968</c:v>
                </c:pt>
                <c:pt idx="2158">
                  <c:v>399.77699999999953</c:v>
                </c:pt>
                <c:pt idx="2159">
                  <c:v>399.65899999999999</c:v>
                </c:pt>
                <c:pt idx="2160">
                  <c:v>399.77699999999953</c:v>
                </c:pt>
                <c:pt idx="2161">
                  <c:v>399.72999999999968</c:v>
                </c:pt>
                <c:pt idx="2162">
                  <c:v>399.70599999999968</c:v>
                </c:pt>
                <c:pt idx="2163">
                  <c:v>399.89599999999967</c:v>
                </c:pt>
                <c:pt idx="2164">
                  <c:v>399.84800000000001</c:v>
                </c:pt>
                <c:pt idx="2165">
                  <c:v>399.89599999999967</c:v>
                </c:pt>
                <c:pt idx="2166">
                  <c:v>399.89599999999967</c:v>
                </c:pt>
                <c:pt idx="2167">
                  <c:v>399.89599999999967</c:v>
                </c:pt>
                <c:pt idx="2168">
                  <c:v>399.89599999999967</c:v>
                </c:pt>
                <c:pt idx="2169">
                  <c:v>399.91899999999936</c:v>
                </c:pt>
                <c:pt idx="2170">
                  <c:v>399.82400000000001</c:v>
                </c:pt>
                <c:pt idx="2171">
                  <c:v>399.91899999999936</c:v>
                </c:pt>
                <c:pt idx="2172">
                  <c:v>399.75299999999999</c:v>
                </c:pt>
                <c:pt idx="2173">
                  <c:v>399.82400000000001</c:v>
                </c:pt>
                <c:pt idx="2174">
                  <c:v>399.89599999999967</c:v>
                </c:pt>
                <c:pt idx="2175">
                  <c:v>399.89599999999967</c:v>
                </c:pt>
                <c:pt idx="2176">
                  <c:v>399.89599999999967</c:v>
                </c:pt>
                <c:pt idx="2177">
                  <c:v>399.94299999999993</c:v>
                </c:pt>
                <c:pt idx="2178">
                  <c:v>399.77699999999953</c:v>
                </c:pt>
                <c:pt idx="2179">
                  <c:v>399.94299999999993</c:v>
                </c:pt>
                <c:pt idx="2180">
                  <c:v>400.03799999999961</c:v>
                </c:pt>
                <c:pt idx="2181">
                  <c:v>400.03799999999961</c:v>
                </c:pt>
                <c:pt idx="2182">
                  <c:v>399.96699999999947</c:v>
                </c:pt>
                <c:pt idx="2183">
                  <c:v>400.10899999999964</c:v>
                </c:pt>
                <c:pt idx="2184">
                  <c:v>400.03799999999961</c:v>
                </c:pt>
                <c:pt idx="2185">
                  <c:v>399.98999999999961</c:v>
                </c:pt>
                <c:pt idx="2186">
                  <c:v>399.98999999999961</c:v>
                </c:pt>
                <c:pt idx="2187">
                  <c:v>399.82400000000001</c:v>
                </c:pt>
                <c:pt idx="2188">
                  <c:v>399.98999999999961</c:v>
                </c:pt>
                <c:pt idx="2189">
                  <c:v>399.91899999999936</c:v>
                </c:pt>
                <c:pt idx="2190">
                  <c:v>399.94299999999993</c:v>
                </c:pt>
                <c:pt idx="2191">
                  <c:v>399.72999999999968</c:v>
                </c:pt>
                <c:pt idx="2192">
                  <c:v>399.89599999999967</c:v>
                </c:pt>
                <c:pt idx="2193">
                  <c:v>399.82400000000001</c:v>
                </c:pt>
                <c:pt idx="2194">
                  <c:v>399.94299999999993</c:v>
                </c:pt>
                <c:pt idx="2195">
                  <c:v>399.89599999999967</c:v>
                </c:pt>
                <c:pt idx="2196">
                  <c:v>399.80099999999999</c:v>
                </c:pt>
                <c:pt idx="2197">
                  <c:v>399.68200000000002</c:v>
                </c:pt>
                <c:pt idx="2198">
                  <c:v>399.84800000000001</c:v>
                </c:pt>
                <c:pt idx="2199">
                  <c:v>399.91899999999936</c:v>
                </c:pt>
                <c:pt idx="2200">
                  <c:v>399.91899999999936</c:v>
                </c:pt>
                <c:pt idx="2201">
                  <c:v>399.91899999999936</c:v>
                </c:pt>
                <c:pt idx="2202">
                  <c:v>399.80099999999999</c:v>
                </c:pt>
                <c:pt idx="2203">
                  <c:v>399.94299999999993</c:v>
                </c:pt>
                <c:pt idx="2204">
                  <c:v>399.96699999999947</c:v>
                </c:pt>
                <c:pt idx="2205">
                  <c:v>399.96699999999947</c:v>
                </c:pt>
                <c:pt idx="2206">
                  <c:v>400.06099999999969</c:v>
                </c:pt>
                <c:pt idx="2207">
                  <c:v>399.96699999999947</c:v>
                </c:pt>
                <c:pt idx="2208">
                  <c:v>400.06099999999969</c:v>
                </c:pt>
                <c:pt idx="2209">
                  <c:v>400.06099999999969</c:v>
                </c:pt>
                <c:pt idx="2210">
                  <c:v>400.06099999999969</c:v>
                </c:pt>
                <c:pt idx="2211">
                  <c:v>399.98999999999961</c:v>
                </c:pt>
                <c:pt idx="2212">
                  <c:v>400.08499999999964</c:v>
                </c:pt>
                <c:pt idx="2213">
                  <c:v>400.08499999999964</c:v>
                </c:pt>
                <c:pt idx="2214">
                  <c:v>400.13299999999964</c:v>
                </c:pt>
                <c:pt idx="2215">
                  <c:v>400.22699999999935</c:v>
                </c:pt>
                <c:pt idx="2216">
                  <c:v>400.01400000000001</c:v>
                </c:pt>
                <c:pt idx="2217">
                  <c:v>400.22699999999935</c:v>
                </c:pt>
                <c:pt idx="2218">
                  <c:v>400.22699999999935</c:v>
                </c:pt>
                <c:pt idx="2219">
                  <c:v>400.22699999999935</c:v>
                </c:pt>
                <c:pt idx="2220">
                  <c:v>400.22699999999935</c:v>
                </c:pt>
                <c:pt idx="2221">
                  <c:v>400.10899999999964</c:v>
                </c:pt>
                <c:pt idx="2222">
                  <c:v>400.15600000000001</c:v>
                </c:pt>
                <c:pt idx="2223">
                  <c:v>400.20400000000001</c:v>
                </c:pt>
                <c:pt idx="2224">
                  <c:v>400.22699999999935</c:v>
                </c:pt>
                <c:pt idx="2225">
                  <c:v>400.15600000000001</c:v>
                </c:pt>
                <c:pt idx="2226">
                  <c:v>400.15600000000001</c:v>
                </c:pt>
                <c:pt idx="2227">
                  <c:v>400.01400000000001</c:v>
                </c:pt>
                <c:pt idx="2228">
                  <c:v>399.82400000000001</c:v>
                </c:pt>
                <c:pt idx="2229">
                  <c:v>399.91899999999936</c:v>
                </c:pt>
                <c:pt idx="2230">
                  <c:v>399.96699999999947</c:v>
                </c:pt>
                <c:pt idx="2231">
                  <c:v>399.98999999999961</c:v>
                </c:pt>
                <c:pt idx="2232">
                  <c:v>399.96699999999947</c:v>
                </c:pt>
                <c:pt idx="2233">
                  <c:v>399.96699999999947</c:v>
                </c:pt>
                <c:pt idx="2234">
                  <c:v>399.89599999999967</c:v>
                </c:pt>
                <c:pt idx="2235">
                  <c:v>400.06099999999969</c:v>
                </c:pt>
                <c:pt idx="2236">
                  <c:v>399.96699999999947</c:v>
                </c:pt>
                <c:pt idx="2237">
                  <c:v>399.89599999999967</c:v>
                </c:pt>
                <c:pt idx="2238">
                  <c:v>400.10899999999964</c:v>
                </c:pt>
                <c:pt idx="2239">
                  <c:v>400.03799999999961</c:v>
                </c:pt>
                <c:pt idx="2240">
                  <c:v>400.03799999999961</c:v>
                </c:pt>
                <c:pt idx="2241">
                  <c:v>399.98999999999961</c:v>
                </c:pt>
                <c:pt idx="2242">
                  <c:v>399.91899999999936</c:v>
                </c:pt>
                <c:pt idx="2243">
                  <c:v>399.96699999999947</c:v>
                </c:pt>
                <c:pt idx="2244">
                  <c:v>400.06099999999969</c:v>
                </c:pt>
                <c:pt idx="2245">
                  <c:v>399.96699999999947</c:v>
                </c:pt>
                <c:pt idx="2246">
                  <c:v>400.13299999999964</c:v>
                </c:pt>
                <c:pt idx="2247">
                  <c:v>400.06099999999969</c:v>
                </c:pt>
                <c:pt idx="2248">
                  <c:v>400.10899999999964</c:v>
                </c:pt>
                <c:pt idx="2249">
                  <c:v>400.03799999999961</c:v>
                </c:pt>
                <c:pt idx="2250">
                  <c:v>400.06099999999969</c:v>
                </c:pt>
                <c:pt idx="2251">
                  <c:v>400.25099999999969</c:v>
                </c:pt>
                <c:pt idx="2252">
                  <c:v>400.27499999999969</c:v>
                </c:pt>
                <c:pt idx="2253">
                  <c:v>400.41699999999935</c:v>
                </c:pt>
                <c:pt idx="2254">
                  <c:v>400.41699999999935</c:v>
                </c:pt>
                <c:pt idx="2255">
                  <c:v>400.512</c:v>
                </c:pt>
                <c:pt idx="2256">
                  <c:v>400.346</c:v>
                </c:pt>
                <c:pt idx="2257">
                  <c:v>400.41699999999935</c:v>
                </c:pt>
                <c:pt idx="2258">
                  <c:v>400.58300000000003</c:v>
                </c:pt>
                <c:pt idx="2259">
                  <c:v>400.63</c:v>
                </c:pt>
                <c:pt idx="2260">
                  <c:v>400.55900000000008</c:v>
                </c:pt>
                <c:pt idx="2261">
                  <c:v>400.63</c:v>
                </c:pt>
                <c:pt idx="2262">
                  <c:v>400.65400000000034</c:v>
                </c:pt>
                <c:pt idx="2263">
                  <c:v>400.4879999999996</c:v>
                </c:pt>
                <c:pt idx="2264">
                  <c:v>400.53500000000003</c:v>
                </c:pt>
                <c:pt idx="2265">
                  <c:v>400.55900000000008</c:v>
                </c:pt>
                <c:pt idx="2266">
                  <c:v>400.464</c:v>
                </c:pt>
                <c:pt idx="2267">
                  <c:v>400.4879999999996</c:v>
                </c:pt>
                <c:pt idx="2268">
                  <c:v>400.41699999999935</c:v>
                </c:pt>
                <c:pt idx="2269">
                  <c:v>400.44099999999969</c:v>
                </c:pt>
                <c:pt idx="2270">
                  <c:v>400.346</c:v>
                </c:pt>
                <c:pt idx="2271">
                  <c:v>400.44099999999969</c:v>
                </c:pt>
                <c:pt idx="2272">
                  <c:v>400.41699999999935</c:v>
                </c:pt>
                <c:pt idx="2273">
                  <c:v>400.36900000000031</c:v>
                </c:pt>
                <c:pt idx="2274">
                  <c:v>400.27499999999969</c:v>
                </c:pt>
                <c:pt idx="2275">
                  <c:v>400.41699999999935</c:v>
                </c:pt>
                <c:pt idx="2276">
                  <c:v>400.41699999999935</c:v>
                </c:pt>
                <c:pt idx="2277">
                  <c:v>400.346</c:v>
                </c:pt>
                <c:pt idx="2278">
                  <c:v>400.2979999999996</c:v>
                </c:pt>
                <c:pt idx="2279">
                  <c:v>400.346</c:v>
                </c:pt>
                <c:pt idx="2280">
                  <c:v>400.41699999999935</c:v>
                </c:pt>
                <c:pt idx="2281">
                  <c:v>400.36900000000031</c:v>
                </c:pt>
                <c:pt idx="2282">
                  <c:v>400.36900000000031</c:v>
                </c:pt>
                <c:pt idx="2283">
                  <c:v>400.2979999999996</c:v>
                </c:pt>
                <c:pt idx="2284">
                  <c:v>400.27499999999969</c:v>
                </c:pt>
                <c:pt idx="2285">
                  <c:v>400.44099999999969</c:v>
                </c:pt>
                <c:pt idx="2286">
                  <c:v>400.41699999999935</c:v>
                </c:pt>
                <c:pt idx="2287">
                  <c:v>400.41699999999935</c:v>
                </c:pt>
                <c:pt idx="2288">
                  <c:v>400.512</c:v>
                </c:pt>
                <c:pt idx="2289">
                  <c:v>400.464</c:v>
                </c:pt>
                <c:pt idx="2290">
                  <c:v>400.22699999999935</c:v>
                </c:pt>
                <c:pt idx="2291">
                  <c:v>400.25099999999969</c:v>
                </c:pt>
                <c:pt idx="2292">
                  <c:v>400.36900000000031</c:v>
                </c:pt>
                <c:pt idx="2293">
                  <c:v>400.322</c:v>
                </c:pt>
                <c:pt idx="2294">
                  <c:v>400.22699999999935</c:v>
                </c:pt>
                <c:pt idx="2295">
                  <c:v>400.322</c:v>
                </c:pt>
                <c:pt idx="2296">
                  <c:v>400.22699999999935</c:v>
                </c:pt>
                <c:pt idx="2297">
                  <c:v>400.25099999999969</c:v>
                </c:pt>
                <c:pt idx="2298">
                  <c:v>400.15600000000001</c:v>
                </c:pt>
                <c:pt idx="2299">
                  <c:v>400.10899999999964</c:v>
                </c:pt>
                <c:pt idx="2300">
                  <c:v>400.18</c:v>
                </c:pt>
                <c:pt idx="2301">
                  <c:v>400.01400000000001</c:v>
                </c:pt>
                <c:pt idx="2302">
                  <c:v>400.10899999999964</c:v>
                </c:pt>
                <c:pt idx="2303">
                  <c:v>400.08499999999964</c:v>
                </c:pt>
                <c:pt idx="2304">
                  <c:v>400.01400000000001</c:v>
                </c:pt>
                <c:pt idx="2305">
                  <c:v>400.03799999999961</c:v>
                </c:pt>
                <c:pt idx="2306">
                  <c:v>400.01400000000001</c:v>
                </c:pt>
                <c:pt idx="2307">
                  <c:v>400.03799999999961</c:v>
                </c:pt>
                <c:pt idx="2308">
                  <c:v>399.94299999999993</c:v>
                </c:pt>
                <c:pt idx="2309">
                  <c:v>399.89599999999967</c:v>
                </c:pt>
                <c:pt idx="2310">
                  <c:v>400.01400000000001</c:v>
                </c:pt>
                <c:pt idx="2311">
                  <c:v>399.96699999999947</c:v>
                </c:pt>
                <c:pt idx="2312">
                  <c:v>399.96699999999947</c:v>
                </c:pt>
                <c:pt idx="2313">
                  <c:v>399.96699999999947</c:v>
                </c:pt>
                <c:pt idx="2314">
                  <c:v>399.94299999999993</c:v>
                </c:pt>
                <c:pt idx="2315">
                  <c:v>399.96699999999947</c:v>
                </c:pt>
                <c:pt idx="2316">
                  <c:v>399.94299999999993</c:v>
                </c:pt>
                <c:pt idx="2317">
                  <c:v>399.94299999999993</c:v>
                </c:pt>
                <c:pt idx="2318">
                  <c:v>399.82400000000001</c:v>
                </c:pt>
                <c:pt idx="2319">
                  <c:v>399.87200000000001</c:v>
                </c:pt>
                <c:pt idx="2320">
                  <c:v>399.82400000000001</c:v>
                </c:pt>
                <c:pt idx="2321">
                  <c:v>399.72999999999968</c:v>
                </c:pt>
                <c:pt idx="2322">
                  <c:v>399.80099999999999</c:v>
                </c:pt>
                <c:pt idx="2323">
                  <c:v>399.84800000000001</c:v>
                </c:pt>
                <c:pt idx="2324">
                  <c:v>399.72999999999968</c:v>
                </c:pt>
                <c:pt idx="2325">
                  <c:v>399.75299999999999</c:v>
                </c:pt>
                <c:pt idx="2326">
                  <c:v>399.75299999999999</c:v>
                </c:pt>
                <c:pt idx="2327">
                  <c:v>399.82400000000001</c:v>
                </c:pt>
                <c:pt idx="2328">
                  <c:v>399.72999999999968</c:v>
                </c:pt>
                <c:pt idx="2329">
                  <c:v>399.68200000000002</c:v>
                </c:pt>
                <c:pt idx="2330">
                  <c:v>399.68200000000002</c:v>
                </c:pt>
                <c:pt idx="2331">
                  <c:v>399.65899999999999</c:v>
                </c:pt>
                <c:pt idx="2332">
                  <c:v>399.54</c:v>
                </c:pt>
                <c:pt idx="2333">
                  <c:v>399.51599999999968</c:v>
                </c:pt>
                <c:pt idx="2334">
                  <c:v>399.58699999999953</c:v>
                </c:pt>
                <c:pt idx="2335">
                  <c:v>399.61099999999999</c:v>
                </c:pt>
                <c:pt idx="2336">
                  <c:v>399.58699999999953</c:v>
                </c:pt>
                <c:pt idx="2337">
                  <c:v>399.58699999999953</c:v>
                </c:pt>
                <c:pt idx="2338">
                  <c:v>399.44499999999999</c:v>
                </c:pt>
                <c:pt idx="2339">
                  <c:v>399.54</c:v>
                </c:pt>
                <c:pt idx="2340">
                  <c:v>399.61099999999999</c:v>
                </c:pt>
                <c:pt idx="2341">
                  <c:v>399.44499999999999</c:v>
                </c:pt>
                <c:pt idx="2342">
                  <c:v>399.58699999999953</c:v>
                </c:pt>
                <c:pt idx="2343">
                  <c:v>399.54</c:v>
                </c:pt>
                <c:pt idx="2344">
                  <c:v>399.65899999999999</c:v>
                </c:pt>
                <c:pt idx="2345">
                  <c:v>399.58699999999953</c:v>
                </c:pt>
                <c:pt idx="2346">
                  <c:v>399.58699999999953</c:v>
                </c:pt>
                <c:pt idx="2347">
                  <c:v>399.58699999999953</c:v>
                </c:pt>
                <c:pt idx="2348">
                  <c:v>399.54</c:v>
                </c:pt>
                <c:pt idx="2349">
                  <c:v>399.65899999999999</c:v>
                </c:pt>
                <c:pt idx="2350">
                  <c:v>399.58699999999953</c:v>
                </c:pt>
                <c:pt idx="2351">
                  <c:v>399.49299999999954</c:v>
                </c:pt>
                <c:pt idx="2352">
                  <c:v>399.65899999999999</c:v>
                </c:pt>
                <c:pt idx="2353">
                  <c:v>399.51599999999968</c:v>
                </c:pt>
                <c:pt idx="2354">
                  <c:v>399.65899999999999</c:v>
                </c:pt>
                <c:pt idx="2355">
                  <c:v>399.56400000000002</c:v>
                </c:pt>
                <c:pt idx="2356">
                  <c:v>399.44499999999999</c:v>
                </c:pt>
                <c:pt idx="2357">
                  <c:v>399.51599999999968</c:v>
                </c:pt>
                <c:pt idx="2358">
                  <c:v>399.65899999999999</c:v>
                </c:pt>
                <c:pt idx="2359">
                  <c:v>399.56400000000002</c:v>
                </c:pt>
                <c:pt idx="2360">
                  <c:v>399.58699999999953</c:v>
                </c:pt>
                <c:pt idx="2361">
                  <c:v>399.58699999999953</c:v>
                </c:pt>
                <c:pt idx="2362">
                  <c:v>399.51599999999968</c:v>
                </c:pt>
                <c:pt idx="2363">
                  <c:v>399.58699999999953</c:v>
                </c:pt>
                <c:pt idx="2364">
                  <c:v>399.58699999999953</c:v>
                </c:pt>
                <c:pt idx="2365">
                  <c:v>399.44499999999999</c:v>
                </c:pt>
                <c:pt idx="2366">
                  <c:v>399.49299999999954</c:v>
                </c:pt>
                <c:pt idx="2367">
                  <c:v>399.44499999999999</c:v>
                </c:pt>
                <c:pt idx="2368">
                  <c:v>399.49299999999954</c:v>
                </c:pt>
                <c:pt idx="2369">
                  <c:v>399.49299999999954</c:v>
                </c:pt>
                <c:pt idx="2370">
                  <c:v>399.42200000000003</c:v>
                </c:pt>
                <c:pt idx="2371">
                  <c:v>399.37400000000002</c:v>
                </c:pt>
                <c:pt idx="2372">
                  <c:v>399.42200000000003</c:v>
                </c:pt>
                <c:pt idx="2373">
                  <c:v>399.42200000000003</c:v>
                </c:pt>
                <c:pt idx="2374">
                  <c:v>399.279</c:v>
                </c:pt>
                <c:pt idx="2375">
                  <c:v>399.303</c:v>
                </c:pt>
                <c:pt idx="2376">
                  <c:v>399.303</c:v>
                </c:pt>
                <c:pt idx="2377">
                  <c:v>399.20800000000003</c:v>
                </c:pt>
                <c:pt idx="2378">
                  <c:v>399.161</c:v>
                </c:pt>
                <c:pt idx="2379">
                  <c:v>399.279</c:v>
                </c:pt>
                <c:pt idx="2380">
                  <c:v>399.279</c:v>
                </c:pt>
                <c:pt idx="2381">
                  <c:v>399.20800000000003</c:v>
                </c:pt>
                <c:pt idx="2382">
                  <c:v>399.09</c:v>
                </c:pt>
                <c:pt idx="2383">
                  <c:v>399.137</c:v>
                </c:pt>
                <c:pt idx="2384">
                  <c:v>399.23200000000003</c:v>
                </c:pt>
                <c:pt idx="2385">
                  <c:v>399.23200000000003</c:v>
                </c:pt>
                <c:pt idx="2386">
                  <c:v>399.327</c:v>
                </c:pt>
                <c:pt idx="2387">
                  <c:v>399.303</c:v>
                </c:pt>
                <c:pt idx="2388">
                  <c:v>399.303</c:v>
                </c:pt>
                <c:pt idx="2389">
                  <c:v>399.303</c:v>
                </c:pt>
                <c:pt idx="2390">
                  <c:v>399.39799999999968</c:v>
                </c:pt>
                <c:pt idx="2391">
                  <c:v>399.23200000000003</c:v>
                </c:pt>
                <c:pt idx="2392">
                  <c:v>399.25599999999969</c:v>
                </c:pt>
                <c:pt idx="2393">
                  <c:v>399.303</c:v>
                </c:pt>
                <c:pt idx="2394">
                  <c:v>399.25599999999969</c:v>
                </c:pt>
                <c:pt idx="2395">
                  <c:v>399.161</c:v>
                </c:pt>
                <c:pt idx="2396">
                  <c:v>399.185</c:v>
                </c:pt>
                <c:pt idx="2397">
                  <c:v>399.04199999999969</c:v>
                </c:pt>
                <c:pt idx="2398">
                  <c:v>399.161</c:v>
                </c:pt>
                <c:pt idx="2399">
                  <c:v>399.25599999999969</c:v>
                </c:pt>
                <c:pt idx="2400">
                  <c:v>399.185</c:v>
                </c:pt>
                <c:pt idx="2401">
                  <c:v>399.185</c:v>
                </c:pt>
                <c:pt idx="2402">
                  <c:v>399.185</c:v>
                </c:pt>
                <c:pt idx="2403">
                  <c:v>399.279</c:v>
                </c:pt>
                <c:pt idx="2404">
                  <c:v>399.35</c:v>
                </c:pt>
                <c:pt idx="2405">
                  <c:v>399.279</c:v>
                </c:pt>
                <c:pt idx="2406">
                  <c:v>399.35</c:v>
                </c:pt>
                <c:pt idx="2407">
                  <c:v>399.279</c:v>
                </c:pt>
                <c:pt idx="2408">
                  <c:v>399.25599999999969</c:v>
                </c:pt>
                <c:pt idx="2409">
                  <c:v>399.279</c:v>
                </c:pt>
                <c:pt idx="2410">
                  <c:v>399.303</c:v>
                </c:pt>
                <c:pt idx="2411">
                  <c:v>399.35</c:v>
                </c:pt>
                <c:pt idx="2412">
                  <c:v>399.20800000000003</c:v>
                </c:pt>
                <c:pt idx="2413">
                  <c:v>399.303</c:v>
                </c:pt>
                <c:pt idx="2414">
                  <c:v>399.23200000000003</c:v>
                </c:pt>
                <c:pt idx="2415">
                  <c:v>399.161</c:v>
                </c:pt>
                <c:pt idx="2416">
                  <c:v>399.23200000000003</c:v>
                </c:pt>
                <c:pt idx="2417">
                  <c:v>399.161</c:v>
                </c:pt>
                <c:pt idx="2418">
                  <c:v>399.09</c:v>
                </c:pt>
                <c:pt idx="2419">
                  <c:v>399.01900000000001</c:v>
                </c:pt>
                <c:pt idx="2420">
                  <c:v>399.04199999999969</c:v>
                </c:pt>
                <c:pt idx="2421">
                  <c:v>399.09</c:v>
                </c:pt>
                <c:pt idx="2422">
                  <c:v>399.113</c:v>
                </c:pt>
                <c:pt idx="2423">
                  <c:v>399.113</c:v>
                </c:pt>
                <c:pt idx="2424">
                  <c:v>399.01900000000001</c:v>
                </c:pt>
                <c:pt idx="2425">
                  <c:v>399.06599999999969</c:v>
                </c:pt>
                <c:pt idx="2426">
                  <c:v>399.137</c:v>
                </c:pt>
                <c:pt idx="2427">
                  <c:v>399.137</c:v>
                </c:pt>
                <c:pt idx="2428">
                  <c:v>399.303</c:v>
                </c:pt>
                <c:pt idx="2429">
                  <c:v>399.303</c:v>
                </c:pt>
                <c:pt idx="2430">
                  <c:v>399.279</c:v>
                </c:pt>
                <c:pt idx="2431">
                  <c:v>399.37400000000002</c:v>
                </c:pt>
                <c:pt idx="2432">
                  <c:v>399.303</c:v>
                </c:pt>
                <c:pt idx="2433">
                  <c:v>399.23200000000003</c:v>
                </c:pt>
                <c:pt idx="2434">
                  <c:v>399.23200000000003</c:v>
                </c:pt>
                <c:pt idx="2435">
                  <c:v>399.303</c:v>
                </c:pt>
                <c:pt idx="2436">
                  <c:v>399.327</c:v>
                </c:pt>
                <c:pt idx="2437">
                  <c:v>399.39799999999968</c:v>
                </c:pt>
                <c:pt idx="2438">
                  <c:v>399.46899999999954</c:v>
                </c:pt>
                <c:pt idx="2439">
                  <c:v>399.49299999999954</c:v>
                </c:pt>
                <c:pt idx="2440">
                  <c:v>399.35</c:v>
                </c:pt>
                <c:pt idx="2441">
                  <c:v>399.42200000000003</c:v>
                </c:pt>
                <c:pt idx="2442">
                  <c:v>399.46899999999954</c:v>
                </c:pt>
                <c:pt idx="2443">
                  <c:v>399.56400000000002</c:v>
                </c:pt>
                <c:pt idx="2444">
                  <c:v>399.46899999999954</c:v>
                </c:pt>
                <c:pt idx="2445">
                  <c:v>399.58699999999953</c:v>
                </c:pt>
                <c:pt idx="2446">
                  <c:v>399.72999999999968</c:v>
                </c:pt>
                <c:pt idx="2447">
                  <c:v>399.80099999999999</c:v>
                </c:pt>
                <c:pt idx="2448">
                  <c:v>399.80099999999999</c:v>
                </c:pt>
                <c:pt idx="2449">
                  <c:v>399.82400000000001</c:v>
                </c:pt>
                <c:pt idx="2450">
                  <c:v>399.89599999999967</c:v>
                </c:pt>
                <c:pt idx="2451">
                  <c:v>399.75299999999999</c:v>
                </c:pt>
                <c:pt idx="2452">
                  <c:v>399.89599999999967</c:v>
                </c:pt>
                <c:pt idx="2453">
                  <c:v>399.96699999999947</c:v>
                </c:pt>
                <c:pt idx="2454">
                  <c:v>399.98999999999961</c:v>
                </c:pt>
                <c:pt idx="2455">
                  <c:v>400.03799999999961</c:v>
                </c:pt>
                <c:pt idx="2456">
                  <c:v>400.13299999999964</c:v>
                </c:pt>
                <c:pt idx="2457">
                  <c:v>399.98999999999961</c:v>
                </c:pt>
                <c:pt idx="2458">
                  <c:v>400.06099999999969</c:v>
                </c:pt>
                <c:pt idx="2459">
                  <c:v>400.08499999999964</c:v>
                </c:pt>
                <c:pt idx="2460">
                  <c:v>400.15600000000001</c:v>
                </c:pt>
                <c:pt idx="2461">
                  <c:v>400.08499999999964</c:v>
                </c:pt>
                <c:pt idx="2462">
                  <c:v>400.18</c:v>
                </c:pt>
                <c:pt idx="2463">
                  <c:v>400.25099999999969</c:v>
                </c:pt>
                <c:pt idx="2464">
                  <c:v>400.08499999999964</c:v>
                </c:pt>
                <c:pt idx="2465">
                  <c:v>400.10899999999964</c:v>
                </c:pt>
                <c:pt idx="2466">
                  <c:v>400.18</c:v>
                </c:pt>
                <c:pt idx="2467">
                  <c:v>400.22699999999935</c:v>
                </c:pt>
                <c:pt idx="2468">
                  <c:v>400.18</c:v>
                </c:pt>
                <c:pt idx="2469">
                  <c:v>400.08499999999964</c:v>
                </c:pt>
                <c:pt idx="2470">
                  <c:v>400.25099999999969</c:v>
                </c:pt>
                <c:pt idx="2471">
                  <c:v>400.22699999999935</c:v>
                </c:pt>
                <c:pt idx="2472">
                  <c:v>400.322</c:v>
                </c:pt>
                <c:pt idx="2473">
                  <c:v>400.25099999999969</c:v>
                </c:pt>
                <c:pt idx="2474">
                  <c:v>400.322</c:v>
                </c:pt>
                <c:pt idx="2475">
                  <c:v>400.39299999999969</c:v>
                </c:pt>
                <c:pt idx="2476">
                  <c:v>400.39299999999969</c:v>
                </c:pt>
                <c:pt idx="2477">
                  <c:v>400.322</c:v>
                </c:pt>
                <c:pt idx="2478">
                  <c:v>400.25099999999969</c:v>
                </c:pt>
                <c:pt idx="2479">
                  <c:v>400.39299999999969</c:v>
                </c:pt>
                <c:pt idx="2480">
                  <c:v>400.36900000000031</c:v>
                </c:pt>
                <c:pt idx="2481">
                  <c:v>400.39299999999969</c:v>
                </c:pt>
                <c:pt idx="2482">
                  <c:v>400.39299999999969</c:v>
                </c:pt>
                <c:pt idx="2483">
                  <c:v>400.464</c:v>
                </c:pt>
                <c:pt idx="2484">
                  <c:v>400.36900000000031</c:v>
                </c:pt>
                <c:pt idx="2485">
                  <c:v>400.39299999999969</c:v>
                </c:pt>
                <c:pt idx="2486">
                  <c:v>400.60599999999999</c:v>
                </c:pt>
                <c:pt idx="2487">
                  <c:v>400.60599999999999</c:v>
                </c:pt>
                <c:pt idx="2488">
                  <c:v>400.58300000000003</c:v>
                </c:pt>
                <c:pt idx="2489">
                  <c:v>400.65400000000034</c:v>
                </c:pt>
                <c:pt idx="2490">
                  <c:v>400.58300000000003</c:v>
                </c:pt>
                <c:pt idx="2491">
                  <c:v>400.512</c:v>
                </c:pt>
                <c:pt idx="2492">
                  <c:v>400.512</c:v>
                </c:pt>
                <c:pt idx="2493">
                  <c:v>400.58300000000003</c:v>
                </c:pt>
                <c:pt idx="2494">
                  <c:v>400.55900000000008</c:v>
                </c:pt>
                <c:pt idx="2495">
                  <c:v>400.58300000000003</c:v>
                </c:pt>
                <c:pt idx="2496">
                  <c:v>400.58300000000003</c:v>
                </c:pt>
                <c:pt idx="2497">
                  <c:v>400.55900000000008</c:v>
                </c:pt>
                <c:pt idx="2498">
                  <c:v>400.4879999999996</c:v>
                </c:pt>
                <c:pt idx="2499">
                  <c:v>400.44099999999969</c:v>
                </c:pt>
                <c:pt idx="2500">
                  <c:v>400.4879999999996</c:v>
                </c:pt>
                <c:pt idx="2501">
                  <c:v>400.4879999999996</c:v>
                </c:pt>
                <c:pt idx="2502">
                  <c:v>400.346</c:v>
                </c:pt>
                <c:pt idx="2503">
                  <c:v>400.39299999999969</c:v>
                </c:pt>
                <c:pt idx="2504">
                  <c:v>400.25099999999969</c:v>
                </c:pt>
                <c:pt idx="2505">
                  <c:v>400.346</c:v>
                </c:pt>
                <c:pt idx="2506">
                  <c:v>400.322</c:v>
                </c:pt>
                <c:pt idx="2507">
                  <c:v>400.25099999999969</c:v>
                </c:pt>
                <c:pt idx="2508">
                  <c:v>400.322</c:v>
                </c:pt>
                <c:pt idx="2509">
                  <c:v>400.322</c:v>
                </c:pt>
                <c:pt idx="2510">
                  <c:v>400.20400000000001</c:v>
                </c:pt>
                <c:pt idx="2511">
                  <c:v>400.18</c:v>
                </c:pt>
                <c:pt idx="2512">
                  <c:v>400.20400000000001</c:v>
                </c:pt>
                <c:pt idx="2513">
                  <c:v>400.15600000000001</c:v>
                </c:pt>
                <c:pt idx="2514">
                  <c:v>400.08499999999964</c:v>
                </c:pt>
                <c:pt idx="2515">
                  <c:v>400.13299999999964</c:v>
                </c:pt>
                <c:pt idx="2516">
                  <c:v>400.08499999999964</c:v>
                </c:pt>
                <c:pt idx="2517">
                  <c:v>400.13299999999964</c:v>
                </c:pt>
                <c:pt idx="2518">
                  <c:v>400.20400000000001</c:v>
                </c:pt>
                <c:pt idx="2519">
                  <c:v>400.06099999999969</c:v>
                </c:pt>
                <c:pt idx="2520">
                  <c:v>400.10899999999964</c:v>
                </c:pt>
                <c:pt idx="2521">
                  <c:v>400.25099999999969</c:v>
                </c:pt>
                <c:pt idx="2522">
                  <c:v>400.10899999999964</c:v>
                </c:pt>
                <c:pt idx="2523">
                  <c:v>400.18</c:v>
                </c:pt>
                <c:pt idx="2524">
                  <c:v>400.03799999999961</c:v>
                </c:pt>
                <c:pt idx="2525">
                  <c:v>400.15600000000001</c:v>
                </c:pt>
                <c:pt idx="2526">
                  <c:v>400.10899999999964</c:v>
                </c:pt>
                <c:pt idx="2527">
                  <c:v>400.15600000000001</c:v>
                </c:pt>
                <c:pt idx="2528">
                  <c:v>400.15600000000001</c:v>
                </c:pt>
                <c:pt idx="2529">
                  <c:v>400.15600000000001</c:v>
                </c:pt>
                <c:pt idx="2530">
                  <c:v>400.13299999999964</c:v>
                </c:pt>
                <c:pt idx="2531">
                  <c:v>400.08499999999964</c:v>
                </c:pt>
                <c:pt idx="2532">
                  <c:v>400.06099999999969</c:v>
                </c:pt>
                <c:pt idx="2533">
                  <c:v>400.08499999999964</c:v>
                </c:pt>
                <c:pt idx="2534">
                  <c:v>400.08499999999964</c:v>
                </c:pt>
                <c:pt idx="2535">
                  <c:v>399.98999999999961</c:v>
                </c:pt>
                <c:pt idx="2536">
                  <c:v>399.94299999999993</c:v>
                </c:pt>
                <c:pt idx="2537">
                  <c:v>399.89599999999967</c:v>
                </c:pt>
                <c:pt idx="2538">
                  <c:v>399.91899999999936</c:v>
                </c:pt>
                <c:pt idx="2539">
                  <c:v>399.89599999999967</c:v>
                </c:pt>
                <c:pt idx="2540">
                  <c:v>399.82400000000001</c:v>
                </c:pt>
                <c:pt idx="2541">
                  <c:v>399.65899999999999</c:v>
                </c:pt>
                <c:pt idx="2542">
                  <c:v>399.82400000000001</c:v>
                </c:pt>
                <c:pt idx="2543">
                  <c:v>399.75299999999999</c:v>
                </c:pt>
                <c:pt idx="2544">
                  <c:v>399.58699999999953</c:v>
                </c:pt>
                <c:pt idx="2545">
                  <c:v>399.61099999999999</c:v>
                </c:pt>
                <c:pt idx="2546">
                  <c:v>399.65899999999999</c:v>
                </c:pt>
                <c:pt idx="2547">
                  <c:v>399.65899999999999</c:v>
                </c:pt>
                <c:pt idx="2548">
                  <c:v>399.68200000000002</c:v>
                </c:pt>
                <c:pt idx="2549">
                  <c:v>399.65899999999999</c:v>
                </c:pt>
                <c:pt idx="2550">
                  <c:v>399.56400000000002</c:v>
                </c:pt>
                <c:pt idx="2551">
                  <c:v>399.49299999999954</c:v>
                </c:pt>
                <c:pt idx="2552">
                  <c:v>399.63499999999999</c:v>
                </c:pt>
                <c:pt idx="2553">
                  <c:v>399.70599999999968</c:v>
                </c:pt>
                <c:pt idx="2554">
                  <c:v>399.63499999999999</c:v>
                </c:pt>
                <c:pt idx="2555">
                  <c:v>399.65899999999999</c:v>
                </c:pt>
                <c:pt idx="2556">
                  <c:v>399.70599999999968</c:v>
                </c:pt>
                <c:pt idx="2557">
                  <c:v>399.61099999999999</c:v>
                </c:pt>
                <c:pt idx="2558">
                  <c:v>399.63499999999999</c:v>
                </c:pt>
                <c:pt idx="2559">
                  <c:v>399.58699999999953</c:v>
                </c:pt>
                <c:pt idx="2560">
                  <c:v>399.49299999999954</c:v>
                </c:pt>
                <c:pt idx="2561">
                  <c:v>399.49299999999954</c:v>
                </c:pt>
                <c:pt idx="2562">
                  <c:v>399.63499999999999</c:v>
                </c:pt>
                <c:pt idx="2563">
                  <c:v>399.72999999999968</c:v>
                </c:pt>
                <c:pt idx="2564">
                  <c:v>399.72999999999968</c:v>
                </c:pt>
                <c:pt idx="2565">
                  <c:v>399.63499999999999</c:v>
                </c:pt>
                <c:pt idx="2566">
                  <c:v>399.65899999999999</c:v>
                </c:pt>
                <c:pt idx="2567">
                  <c:v>399.70599999999968</c:v>
                </c:pt>
                <c:pt idx="2568">
                  <c:v>399.87200000000001</c:v>
                </c:pt>
                <c:pt idx="2569">
                  <c:v>399.80099999999999</c:v>
                </c:pt>
                <c:pt idx="2570">
                  <c:v>399.98999999999961</c:v>
                </c:pt>
                <c:pt idx="2571">
                  <c:v>400.06099999999969</c:v>
                </c:pt>
                <c:pt idx="2572">
                  <c:v>400.08499999999964</c:v>
                </c:pt>
                <c:pt idx="2573">
                  <c:v>400.01400000000001</c:v>
                </c:pt>
                <c:pt idx="2574">
                  <c:v>400.22699999999935</c:v>
                </c:pt>
                <c:pt idx="2575">
                  <c:v>400.22699999999935</c:v>
                </c:pt>
                <c:pt idx="2576">
                  <c:v>400.22699999999935</c:v>
                </c:pt>
                <c:pt idx="2577">
                  <c:v>400.41699999999935</c:v>
                </c:pt>
                <c:pt idx="2578">
                  <c:v>400.44099999999969</c:v>
                </c:pt>
                <c:pt idx="2579">
                  <c:v>400.36900000000031</c:v>
                </c:pt>
                <c:pt idx="2580">
                  <c:v>400.39299999999969</c:v>
                </c:pt>
                <c:pt idx="2581">
                  <c:v>400.65400000000034</c:v>
                </c:pt>
                <c:pt idx="2582">
                  <c:v>401.71999999999969</c:v>
                </c:pt>
                <c:pt idx="2583">
                  <c:v>402.36</c:v>
                </c:pt>
                <c:pt idx="2584">
                  <c:v>402.92899999999935</c:v>
                </c:pt>
                <c:pt idx="2585">
                  <c:v>403.37900000000002</c:v>
                </c:pt>
                <c:pt idx="2586">
                  <c:v>403.71099999999967</c:v>
                </c:pt>
                <c:pt idx="2587">
                  <c:v>403.99499999999961</c:v>
                </c:pt>
                <c:pt idx="2588">
                  <c:v>404.303</c:v>
                </c:pt>
                <c:pt idx="2589">
                  <c:v>404.70599999999968</c:v>
                </c:pt>
                <c:pt idx="2590">
                  <c:v>405.01400000000001</c:v>
                </c:pt>
                <c:pt idx="2591">
                  <c:v>405.22799999999961</c:v>
                </c:pt>
                <c:pt idx="2592">
                  <c:v>405.678</c:v>
                </c:pt>
                <c:pt idx="2593">
                  <c:v>406.03299999999967</c:v>
                </c:pt>
                <c:pt idx="2594">
                  <c:v>406.24700000000001</c:v>
                </c:pt>
                <c:pt idx="2595">
                  <c:v>406.53099999999961</c:v>
                </c:pt>
                <c:pt idx="2596">
                  <c:v>406.673</c:v>
                </c:pt>
                <c:pt idx="2597">
                  <c:v>406.98099999999954</c:v>
                </c:pt>
                <c:pt idx="2598">
                  <c:v>407.07599999999968</c:v>
                </c:pt>
                <c:pt idx="2599">
                  <c:v>407.36</c:v>
                </c:pt>
                <c:pt idx="2600">
                  <c:v>407.55</c:v>
                </c:pt>
                <c:pt idx="2601">
                  <c:v>407.78699999999935</c:v>
                </c:pt>
                <c:pt idx="2602">
                  <c:v>407.858</c:v>
                </c:pt>
                <c:pt idx="2603">
                  <c:v>408.07100000000003</c:v>
                </c:pt>
                <c:pt idx="2604">
                  <c:v>408.21299999999968</c:v>
                </c:pt>
                <c:pt idx="2605">
                  <c:v>408.45</c:v>
                </c:pt>
                <c:pt idx="2606">
                  <c:v>408.73499999999967</c:v>
                </c:pt>
                <c:pt idx="2607">
                  <c:v>408.75900000000001</c:v>
                </c:pt>
                <c:pt idx="2608">
                  <c:v>408.94799999999969</c:v>
                </c:pt>
                <c:pt idx="2609">
                  <c:v>409.11399999999969</c:v>
                </c:pt>
                <c:pt idx="2610">
                  <c:v>409.375</c:v>
                </c:pt>
                <c:pt idx="2611">
                  <c:v>409.541</c:v>
                </c:pt>
                <c:pt idx="2612">
                  <c:v>409.58799999999968</c:v>
                </c:pt>
                <c:pt idx="2613">
                  <c:v>409.68299999999999</c:v>
                </c:pt>
                <c:pt idx="2614">
                  <c:v>409.80099999999999</c:v>
                </c:pt>
                <c:pt idx="2615">
                  <c:v>409.99099999999953</c:v>
                </c:pt>
                <c:pt idx="2616">
                  <c:v>409.89599999999967</c:v>
                </c:pt>
                <c:pt idx="2617">
                  <c:v>410.13299999999964</c:v>
                </c:pt>
                <c:pt idx="2618">
                  <c:v>410.22799999999961</c:v>
                </c:pt>
                <c:pt idx="2619">
                  <c:v>410.346</c:v>
                </c:pt>
                <c:pt idx="2620">
                  <c:v>410.346</c:v>
                </c:pt>
                <c:pt idx="2621">
                  <c:v>410.41699999999935</c:v>
                </c:pt>
                <c:pt idx="2622">
                  <c:v>410.58300000000003</c:v>
                </c:pt>
                <c:pt idx="2623">
                  <c:v>410.82</c:v>
                </c:pt>
                <c:pt idx="2624">
                  <c:v>410.9389999999994</c:v>
                </c:pt>
                <c:pt idx="2625">
                  <c:v>411.10500000000002</c:v>
                </c:pt>
                <c:pt idx="2626">
                  <c:v>411.17599999999999</c:v>
                </c:pt>
                <c:pt idx="2627">
                  <c:v>411.31799999999993</c:v>
                </c:pt>
                <c:pt idx="2628">
                  <c:v>411.46</c:v>
                </c:pt>
                <c:pt idx="2629">
                  <c:v>411.53099999999961</c:v>
                </c:pt>
                <c:pt idx="2630">
                  <c:v>411.57900000000001</c:v>
                </c:pt>
                <c:pt idx="2631">
                  <c:v>411.60199999999969</c:v>
                </c:pt>
                <c:pt idx="2632">
                  <c:v>411.65000000000032</c:v>
                </c:pt>
                <c:pt idx="2633">
                  <c:v>411.673</c:v>
                </c:pt>
                <c:pt idx="2634">
                  <c:v>411.60199999999969</c:v>
                </c:pt>
                <c:pt idx="2635">
                  <c:v>411.60199999999969</c:v>
                </c:pt>
                <c:pt idx="2636">
                  <c:v>411.81599999999969</c:v>
                </c:pt>
                <c:pt idx="2637">
                  <c:v>411.79199999999935</c:v>
                </c:pt>
                <c:pt idx="2638">
                  <c:v>411.81599999999969</c:v>
                </c:pt>
                <c:pt idx="2639">
                  <c:v>411.72099999999961</c:v>
                </c:pt>
                <c:pt idx="2640">
                  <c:v>411.74400000000031</c:v>
                </c:pt>
                <c:pt idx="2641">
                  <c:v>411.60199999999969</c:v>
                </c:pt>
                <c:pt idx="2642">
                  <c:v>411.74400000000031</c:v>
                </c:pt>
                <c:pt idx="2643">
                  <c:v>411.72099999999961</c:v>
                </c:pt>
                <c:pt idx="2644">
                  <c:v>411.60199999999969</c:v>
                </c:pt>
                <c:pt idx="2645">
                  <c:v>411.673</c:v>
                </c:pt>
                <c:pt idx="2646">
                  <c:v>411.72099999999961</c:v>
                </c:pt>
                <c:pt idx="2647">
                  <c:v>411.74400000000031</c:v>
                </c:pt>
                <c:pt idx="2648">
                  <c:v>411.72099999999961</c:v>
                </c:pt>
                <c:pt idx="2649">
                  <c:v>411.81599999999969</c:v>
                </c:pt>
                <c:pt idx="2650">
                  <c:v>411.79199999999935</c:v>
                </c:pt>
                <c:pt idx="2651">
                  <c:v>411.74400000000031</c:v>
                </c:pt>
                <c:pt idx="2652">
                  <c:v>411.57900000000001</c:v>
                </c:pt>
                <c:pt idx="2653">
                  <c:v>411.72099999999961</c:v>
                </c:pt>
                <c:pt idx="2654">
                  <c:v>411.74400000000031</c:v>
                </c:pt>
                <c:pt idx="2655">
                  <c:v>411.81599999999969</c:v>
                </c:pt>
                <c:pt idx="2656">
                  <c:v>411.74400000000031</c:v>
                </c:pt>
                <c:pt idx="2657">
                  <c:v>411.81599999999969</c:v>
                </c:pt>
                <c:pt idx="2658">
                  <c:v>411.673</c:v>
                </c:pt>
                <c:pt idx="2659">
                  <c:v>411.74400000000031</c:v>
                </c:pt>
                <c:pt idx="2660">
                  <c:v>411.60199999999969</c:v>
                </c:pt>
                <c:pt idx="2661">
                  <c:v>411.65000000000032</c:v>
                </c:pt>
                <c:pt idx="2662">
                  <c:v>411.57900000000001</c:v>
                </c:pt>
                <c:pt idx="2663">
                  <c:v>411.673</c:v>
                </c:pt>
                <c:pt idx="2664">
                  <c:v>411.673</c:v>
                </c:pt>
                <c:pt idx="2665">
                  <c:v>411.60199999999969</c:v>
                </c:pt>
                <c:pt idx="2666">
                  <c:v>411.46</c:v>
                </c:pt>
                <c:pt idx="2667">
                  <c:v>411.60199999999969</c:v>
                </c:pt>
                <c:pt idx="2668">
                  <c:v>411.53099999999961</c:v>
                </c:pt>
                <c:pt idx="2669">
                  <c:v>411.50700000000001</c:v>
                </c:pt>
                <c:pt idx="2670">
                  <c:v>411.46</c:v>
                </c:pt>
                <c:pt idx="2671">
                  <c:v>411.50700000000001</c:v>
                </c:pt>
                <c:pt idx="2672">
                  <c:v>411.50700000000001</c:v>
                </c:pt>
                <c:pt idx="2673">
                  <c:v>411.60199999999969</c:v>
                </c:pt>
                <c:pt idx="2674">
                  <c:v>411.50700000000001</c:v>
                </c:pt>
                <c:pt idx="2675">
                  <c:v>411.46</c:v>
                </c:pt>
                <c:pt idx="2676">
                  <c:v>411.46</c:v>
                </c:pt>
                <c:pt idx="2677">
                  <c:v>411.29399999999936</c:v>
                </c:pt>
                <c:pt idx="2678">
                  <c:v>411.38900000000001</c:v>
                </c:pt>
                <c:pt idx="2679">
                  <c:v>411.38900000000001</c:v>
                </c:pt>
                <c:pt idx="2680">
                  <c:v>411.38900000000001</c:v>
                </c:pt>
                <c:pt idx="2681">
                  <c:v>411.38900000000001</c:v>
                </c:pt>
                <c:pt idx="2682">
                  <c:v>411.29399999999936</c:v>
                </c:pt>
                <c:pt idx="2683">
                  <c:v>411.31799999999993</c:v>
                </c:pt>
                <c:pt idx="2684">
                  <c:v>411.19900000000001</c:v>
                </c:pt>
                <c:pt idx="2685">
                  <c:v>411.31799999999993</c:v>
                </c:pt>
                <c:pt idx="2686">
                  <c:v>411.24700000000001</c:v>
                </c:pt>
                <c:pt idx="2687">
                  <c:v>411.34199999999993</c:v>
                </c:pt>
                <c:pt idx="2688">
                  <c:v>411.31799999999993</c:v>
                </c:pt>
                <c:pt idx="2689">
                  <c:v>411.55500000000001</c:v>
                </c:pt>
                <c:pt idx="2690">
                  <c:v>411.55500000000001</c:v>
                </c:pt>
                <c:pt idx="2691">
                  <c:v>411.43599999999935</c:v>
                </c:pt>
                <c:pt idx="2692">
                  <c:v>411.57900000000001</c:v>
                </c:pt>
                <c:pt idx="2693">
                  <c:v>411.48399999999936</c:v>
                </c:pt>
                <c:pt idx="2694">
                  <c:v>411.57900000000001</c:v>
                </c:pt>
                <c:pt idx="2695">
                  <c:v>411.50700000000001</c:v>
                </c:pt>
                <c:pt idx="2696">
                  <c:v>411.34199999999993</c:v>
                </c:pt>
                <c:pt idx="2697">
                  <c:v>411.36500000000001</c:v>
                </c:pt>
                <c:pt idx="2698">
                  <c:v>411.34199999999993</c:v>
                </c:pt>
                <c:pt idx="2699">
                  <c:v>411.36500000000001</c:v>
                </c:pt>
                <c:pt idx="2700">
                  <c:v>411.24700000000001</c:v>
                </c:pt>
                <c:pt idx="2701">
                  <c:v>411.24700000000001</c:v>
                </c:pt>
                <c:pt idx="2702">
                  <c:v>411.03399999999954</c:v>
                </c:pt>
                <c:pt idx="2703">
                  <c:v>411.19900000000001</c:v>
                </c:pt>
                <c:pt idx="2704">
                  <c:v>411.12799999999999</c:v>
                </c:pt>
                <c:pt idx="2705">
                  <c:v>411.12799999999999</c:v>
                </c:pt>
                <c:pt idx="2706">
                  <c:v>411.03399999999954</c:v>
                </c:pt>
                <c:pt idx="2707">
                  <c:v>411.03399999999954</c:v>
                </c:pt>
                <c:pt idx="2708">
                  <c:v>410.96199999999953</c:v>
                </c:pt>
                <c:pt idx="2709">
                  <c:v>411.12799999999999</c:v>
                </c:pt>
                <c:pt idx="2710">
                  <c:v>410.96199999999953</c:v>
                </c:pt>
                <c:pt idx="2711">
                  <c:v>411.12799999999999</c:v>
                </c:pt>
                <c:pt idx="2712">
                  <c:v>410.96199999999953</c:v>
                </c:pt>
                <c:pt idx="2713">
                  <c:v>411.05700000000002</c:v>
                </c:pt>
                <c:pt idx="2714">
                  <c:v>410.89099999999968</c:v>
                </c:pt>
                <c:pt idx="2715">
                  <c:v>410.98599999999954</c:v>
                </c:pt>
                <c:pt idx="2716">
                  <c:v>411.05700000000002</c:v>
                </c:pt>
                <c:pt idx="2717">
                  <c:v>411.03399999999954</c:v>
                </c:pt>
                <c:pt idx="2718">
                  <c:v>410.98599999999954</c:v>
                </c:pt>
                <c:pt idx="2719">
                  <c:v>410.91499999999968</c:v>
                </c:pt>
                <c:pt idx="2720">
                  <c:v>410.98599999999954</c:v>
                </c:pt>
                <c:pt idx="2721">
                  <c:v>410.98599999999954</c:v>
                </c:pt>
                <c:pt idx="2722">
                  <c:v>410.96199999999953</c:v>
                </c:pt>
                <c:pt idx="2723">
                  <c:v>410.98599999999954</c:v>
                </c:pt>
                <c:pt idx="2724">
                  <c:v>410.98599999999954</c:v>
                </c:pt>
                <c:pt idx="2725">
                  <c:v>410.84399999999999</c:v>
                </c:pt>
                <c:pt idx="2726">
                  <c:v>410.74900000000002</c:v>
                </c:pt>
                <c:pt idx="2727">
                  <c:v>410.77299999999968</c:v>
                </c:pt>
                <c:pt idx="2728">
                  <c:v>410.702</c:v>
                </c:pt>
                <c:pt idx="2729">
                  <c:v>410.63099999999969</c:v>
                </c:pt>
                <c:pt idx="2730">
                  <c:v>410.56</c:v>
                </c:pt>
                <c:pt idx="2731">
                  <c:v>410.678</c:v>
                </c:pt>
                <c:pt idx="2732">
                  <c:v>410.63099999999969</c:v>
                </c:pt>
                <c:pt idx="2733">
                  <c:v>410.4879999999996</c:v>
                </c:pt>
                <c:pt idx="2734">
                  <c:v>410.46499999999969</c:v>
                </c:pt>
                <c:pt idx="2735">
                  <c:v>410.41699999999935</c:v>
                </c:pt>
                <c:pt idx="2736">
                  <c:v>410.346</c:v>
                </c:pt>
                <c:pt idx="2737">
                  <c:v>410.346</c:v>
                </c:pt>
                <c:pt idx="2738">
                  <c:v>410.20400000000001</c:v>
                </c:pt>
                <c:pt idx="2739">
                  <c:v>410.10899999999964</c:v>
                </c:pt>
                <c:pt idx="2740">
                  <c:v>410.20400000000001</c:v>
                </c:pt>
                <c:pt idx="2741">
                  <c:v>410.13299999999964</c:v>
                </c:pt>
                <c:pt idx="2742">
                  <c:v>410.03799999999961</c:v>
                </c:pt>
                <c:pt idx="2743">
                  <c:v>410.18</c:v>
                </c:pt>
                <c:pt idx="2744">
                  <c:v>410.20400000000001</c:v>
                </c:pt>
                <c:pt idx="2745">
                  <c:v>410.25099999999969</c:v>
                </c:pt>
                <c:pt idx="2746">
                  <c:v>410.25099999999969</c:v>
                </c:pt>
                <c:pt idx="2747">
                  <c:v>410.32299999999969</c:v>
                </c:pt>
                <c:pt idx="2748">
                  <c:v>410.346</c:v>
                </c:pt>
                <c:pt idx="2749">
                  <c:v>410.41699999999935</c:v>
                </c:pt>
                <c:pt idx="2750">
                  <c:v>410.41699999999935</c:v>
                </c:pt>
                <c:pt idx="2751">
                  <c:v>410.27499999999969</c:v>
                </c:pt>
                <c:pt idx="2752">
                  <c:v>410.25099999999969</c:v>
                </c:pt>
                <c:pt idx="2753">
                  <c:v>410.346</c:v>
                </c:pt>
                <c:pt idx="2754">
                  <c:v>410.39400000000001</c:v>
                </c:pt>
                <c:pt idx="2755">
                  <c:v>410.25099999999969</c:v>
                </c:pt>
                <c:pt idx="2756">
                  <c:v>410.39400000000001</c:v>
                </c:pt>
                <c:pt idx="2757">
                  <c:v>410.41699999999935</c:v>
                </c:pt>
                <c:pt idx="2758">
                  <c:v>410.32299999999969</c:v>
                </c:pt>
                <c:pt idx="2759">
                  <c:v>410.32299999999969</c:v>
                </c:pt>
                <c:pt idx="2760">
                  <c:v>410.39400000000001</c:v>
                </c:pt>
                <c:pt idx="2761">
                  <c:v>410.25099999999969</c:v>
                </c:pt>
                <c:pt idx="2762">
                  <c:v>410.44099999999969</c:v>
                </c:pt>
                <c:pt idx="2763">
                  <c:v>410.46499999999969</c:v>
                </c:pt>
                <c:pt idx="2764">
                  <c:v>410.44099999999969</c:v>
                </c:pt>
                <c:pt idx="2765">
                  <c:v>410.32299999999969</c:v>
                </c:pt>
                <c:pt idx="2766">
                  <c:v>410.39400000000001</c:v>
                </c:pt>
                <c:pt idx="2767">
                  <c:v>410.37</c:v>
                </c:pt>
                <c:pt idx="2768">
                  <c:v>410.29899999999935</c:v>
                </c:pt>
                <c:pt idx="2769">
                  <c:v>410.15699999999993</c:v>
                </c:pt>
                <c:pt idx="2770">
                  <c:v>410.08599999999967</c:v>
                </c:pt>
                <c:pt idx="2771">
                  <c:v>410.20400000000001</c:v>
                </c:pt>
                <c:pt idx="2772">
                  <c:v>410.15699999999993</c:v>
                </c:pt>
                <c:pt idx="2773">
                  <c:v>410.20400000000001</c:v>
                </c:pt>
                <c:pt idx="2774">
                  <c:v>410.13299999999964</c:v>
                </c:pt>
                <c:pt idx="2775">
                  <c:v>410.06200000000001</c:v>
                </c:pt>
                <c:pt idx="2776">
                  <c:v>410.03799999999961</c:v>
                </c:pt>
                <c:pt idx="2777">
                  <c:v>409.89599999999967</c:v>
                </c:pt>
                <c:pt idx="2778">
                  <c:v>410.01499999999999</c:v>
                </c:pt>
                <c:pt idx="2779">
                  <c:v>409.94299999999993</c:v>
                </c:pt>
                <c:pt idx="2780">
                  <c:v>410.03799999999961</c:v>
                </c:pt>
                <c:pt idx="2781">
                  <c:v>409.94299999999993</c:v>
                </c:pt>
                <c:pt idx="2782">
                  <c:v>409.99099999999953</c:v>
                </c:pt>
                <c:pt idx="2783">
                  <c:v>409.91999999999967</c:v>
                </c:pt>
                <c:pt idx="2784">
                  <c:v>409.91999999999967</c:v>
                </c:pt>
                <c:pt idx="2785">
                  <c:v>409.96699999999947</c:v>
                </c:pt>
                <c:pt idx="2786">
                  <c:v>409.89599999999967</c:v>
                </c:pt>
                <c:pt idx="2787">
                  <c:v>410.01499999999999</c:v>
                </c:pt>
                <c:pt idx="2788">
                  <c:v>410.01499999999999</c:v>
                </c:pt>
                <c:pt idx="2789">
                  <c:v>409.84899999999999</c:v>
                </c:pt>
                <c:pt idx="2790">
                  <c:v>409.99099999999953</c:v>
                </c:pt>
                <c:pt idx="2791">
                  <c:v>410.01499999999999</c:v>
                </c:pt>
                <c:pt idx="2792">
                  <c:v>410.13299999999964</c:v>
                </c:pt>
                <c:pt idx="2793">
                  <c:v>410.10899999999964</c:v>
                </c:pt>
                <c:pt idx="2794">
                  <c:v>410.18</c:v>
                </c:pt>
                <c:pt idx="2795">
                  <c:v>410.22799999999961</c:v>
                </c:pt>
                <c:pt idx="2796">
                  <c:v>410.20400000000001</c:v>
                </c:pt>
                <c:pt idx="2797">
                  <c:v>410.346</c:v>
                </c:pt>
                <c:pt idx="2798">
                  <c:v>410.22799999999961</c:v>
                </c:pt>
                <c:pt idx="2799">
                  <c:v>410.39400000000001</c:v>
                </c:pt>
                <c:pt idx="2800">
                  <c:v>410.32299999999969</c:v>
                </c:pt>
                <c:pt idx="2801">
                  <c:v>410.44099999999969</c:v>
                </c:pt>
                <c:pt idx="2802">
                  <c:v>410.41699999999935</c:v>
                </c:pt>
                <c:pt idx="2803">
                  <c:v>410.39400000000001</c:v>
                </c:pt>
                <c:pt idx="2804">
                  <c:v>410.25099999999969</c:v>
                </c:pt>
                <c:pt idx="2805">
                  <c:v>410.44099999999969</c:v>
                </c:pt>
                <c:pt idx="2806">
                  <c:v>410.44099999999969</c:v>
                </c:pt>
                <c:pt idx="2807">
                  <c:v>410.512</c:v>
                </c:pt>
                <c:pt idx="2808">
                  <c:v>410.41699999999935</c:v>
                </c:pt>
                <c:pt idx="2809">
                  <c:v>410.4879999999996</c:v>
                </c:pt>
                <c:pt idx="2810">
                  <c:v>410.39400000000001</c:v>
                </c:pt>
                <c:pt idx="2811">
                  <c:v>410.512</c:v>
                </c:pt>
                <c:pt idx="2812">
                  <c:v>410.37</c:v>
                </c:pt>
                <c:pt idx="2813">
                  <c:v>410.41699999999935</c:v>
                </c:pt>
                <c:pt idx="2814">
                  <c:v>410.4879999999996</c:v>
                </c:pt>
                <c:pt idx="2815">
                  <c:v>410.41699999999935</c:v>
                </c:pt>
                <c:pt idx="2816">
                  <c:v>410.346</c:v>
                </c:pt>
                <c:pt idx="2817">
                  <c:v>410.41699999999935</c:v>
                </c:pt>
                <c:pt idx="2818">
                  <c:v>410.39400000000001</c:v>
                </c:pt>
                <c:pt idx="2819">
                  <c:v>410.22799999999961</c:v>
                </c:pt>
                <c:pt idx="2820">
                  <c:v>410.22799999999961</c:v>
                </c:pt>
                <c:pt idx="2821">
                  <c:v>410.06200000000001</c:v>
                </c:pt>
                <c:pt idx="2822">
                  <c:v>410.01499999999999</c:v>
                </c:pt>
                <c:pt idx="2823">
                  <c:v>410.01499999999999</c:v>
                </c:pt>
                <c:pt idx="2824">
                  <c:v>409.84899999999999</c:v>
                </c:pt>
                <c:pt idx="2825">
                  <c:v>409.96699999999947</c:v>
                </c:pt>
                <c:pt idx="2826">
                  <c:v>409.82499999999999</c:v>
                </c:pt>
                <c:pt idx="2827">
                  <c:v>409.72999999999968</c:v>
                </c:pt>
                <c:pt idx="2828">
                  <c:v>409.89599999999967</c:v>
                </c:pt>
                <c:pt idx="2829">
                  <c:v>409.80099999999999</c:v>
                </c:pt>
                <c:pt idx="2830">
                  <c:v>409.70599999999968</c:v>
                </c:pt>
                <c:pt idx="2831">
                  <c:v>409.91999999999967</c:v>
                </c:pt>
                <c:pt idx="2832">
                  <c:v>409.99099999999953</c:v>
                </c:pt>
                <c:pt idx="2833">
                  <c:v>410.20400000000001</c:v>
                </c:pt>
                <c:pt idx="2834">
                  <c:v>411.31799999999993</c:v>
                </c:pt>
                <c:pt idx="2835">
                  <c:v>412.45499999999993</c:v>
                </c:pt>
                <c:pt idx="2836">
                  <c:v>413.30900000000008</c:v>
                </c:pt>
                <c:pt idx="2837">
                  <c:v>413.80599999999993</c:v>
                </c:pt>
                <c:pt idx="2838">
                  <c:v>414.375</c:v>
                </c:pt>
                <c:pt idx="2839">
                  <c:v>415.03799999999961</c:v>
                </c:pt>
                <c:pt idx="2840">
                  <c:v>415.512</c:v>
                </c:pt>
                <c:pt idx="2841">
                  <c:v>416.08099999999968</c:v>
                </c:pt>
                <c:pt idx="2842">
                  <c:v>416.65000000000032</c:v>
                </c:pt>
                <c:pt idx="2843">
                  <c:v>417.14800000000002</c:v>
                </c:pt>
                <c:pt idx="2844">
                  <c:v>417.50299999999999</c:v>
                </c:pt>
                <c:pt idx="2845">
                  <c:v>417.92999999999961</c:v>
                </c:pt>
                <c:pt idx="2846">
                  <c:v>418.28500000000003</c:v>
                </c:pt>
                <c:pt idx="2847">
                  <c:v>418.92499999999961</c:v>
                </c:pt>
                <c:pt idx="2848">
                  <c:v>419.30399999999969</c:v>
                </c:pt>
                <c:pt idx="2849">
                  <c:v>419.63599999999968</c:v>
                </c:pt>
                <c:pt idx="2850">
                  <c:v>420.06200000000001</c:v>
                </c:pt>
                <c:pt idx="2851">
                  <c:v>420.56</c:v>
                </c:pt>
                <c:pt idx="2852">
                  <c:v>420.84399999999999</c:v>
                </c:pt>
                <c:pt idx="2853">
                  <c:v>421.15199999999999</c:v>
                </c:pt>
                <c:pt idx="2854">
                  <c:v>421.41299999999961</c:v>
                </c:pt>
                <c:pt idx="2855">
                  <c:v>421.745</c:v>
                </c:pt>
                <c:pt idx="2856">
                  <c:v>421.9349999999996</c:v>
                </c:pt>
                <c:pt idx="2857">
                  <c:v>422.26599999999968</c:v>
                </c:pt>
                <c:pt idx="2858">
                  <c:v>422.55099999999999</c:v>
                </c:pt>
                <c:pt idx="2859">
                  <c:v>422.76400000000001</c:v>
                </c:pt>
                <c:pt idx="2860">
                  <c:v>422.83499999999964</c:v>
                </c:pt>
                <c:pt idx="2861">
                  <c:v>423.19099999999969</c:v>
                </c:pt>
                <c:pt idx="2862">
                  <c:v>423.11900000000031</c:v>
                </c:pt>
                <c:pt idx="2863">
                  <c:v>423.4269999999994</c:v>
                </c:pt>
                <c:pt idx="2864">
                  <c:v>423.54599999999999</c:v>
                </c:pt>
                <c:pt idx="2865">
                  <c:v>423.85399999999993</c:v>
                </c:pt>
                <c:pt idx="2866">
                  <c:v>423.99599999999936</c:v>
                </c:pt>
                <c:pt idx="2867">
                  <c:v>424.11500000000001</c:v>
                </c:pt>
                <c:pt idx="2868">
                  <c:v>424.35199999999969</c:v>
                </c:pt>
                <c:pt idx="2869">
                  <c:v>424.399</c:v>
                </c:pt>
                <c:pt idx="2870">
                  <c:v>424.70499999999993</c:v>
                </c:pt>
                <c:pt idx="2871">
                  <c:v>424.822</c:v>
                </c:pt>
                <c:pt idx="2872">
                  <c:v>424.94</c:v>
                </c:pt>
                <c:pt idx="2873">
                  <c:v>424.89299999999969</c:v>
                </c:pt>
                <c:pt idx="2874">
                  <c:v>425.10500000000002</c:v>
                </c:pt>
                <c:pt idx="2875">
                  <c:v>425.24599999999964</c:v>
                </c:pt>
                <c:pt idx="2876">
                  <c:v>425.31700000000001</c:v>
                </c:pt>
                <c:pt idx="2877">
                  <c:v>425.36399999999969</c:v>
                </c:pt>
                <c:pt idx="2878">
                  <c:v>425.52799999999968</c:v>
                </c:pt>
                <c:pt idx="2879">
                  <c:v>425.64600000000002</c:v>
                </c:pt>
                <c:pt idx="2880">
                  <c:v>425.67</c:v>
                </c:pt>
                <c:pt idx="2881">
                  <c:v>425.81099999999969</c:v>
                </c:pt>
                <c:pt idx="2882">
                  <c:v>425.952</c:v>
                </c:pt>
                <c:pt idx="2883">
                  <c:v>426.02299999999968</c:v>
                </c:pt>
                <c:pt idx="2884">
                  <c:v>426.11700000000002</c:v>
                </c:pt>
                <c:pt idx="2885">
                  <c:v>426.02299999999968</c:v>
                </c:pt>
                <c:pt idx="2886">
                  <c:v>426.18700000000001</c:v>
                </c:pt>
                <c:pt idx="2887">
                  <c:v>426.23399999999936</c:v>
                </c:pt>
                <c:pt idx="2888">
                  <c:v>426.30500000000001</c:v>
                </c:pt>
                <c:pt idx="2889">
                  <c:v>426.37599999999969</c:v>
                </c:pt>
                <c:pt idx="2890">
                  <c:v>426.23399999999936</c:v>
                </c:pt>
                <c:pt idx="2891">
                  <c:v>426.37599999999969</c:v>
                </c:pt>
                <c:pt idx="2892">
                  <c:v>426.44600000000003</c:v>
                </c:pt>
                <c:pt idx="2893">
                  <c:v>426.49299999999954</c:v>
                </c:pt>
                <c:pt idx="2894">
                  <c:v>426.44600000000003</c:v>
                </c:pt>
                <c:pt idx="2895">
                  <c:v>426.44600000000003</c:v>
                </c:pt>
                <c:pt idx="2896">
                  <c:v>426.49299999999954</c:v>
                </c:pt>
                <c:pt idx="2897">
                  <c:v>426.46999999999969</c:v>
                </c:pt>
                <c:pt idx="2898">
                  <c:v>426.21099999999967</c:v>
                </c:pt>
                <c:pt idx="2899">
                  <c:v>426.35199999999969</c:v>
                </c:pt>
                <c:pt idx="2900">
                  <c:v>426.46999999999969</c:v>
                </c:pt>
                <c:pt idx="2901">
                  <c:v>426.44600000000003</c:v>
                </c:pt>
                <c:pt idx="2902">
                  <c:v>426.58799999999968</c:v>
                </c:pt>
                <c:pt idx="2903">
                  <c:v>426.61099999999999</c:v>
                </c:pt>
                <c:pt idx="2904">
                  <c:v>426.58799999999968</c:v>
                </c:pt>
                <c:pt idx="2905">
                  <c:v>426.517</c:v>
                </c:pt>
                <c:pt idx="2906">
                  <c:v>426.517</c:v>
                </c:pt>
                <c:pt idx="2907">
                  <c:v>426.44600000000003</c:v>
                </c:pt>
                <c:pt idx="2908">
                  <c:v>426.4229999999996</c:v>
                </c:pt>
                <c:pt idx="2909">
                  <c:v>426.49299999999954</c:v>
                </c:pt>
                <c:pt idx="2910">
                  <c:v>426.49299999999954</c:v>
                </c:pt>
                <c:pt idx="2911">
                  <c:v>426.54</c:v>
                </c:pt>
                <c:pt idx="2912">
                  <c:v>426.56400000000002</c:v>
                </c:pt>
                <c:pt idx="2913">
                  <c:v>426.54</c:v>
                </c:pt>
                <c:pt idx="2914">
                  <c:v>426.56400000000002</c:v>
                </c:pt>
                <c:pt idx="2915">
                  <c:v>426.4229999999996</c:v>
                </c:pt>
                <c:pt idx="2916">
                  <c:v>426.49299999999954</c:v>
                </c:pt>
                <c:pt idx="2917">
                  <c:v>426.56400000000002</c:v>
                </c:pt>
                <c:pt idx="2918">
                  <c:v>426.54</c:v>
                </c:pt>
                <c:pt idx="2919">
                  <c:v>426.54</c:v>
                </c:pt>
                <c:pt idx="2920">
                  <c:v>426.4229999999996</c:v>
                </c:pt>
                <c:pt idx="2921">
                  <c:v>426.44600000000003</c:v>
                </c:pt>
                <c:pt idx="2922">
                  <c:v>426.399</c:v>
                </c:pt>
                <c:pt idx="2923">
                  <c:v>426.399</c:v>
                </c:pt>
                <c:pt idx="2924">
                  <c:v>426.30500000000001</c:v>
                </c:pt>
                <c:pt idx="2925">
                  <c:v>426.399</c:v>
                </c:pt>
                <c:pt idx="2926">
                  <c:v>426.44600000000003</c:v>
                </c:pt>
                <c:pt idx="2927">
                  <c:v>426.4229999999996</c:v>
                </c:pt>
                <c:pt idx="2928">
                  <c:v>426.30500000000001</c:v>
                </c:pt>
                <c:pt idx="2929">
                  <c:v>426.28199999999936</c:v>
                </c:pt>
                <c:pt idx="2930">
                  <c:v>426.09299999999968</c:v>
                </c:pt>
                <c:pt idx="2931">
                  <c:v>426.07</c:v>
                </c:pt>
                <c:pt idx="2932">
                  <c:v>426.23399999999936</c:v>
                </c:pt>
                <c:pt idx="2933">
                  <c:v>426.14000000000033</c:v>
                </c:pt>
                <c:pt idx="2934">
                  <c:v>426.14000000000033</c:v>
                </c:pt>
                <c:pt idx="2935">
                  <c:v>426.14000000000033</c:v>
                </c:pt>
                <c:pt idx="2936">
                  <c:v>426.14000000000033</c:v>
                </c:pt>
                <c:pt idx="2937">
                  <c:v>426.18700000000001</c:v>
                </c:pt>
                <c:pt idx="2938">
                  <c:v>426.14000000000033</c:v>
                </c:pt>
                <c:pt idx="2939">
                  <c:v>426.11700000000002</c:v>
                </c:pt>
                <c:pt idx="2940">
                  <c:v>426.18700000000001</c:v>
                </c:pt>
                <c:pt idx="2941">
                  <c:v>426.21099999999967</c:v>
                </c:pt>
                <c:pt idx="2942">
                  <c:v>426.28199999999936</c:v>
                </c:pt>
                <c:pt idx="2943">
                  <c:v>426.28199999999936</c:v>
                </c:pt>
                <c:pt idx="2944">
                  <c:v>426.25799999999964</c:v>
                </c:pt>
                <c:pt idx="2945">
                  <c:v>426.16399999999999</c:v>
                </c:pt>
                <c:pt idx="2946">
                  <c:v>426.18700000000001</c:v>
                </c:pt>
                <c:pt idx="2947">
                  <c:v>425.99899999999946</c:v>
                </c:pt>
                <c:pt idx="2948">
                  <c:v>425.952</c:v>
                </c:pt>
                <c:pt idx="2949">
                  <c:v>425.92799999999954</c:v>
                </c:pt>
                <c:pt idx="2950">
                  <c:v>426.02299999999968</c:v>
                </c:pt>
                <c:pt idx="2951">
                  <c:v>425.9759999999996</c:v>
                </c:pt>
                <c:pt idx="2952">
                  <c:v>425.92799999999954</c:v>
                </c:pt>
                <c:pt idx="2953">
                  <c:v>425.90499999999969</c:v>
                </c:pt>
                <c:pt idx="2954">
                  <c:v>425.9759999999996</c:v>
                </c:pt>
                <c:pt idx="2955">
                  <c:v>425.76400000000001</c:v>
                </c:pt>
                <c:pt idx="2956">
                  <c:v>425.90499999999969</c:v>
                </c:pt>
                <c:pt idx="2957">
                  <c:v>425.834</c:v>
                </c:pt>
                <c:pt idx="2958">
                  <c:v>425.834</c:v>
                </c:pt>
                <c:pt idx="2959">
                  <c:v>425.858</c:v>
                </c:pt>
                <c:pt idx="2960">
                  <c:v>425.78699999999935</c:v>
                </c:pt>
                <c:pt idx="2961">
                  <c:v>425.64600000000002</c:v>
                </c:pt>
                <c:pt idx="2962">
                  <c:v>425.71699999999947</c:v>
                </c:pt>
                <c:pt idx="2963">
                  <c:v>425.858</c:v>
                </c:pt>
                <c:pt idx="2964">
                  <c:v>425.78699999999935</c:v>
                </c:pt>
                <c:pt idx="2965">
                  <c:v>425.64600000000002</c:v>
                </c:pt>
                <c:pt idx="2966">
                  <c:v>425.81099999999969</c:v>
                </c:pt>
                <c:pt idx="2967">
                  <c:v>425.71699999999947</c:v>
                </c:pt>
                <c:pt idx="2968">
                  <c:v>425.64600000000002</c:v>
                </c:pt>
                <c:pt idx="2969">
                  <c:v>425.59899999999953</c:v>
                </c:pt>
                <c:pt idx="2970">
                  <c:v>425.43400000000003</c:v>
                </c:pt>
                <c:pt idx="2971">
                  <c:v>425.505</c:v>
                </c:pt>
                <c:pt idx="2972">
                  <c:v>425.505</c:v>
                </c:pt>
                <c:pt idx="2973">
                  <c:v>425.45800000000003</c:v>
                </c:pt>
                <c:pt idx="2974">
                  <c:v>425.43400000000003</c:v>
                </c:pt>
                <c:pt idx="2975">
                  <c:v>425.43400000000003</c:v>
                </c:pt>
                <c:pt idx="2976">
                  <c:v>425.52799999999968</c:v>
                </c:pt>
                <c:pt idx="2977">
                  <c:v>425.505</c:v>
                </c:pt>
                <c:pt idx="2978">
                  <c:v>425.36399999999969</c:v>
                </c:pt>
                <c:pt idx="2979">
                  <c:v>425.36399999999969</c:v>
                </c:pt>
                <c:pt idx="2980">
                  <c:v>425.24599999999964</c:v>
                </c:pt>
                <c:pt idx="2981">
                  <c:v>425.36399999999969</c:v>
                </c:pt>
                <c:pt idx="2982">
                  <c:v>425.26900000000001</c:v>
                </c:pt>
                <c:pt idx="2983">
                  <c:v>425.31700000000001</c:v>
                </c:pt>
                <c:pt idx="2984">
                  <c:v>425.22199999999935</c:v>
                </c:pt>
                <c:pt idx="2985">
                  <c:v>425.387</c:v>
                </c:pt>
                <c:pt idx="2986">
                  <c:v>425.387</c:v>
                </c:pt>
                <c:pt idx="2987">
                  <c:v>425.24599999999964</c:v>
                </c:pt>
                <c:pt idx="2988">
                  <c:v>425.17500000000001</c:v>
                </c:pt>
                <c:pt idx="2989">
                  <c:v>425.19900000000001</c:v>
                </c:pt>
                <c:pt idx="2990">
                  <c:v>425.05799999999999</c:v>
                </c:pt>
                <c:pt idx="2991">
                  <c:v>425.03399999999954</c:v>
                </c:pt>
                <c:pt idx="2992">
                  <c:v>424.98699999999945</c:v>
                </c:pt>
                <c:pt idx="2993">
                  <c:v>425.03399999999954</c:v>
                </c:pt>
                <c:pt idx="2994">
                  <c:v>424.98699999999945</c:v>
                </c:pt>
                <c:pt idx="2995">
                  <c:v>424.98699999999945</c:v>
                </c:pt>
                <c:pt idx="2996">
                  <c:v>424.91599999999954</c:v>
                </c:pt>
                <c:pt idx="2997">
                  <c:v>424.846</c:v>
                </c:pt>
                <c:pt idx="2998">
                  <c:v>424.822</c:v>
                </c:pt>
                <c:pt idx="2999">
                  <c:v>424.91599999999954</c:v>
                </c:pt>
                <c:pt idx="3000">
                  <c:v>424.79899999999935</c:v>
                </c:pt>
                <c:pt idx="3001">
                  <c:v>424.91599999999954</c:v>
                </c:pt>
                <c:pt idx="3002">
                  <c:v>424.846</c:v>
                </c:pt>
                <c:pt idx="3003">
                  <c:v>425.03399999999954</c:v>
                </c:pt>
                <c:pt idx="3004">
                  <c:v>425.03399999999954</c:v>
                </c:pt>
                <c:pt idx="3005">
                  <c:v>424.964</c:v>
                </c:pt>
                <c:pt idx="3006">
                  <c:v>424.964</c:v>
                </c:pt>
                <c:pt idx="3007">
                  <c:v>425.08099999999968</c:v>
                </c:pt>
                <c:pt idx="3008">
                  <c:v>425.03399999999954</c:v>
                </c:pt>
                <c:pt idx="3009">
                  <c:v>425.01099999999968</c:v>
                </c:pt>
                <c:pt idx="3010">
                  <c:v>425.17500000000001</c:v>
                </c:pt>
                <c:pt idx="3011">
                  <c:v>425.19900000000001</c:v>
                </c:pt>
                <c:pt idx="3012">
                  <c:v>425.17500000000001</c:v>
                </c:pt>
                <c:pt idx="3013">
                  <c:v>425.03399999999954</c:v>
                </c:pt>
                <c:pt idx="3014">
                  <c:v>425.05799999999999</c:v>
                </c:pt>
                <c:pt idx="3015">
                  <c:v>425.12799999999999</c:v>
                </c:pt>
                <c:pt idx="3016">
                  <c:v>425.26900000000001</c:v>
                </c:pt>
                <c:pt idx="3017">
                  <c:v>425.36399999999969</c:v>
                </c:pt>
                <c:pt idx="3018">
                  <c:v>425.52799999999968</c:v>
                </c:pt>
                <c:pt idx="3019">
                  <c:v>425.45800000000003</c:v>
                </c:pt>
                <c:pt idx="3020">
                  <c:v>425.57499999999999</c:v>
                </c:pt>
                <c:pt idx="3021">
                  <c:v>425.43400000000003</c:v>
                </c:pt>
                <c:pt idx="3022">
                  <c:v>425.43400000000003</c:v>
                </c:pt>
                <c:pt idx="3023">
                  <c:v>425.52799999999968</c:v>
                </c:pt>
                <c:pt idx="3024">
                  <c:v>425.59899999999953</c:v>
                </c:pt>
                <c:pt idx="3025">
                  <c:v>425.55200000000002</c:v>
                </c:pt>
                <c:pt idx="3026">
                  <c:v>425.48099999999954</c:v>
                </c:pt>
                <c:pt idx="3027">
                  <c:v>425.55200000000002</c:v>
                </c:pt>
                <c:pt idx="3028">
                  <c:v>425.55200000000002</c:v>
                </c:pt>
                <c:pt idx="3029">
                  <c:v>425.52799999999968</c:v>
                </c:pt>
                <c:pt idx="3030">
                  <c:v>425.55200000000002</c:v>
                </c:pt>
                <c:pt idx="3031">
                  <c:v>425.48099999999954</c:v>
                </c:pt>
                <c:pt idx="3032">
                  <c:v>425.48099999999954</c:v>
                </c:pt>
                <c:pt idx="3033">
                  <c:v>425.4109999999996</c:v>
                </c:pt>
                <c:pt idx="3034">
                  <c:v>425.4109999999996</c:v>
                </c:pt>
                <c:pt idx="3035">
                  <c:v>425.34000000000032</c:v>
                </c:pt>
                <c:pt idx="3036">
                  <c:v>425.26900000000001</c:v>
                </c:pt>
                <c:pt idx="3037">
                  <c:v>425.19900000000001</c:v>
                </c:pt>
                <c:pt idx="3038">
                  <c:v>425.26900000000001</c:v>
                </c:pt>
                <c:pt idx="3039">
                  <c:v>425.22199999999935</c:v>
                </c:pt>
                <c:pt idx="3040">
                  <c:v>425.29299999999961</c:v>
                </c:pt>
                <c:pt idx="3041">
                  <c:v>425.31700000000001</c:v>
                </c:pt>
                <c:pt idx="3042">
                  <c:v>425.24599999999964</c:v>
                </c:pt>
                <c:pt idx="3043">
                  <c:v>425.36399999999969</c:v>
                </c:pt>
                <c:pt idx="3044">
                  <c:v>425.29299999999961</c:v>
                </c:pt>
                <c:pt idx="3045">
                  <c:v>425.387</c:v>
                </c:pt>
                <c:pt idx="3046">
                  <c:v>425.387</c:v>
                </c:pt>
                <c:pt idx="3047">
                  <c:v>425.31700000000001</c:v>
                </c:pt>
                <c:pt idx="3048">
                  <c:v>425.43400000000003</c:v>
                </c:pt>
                <c:pt idx="3049">
                  <c:v>425.45800000000003</c:v>
                </c:pt>
                <c:pt idx="3050">
                  <c:v>425.43400000000003</c:v>
                </c:pt>
                <c:pt idx="3051">
                  <c:v>425.45800000000003</c:v>
                </c:pt>
                <c:pt idx="3052">
                  <c:v>425.387</c:v>
                </c:pt>
                <c:pt idx="3053">
                  <c:v>425.24599999999964</c:v>
                </c:pt>
                <c:pt idx="3054">
                  <c:v>425.31700000000001</c:v>
                </c:pt>
                <c:pt idx="3055">
                  <c:v>425.36399999999969</c:v>
                </c:pt>
                <c:pt idx="3056">
                  <c:v>425.29299999999961</c:v>
                </c:pt>
                <c:pt idx="3057">
                  <c:v>425.45800000000003</c:v>
                </c:pt>
                <c:pt idx="3058">
                  <c:v>425.48099999999954</c:v>
                </c:pt>
                <c:pt idx="3059">
                  <c:v>425.4109999999996</c:v>
                </c:pt>
                <c:pt idx="3060">
                  <c:v>425.43400000000003</c:v>
                </c:pt>
                <c:pt idx="3061">
                  <c:v>425.43400000000003</c:v>
                </c:pt>
                <c:pt idx="3062">
                  <c:v>425.36399999999969</c:v>
                </c:pt>
                <c:pt idx="3063">
                  <c:v>425.43400000000003</c:v>
                </c:pt>
                <c:pt idx="3064">
                  <c:v>425.505</c:v>
                </c:pt>
                <c:pt idx="3065">
                  <c:v>425.43400000000003</c:v>
                </c:pt>
                <c:pt idx="3066">
                  <c:v>425.43400000000003</c:v>
                </c:pt>
                <c:pt idx="3067">
                  <c:v>425.36399999999969</c:v>
                </c:pt>
                <c:pt idx="3068">
                  <c:v>425.43400000000003</c:v>
                </c:pt>
                <c:pt idx="3069">
                  <c:v>425.29299999999961</c:v>
                </c:pt>
                <c:pt idx="3070">
                  <c:v>425.29299999999961</c:v>
                </c:pt>
                <c:pt idx="3071">
                  <c:v>425.15199999999999</c:v>
                </c:pt>
                <c:pt idx="3072">
                  <c:v>425.08099999999968</c:v>
                </c:pt>
                <c:pt idx="3073">
                  <c:v>425.08099999999968</c:v>
                </c:pt>
                <c:pt idx="3074">
                  <c:v>425.10500000000002</c:v>
                </c:pt>
                <c:pt idx="3075">
                  <c:v>424.94</c:v>
                </c:pt>
                <c:pt idx="3076">
                  <c:v>424.964</c:v>
                </c:pt>
                <c:pt idx="3077">
                  <c:v>424.94</c:v>
                </c:pt>
                <c:pt idx="3078">
                  <c:v>424.89299999999969</c:v>
                </c:pt>
                <c:pt idx="3079">
                  <c:v>424.964</c:v>
                </c:pt>
                <c:pt idx="3080">
                  <c:v>425.01099999999968</c:v>
                </c:pt>
                <c:pt idx="3081">
                  <c:v>425.01099999999968</c:v>
                </c:pt>
                <c:pt idx="3082">
                  <c:v>425.08099999999968</c:v>
                </c:pt>
                <c:pt idx="3083">
                  <c:v>425.10500000000002</c:v>
                </c:pt>
                <c:pt idx="3084">
                  <c:v>425.17500000000001</c:v>
                </c:pt>
                <c:pt idx="3085">
                  <c:v>425.12799999999999</c:v>
                </c:pt>
                <c:pt idx="3086">
                  <c:v>425.12799999999999</c:v>
                </c:pt>
                <c:pt idx="3087">
                  <c:v>425.05799999999999</c:v>
                </c:pt>
                <c:pt idx="3088">
                  <c:v>425.05799999999999</c:v>
                </c:pt>
                <c:pt idx="3089">
                  <c:v>424.98699999999945</c:v>
                </c:pt>
                <c:pt idx="3090">
                  <c:v>424.846</c:v>
                </c:pt>
                <c:pt idx="3091">
                  <c:v>424.822</c:v>
                </c:pt>
                <c:pt idx="3092">
                  <c:v>424.846</c:v>
                </c:pt>
                <c:pt idx="3093">
                  <c:v>424.846</c:v>
                </c:pt>
                <c:pt idx="3094">
                  <c:v>424.77499999999969</c:v>
                </c:pt>
                <c:pt idx="3095">
                  <c:v>424.75200000000001</c:v>
                </c:pt>
                <c:pt idx="3096">
                  <c:v>424.63400000000001</c:v>
                </c:pt>
                <c:pt idx="3097">
                  <c:v>424.75200000000001</c:v>
                </c:pt>
                <c:pt idx="3098">
                  <c:v>424.75200000000001</c:v>
                </c:pt>
                <c:pt idx="3099">
                  <c:v>424.846</c:v>
                </c:pt>
                <c:pt idx="3100">
                  <c:v>424.75200000000001</c:v>
                </c:pt>
                <c:pt idx="3101">
                  <c:v>424.846</c:v>
                </c:pt>
                <c:pt idx="3102">
                  <c:v>424.68099999999993</c:v>
                </c:pt>
                <c:pt idx="3103">
                  <c:v>424.46899999999954</c:v>
                </c:pt>
                <c:pt idx="3104">
                  <c:v>424.25700000000001</c:v>
                </c:pt>
                <c:pt idx="3105">
                  <c:v>422.69299999999993</c:v>
                </c:pt>
                <c:pt idx="3106">
                  <c:v>420.11</c:v>
                </c:pt>
                <c:pt idx="3107">
                  <c:v>417.858</c:v>
                </c:pt>
                <c:pt idx="3108">
                  <c:v>415.58300000000003</c:v>
                </c:pt>
                <c:pt idx="3109">
                  <c:v>413.35599999999999</c:v>
                </c:pt>
                <c:pt idx="3110">
                  <c:v>411.36500000000001</c:v>
                </c:pt>
                <c:pt idx="3111">
                  <c:v>409.185</c:v>
                </c:pt>
                <c:pt idx="3112">
                  <c:v>407.05200000000002</c:v>
                </c:pt>
                <c:pt idx="3113">
                  <c:v>405.13299999999964</c:v>
                </c:pt>
                <c:pt idx="3114">
                  <c:v>403</c:v>
                </c:pt>
                <c:pt idx="3115">
                  <c:v>400.77199999999954</c:v>
                </c:pt>
                <c:pt idx="3116">
                  <c:v>398.85300000000001</c:v>
                </c:pt>
                <c:pt idx="3117">
                  <c:v>396.767</c:v>
                </c:pt>
                <c:pt idx="3118">
                  <c:v>395.15600000000001</c:v>
                </c:pt>
                <c:pt idx="3119">
                  <c:v>393.28399999999954</c:v>
                </c:pt>
                <c:pt idx="3120">
                  <c:v>391.29299999999961</c:v>
                </c:pt>
                <c:pt idx="3121">
                  <c:v>389.58699999999953</c:v>
                </c:pt>
                <c:pt idx="3122">
                  <c:v>388.09399999999954</c:v>
                </c:pt>
                <c:pt idx="3123">
                  <c:v>386.36399999999969</c:v>
                </c:pt>
                <c:pt idx="3124">
                  <c:v>384.58699999999953</c:v>
                </c:pt>
                <c:pt idx="3125">
                  <c:v>382.88</c:v>
                </c:pt>
                <c:pt idx="3126">
                  <c:v>381.17399999999969</c:v>
                </c:pt>
                <c:pt idx="3127">
                  <c:v>379.61</c:v>
                </c:pt>
                <c:pt idx="3128">
                  <c:v>377.904</c:v>
                </c:pt>
                <c:pt idx="3129">
                  <c:v>376.26900000000001</c:v>
                </c:pt>
                <c:pt idx="3130">
                  <c:v>374.61</c:v>
                </c:pt>
                <c:pt idx="3131">
                  <c:v>373.07</c:v>
                </c:pt>
                <c:pt idx="3132">
                  <c:v>371.48200000000003</c:v>
                </c:pt>
                <c:pt idx="3133">
                  <c:v>369.98899999999935</c:v>
                </c:pt>
                <c:pt idx="3134">
                  <c:v>368.41299999999961</c:v>
                </c:pt>
                <c:pt idx="3135">
                  <c:v>366.71699999999947</c:v>
                </c:pt>
                <c:pt idx="3136">
                  <c:v>365.26</c:v>
                </c:pt>
                <c:pt idx="3137">
                  <c:v>363.58799999999968</c:v>
                </c:pt>
                <c:pt idx="3138">
                  <c:v>362.2259999999996</c:v>
                </c:pt>
                <c:pt idx="3139">
                  <c:v>360.77</c:v>
                </c:pt>
                <c:pt idx="3140">
                  <c:v>359.19299999999993</c:v>
                </c:pt>
                <c:pt idx="3141">
                  <c:v>357.52099999999967</c:v>
                </c:pt>
                <c:pt idx="3142">
                  <c:v>355.89699999999954</c:v>
                </c:pt>
                <c:pt idx="3143">
                  <c:v>354.29700000000003</c:v>
                </c:pt>
                <c:pt idx="3144">
                  <c:v>352.9349999999996</c:v>
                </c:pt>
                <c:pt idx="3145">
                  <c:v>351.62200000000001</c:v>
                </c:pt>
                <c:pt idx="3146">
                  <c:v>350.11700000000002</c:v>
                </c:pt>
                <c:pt idx="3147">
                  <c:v>348.68400000000008</c:v>
                </c:pt>
                <c:pt idx="3148">
                  <c:v>347.322</c:v>
                </c:pt>
                <c:pt idx="3149">
                  <c:v>345.96099999999967</c:v>
                </c:pt>
                <c:pt idx="3150">
                  <c:v>344.45599999999968</c:v>
                </c:pt>
                <c:pt idx="3151">
                  <c:v>342.99899999999946</c:v>
                </c:pt>
                <c:pt idx="3152">
                  <c:v>341.63799999999969</c:v>
                </c:pt>
                <c:pt idx="3153">
                  <c:v>340.27599999999961</c:v>
                </c:pt>
                <c:pt idx="3154">
                  <c:v>338.98699999999945</c:v>
                </c:pt>
                <c:pt idx="3155">
                  <c:v>337.45800000000003</c:v>
                </c:pt>
                <c:pt idx="3156">
                  <c:v>336.24</c:v>
                </c:pt>
                <c:pt idx="3157">
                  <c:v>334.85500000000002</c:v>
                </c:pt>
                <c:pt idx="3158">
                  <c:v>333.49299999999954</c:v>
                </c:pt>
                <c:pt idx="3159">
                  <c:v>332.22699999999935</c:v>
                </c:pt>
                <c:pt idx="3160">
                  <c:v>330.98499999999967</c:v>
                </c:pt>
                <c:pt idx="3161">
                  <c:v>329.67200000000008</c:v>
                </c:pt>
                <c:pt idx="3162">
                  <c:v>328.334</c:v>
                </c:pt>
                <c:pt idx="3163">
                  <c:v>327.11599999999999</c:v>
                </c:pt>
                <c:pt idx="3164">
                  <c:v>325.96899999999954</c:v>
                </c:pt>
                <c:pt idx="3165">
                  <c:v>324.72699999999935</c:v>
                </c:pt>
                <c:pt idx="3166">
                  <c:v>323.53299999999967</c:v>
                </c:pt>
                <c:pt idx="3167">
                  <c:v>322.20599999999968</c:v>
                </c:pt>
                <c:pt idx="3168">
                  <c:v>320.904</c:v>
                </c:pt>
                <c:pt idx="3169">
                  <c:v>319.72299999999967</c:v>
                </c:pt>
                <c:pt idx="3170">
                  <c:v>318.54199999999969</c:v>
                </c:pt>
                <c:pt idx="3171">
                  <c:v>317.16800000000001</c:v>
                </c:pt>
                <c:pt idx="3172">
                  <c:v>316.01099999999968</c:v>
                </c:pt>
                <c:pt idx="3173">
                  <c:v>314.87799999999999</c:v>
                </c:pt>
                <c:pt idx="3174">
                  <c:v>313.55200000000002</c:v>
                </c:pt>
                <c:pt idx="3175">
                  <c:v>312.44299999999993</c:v>
                </c:pt>
                <c:pt idx="3176">
                  <c:v>311.38299999999964</c:v>
                </c:pt>
                <c:pt idx="3177">
                  <c:v>310.12900000000002</c:v>
                </c:pt>
                <c:pt idx="3178">
                  <c:v>308.92399999999935</c:v>
                </c:pt>
                <c:pt idx="3179">
                  <c:v>307.74299999999999</c:v>
                </c:pt>
                <c:pt idx="3180">
                  <c:v>306.73099999999954</c:v>
                </c:pt>
                <c:pt idx="3181">
                  <c:v>305.42899999999935</c:v>
                </c:pt>
                <c:pt idx="3182">
                  <c:v>304.32</c:v>
                </c:pt>
                <c:pt idx="3183">
                  <c:v>303.23499999999967</c:v>
                </c:pt>
                <c:pt idx="3184">
                  <c:v>302.15100000000001</c:v>
                </c:pt>
                <c:pt idx="3185">
                  <c:v>300.99400000000003</c:v>
                </c:pt>
                <c:pt idx="3186">
                  <c:v>299.95699999999954</c:v>
                </c:pt>
                <c:pt idx="3187">
                  <c:v>298.87200000000001</c:v>
                </c:pt>
                <c:pt idx="3188">
                  <c:v>297.57100000000003</c:v>
                </c:pt>
                <c:pt idx="3189">
                  <c:v>296.63</c:v>
                </c:pt>
                <c:pt idx="3190">
                  <c:v>295.666</c:v>
                </c:pt>
                <c:pt idx="3191">
                  <c:v>294.58199999999954</c:v>
                </c:pt>
                <c:pt idx="3192">
                  <c:v>293.49699999999939</c:v>
                </c:pt>
                <c:pt idx="3193">
                  <c:v>292.50900000000001</c:v>
                </c:pt>
                <c:pt idx="3194">
                  <c:v>291.39999999999969</c:v>
                </c:pt>
                <c:pt idx="3195">
                  <c:v>290.339</c:v>
                </c:pt>
                <c:pt idx="3196">
                  <c:v>289.303</c:v>
                </c:pt>
                <c:pt idx="3197">
                  <c:v>288.14600000000002</c:v>
                </c:pt>
                <c:pt idx="3198">
                  <c:v>287.13299999999964</c:v>
                </c:pt>
                <c:pt idx="3199">
                  <c:v>285.9759999999996</c:v>
                </c:pt>
                <c:pt idx="3200">
                  <c:v>285.108</c:v>
                </c:pt>
                <c:pt idx="3201">
                  <c:v>283.95099999999968</c:v>
                </c:pt>
                <c:pt idx="3202">
                  <c:v>282.88299999999964</c:v>
                </c:pt>
                <c:pt idx="3203">
                  <c:v>281.98099999999954</c:v>
                </c:pt>
                <c:pt idx="3204">
                  <c:v>280.98099999999954</c:v>
                </c:pt>
                <c:pt idx="3205">
                  <c:v>279.7859999999996</c:v>
                </c:pt>
                <c:pt idx="3206">
                  <c:v>278.81099999999969</c:v>
                </c:pt>
                <c:pt idx="3207">
                  <c:v>278.03099999999961</c:v>
                </c:pt>
                <c:pt idx="3208">
                  <c:v>276.83599999999967</c:v>
                </c:pt>
                <c:pt idx="3209">
                  <c:v>275.91000000000003</c:v>
                </c:pt>
                <c:pt idx="3210">
                  <c:v>274.91000000000003</c:v>
                </c:pt>
                <c:pt idx="3211">
                  <c:v>273.959</c:v>
                </c:pt>
                <c:pt idx="3212">
                  <c:v>273.52</c:v>
                </c:pt>
                <c:pt idx="3213">
                  <c:v>272.61799999999999</c:v>
                </c:pt>
                <c:pt idx="3214">
                  <c:v>271.54500000000002</c:v>
                </c:pt>
                <c:pt idx="3215">
                  <c:v>270.375</c:v>
                </c:pt>
                <c:pt idx="3216">
                  <c:v>269.32599999999968</c:v>
                </c:pt>
                <c:pt idx="3217">
                  <c:v>268.351</c:v>
                </c:pt>
                <c:pt idx="3218">
                  <c:v>267.47299999999967</c:v>
                </c:pt>
                <c:pt idx="3219">
                  <c:v>266.59500000000003</c:v>
                </c:pt>
                <c:pt idx="3220">
                  <c:v>265.71799999999968</c:v>
                </c:pt>
                <c:pt idx="3221">
                  <c:v>264.83999999999969</c:v>
                </c:pt>
                <c:pt idx="3222">
                  <c:v>263.74299999999999</c:v>
                </c:pt>
                <c:pt idx="3223">
                  <c:v>262.93799999999953</c:v>
                </c:pt>
                <c:pt idx="3224">
                  <c:v>261.91399999999953</c:v>
                </c:pt>
                <c:pt idx="3225">
                  <c:v>260.96299999999968</c:v>
                </c:pt>
                <c:pt idx="3226">
                  <c:v>260.15800000000002</c:v>
                </c:pt>
                <c:pt idx="3227">
                  <c:v>259.35399999999993</c:v>
                </c:pt>
                <c:pt idx="3228">
                  <c:v>258.37900000000002</c:v>
                </c:pt>
                <c:pt idx="3229">
                  <c:v>257.57400000000001</c:v>
                </c:pt>
                <c:pt idx="3230">
                  <c:v>256.67200000000008</c:v>
                </c:pt>
                <c:pt idx="3231">
                  <c:v>255.696</c:v>
                </c:pt>
                <c:pt idx="3232">
                  <c:v>254.989</c:v>
                </c:pt>
                <c:pt idx="3233">
                  <c:v>254.01399999999998</c:v>
                </c:pt>
                <c:pt idx="3234">
                  <c:v>253.06300000000002</c:v>
                </c:pt>
                <c:pt idx="3235">
                  <c:v>252.25800000000001</c:v>
                </c:pt>
                <c:pt idx="3236">
                  <c:v>251.429</c:v>
                </c:pt>
                <c:pt idx="3237">
                  <c:v>250.476</c:v>
                </c:pt>
                <c:pt idx="3238">
                  <c:v>249.90800000000004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211904"/>
        <c:axId val="95206016"/>
      </c:lineChart>
      <c:catAx>
        <c:axId val="952023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95204096"/>
        <c:crosses val="autoZero"/>
        <c:auto val="1"/>
        <c:lblAlgn val="ctr"/>
        <c:lblOffset val="100"/>
        <c:tickLblSkip val="500"/>
        <c:noMultiLvlLbl val="0"/>
      </c:catAx>
      <c:valAx>
        <c:axId val="952040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Sulfur in ppm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95202304"/>
        <c:crosses val="autoZero"/>
        <c:crossBetween val="between"/>
      </c:valAx>
      <c:valAx>
        <c:axId val="952060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95211904"/>
        <c:crosses val="max"/>
        <c:crossBetween val="between"/>
      </c:valAx>
      <c:catAx>
        <c:axId val="95211904"/>
        <c:scaling>
          <c:orientation val="minMax"/>
        </c:scaling>
        <c:delete val="1"/>
        <c:axPos val="b"/>
        <c:majorTickMark val="out"/>
        <c:minorTickMark val="none"/>
        <c:tickLblPos val="none"/>
        <c:crossAx val="95206016"/>
        <c:crosses val="autoZero"/>
        <c:auto val="1"/>
        <c:lblAlgn val="ctr"/>
        <c:lblOffset val="100"/>
        <c:noMultiLvlLbl val="0"/>
      </c:catAx>
    </c:plotArea>
    <c:legend>
      <c:legendPos val="r"/>
      <c:overlay val="1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0.02421</cdr:x>
      <cdr:y>0</cdr:y>
    </cdr:from>
    <cdr:to>
      <cdr:x>0.90885</cdr:x>
      <cdr:y>0.09071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4829" y="0"/>
          <a:ext cx="7484464" cy="239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>
            <a:defRPr sz="1800" b="1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r>
            <a:rPr lang="en-US" sz="1200" dirty="0" smtClean="0"/>
            <a:t>2.5" </a:t>
          </a:r>
          <a:r>
            <a:rPr lang="en-US" sz="1200" dirty="0"/>
            <a:t>coated Housing and </a:t>
          </a:r>
          <a:r>
            <a:rPr lang="en-US" sz="1200" dirty="0" smtClean="0"/>
            <a:t>coated Filter, Ceramic Gasket</a:t>
          </a:r>
          <a:endParaRPr lang="en-US" sz="1200" dirty="0"/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/>
          <a:lstStyle>
            <a:lvl1pPr algn="r">
              <a:defRPr sz="1800"/>
            </a:lvl1pPr>
          </a:lstStyle>
          <a:p>
            <a:fld id="{C6F2E0A1-CD80-704F-9DEE-207DDB9C3B69}" type="datetimeFigureOut">
              <a:rPr lang="en-US" smtClean="0"/>
              <a:t>6/10/2016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4029032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 anchor="b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14029032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 anchor="b"/>
          <a:lstStyle>
            <a:lvl1pPr algn="r">
              <a:defRPr sz="1800"/>
            </a:lvl1pPr>
          </a:lstStyle>
          <a:p>
            <a:fld id="{DAFADFF2-7651-2445-80C2-587816A2A6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733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/>
          <a:lstStyle>
            <a:lvl1pPr algn="r">
              <a:defRPr sz="1800"/>
            </a:lvl1pPr>
          </a:lstStyle>
          <a:p>
            <a:fld id="{62430CC7-8C13-4D51-BC46-B95A4AC4A04B}" type="datetimeFigureOut">
              <a:rPr lang="en-US" smtClean="0"/>
              <a:pPr/>
              <a:t>6/10/2016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5675" y="1108075"/>
            <a:ext cx="7385050" cy="5538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517" tIns="68758" rIns="137517" bIns="6875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7015797"/>
            <a:ext cx="7437120" cy="6646545"/>
          </a:xfrm>
          <a:prstGeom prst="rect">
            <a:avLst/>
          </a:prstGeom>
        </p:spPr>
        <p:txBody>
          <a:bodyPr vert="horz" lIns="137517" tIns="68758" rIns="137517" bIns="6875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029032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 anchor="b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14029032"/>
            <a:ext cx="4028440" cy="738505"/>
          </a:xfrm>
          <a:prstGeom prst="rect">
            <a:avLst/>
          </a:prstGeom>
        </p:spPr>
        <p:txBody>
          <a:bodyPr vert="horz" lIns="137517" tIns="68758" rIns="137517" bIns="68758" rtlCol="0" anchor="b"/>
          <a:lstStyle>
            <a:lvl1pPr algn="r">
              <a:defRPr sz="1800"/>
            </a:lvl1pPr>
          </a:lstStyle>
          <a:p>
            <a:fld id="{7CD645B7-0B3A-4239-8069-075A43B72B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35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645B7-0B3A-4239-8069-075A43B72B6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661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all coatings combinations</a:t>
            </a:r>
            <a:r>
              <a:rPr lang="en-US" baseline="0" dirty="0" smtClean="0"/>
              <a:t> and the use of a Graph-Lock Graphoil gasket, conversion of H</a:t>
            </a:r>
            <a:r>
              <a:rPr lang="en-US" baseline="-25000" dirty="0" smtClean="0"/>
              <a:t>2</a:t>
            </a:r>
            <a:r>
              <a:rPr lang="en-US" baseline="0" dirty="0" smtClean="0"/>
              <a:t>S (Hydrogen Sulfide) to COS (Carbonyl Sulfide) was observed in significant amounts. Use of a ceramic fiber gasket did not show the same COS formation, but was very difficult to achieve a gastight seal.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D645B7-0B3A-4239-8069-075A43B72B6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REL_ppt_banne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490"/>
            <a:ext cx="9144000" cy="76431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5400000">
            <a:off x="-2111247" y="2111247"/>
            <a:ext cx="6858002" cy="2635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rot="5400000" flipH="1" flipV="1">
            <a:off x="-550737" y="547235"/>
            <a:ext cx="4956502" cy="385502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NREL Logo2010white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1600200" cy="421106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304800" y="6553200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NREL is a national laboratory of the U.S. Department of Energy, Office of Energy Efficiency and Renewable Energy, operated</a:t>
            </a:r>
            <a:r>
              <a:rPr lang="en-US" sz="1000" baseline="0" dirty="0" smtClean="0"/>
              <a:t> by the Alliance for Sustainable Energy, LLC.</a:t>
            </a:r>
            <a:endParaRPr lang="en-US" sz="10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0" y="1600200"/>
            <a:ext cx="6248400" cy="762000"/>
          </a:xfrm>
        </p:spPr>
        <p:txBody>
          <a:bodyPr>
            <a:noAutofit/>
          </a:bodyPr>
          <a:lstStyle>
            <a:lvl1pPr>
              <a:buNone/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657600" y="3810000"/>
            <a:ext cx="4648200" cy="2438400"/>
          </a:xfrm>
        </p:spPr>
        <p:txBody>
          <a:bodyPr>
            <a:normAutofit/>
          </a:bodyPr>
          <a:lstStyle>
            <a:lvl1pPr>
              <a:spcAft>
                <a:spcPts val="1800"/>
              </a:spcAft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subtitle style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NREL Logo2010white.eps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1600200" cy="421106"/>
          </a:xfrm>
          <a:prstGeom prst="rect">
            <a:avLst/>
          </a:prstGeom>
        </p:spPr>
      </p:pic>
      <p:pic>
        <p:nvPicPr>
          <p:cNvPr id="8" name="Picture 7" descr="image1.pn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0800"/>
            <a:ext cx="1664208" cy="768096"/>
          </a:xfrm>
          <a:prstGeom prst="rect">
            <a:avLst/>
          </a:prstGeom>
        </p:spPr>
      </p:pic>
      <p:pic>
        <p:nvPicPr>
          <p:cNvPr id="9" name="Picture 8" descr="image2.png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90801"/>
            <a:ext cx="1901952" cy="765461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 rot="5400000">
            <a:off x="-2111247" y="2111247"/>
            <a:ext cx="6858002" cy="26355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 rot="5400000" flipH="1" flipV="1">
            <a:off x="-550737" y="547235"/>
            <a:ext cx="4956502" cy="385502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mage3.jpg"/>
          <p:cNvPicPr>
            <a:picLocks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28" y="2590800"/>
            <a:ext cx="2203704" cy="768096"/>
          </a:xfrm>
          <a:prstGeom prst="rect">
            <a:avLst/>
          </a:prstGeom>
        </p:spPr>
      </p:pic>
      <p:pic>
        <p:nvPicPr>
          <p:cNvPr id="12" name="Picture 11" descr="image4.jpg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408" y="2587752"/>
            <a:ext cx="1271016" cy="771402"/>
          </a:xfrm>
          <a:prstGeom prst="rect">
            <a:avLst/>
          </a:prstGeom>
        </p:spPr>
      </p:pic>
      <p:pic>
        <p:nvPicPr>
          <p:cNvPr id="13" name="Picture 12" descr="image5.jpg"/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590800"/>
            <a:ext cx="2286000" cy="768096"/>
          </a:xfrm>
          <a:prstGeom prst="rect">
            <a:avLst/>
          </a:prstGeom>
        </p:spPr>
      </p:pic>
      <p:sp>
        <p:nvSpPr>
          <p:cNvPr id="18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743200" y="3581400"/>
            <a:ext cx="6248400" cy="762000"/>
          </a:xfrm>
        </p:spPr>
        <p:txBody>
          <a:bodyPr>
            <a:noAutofit/>
          </a:bodyPr>
          <a:lstStyle>
            <a:lvl1pPr>
              <a:buNone/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-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872"/>
            <a:ext cx="8229600" cy="566928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SzPct val="80000"/>
              <a:buFont typeface="Courier New" pitchFamily="49" charset="0"/>
              <a:buChar char="o"/>
              <a:defRPr/>
            </a:lvl2pPr>
            <a:lvl3pPr>
              <a:buFont typeface="Calibri" pitchFamily="34" charset="0"/>
              <a:buChar char="–"/>
              <a:defRPr/>
            </a:lvl3pPr>
            <a:lvl4pPr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pitchFamily="-109" charset="-128"/>
              <a:cs typeface="+mn-cs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-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67200"/>
          </a:xfrm>
        </p:spPr>
        <p:txBody>
          <a:bodyPr/>
          <a:lstStyle>
            <a:lvl1pPr>
              <a:defRPr sz="2400" b="0" baseline="0"/>
            </a:lvl1pPr>
            <a:lvl2pPr>
              <a:buSzPct val="80000"/>
              <a:buFont typeface="Courier New" pitchFamily="49" charset="0"/>
              <a:buChar char="o"/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67200"/>
          </a:xfrm>
        </p:spPr>
        <p:txBody>
          <a:bodyPr/>
          <a:lstStyle>
            <a:lvl1pPr>
              <a:defRPr sz="2400" b="0"/>
            </a:lvl1pPr>
            <a:lvl2pPr>
              <a:buSzPct val="80000"/>
              <a:buFont typeface="Courier New" pitchFamily="49" charset="0"/>
              <a:buChar char="o"/>
              <a:defRPr sz="2200"/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4038600" cy="457200"/>
          </a:xfr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48200" y="1295400"/>
            <a:ext cx="4038600" cy="457200"/>
          </a:xfr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Text, Object -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buSzPct val="80000"/>
              <a:buFont typeface="Courier New" pitchFamily="49" charset="0"/>
              <a:buChar char="o"/>
              <a:defRPr sz="2400"/>
            </a:lvl2pPr>
            <a:lvl3pPr marL="1258888" indent="-344488"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724400"/>
          </a:xfrm>
        </p:spPr>
        <p:txBody>
          <a:bodyPr/>
          <a:lstStyle>
            <a:lvl1pPr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o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872"/>
            <a:ext cx="8229600" cy="566928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SzPct val="80000"/>
              <a:buFont typeface="Courier New" pitchFamily="49" charset="0"/>
              <a:buChar char="o"/>
              <a:defRPr/>
            </a:lvl2pPr>
            <a:lvl3pPr>
              <a:buFont typeface="Calibri" pitchFamily="34" charset="0"/>
              <a:buChar char="–"/>
              <a:defRPr/>
            </a:lvl3pPr>
            <a:lvl4pPr>
              <a:buFont typeface="Wingdings" pitchFamily="2" charset="2"/>
              <a:buChar char="§"/>
              <a:defRPr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85800"/>
            <a:ext cx="914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- No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67200"/>
          </a:xfrm>
        </p:spPr>
        <p:txBody>
          <a:bodyPr/>
          <a:lstStyle>
            <a:lvl1pPr>
              <a:defRPr sz="2400" b="0" baseline="0"/>
            </a:lvl1pPr>
            <a:lvl2pPr>
              <a:buSzPct val="80000"/>
              <a:buFont typeface="Courier New" pitchFamily="49" charset="0"/>
              <a:buChar char="o"/>
              <a:defRPr lang="en-US" sz="2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67200"/>
          </a:xfrm>
        </p:spPr>
        <p:txBody>
          <a:bodyPr/>
          <a:lstStyle>
            <a:lvl1pPr>
              <a:defRPr sz="2400" b="0"/>
            </a:lvl1pPr>
            <a:lvl2pPr>
              <a:buSzPct val="80000"/>
              <a:buFont typeface="Courier New" pitchFamily="49" charset="0"/>
              <a:buChar char="o"/>
              <a:defRPr sz="2200"/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85800"/>
            <a:ext cx="914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1295400"/>
            <a:ext cx="4038600" cy="457200"/>
          </a:xfr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648200" y="1295400"/>
            <a:ext cx="4038600" cy="457200"/>
          </a:xfrm>
        </p:spPr>
        <p:txBody>
          <a:bodyPr>
            <a:noAutofit/>
          </a:bodyPr>
          <a:lstStyle>
            <a:lvl1pPr>
              <a:buNone/>
              <a:defRPr sz="2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Text, Object - No Ba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724400"/>
          </a:xfrm>
        </p:spPr>
        <p:txBody>
          <a:bodyPr/>
          <a:lstStyle>
            <a:lvl1pPr>
              <a:defRPr sz="2800"/>
            </a:lvl1pPr>
            <a:lvl2pPr>
              <a:buSzPct val="80000"/>
              <a:buFont typeface="Courier New" pitchFamily="49" charset="0"/>
              <a:buChar char="o"/>
              <a:defRPr sz="2400"/>
            </a:lvl2pPr>
            <a:lvl3pPr>
              <a:buFont typeface="Calibri" pitchFamily="34" charset="0"/>
              <a:buChar char="–"/>
              <a:defRPr sz="2000"/>
            </a:lvl3pPr>
            <a:lvl4pPr>
              <a:buFont typeface="Wingdings" pitchFamily="2" charset="2"/>
              <a:buChar char="§"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724400"/>
          </a:xfrm>
        </p:spPr>
        <p:txBody>
          <a:bodyPr/>
          <a:lstStyle>
            <a:lvl1pPr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85800"/>
            <a:ext cx="914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5635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685800"/>
            <a:ext cx="914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2590800"/>
            <a:ext cx="8229600" cy="609600"/>
          </a:xfrm>
        </p:spPr>
        <p:txBody>
          <a:bodyPr>
            <a:normAutofit/>
          </a:bodyPr>
          <a:lstStyle>
            <a:lvl1pPr algn="ctr"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758825"/>
            <a:ext cx="9144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pitchFamily="-109" charset="-128"/>
              <a:cs typeface="+mn-cs"/>
            </a:endParaRPr>
          </a:p>
        </p:txBody>
      </p:sp>
      <p:pic>
        <p:nvPicPr>
          <p:cNvPr id="5" name="Picture 4" descr="bluebaseline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47688"/>
            <a:ext cx="9144000" cy="2138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05800" y="6629400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2F19B7-D418-4022-ADCB-81F2774CAD6C}" type="slidenum">
              <a:rPr lang="en-US" sz="1100" smtClean="0">
                <a:solidFill>
                  <a:schemeClr val="bg1"/>
                </a:solidFill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100" dirty="0" smtClean="0">
              <a:solidFill>
                <a:schemeClr val="bg1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62" r:id="rId5"/>
    <p:sldLayoutId id="2147483663" r:id="rId6"/>
    <p:sldLayoutId id="2147483669" r:id="rId7"/>
    <p:sldLayoutId id="2147483665" r:id="rId8"/>
    <p:sldLayoutId id="2147483667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71800" y="533400"/>
            <a:ext cx="6553200" cy="1828800"/>
          </a:xfrm>
        </p:spPr>
        <p:txBody>
          <a:bodyPr anchor="b"/>
          <a:lstStyle/>
          <a:p>
            <a:pPr algn="ctr"/>
            <a:r>
              <a:rPr lang="en-US" dirty="0" smtClean="0"/>
              <a:t>Method for Hot Real-Time Sampling of Gasification Products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505200" y="3810000"/>
            <a:ext cx="5181600" cy="2438400"/>
          </a:xfrm>
        </p:spPr>
        <p:txBody>
          <a:bodyPr>
            <a:normAutofit/>
          </a:bodyPr>
          <a:lstStyle/>
          <a:p>
            <a:r>
              <a:rPr lang="en-US" dirty="0" smtClean="0"/>
              <a:t>Bioenergy 2016 – Rome, Italy</a:t>
            </a:r>
          </a:p>
          <a:p>
            <a:r>
              <a:rPr lang="en-US" dirty="0" smtClean="0"/>
              <a:t>Marc Pomeroy</a:t>
            </a:r>
          </a:p>
          <a:p>
            <a:r>
              <a:rPr lang="en-US" dirty="0" smtClean="0"/>
              <a:t>June 14,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Thermochemical Biomass Conversions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8" y="990600"/>
            <a:ext cx="3924300" cy="23545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0"/>
            <a:ext cx="3937000" cy="2362201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800600" y="990600"/>
            <a:ext cx="43434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Rapid heating of biomass to around 500°C in absence of oxygen</a:t>
            </a:r>
          </a:p>
          <a:p>
            <a:pPr lvl="1"/>
            <a:r>
              <a:rPr lang="en-US" dirty="0" smtClean="0"/>
              <a:t>Primary product is complex bio-oil</a:t>
            </a:r>
          </a:p>
          <a:p>
            <a:pPr lvl="2"/>
            <a:r>
              <a:rPr lang="en-US" dirty="0" smtClean="0"/>
              <a:t>Over 400 compounds</a:t>
            </a:r>
          </a:p>
          <a:p>
            <a:pPr lvl="2"/>
            <a:r>
              <a:rPr lang="en-US" dirty="0" smtClean="0"/>
              <a:t>Chemistry changes when condensing from vapor to oil</a:t>
            </a:r>
          </a:p>
          <a:p>
            <a:pPr lvl="2"/>
            <a:r>
              <a:rPr lang="en-US" dirty="0" smtClean="0"/>
              <a:t>Acidic</a:t>
            </a:r>
          </a:p>
          <a:p>
            <a:pPr lvl="2"/>
            <a:r>
              <a:rPr lang="en-US" dirty="0" smtClean="0"/>
              <a:t>High oxygen content</a:t>
            </a:r>
          </a:p>
          <a:p>
            <a:pPr lvl="2"/>
            <a:r>
              <a:rPr lang="en-US" dirty="0" smtClean="0"/>
              <a:t>Up to 60% of material does not re-volatilize making analysis challenging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00600" y="3810000"/>
            <a:ext cx="41910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Rapid heating of biomass to around 825°C in presence of controlled oxygen or steam</a:t>
            </a:r>
          </a:p>
          <a:p>
            <a:pPr lvl="1"/>
            <a:r>
              <a:rPr lang="en-US" dirty="0" smtClean="0"/>
              <a:t>Primary product Syngas (H</a:t>
            </a:r>
            <a:r>
              <a:rPr lang="en-US" baseline="-25000" dirty="0" smtClean="0"/>
              <a:t>2</a:t>
            </a:r>
            <a:r>
              <a:rPr lang="en-US" dirty="0" smtClean="0"/>
              <a:t> + CO) for liquid fuel synthesis</a:t>
            </a:r>
          </a:p>
          <a:p>
            <a:pPr lvl="2"/>
            <a:r>
              <a:rPr lang="en-US" dirty="0" smtClean="0"/>
              <a:t>Still a complex mixture with tars and inorganic contaminants</a:t>
            </a:r>
          </a:p>
          <a:p>
            <a:pPr lvl="2"/>
            <a:r>
              <a:rPr lang="en-US" dirty="0" smtClean="0"/>
              <a:t>Up to 70% steam content</a:t>
            </a:r>
          </a:p>
          <a:p>
            <a:pPr lvl="2"/>
            <a:r>
              <a:rPr lang="en-US" dirty="0" smtClean="0"/>
              <a:t>Formation of catalytic poisons such as hydrogen sulfide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03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9728"/>
            <a:ext cx="9144000" cy="566928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F</a:t>
            </a:r>
            <a:r>
              <a:rPr lang="en-US" sz="3200" dirty="0" smtClean="0"/>
              <a:t>inding </a:t>
            </a:r>
            <a:r>
              <a:rPr lang="en-US" sz="3200" dirty="0"/>
              <a:t>S</a:t>
            </a:r>
            <a:r>
              <a:rPr lang="en-US" sz="3200" dirty="0" smtClean="0"/>
              <a:t>olutions for Biomass Conversion at NREL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152400" y="4654296"/>
            <a:ext cx="2057400" cy="685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Feedstocks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32448" y="1255776"/>
            <a:ext cx="2057400" cy="11430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Scale-up &amp; Demonstration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100’s kg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5632704" y="1702308"/>
            <a:ext cx="978408" cy="24993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ounded Rectangle 41"/>
          <p:cNvSpPr/>
          <p:nvPr/>
        </p:nvSpPr>
        <p:spPr>
          <a:xfrm>
            <a:off x="7045036" y="4654296"/>
            <a:ext cx="1870364" cy="685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Technoeconomic Analysis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362200" y="4654296"/>
            <a:ext cx="2057400" cy="685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Bio-Oil Characterization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480568" y="1255776"/>
            <a:ext cx="2057400" cy="11430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Fundamental Science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m</a:t>
            </a:r>
            <a:r>
              <a:rPr lang="en-US" dirty="0" smtClean="0">
                <a:solidFill>
                  <a:srgbClr val="FDFFE5"/>
                </a:solidFill>
              </a:rPr>
              <a:t>g-g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56508" y="1255776"/>
            <a:ext cx="2057400" cy="1143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Catalyst Development </a:t>
            </a:r>
            <a:r>
              <a:rPr lang="en-US" dirty="0">
                <a:solidFill>
                  <a:srgbClr val="FDFFE5"/>
                </a:solidFill>
              </a:rPr>
              <a:t>&amp; Testing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g-kg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2566416" y="1702308"/>
            <a:ext cx="978408" cy="249936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4" name="Picture 53" descr="TCpilotplant-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856" y="2459736"/>
            <a:ext cx="1609344" cy="167335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5" name="Picture 5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55" y="2432304"/>
            <a:ext cx="2703794" cy="180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490" y="2432304"/>
            <a:ext cx="1961638" cy="17088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868680"/>
            <a:ext cx="84332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/>
              <a:t>Research at multiple scales from fundamental, to bench, to pilot plant.</a:t>
            </a:r>
            <a:endParaRPr lang="en-US" sz="22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4212336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Overarching research necessary to support lab and industrial deployment.</a:t>
            </a:r>
            <a:endParaRPr lang="en-US" sz="2200" b="1" dirty="0"/>
          </a:p>
        </p:txBody>
      </p:sp>
      <p:pic>
        <p:nvPicPr>
          <p:cNvPr id="89" name="Picture 5" descr="W:\Photo Library\Abengoa_Cstover_Test_11-13_Nov_2008\Abengoa Corn Stover Tests Nov 13, 2008 01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27" y="5858177"/>
            <a:ext cx="959224" cy="8090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53" y="5918290"/>
            <a:ext cx="708799" cy="71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3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88" y="5935958"/>
            <a:ext cx="717880" cy="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7" name="Picture 2" descr="http://www.alternativeenergysource.org/images/chips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205" y="5395190"/>
            <a:ext cx="895277" cy="751995"/>
          </a:xfrm>
          <a:prstGeom prst="rect">
            <a:avLst/>
          </a:prstGeom>
          <a:noFill/>
        </p:spPr>
      </p:pic>
      <p:pic>
        <p:nvPicPr>
          <p:cNvPr id="82" name="Picture 81" descr="pallet-logs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3" y="5394769"/>
            <a:ext cx="686326" cy="691780"/>
          </a:xfrm>
          <a:prstGeom prst="rect">
            <a:avLst/>
          </a:prstGeom>
        </p:spPr>
      </p:pic>
      <p:pic>
        <p:nvPicPr>
          <p:cNvPr id="91" name="Picture 2" descr="Photo of a flask that is labeled pyrolysis oil and is sitting on top of a small pile of wood chips. The flask contains a dark brown liquid. 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0917" y="5438775"/>
            <a:ext cx="838285" cy="116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9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767" y="5413402"/>
            <a:ext cx="1252538" cy="116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19" y="5426363"/>
            <a:ext cx="1595905" cy="108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4648200" y="4648200"/>
            <a:ext cx="2057400" cy="6858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Gasification Products</a:t>
            </a:r>
            <a:endParaRPr lang="en-US" dirty="0">
              <a:solidFill>
                <a:srgbClr val="FDFFE5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600" y="5476874"/>
            <a:ext cx="10604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9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18872"/>
            <a:ext cx="8382000" cy="5669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Analytical Procedures – Validated Methods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68556" y="58674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WWW.NREL.GOV/BIOENERGY</a:t>
            </a:r>
            <a:endParaRPr lang="en-US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191000"/>
            <a:ext cx="4191000" cy="1676400"/>
          </a:xfrm>
          <a:prstGeom prst="rect">
            <a:avLst/>
          </a:prstGeom>
        </p:spPr>
      </p:pic>
      <p:pic>
        <p:nvPicPr>
          <p:cNvPr id="7" name="Picture 2" descr="C:\KRG\Conferences\2015 TCBiomass_Chicago\Thermal Cracker DSC_1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14400"/>
            <a:ext cx="2286000" cy="305094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IChE_coll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7867"/>
            <a:ext cx="2660650" cy="26606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549400"/>
            <a:ext cx="3733800" cy="248920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83424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08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419600"/>
            <a:ext cx="1447737" cy="21797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76200"/>
            <a:ext cx="8580120" cy="646176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Thermochemical platform at NREL has multiple systems from mg to 450kg/day scales and operating in a variety of configurations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829" y="1917926"/>
            <a:ext cx="1539439" cy="17721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7907" y="2063985"/>
            <a:ext cx="3384643" cy="1479986"/>
          </a:xfrm>
          <a:prstGeom prst="rect">
            <a:avLst/>
          </a:prstGeom>
        </p:spPr>
      </p:pic>
      <p:pic>
        <p:nvPicPr>
          <p:cNvPr id="18" name="Picture 17" descr="C:\Users\kmagrini\AppData\Local\Microsoft\Windows\Temporary Internet Files\Content.Outlook\BG0G0WCD\NREL 403-2_3858_002 810 web (3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972" y="4755071"/>
            <a:ext cx="2216079" cy="177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TCpilotplant-2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409" y="4719302"/>
            <a:ext cx="1674495" cy="190690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6" name="Rounded Rectangle 25"/>
          <p:cNvSpPr/>
          <p:nvPr/>
        </p:nvSpPr>
        <p:spPr>
          <a:xfrm>
            <a:off x="0" y="954324"/>
            <a:ext cx="2672862" cy="924717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Small Scale Reactors: Catalyst Development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Catalyst use per test: 0-2g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981012" y="954324"/>
            <a:ext cx="2672862" cy="92471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Laminar Entrained Flow Reactor: In-Situ Pyrolysis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Biomass rate: &lt;5 g/hr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891688" y="954324"/>
            <a:ext cx="3264408" cy="92471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2” Fluidized Bed Reactor:</a:t>
            </a:r>
          </a:p>
          <a:p>
            <a:pPr algn="ctr"/>
            <a:r>
              <a:rPr lang="en-US" dirty="0">
                <a:solidFill>
                  <a:srgbClr val="FDFFE5"/>
                </a:solidFill>
              </a:rPr>
              <a:t>Fast, Ex-situ, &amp; In-Situ Pyrolysis</a:t>
            </a:r>
          </a:p>
          <a:p>
            <a:pPr algn="ctr"/>
            <a:r>
              <a:rPr lang="en-US" dirty="0" smtClean="0">
                <a:solidFill>
                  <a:srgbClr val="FDFFE5"/>
                </a:solidFill>
              </a:rPr>
              <a:t>Biomass </a:t>
            </a:r>
            <a:r>
              <a:rPr lang="en-US" dirty="0">
                <a:solidFill>
                  <a:srgbClr val="FDFFE5"/>
                </a:solidFill>
              </a:rPr>
              <a:t>rate: </a:t>
            </a:r>
            <a:r>
              <a:rPr lang="en-US" dirty="0" smtClean="0">
                <a:solidFill>
                  <a:srgbClr val="FDFFE5"/>
                </a:solidFill>
              </a:rPr>
              <a:t>&lt;0.5 kg/hr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-10048" y="3769537"/>
            <a:ext cx="2672862" cy="92471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4” Fluidized Bed Reactor: Gasification</a:t>
            </a:r>
          </a:p>
          <a:p>
            <a:pPr algn="ctr"/>
            <a:r>
              <a:rPr lang="en-US" dirty="0" smtClean="0">
                <a:solidFill>
                  <a:srgbClr val="FDFFE5"/>
                </a:solidFill>
              </a:rPr>
              <a:t>Biomass </a:t>
            </a:r>
            <a:r>
              <a:rPr lang="en-US" dirty="0">
                <a:solidFill>
                  <a:srgbClr val="FDFFE5"/>
                </a:solidFill>
              </a:rPr>
              <a:t>rate: </a:t>
            </a:r>
            <a:r>
              <a:rPr lang="en-US" dirty="0" smtClean="0">
                <a:solidFill>
                  <a:srgbClr val="FDFFE5"/>
                </a:solidFill>
              </a:rPr>
              <a:t>&lt;2 kg/hr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981012" y="3769537"/>
            <a:ext cx="2672862" cy="92471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DFFE5"/>
                </a:solidFill>
              </a:rPr>
              <a:t>Davison Circulating Riser: </a:t>
            </a:r>
            <a:r>
              <a:rPr lang="en-US" dirty="0">
                <a:solidFill>
                  <a:srgbClr val="FDFFE5"/>
                </a:solidFill>
              </a:rPr>
              <a:t>Ex-Situ Pyrolysis</a:t>
            </a:r>
          </a:p>
          <a:p>
            <a:pPr algn="ctr"/>
            <a:r>
              <a:rPr lang="en-US" dirty="0" smtClean="0">
                <a:solidFill>
                  <a:srgbClr val="FDFFE5"/>
                </a:solidFill>
              </a:rPr>
              <a:t>Biomass </a:t>
            </a:r>
            <a:r>
              <a:rPr lang="en-US" dirty="0">
                <a:solidFill>
                  <a:srgbClr val="FDFFE5"/>
                </a:solidFill>
              </a:rPr>
              <a:t>rate: </a:t>
            </a:r>
            <a:r>
              <a:rPr lang="en-US" dirty="0" smtClean="0">
                <a:solidFill>
                  <a:srgbClr val="FDFFE5"/>
                </a:solidFill>
              </a:rPr>
              <a:t>&lt;5 kg/hr</a:t>
            </a:r>
            <a:endParaRPr lang="en-US" dirty="0">
              <a:solidFill>
                <a:srgbClr val="FDFFE5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883313" y="3769537"/>
            <a:ext cx="3260687" cy="92471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DFFE5"/>
                </a:solidFill>
              </a:rPr>
              <a:t>Thermochemical Process Development Unit: All Pathways</a:t>
            </a:r>
          </a:p>
          <a:p>
            <a:pPr algn="ctr"/>
            <a:r>
              <a:rPr lang="en-US" dirty="0" smtClean="0">
                <a:solidFill>
                  <a:srgbClr val="FDFFE5"/>
                </a:solidFill>
              </a:rPr>
              <a:t>Biomass </a:t>
            </a:r>
            <a:r>
              <a:rPr lang="en-US" dirty="0">
                <a:solidFill>
                  <a:srgbClr val="FDFFE5"/>
                </a:solidFill>
              </a:rPr>
              <a:t>rate: </a:t>
            </a:r>
            <a:r>
              <a:rPr lang="en-US" dirty="0" smtClean="0">
                <a:solidFill>
                  <a:srgbClr val="FDFFE5"/>
                </a:solidFill>
              </a:rPr>
              <a:t>&lt;30 kg/hr</a:t>
            </a:r>
            <a:endParaRPr lang="en-US" dirty="0">
              <a:solidFill>
                <a:srgbClr val="FDFFE5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64" y="1919236"/>
            <a:ext cx="1506415" cy="180202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91200" y="3581400"/>
            <a:ext cx="3364895" cy="3044807"/>
          </a:xfrm>
          <a:prstGeom prst="roundRect">
            <a:avLst/>
          </a:prstGeom>
          <a:solidFill>
            <a:srgbClr val="7030A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5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66928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Pilot Scale Research Configurations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343400"/>
            <a:ext cx="8458200" cy="2209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Thermochemical Process Development Unit (TCPDU) is designed to be flexible and operate in three primary configurations:</a:t>
            </a:r>
          </a:p>
          <a:p>
            <a:pPr lvl="1"/>
            <a:r>
              <a:rPr lang="en-US" dirty="0" smtClean="0"/>
              <a:t>Fast Pyrolysis</a:t>
            </a:r>
          </a:p>
          <a:p>
            <a:pPr lvl="2"/>
            <a:r>
              <a:rPr lang="en-US" dirty="0" smtClean="0"/>
              <a:t>Production of condensed Bio-Oils</a:t>
            </a:r>
          </a:p>
          <a:p>
            <a:pPr lvl="1"/>
            <a:r>
              <a:rPr lang="en-US" dirty="0" smtClean="0"/>
              <a:t>Ex-Situ Catalytic Fast Pyrolysis</a:t>
            </a:r>
          </a:p>
          <a:p>
            <a:pPr lvl="2"/>
            <a:r>
              <a:rPr lang="en-US" dirty="0" smtClean="0"/>
              <a:t>Catalytic upgrading of Pyrolysis vapors prior to condensation</a:t>
            </a:r>
          </a:p>
          <a:p>
            <a:pPr lvl="1"/>
            <a:r>
              <a:rPr lang="en-US" dirty="0" smtClean="0"/>
              <a:t>Gasification</a:t>
            </a:r>
          </a:p>
          <a:p>
            <a:pPr lvl="2"/>
            <a:r>
              <a:rPr lang="en-US" dirty="0" smtClean="0"/>
              <a:t>Production and upgrading of Syngas</a:t>
            </a:r>
          </a:p>
          <a:p>
            <a:pPr marL="1371600" lvl="3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38200"/>
            <a:ext cx="5143500" cy="3429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839871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66928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Process Flow Diagram – TCPDU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01" r="2062" b="-1"/>
          <a:stretch/>
        </p:blipFill>
        <p:spPr>
          <a:xfrm>
            <a:off x="81159" y="838200"/>
            <a:ext cx="9062841" cy="57091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3646778"/>
            <a:ext cx="685800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FF0000"/>
                </a:solidFill>
              </a:rPr>
              <a:t>Hot Sample Port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86149" y="3048000"/>
            <a:ext cx="685800" cy="33855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FF0000"/>
                </a:solidFill>
              </a:rPr>
              <a:t>Hot Sample Port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>
            <a:stCxn id="7" idx="0"/>
          </p:cNvCxnSpPr>
          <p:nvPr/>
        </p:nvCxnSpPr>
        <p:spPr>
          <a:xfrm flipV="1">
            <a:off x="2781300" y="3570578"/>
            <a:ext cx="0" cy="76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1"/>
          </p:cNvCxnSpPr>
          <p:nvPr/>
        </p:nvCxnSpPr>
        <p:spPr>
          <a:xfrm flipH="1">
            <a:off x="6933749" y="3217277"/>
            <a:ext cx="152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951402" y="3048000"/>
            <a:ext cx="676788" cy="338554"/>
          </a:xfrm>
          <a:prstGeom prst="rect">
            <a:avLst/>
          </a:prstGeom>
          <a:noFill/>
          <a:ln w="127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 smtClean="0"/>
              <a:t>Condensed </a:t>
            </a:r>
          </a:p>
          <a:p>
            <a:r>
              <a:rPr lang="en-US" sz="800" dirty="0" smtClean="0"/>
              <a:t>Sample</a:t>
            </a:r>
            <a:endParaRPr lang="en-US" sz="8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8153400" y="3386554"/>
            <a:ext cx="0" cy="347246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58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66928"/>
          </a:xfrm>
        </p:spPr>
        <p:txBody>
          <a:bodyPr>
            <a:noAutofit/>
          </a:bodyPr>
          <a:lstStyle/>
          <a:p>
            <a:r>
              <a:rPr lang="en-US" sz="2800" dirty="0" smtClean="0"/>
              <a:t>All systems are capable of </a:t>
            </a:r>
            <a:r>
              <a:rPr lang="en-US" sz="2800" dirty="0"/>
              <a:t>h</a:t>
            </a:r>
            <a:r>
              <a:rPr lang="en-US" sz="2800" dirty="0" smtClean="0"/>
              <a:t>ot real-time sampling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066800"/>
            <a:ext cx="46482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Molecular Beam Mass Spectrometer (MBMS)</a:t>
            </a:r>
          </a:p>
          <a:p>
            <a:pPr lvl="1"/>
            <a:r>
              <a:rPr lang="en-US" dirty="0" smtClean="0"/>
              <a:t>Sampling up to </a:t>
            </a:r>
            <a:r>
              <a:rPr lang="en-US" dirty="0"/>
              <a:t>500° C</a:t>
            </a:r>
          </a:p>
          <a:p>
            <a:pPr lvl="1"/>
            <a:r>
              <a:rPr lang="en-US" sz="2800" dirty="0" smtClean="0"/>
              <a:t>Supersonic </a:t>
            </a:r>
            <a:r>
              <a:rPr lang="en-US" sz="2800" dirty="0"/>
              <a:t>expansion, rapid cooling/rarefaction preserves sample </a:t>
            </a:r>
            <a:r>
              <a:rPr lang="en-US" sz="2800" dirty="0" smtClean="0"/>
              <a:t>without </a:t>
            </a:r>
            <a:r>
              <a:rPr lang="en-US" sz="2800" dirty="0"/>
              <a:t>condensation or </a:t>
            </a:r>
            <a:r>
              <a:rPr lang="en-US" sz="2800" dirty="0" smtClean="0"/>
              <a:t>reaction</a:t>
            </a:r>
          </a:p>
          <a:p>
            <a:pPr lvl="1"/>
            <a:r>
              <a:rPr lang="en-US" dirty="0">
                <a:cs typeface="Arial" pitchFamily="34" charset="0"/>
              </a:rPr>
              <a:t>Mass analysis provides instantaneous chemical fingerprint of </a:t>
            </a:r>
            <a:r>
              <a:rPr lang="en-US" dirty="0" smtClean="0">
                <a:cs typeface="Arial" pitchFamily="34" charset="0"/>
              </a:rPr>
              <a:t>on-line sample</a:t>
            </a:r>
            <a:endParaRPr lang="en-US" dirty="0">
              <a:cs typeface="Arial" pitchFamily="34" charset="0"/>
            </a:endParaRPr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4" name="Content Placeholder 7" descr="MBMS Blue in F-12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410342" y="1858142"/>
            <a:ext cx="4867750" cy="32850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MBMS Representative Tar Spectrum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6295310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/>
              <a:t>m/z</a:t>
            </a:r>
            <a:endParaRPr lang="en-US" sz="10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8" y="763588"/>
            <a:ext cx="8937625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556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566928"/>
          </a:xfrm>
        </p:spPr>
        <p:txBody>
          <a:bodyPr>
            <a:noAutofit/>
          </a:bodyPr>
          <a:lstStyle/>
          <a:p>
            <a:r>
              <a:rPr lang="en-US" sz="2800" dirty="0" smtClean="0"/>
              <a:t>TCPDU – Modified Agilent GCs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532932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Hot sampling Gas Chromatographs (GC)</a:t>
            </a:r>
          </a:p>
          <a:p>
            <a:pPr lvl="1"/>
            <a:r>
              <a:rPr lang="en-US" dirty="0" smtClean="0"/>
              <a:t>Valve material limited to 325°C</a:t>
            </a:r>
          </a:p>
          <a:p>
            <a:pPr lvl="1"/>
            <a:r>
              <a:rPr lang="en-US" dirty="0" smtClean="0"/>
              <a:t>Sulfur Chemiluminescent Detector (SCD)</a:t>
            </a:r>
          </a:p>
          <a:p>
            <a:pPr lvl="2"/>
            <a:r>
              <a:rPr lang="en-US" dirty="0" smtClean="0"/>
              <a:t>Trace Measurements to 0.05 ppm </a:t>
            </a:r>
          </a:p>
          <a:p>
            <a:pPr lvl="1"/>
            <a:r>
              <a:rPr lang="en-US" dirty="0" smtClean="0"/>
              <a:t>Nitrogen </a:t>
            </a:r>
            <a:r>
              <a:rPr lang="en-US" dirty="0"/>
              <a:t>Chemiluminescent Detector </a:t>
            </a:r>
            <a:r>
              <a:rPr lang="en-US" dirty="0" smtClean="0"/>
              <a:t>(NCD)</a:t>
            </a:r>
          </a:p>
          <a:p>
            <a:pPr lvl="2"/>
            <a:r>
              <a:rPr lang="en-US" dirty="0"/>
              <a:t>Trace Measurements to </a:t>
            </a:r>
            <a:r>
              <a:rPr lang="en-US" dirty="0" smtClean="0"/>
              <a:t>0.01 </a:t>
            </a:r>
            <a:r>
              <a:rPr lang="en-US" dirty="0"/>
              <a:t>ppm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7732" y="838200"/>
            <a:ext cx="429634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Sampling at the Pilot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Analytical equipment adversely affected by high ambient temperatures/dust</a:t>
            </a:r>
          </a:p>
          <a:p>
            <a:r>
              <a:rPr lang="en-US" dirty="0" smtClean="0"/>
              <a:t>Space around reactors required for plant maintenance and operation</a:t>
            </a:r>
          </a:p>
          <a:p>
            <a:r>
              <a:rPr lang="en-US" dirty="0" smtClean="0"/>
              <a:t>Multiple sampling </a:t>
            </a:r>
            <a:r>
              <a:rPr lang="en-US" dirty="0"/>
              <a:t>p</a:t>
            </a:r>
            <a:r>
              <a:rPr lang="en-US" dirty="0" smtClean="0"/>
              <a:t>oints</a:t>
            </a:r>
          </a:p>
          <a:p>
            <a:pPr lvl="1"/>
            <a:r>
              <a:rPr lang="en-US" dirty="0" smtClean="0"/>
              <a:t>Pre- and Post-catalytic Reactors</a:t>
            </a:r>
          </a:p>
          <a:p>
            <a:r>
              <a:rPr lang="en-US" dirty="0" smtClean="0"/>
              <a:t>Plugging and flow issues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Residence time</a:t>
            </a:r>
          </a:p>
          <a:p>
            <a:pPr lvl="1"/>
            <a:r>
              <a:rPr lang="en-US" dirty="0" smtClean="0"/>
              <a:t>Thermal changes </a:t>
            </a:r>
          </a:p>
          <a:p>
            <a:pPr lvl="2"/>
            <a:r>
              <a:rPr lang="en-US" dirty="0" smtClean="0"/>
              <a:t>Cracking, further reaction chemistries</a:t>
            </a:r>
          </a:p>
          <a:p>
            <a:r>
              <a:rPr lang="en-US" dirty="0" smtClean="0"/>
              <a:t>Catalytic effects</a:t>
            </a:r>
          </a:p>
          <a:p>
            <a:pPr lvl="1"/>
            <a:r>
              <a:rPr lang="en-US" dirty="0" smtClean="0"/>
              <a:t>Ash, char, anti-seize</a:t>
            </a:r>
          </a:p>
          <a:p>
            <a:r>
              <a:rPr lang="en-US" dirty="0" smtClean="0"/>
              <a:t>Material Selection</a:t>
            </a:r>
          </a:p>
          <a:p>
            <a:pPr lvl="1"/>
            <a:r>
              <a:rPr lang="en-US" dirty="0" smtClean="0"/>
              <a:t>Sulfur interactions with steel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effectLst/>
        </p:spPr>
        <p:txBody>
          <a:bodyPr/>
          <a:lstStyle/>
          <a:p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</a:rPr>
              <a:t>Operational Constraints</a:t>
            </a:r>
            <a:endParaRPr lang="en-US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effectLst/>
        </p:spPr>
        <p:txBody>
          <a:bodyPr/>
          <a:lstStyle/>
          <a:p>
            <a:r>
              <a:rPr lang="en-US" u="sng" dirty="0">
                <a:solidFill>
                  <a:schemeClr val="accent2">
                    <a:lumMod val="75000"/>
                  </a:schemeClr>
                </a:solidFill>
              </a:rPr>
              <a:t>Representative Sample</a:t>
            </a:r>
          </a:p>
        </p:txBody>
      </p:sp>
    </p:spTree>
    <p:extLst>
      <p:ext uri="{BB962C8B-B14F-4D97-AF65-F5344CB8AC3E}">
        <p14:creationId xmlns:p14="http://schemas.microsoft.com/office/powerpoint/2010/main" val="290802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Guide to Successful Sampling – Sample Ports</a:t>
            </a:r>
            <a:endParaRPr lang="en-US" sz="3200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143000"/>
            <a:ext cx="8534127" cy="1981200"/>
          </a:xfrm>
        </p:spPr>
        <p:txBody>
          <a:bodyPr>
            <a:normAutofit/>
          </a:bodyPr>
          <a:lstStyle/>
          <a:p>
            <a:r>
              <a:rPr lang="en-US" dirty="0" smtClean="0"/>
              <a:t>Position orthogonal prior to bends </a:t>
            </a:r>
          </a:p>
          <a:p>
            <a:pPr lvl="1"/>
            <a:r>
              <a:rPr lang="en-US" dirty="0" smtClean="0"/>
              <a:t>Avoid in-line placement</a:t>
            </a:r>
          </a:p>
          <a:p>
            <a:r>
              <a:rPr lang="en-US" dirty="0" smtClean="0"/>
              <a:t>Place on upper half of pipe to prevent accumulated condensates from entering sample lines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124200"/>
            <a:ext cx="8457927" cy="3418411"/>
          </a:xfrm>
          <a:prstGeom prst="rect">
            <a:avLst/>
          </a:prstGeom>
        </p:spPr>
      </p:pic>
      <p:sp>
        <p:nvSpPr>
          <p:cNvPr id="4" name="Multiply 3"/>
          <p:cNvSpPr/>
          <p:nvPr/>
        </p:nvSpPr>
        <p:spPr>
          <a:xfrm>
            <a:off x="5486400" y="3886200"/>
            <a:ext cx="3810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Multiply 5"/>
          <p:cNvSpPr/>
          <p:nvPr/>
        </p:nvSpPr>
        <p:spPr>
          <a:xfrm>
            <a:off x="5638800" y="5029200"/>
            <a:ext cx="381000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triped Right Arrow 6"/>
          <p:cNvSpPr/>
          <p:nvPr/>
        </p:nvSpPr>
        <p:spPr>
          <a:xfrm>
            <a:off x="2209800" y="3733800"/>
            <a:ext cx="762000" cy="2286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3474879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Process Stream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4945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Guide to Successful Sampling - Filtration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70900" cy="2209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Filter as close to process as possible</a:t>
            </a:r>
          </a:p>
          <a:p>
            <a:pPr lvl="1"/>
            <a:r>
              <a:rPr lang="en-US" sz="2600" dirty="0" smtClean="0"/>
              <a:t>Filter volume large enough to prevent particulate plugging</a:t>
            </a:r>
          </a:p>
          <a:p>
            <a:pPr lvl="1"/>
            <a:r>
              <a:rPr lang="en-US" sz="2600" dirty="0" smtClean="0"/>
              <a:t>Sample volume small enough to prevent dilution or long residence times</a:t>
            </a:r>
          </a:p>
          <a:p>
            <a:pPr lvl="2"/>
            <a:r>
              <a:rPr lang="en-US" dirty="0" smtClean="0"/>
              <a:t>Cracking of samples or catalytic changes due to particulate interaction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3657600"/>
            <a:ext cx="4737100" cy="220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400" dirty="0" smtClean="0"/>
              <a:t>Appropriate filtration size for sampling equipment and tubing</a:t>
            </a:r>
          </a:p>
          <a:p>
            <a:pPr lvl="2"/>
            <a:r>
              <a:rPr lang="en-US" dirty="0" smtClean="0"/>
              <a:t>TCPDU </a:t>
            </a:r>
            <a:r>
              <a:rPr lang="en-US" dirty="0"/>
              <a:t>uses 10-15 </a:t>
            </a:r>
            <a:r>
              <a:rPr lang="el-GR" dirty="0"/>
              <a:t>μ</a:t>
            </a:r>
            <a:r>
              <a:rPr lang="en-US" dirty="0"/>
              <a:t>m </a:t>
            </a:r>
            <a:r>
              <a:rPr lang="en-US" dirty="0" smtClean="0"/>
              <a:t>elements</a:t>
            </a:r>
          </a:p>
          <a:p>
            <a:pPr lvl="1"/>
            <a:r>
              <a:rPr lang="en-US" sz="2400" dirty="0" smtClean="0"/>
              <a:t>Materials/coatings selection</a:t>
            </a:r>
          </a:p>
          <a:p>
            <a:pPr lvl="2"/>
            <a:r>
              <a:rPr lang="en-US" sz="2000" dirty="0" smtClean="0"/>
              <a:t>Sulfur interactions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0" y="3581400"/>
            <a:ext cx="3543300" cy="236220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56365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563562"/>
          </a:xfrm>
        </p:spPr>
        <p:txBody>
          <a:bodyPr>
            <a:noAutofit/>
          </a:bodyPr>
          <a:lstStyle/>
          <a:p>
            <a:r>
              <a:rPr lang="en-US" sz="3200" dirty="0"/>
              <a:t>Guide to Successful Sampling – </a:t>
            </a:r>
            <a:r>
              <a:rPr lang="en-US" sz="3200" dirty="0" smtClean="0"/>
              <a:t>Materials Selection</a:t>
            </a:r>
            <a:endParaRPr lang="en-US" sz="32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11040" y="3581400"/>
            <a:ext cx="42672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72440" y="914400"/>
            <a:ext cx="8077200" cy="5105400"/>
          </a:xfrm>
        </p:spPr>
        <p:txBody>
          <a:bodyPr/>
          <a:lstStyle/>
          <a:p>
            <a:r>
              <a:rPr lang="en-US" dirty="0" smtClean="0"/>
              <a:t>Sulfur species tend to be Catalyst Poisons</a:t>
            </a:r>
          </a:p>
          <a:p>
            <a:pPr lvl="1"/>
            <a:r>
              <a:rPr lang="en-US" dirty="0" smtClean="0"/>
              <a:t> Higher concentrations from Herbaceous Feedstocks         – Primarily Hydrogen Sulfide (H</a:t>
            </a:r>
            <a:r>
              <a:rPr lang="en-US" baseline="-25000" dirty="0" smtClean="0"/>
              <a:t>2</a:t>
            </a:r>
            <a:r>
              <a:rPr lang="en-US" dirty="0" smtClean="0"/>
              <a:t>S)  in Syngas</a:t>
            </a:r>
          </a:p>
          <a:p>
            <a:pPr lvl="2"/>
            <a:r>
              <a:rPr lang="en-US" dirty="0" smtClean="0"/>
              <a:t>400 ppm to 800 ppm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 </a:t>
            </a:r>
            <a:r>
              <a:rPr lang="en-US" dirty="0" smtClean="0"/>
              <a:t>from Corn Stover</a:t>
            </a:r>
          </a:p>
          <a:p>
            <a:pPr lvl="2"/>
            <a:r>
              <a:rPr lang="en-US" dirty="0" smtClean="0"/>
              <a:t>5 ppm to 50 ppm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S </a:t>
            </a:r>
            <a:r>
              <a:rPr lang="en-US" dirty="0" smtClean="0"/>
              <a:t>from Oak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957771" y="3373735"/>
            <a:ext cx="4121563" cy="19460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" name="Content Placeholder 4"/>
          <p:cNvSpPr>
            <a:spLocks noGrp="1"/>
          </p:cNvSpPr>
          <p:nvPr>
            <p:ph sz="half" idx="1"/>
          </p:nvPr>
        </p:nvSpPr>
        <p:spPr>
          <a:xfrm>
            <a:off x="536780" y="2919948"/>
            <a:ext cx="6400800" cy="3962400"/>
          </a:xfrm>
        </p:spPr>
        <p:txBody>
          <a:bodyPr/>
          <a:lstStyle/>
          <a:p>
            <a:r>
              <a:rPr lang="en-US" dirty="0" smtClean="0"/>
              <a:t>Hydrogen Sulfide binds to steel surfaces at temperature and can take significant time to reach steady state at low concentrations</a:t>
            </a:r>
          </a:p>
          <a:p>
            <a:pPr lvl="1"/>
            <a:r>
              <a:rPr lang="en-US" dirty="0" smtClean="0"/>
              <a:t>Use Stainless Steels (316L)</a:t>
            </a:r>
          </a:p>
          <a:p>
            <a:pPr lvl="1"/>
            <a:r>
              <a:rPr lang="en-US" dirty="0" smtClean="0"/>
              <a:t>Coat with commercially available coatings </a:t>
            </a:r>
          </a:p>
          <a:p>
            <a:pPr lvl="2"/>
            <a:r>
              <a:rPr lang="en-US" dirty="0" smtClean="0"/>
              <a:t>Keep Below 500°C</a:t>
            </a:r>
          </a:p>
          <a:p>
            <a:pPr lvl="2"/>
            <a:r>
              <a:rPr lang="en-US" dirty="0" smtClean="0"/>
              <a:t>Do NOT “Burn out” lines or allow oxygen at temperature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Effect of Gasket Material - Change of Sulfur Species</a:t>
            </a:r>
            <a:endParaRPr lang="en-US" sz="2800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216769597"/>
              </p:ext>
            </p:extLst>
          </p:nvPr>
        </p:nvGraphicFramePr>
        <p:xfrm>
          <a:off x="230819" y="3755255"/>
          <a:ext cx="8460420" cy="2642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230817" y="1056444"/>
          <a:ext cx="8558075" cy="2725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7969" y="1056443"/>
            <a:ext cx="69867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smtClean="0"/>
              <a:t>3" coated Housing, coated Pleated Filter, Graph-Lock Gasket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343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Materials Limitations - Valves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6705600" cy="44704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5562600"/>
            <a:ext cx="8686800" cy="4724400"/>
          </a:xfrm>
        </p:spPr>
        <p:txBody>
          <a:bodyPr/>
          <a:lstStyle/>
          <a:p>
            <a:r>
              <a:rPr lang="en-US" dirty="0" smtClean="0"/>
              <a:t>High Temperature multi-position valves limited to 325°C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40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Guide to Successful Sampling – Even Heating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5800" y="914400"/>
            <a:ext cx="4419600" cy="3352800"/>
          </a:xfrm>
        </p:spPr>
        <p:txBody>
          <a:bodyPr>
            <a:normAutofit/>
          </a:bodyPr>
          <a:lstStyle/>
          <a:p>
            <a:r>
              <a:rPr lang="en-US" dirty="0" smtClean="0"/>
              <a:t>Sample line temperatures must not change composition of Gas Stream</a:t>
            </a:r>
          </a:p>
          <a:p>
            <a:pPr lvl="1"/>
            <a:r>
              <a:rPr lang="en-US" dirty="0" smtClean="0"/>
              <a:t>Gasification much more forgiving than pyrolysis</a:t>
            </a:r>
          </a:p>
          <a:p>
            <a:pPr lvl="2"/>
            <a:r>
              <a:rPr lang="en-US" dirty="0" smtClean="0"/>
              <a:t>Stay between 425°C – 500°C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2667000"/>
            <a:ext cx="3263286" cy="3657600"/>
          </a:xfrm>
          <a:prstGeom prst="rect">
            <a:avLst/>
          </a:prstGeom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79642"/>
            <a:ext cx="3048000" cy="1711158"/>
          </a:xfrm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11040" y="3581400"/>
            <a:ext cx="42672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495800" y="3810000"/>
            <a:ext cx="43434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SzPct val="80000"/>
              <a:buFont typeface="Courier New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spcBef>
                <a:spcPct val="20000"/>
              </a:spcBef>
              <a:buFont typeface="Calibri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Be careful of heat sinks like fittings</a:t>
            </a:r>
          </a:p>
          <a:p>
            <a:pPr lvl="2"/>
            <a:r>
              <a:rPr lang="en-US" dirty="0"/>
              <a:t>Can partially or fully condensate a sample and promote plugging</a:t>
            </a:r>
          </a:p>
          <a:p>
            <a:pPr lvl="1"/>
            <a:endParaRPr lang="en-US" dirty="0" smtClean="0"/>
          </a:p>
          <a:p>
            <a:pPr marL="457200" lvl="1" indent="0">
              <a:buFont typeface="Courier New" pitchFamily="49" charset="0"/>
              <a:buNone/>
            </a:pP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894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 smtClean="0"/>
              <a:t>Gasification products are </a:t>
            </a:r>
            <a:r>
              <a:rPr lang="en-US" sz="2800" dirty="0"/>
              <a:t>hard on analytical equipment</a:t>
            </a:r>
          </a:p>
        </p:txBody>
      </p:sp>
      <p:pic>
        <p:nvPicPr>
          <p:cNvPr id="5" name="Content Placeholder 4" descr="MBMS Pyro cone boogers.jpe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4207" y="1353593"/>
            <a:ext cx="4343399" cy="43794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Notched Right Arrow 5"/>
          <p:cNvSpPr/>
          <p:nvPr/>
        </p:nvSpPr>
        <p:spPr>
          <a:xfrm rot="1433703">
            <a:off x="304800" y="4267200"/>
            <a:ext cx="1066800" cy="381000"/>
          </a:xfrm>
          <a:prstGeom prst="notchedRightArrow">
            <a:avLst>
              <a:gd name="adj1" fmla="val 26667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"/>
          </p:nvPr>
        </p:nvSpPr>
        <p:spPr>
          <a:xfrm>
            <a:off x="4572000" y="1447800"/>
            <a:ext cx="44958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Robust pumping systems required</a:t>
            </a:r>
          </a:p>
          <a:p>
            <a:r>
              <a:rPr lang="en-US" dirty="0" smtClean="0"/>
              <a:t>Coatings limited to &lt;500°C</a:t>
            </a:r>
          </a:p>
          <a:p>
            <a:r>
              <a:rPr lang="en-US" dirty="0" smtClean="0"/>
              <a:t>Cannot “Burn Out” coated components</a:t>
            </a:r>
          </a:p>
          <a:p>
            <a:r>
              <a:rPr lang="en-US" dirty="0" smtClean="0"/>
              <a:t>Heated nitrogen </a:t>
            </a:r>
            <a:r>
              <a:rPr lang="en-US" dirty="0"/>
              <a:t>p</a:t>
            </a:r>
            <a:r>
              <a:rPr lang="en-US" dirty="0" smtClean="0"/>
              <a:t>urge when not actively sampling</a:t>
            </a:r>
          </a:p>
          <a:p>
            <a:r>
              <a:rPr lang="en-US" dirty="0" smtClean="0"/>
              <a:t>Redundant sample lines</a:t>
            </a:r>
          </a:p>
          <a:p>
            <a:r>
              <a:rPr lang="en-US" dirty="0" smtClean="0"/>
              <a:t>Material compatibility </a:t>
            </a:r>
          </a:p>
          <a:p>
            <a:pPr lvl="1"/>
            <a:r>
              <a:rPr lang="en-US" dirty="0" smtClean="0"/>
              <a:t>Valve packing materials my </a:t>
            </a:r>
            <a:r>
              <a:rPr lang="en-US" dirty="0" err="1" smtClean="0"/>
              <a:t>pyrolize</a:t>
            </a:r>
            <a:r>
              <a:rPr lang="en-US" dirty="0" smtClean="0"/>
              <a:t> at temperature</a:t>
            </a:r>
          </a:p>
        </p:txBody>
      </p:sp>
    </p:spTree>
    <p:extLst>
      <p:ext uri="{BB962C8B-B14F-4D97-AF65-F5344CB8AC3E}">
        <p14:creationId xmlns:p14="http://schemas.microsoft.com/office/powerpoint/2010/main" val="2740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Robust Sampling System -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83058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Leave time for commissioning of sampling system</a:t>
            </a:r>
          </a:p>
          <a:p>
            <a:pPr lvl="1"/>
            <a:r>
              <a:rPr lang="en-US" dirty="0" smtClean="0"/>
              <a:t>May need to optimize for an individual feedstock</a:t>
            </a:r>
          </a:p>
          <a:p>
            <a:r>
              <a:rPr lang="en-US" dirty="0" smtClean="0"/>
              <a:t>Place your sample ports effectively</a:t>
            </a:r>
          </a:p>
          <a:p>
            <a:r>
              <a:rPr lang="en-US" dirty="0" smtClean="0"/>
              <a:t>Filter close to the process</a:t>
            </a:r>
          </a:p>
          <a:p>
            <a:r>
              <a:rPr lang="en-US" dirty="0" smtClean="0"/>
              <a:t>Carefully select materials and coatings</a:t>
            </a:r>
          </a:p>
          <a:p>
            <a:pPr lvl="1"/>
            <a:r>
              <a:rPr lang="en-US" dirty="0" smtClean="0"/>
              <a:t>Do not oxidize or exceed 500°C</a:t>
            </a:r>
          </a:p>
          <a:p>
            <a:r>
              <a:rPr lang="en-US" dirty="0" smtClean="0"/>
              <a:t>Even heating of sample components is critical</a:t>
            </a:r>
          </a:p>
          <a:p>
            <a:r>
              <a:rPr lang="en-US" dirty="0" smtClean="0"/>
              <a:t>Solvent cleaning of residual tars may be required</a:t>
            </a:r>
          </a:p>
          <a:p>
            <a:r>
              <a:rPr lang="en-US" dirty="0" smtClean="0"/>
              <a:t>Analytical equipment must be designed for high temperatures and condensable components</a:t>
            </a:r>
          </a:p>
          <a:p>
            <a:r>
              <a:rPr lang="en-US" dirty="0" smtClean="0"/>
              <a:t>Adequate sample flow for as short a sample time </a:t>
            </a:r>
            <a:r>
              <a:rPr lang="en-US" smtClean="0"/>
              <a:t>as reasonable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047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990600"/>
            <a:ext cx="3149600" cy="472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2349500"/>
            <a:ext cx="2667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/>
              <a:t>TCPDU </a:t>
            </a:r>
            <a:r>
              <a:rPr lang="en-US" sz="2000" u="sng" dirty="0" smtClean="0"/>
              <a:t>Team</a:t>
            </a:r>
          </a:p>
          <a:p>
            <a:pPr algn="ctr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Dr. Esther Wilcox - PI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Daniel </a:t>
            </a:r>
            <a:r>
              <a:rPr lang="en-US" sz="2000" dirty="0"/>
              <a:t>Dupuis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Tim Dunning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Katherine Gaston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Chris Golubieski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Raymond Hansen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Matthew Oliver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Kristin Smith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609850" y="2374900"/>
            <a:ext cx="236855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Other Contributors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Daniel Carpenter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Steve </a:t>
            </a:r>
            <a:r>
              <a:rPr lang="en-US" sz="2000" dirty="0"/>
              <a:t>Deutch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Tina </a:t>
            </a:r>
            <a:r>
              <a:rPr lang="en-US" sz="2000" dirty="0"/>
              <a:t>Fehringer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 Feik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Dr. Mark </a:t>
            </a:r>
            <a:r>
              <a:rPr lang="en-US" sz="2000" dirty="0"/>
              <a:t>Jarvis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Marc </a:t>
            </a:r>
            <a:r>
              <a:rPr lang="en-US" sz="2000" dirty="0" smtClean="0"/>
              <a:t>Oddo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smtClean="0"/>
              <a:t>Jack Ferrell</a:t>
            </a:r>
            <a:endParaRPr lang="en-US" sz="2000" dirty="0"/>
          </a:p>
          <a:p>
            <a:endParaRPr lang="en-US" dirty="0"/>
          </a:p>
        </p:txBody>
      </p:sp>
      <p:pic>
        <p:nvPicPr>
          <p:cNvPr id="9" name="Picture 27" descr="422004133921_DOE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13959"/>
            <a:ext cx="76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73200" y="1237318"/>
            <a:ext cx="378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US Department of Energy</a:t>
            </a:r>
          </a:p>
          <a:p>
            <a:r>
              <a:rPr lang="en-US" sz="2000" b="1" dirty="0" smtClean="0"/>
              <a:t>Bioenergy Technologies Office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849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495800" y="4267200"/>
            <a:ext cx="3810000" cy="762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8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REL Black Template2012">
  <a:themeElements>
    <a:clrScheme name="NRELBLACK">
      <a:dk1>
        <a:srgbClr val="FFFFFF"/>
      </a:dk1>
      <a:lt1>
        <a:srgbClr val="000000"/>
      </a:lt1>
      <a:dk2>
        <a:srgbClr val="6A737B"/>
      </a:dk2>
      <a:lt2>
        <a:srgbClr val="CFD4D8"/>
      </a:lt2>
      <a:accent1>
        <a:srgbClr val="0079C1"/>
      </a:accent1>
      <a:accent2>
        <a:srgbClr val="00A4E4"/>
      </a:accent2>
      <a:accent3>
        <a:srgbClr val="F6A01A"/>
      </a:accent3>
      <a:accent4>
        <a:srgbClr val="5E9732"/>
      </a:accent4>
      <a:accent5>
        <a:srgbClr val="933C06"/>
      </a:accent5>
      <a:accent6>
        <a:srgbClr val="6A737B"/>
      </a:accent6>
      <a:hlink>
        <a:srgbClr val="0079C1"/>
      </a:hlink>
      <a:folHlink>
        <a:srgbClr val="00A4E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3135</TotalTime>
  <Words>987</Words>
  <Application>Microsoft Office PowerPoint</Application>
  <PresentationFormat>On-screen Show (4:3)</PresentationFormat>
  <Paragraphs>176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NREL Black Template2012</vt:lpstr>
      <vt:lpstr>PowerPoint Presentation</vt:lpstr>
      <vt:lpstr>Thermochemical Biomass Conversions</vt:lpstr>
      <vt:lpstr>Finding Solutions for Biomass Conversion at NREL</vt:lpstr>
      <vt:lpstr>Analytical Procedures – Validated Methods</vt:lpstr>
      <vt:lpstr>Thermochemical platform at NREL has multiple systems from mg to 450kg/day scales and operating in a variety of configurations</vt:lpstr>
      <vt:lpstr>Pilot Scale Research Configurations</vt:lpstr>
      <vt:lpstr>Process Flow Diagram – TCPDU </vt:lpstr>
      <vt:lpstr>All systems are capable of hot real-time sampling</vt:lpstr>
      <vt:lpstr>MBMS Representative Tar Spectrum</vt:lpstr>
      <vt:lpstr>TCPDU – Modified Agilent GCs</vt:lpstr>
      <vt:lpstr>Challenges of Sampling at the Pilot Scale</vt:lpstr>
      <vt:lpstr>Guide to Successful Sampling – Sample Ports</vt:lpstr>
      <vt:lpstr>Guide to Successful Sampling - Filtration</vt:lpstr>
      <vt:lpstr>Guide to Successful Sampling – Materials Selection</vt:lpstr>
      <vt:lpstr>Effect of Gasket Material - Change of Sulfur Species</vt:lpstr>
      <vt:lpstr>Materials Limitations - Valves</vt:lpstr>
      <vt:lpstr>Guide to Successful Sampling – Even Heating</vt:lpstr>
      <vt:lpstr>Gasification products are hard on analytical equipment</vt:lpstr>
      <vt:lpstr>Robust Sampling System - Summary</vt:lpstr>
      <vt:lpstr>Acknowledgements</vt:lpstr>
      <vt:lpstr>PowerPoint Presentation</vt:lpstr>
    </vt:vector>
  </TitlesOfParts>
  <Company>NREL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Carolyn Mathias</dc:creator>
  <cp:lastModifiedBy>Windows User</cp:lastModifiedBy>
  <cp:revision>167</cp:revision>
  <cp:lastPrinted>2016-04-07T16:04:36Z</cp:lastPrinted>
  <dcterms:created xsi:type="dcterms:W3CDTF">2012-03-14T19:08:46Z</dcterms:created>
  <dcterms:modified xsi:type="dcterms:W3CDTF">2016-06-10T08:55:30Z</dcterms:modified>
</cp:coreProperties>
</file>