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23"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0" autoAdjust="0"/>
    <p:restoredTop sz="94660"/>
  </p:normalViewPr>
  <p:slideViewPr>
    <p:cSldViewPr snapToGrid="0">
      <p:cViewPr>
        <p:scale>
          <a:sx n="70" d="100"/>
          <a:sy n="70" d="100"/>
        </p:scale>
        <p:origin x="534"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08C3B8-06DF-49FD-8A0A-1B24AFCCE0B5}"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074C90D5-3B37-4DEC-AD00-3538FFE657BB}">
      <dgm:prSet/>
      <dgm:spPr/>
      <dgm:t>
        <a:bodyPr/>
        <a:lstStyle/>
        <a:p>
          <a:r>
            <a:rPr lang="en-US" smtClean="0">
              <a:solidFill>
                <a:prstClr val="white"/>
              </a:solidFill>
              <a:latin typeface="Arial Narrow" panose="020B0606020202030204" pitchFamily="34" charset="0"/>
              <a:ea typeface="+mj-ea"/>
              <a:cs typeface="+mj-cs"/>
            </a:rPr>
            <a:t>Saving over $ 200 billion annually</a:t>
          </a:r>
          <a:endParaRPr lang="fa-IR" dirty="0" smtClean="0">
            <a:solidFill>
              <a:prstClr val="white"/>
            </a:solidFill>
            <a:latin typeface="Arial Narrow" panose="020B0606020202030204" pitchFamily="34" charset="0"/>
            <a:ea typeface="+mj-ea"/>
            <a:cs typeface="+mj-cs"/>
          </a:endParaRPr>
        </a:p>
      </dgm:t>
    </dgm:pt>
    <dgm:pt modelId="{7BA829AF-EB8D-44AE-855D-B4012B087CBC}" type="asst">
      <dgm:prSet phldrT="[Text]" custT="1"/>
      <dgm:spPr/>
      <dgm:t>
        <a:bodyPr/>
        <a:lstStyle/>
        <a:p>
          <a:r>
            <a:rPr lang="en-US" sz="3200" dirty="0" smtClean="0">
              <a:latin typeface="Arial Narrow" panose="020B0606020202030204" pitchFamily="34" charset="0"/>
            </a:rPr>
            <a:t>Gravity fuels vehicle</a:t>
          </a:r>
          <a:endParaRPr lang="en-US" sz="3200" dirty="0">
            <a:latin typeface="Arial Narrow" panose="020B0606020202030204" pitchFamily="34" charset="0"/>
          </a:endParaRPr>
        </a:p>
      </dgm:t>
    </dgm:pt>
    <dgm:pt modelId="{DB238ABA-86D5-445C-8BD0-1B65388BA2D0}">
      <dgm:prSet phldrT="[Text]" custT="1"/>
      <dgm:spPr/>
      <dgm:t>
        <a:bodyPr/>
        <a:lstStyle/>
        <a:p>
          <a:r>
            <a:rPr lang="en-US" sz="3200" dirty="0" smtClean="0">
              <a:latin typeface="Arial Narrow" panose="020B0606020202030204" pitchFamily="34" charset="0"/>
            </a:rPr>
            <a:t>Eco-friendly cars</a:t>
          </a:r>
          <a:endParaRPr lang="en-US" sz="3200" dirty="0">
            <a:latin typeface="Arial Narrow" panose="020B0606020202030204" pitchFamily="34" charset="0"/>
          </a:endParaRPr>
        </a:p>
      </dgm:t>
    </dgm:pt>
    <dgm:pt modelId="{339A9D66-C7AE-4B6D-B394-6C5F5CDE055B}" type="sibTrans" cxnId="{79024AC2-1097-493C-BCDF-CA10594AE0C0}">
      <dgm:prSet/>
      <dgm:spPr/>
      <dgm:t>
        <a:bodyPr/>
        <a:lstStyle/>
        <a:p>
          <a:endParaRPr lang="en-US"/>
        </a:p>
      </dgm:t>
    </dgm:pt>
    <dgm:pt modelId="{AA31E82D-BA5E-4B7F-A115-59D72DF85B4E}" type="parTrans" cxnId="{79024AC2-1097-493C-BCDF-CA10594AE0C0}">
      <dgm:prSet/>
      <dgm:spPr/>
      <dgm:t>
        <a:bodyPr/>
        <a:lstStyle/>
        <a:p>
          <a:endParaRPr lang="en-US"/>
        </a:p>
      </dgm:t>
    </dgm:pt>
    <dgm:pt modelId="{C9FA4E8B-E971-49F6-A454-2B037599EC34}" type="sibTrans" cxnId="{82A925F2-D3EF-4F7E-897A-974E9522C4E8}">
      <dgm:prSet/>
      <dgm:spPr/>
      <dgm:t>
        <a:bodyPr/>
        <a:lstStyle/>
        <a:p>
          <a:endParaRPr lang="en-US"/>
        </a:p>
      </dgm:t>
    </dgm:pt>
    <dgm:pt modelId="{DACABE13-0350-447E-B557-E4545F68CDC1}" type="parTrans" cxnId="{82A925F2-D3EF-4F7E-897A-974E9522C4E8}">
      <dgm:prSet/>
      <dgm:spPr/>
      <dgm:t>
        <a:bodyPr/>
        <a:lstStyle/>
        <a:p>
          <a:endParaRPr lang="en-US"/>
        </a:p>
      </dgm:t>
    </dgm:pt>
    <dgm:pt modelId="{ED56FBF8-B459-4C23-8838-A56E4DE80A08}" type="sibTrans" cxnId="{2BB22262-26BF-45B5-A1FF-0C9301F3C8CC}">
      <dgm:prSet/>
      <dgm:spPr/>
      <dgm:t>
        <a:bodyPr/>
        <a:lstStyle/>
        <a:p>
          <a:endParaRPr lang="en-US"/>
        </a:p>
      </dgm:t>
    </dgm:pt>
    <dgm:pt modelId="{2D0ADCAA-7020-48CD-AEFF-28CA214F8D10}" type="parTrans" cxnId="{2BB22262-26BF-45B5-A1FF-0C9301F3C8CC}">
      <dgm:prSet/>
      <dgm:spPr/>
      <dgm:t>
        <a:bodyPr/>
        <a:lstStyle/>
        <a:p>
          <a:endParaRPr lang="en-US"/>
        </a:p>
      </dgm:t>
    </dgm:pt>
    <dgm:pt modelId="{52BF8EBC-4683-461D-ADCF-67031BBD353C}">
      <dgm:prSet/>
      <dgm:spPr/>
      <dgm:t>
        <a:bodyPr/>
        <a:lstStyle/>
        <a:p>
          <a:r>
            <a:rPr lang="en-US" b="1" i="1" smtClean="0">
              <a:solidFill>
                <a:srgbClr val="FFFF00"/>
              </a:solidFill>
              <a:latin typeface="Arial" panose="020B0604020202020204" pitchFamily="34" charset="0"/>
              <a:ea typeface="+mj-ea"/>
              <a:cs typeface="Arial" panose="020B0604020202020204" pitchFamily="34" charset="0"/>
            </a:rPr>
            <a:t>Reduce climate pollution more than %50</a:t>
          </a:r>
          <a:endParaRPr lang="en-US" b="1" i="1" dirty="0">
            <a:solidFill>
              <a:srgbClr val="FFFF00"/>
            </a:solidFill>
            <a:latin typeface="Arial" panose="020B0604020202020204" pitchFamily="34" charset="0"/>
            <a:ea typeface="+mj-ea"/>
            <a:cs typeface="Arial" panose="020B0604020202020204" pitchFamily="34" charset="0"/>
          </a:endParaRPr>
        </a:p>
      </dgm:t>
    </dgm:pt>
    <dgm:pt modelId="{F8881D47-75A9-49DD-B995-7DF7C0538BBD}" type="parTrans" cxnId="{41808414-5B9D-4FFD-9617-6CE4C911724F}">
      <dgm:prSet/>
      <dgm:spPr/>
      <dgm:t>
        <a:bodyPr/>
        <a:lstStyle/>
        <a:p>
          <a:endParaRPr lang="en-US"/>
        </a:p>
      </dgm:t>
    </dgm:pt>
    <dgm:pt modelId="{1A07D39C-8015-41F8-8226-9BEE1E23771B}" type="sibTrans" cxnId="{41808414-5B9D-4FFD-9617-6CE4C911724F}">
      <dgm:prSet/>
      <dgm:spPr/>
      <dgm:t>
        <a:bodyPr/>
        <a:lstStyle/>
        <a:p>
          <a:endParaRPr lang="en-US"/>
        </a:p>
      </dgm:t>
    </dgm:pt>
    <dgm:pt modelId="{BC8F441F-1B98-4236-841E-97854B89E251}" type="pres">
      <dgm:prSet presAssocID="{9B08C3B8-06DF-49FD-8A0A-1B24AFCCE0B5}" presName="hierChild1" presStyleCnt="0">
        <dgm:presLayoutVars>
          <dgm:orgChart val="1"/>
          <dgm:chPref val="1"/>
          <dgm:dir/>
          <dgm:animOne val="branch"/>
          <dgm:animLvl val="lvl"/>
          <dgm:resizeHandles/>
        </dgm:presLayoutVars>
      </dgm:prSet>
      <dgm:spPr/>
    </dgm:pt>
    <dgm:pt modelId="{019CBF82-11C4-4AA4-886C-6FA87663F219}" type="pres">
      <dgm:prSet presAssocID="{DB238ABA-86D5-445C-8BD0-1B65388BA2D0}" presName="hierRoot1" presStyleCnt="0">
        <dgm:presLayoutVars>
          <dgm:hierBranch val="init"/>
        </dgm:presLayoutVars>
      </dgm:prSet>
      <dgm:spPr/>
    </dgm:pt>
    <dgm:pt modelId="{DE11C6A9-BEC9-4C0B-8E71-6C4E592E4260}" type="pres">
      <dgm:prSet presAssocID="{DB238ABA-86D5-445C-8BD0-1B65388BA2D0}" presName="rootComposite1" presStyleCnt="0"/>
      <dgm:spPr/>
    </dgm:pt>
    <dgm:pt modelId="{9A1B8CED-CC57-457F-B019-33D1DF235412}" type="pres">
      <dgm:prSet presAssocID="{DB238ABA-86D5-445C-8BD0-1B65388BA2D0}" presName="rootText1" presStyleLbl="node0" presStyleIdx="0" presStyleCnt="1">
        <dgm:presLayoutVars>
          <dgm:chPref val="3"/>
        </dgm:presLayoutVars>
      </dgm:prSet>
      <dgm:spPr/>
      <dgm:t>
        <a:bodyPr/>
        <a:lstStyle/>
        <a:p>
          <a:endParaRPr lang="en-US"/>
        </a:p>
      </dgm:t>
    </dgm:pt>
    <dgm:pt modelId="{415852FC-26B5-4B70-B9C8-77081E5689A3}" type="pres">
      <dgm:prSet presAssocID="{DB238ABA-86D5-445C-8BD0-1B65388BA2D0}" presName="rootConnector1" presStyleLbl="node1" presStyleIdx="0" presStyleCnt="0"/>
      <dgm:spPr/>
    </dgm:pt>
    <dgm:pt modelId="{849C1705-3405-4635-B1F5-88AE12BCC27F}" type="pres">
      <dgm:prSet presAssocID="{DB238ABA-86D5-445C-8BD0-1B65388BA2D0}" presName="hierChild2" presStyleCnt="0"/>
      <dgm:spPr/>
    </dgm:pt>
    <dgm:pt modelId="{ACDCD91C-70D9-44DE-B97B-F5203922B804}" type="pres">
      <dgm:prSet presAssocID="{DACABE13-0350-447E-B557-E4545F68CDC1}" presName="Name37" presStyleLbl="parChTrans1D2" presStyleIdx="0" presStyleCnt="3"/>
      <dgm:spPr/>
      <dgm:t>
        <a:bodyPr/>
        <a:lstStyle/>
        <a:p>
          <a:endParaRPr lang="en-US"/>
        </a:p>
      </dgm:t>
    </dgm:pt>
    <dgm:pt modelId="{88E9DD77-A27F-4FE8-BDCC-C6F320A4DE3B}" type="pres">
      <dgm:prSet presAssocID="{074C90D5-3B37-4DEC-AD00-3538FFE657BB}" presName="hierRoot2" presStyleCnt="0">
        <dgm:presLayoutVars>
          <dgm:hierBranch val="init"/>
        </dgm:presLayoutVars>
      </dgm:prSet>
      <dgm:spPr/>
    </dgm:pt>
    <dgm:pt modelId="{10C0E1FE-F3B5-41A2-9E57-209595C5E83B}" type="pres">
      <dgm:prSet presAssocID="{074C90D5-3B37-4DEC-AD00-3538FFE657BB}" presName="rootComposite" presStyleCnt="0"/>
      <dgm:spPr/>
    </dgm:pt>
    <dgm:pt modelId="{37BE8DFC-9F75-4E47-A5AB-ABA7D8CD4A4E}" type="pres">
      <dgm:prSet presAssocID="{074C90D5-3B37-4DEC-AD00-3538FFE657BB}" presName="rootText" presStyleLbl="node2" presStyleIdx="0" presStyleCnt="2">
        <dgm:presLayoutVars>
          <dgm:chPref val="3"/>
        </dgm:presLayoutVars>
      </dgm:prSet>
      <dgm:spPr/>
      <dgm:t>
        <a:bodyPr/>
        <a:lstStyle/>
        <a:p>
          <a:endParaRPr lang="en-US"/>
        </a:p>
      </dgm:t>
    </dgm:pt>
    <dgm:pt modelId="{CBA77792-9F63-4919-B5BC-A09A65D30D71}" type="pres">
      <dgm:prSet presAssocID="{074C90D5-3B37-4DEC-AD00-3538FFE657BB}" presName="rootConnector" presStyleLbl="node2" presStyleIdx="0" presStyleCnt="2"/>
      <dgm:spPr/>
    </dgm:pt>
    <dgm:pt modelId="{B743330D-C8D5-4745-8553-029268289449}" type="pres">
      <dgm:prSet presAssocID="{074C90D5-3B37-4DEC-AD00-3538FFE657BB}" presName="hierChild4" presStyleCnt="0"/>
      <dgm:spPr/>
    </dgm:pt>
    <dgm:pt modelId="{9A0B4378-1A88-4DA8-AA2A-85AA6C097329}" type="pres">
      <dgm:prSet presAssocID="{074C90D5-3B37-4DEC-AD00-3538FFE657BB}" presName="hierChild5" presStyleCnt="0"/>
      <dgm:spPr/>
    </dgm:pt>
    <dgm:pt modelId="{EF72DC36-2B3E-4293-A2DB-C2DDB76DEFDE}" type="pres">
      <dgm:prSet presAssocID="{F8881D47-75A9-49DD-B995-7DF7C0538BBD}" presName="Name37" presStyleLbl="parChTrans1D2" presStyleIdx="1" presStyleCnt="3"/>
      <dgm:spPr/>
    </dgm:pt>
    <dgm:pt modelId="{9AA9DDC9-EFFF-4F5D-9F99-FA80701FED63}" type="pres">
      <dgm:prSet presAssocID="{52BF8EBC-4683-461D-ADCF-67031BBD353C}" presName="hierRoot2" presStyleCnt="0">
        <dgm:presLayoutVars>
          <dgm:hierBranch val="init"/>
        </dgm:presLayoutVars>
      </dgm:prSet>
      <dgm:spPr/>
    </dgm:pt>
    <dgm:pt modelId="{972A18BD-DFEE-4E18-856F-A137F7381473}" type="pres">
      <dgm:prSet presAssocID="{52BF8EBC-4683-461D-ADCF-67031BBD353C}" presName="rootComposite" presStyleCnt="0"/>
      <dgm:spPr/>
    </dgm:pt>
    <dgm:pt modelId="{B5C2A5ED-DEA2-40A2-BF08-E2F86B75FCA1}" type="pres">
      <dgm:prSet presAssocID="{52BF8EBC-4683-461D-ADCF-67031BBD353C}" presName="rootText" presStyleLbl="node2" presStyleIdx="1" presStyleCnt="2">
        <dgm:presLayoutVars>
          <dgm:chPref val="3"/>
        </dgm:presLayoutVars>
      </dgm:prSet>
      <dgm:spPr/>
    </dgm:pt>
    <dgm:pt modelId="{AE8D5974-1BF3-4620-B55F-D68B1FA2AD4D}" type="pres">
      <dgm:prSet presAssocID="{52BF8EBC-4683-461D-ADCF-67031BBD353C}" presName="rootConnector" presStyleLbl="node2" presStyleIdx="1" presStyleCnt="2"/>
      <dgm:spPr/>
    </dgm:pt>
    <dgm:pt modelId="{0EDAED1A-D287-4197-AB56-ED3BFF699C36}" type="pres">
      <dgm:prSet presAssocID="{52BF8EBC-4683-461D-ADCF-67031BBD353C}" presName="hierChild4" presStyleCnt="0"/>
      <dgm:spPr/>
    </dgm:pt>
    <dgm:pt modelId="{3103827E-60FD-432F-9D15-2D3DBE957CAC}" type="pres">
      <dgm:prSet presAssocID="{52BF8EBC-4683-461D-ADCF-67031BBD353C}" presName="hierChild5" presStyleCnt="0"/>
      <dgm:spPr/>
    </dgm:pt>
    <dgm:pt modelId="{7C902B4D-0794-4679-9C6A-08D8F3428B93}" type="pres">
      <dgm:prSet presAssocID="{DB238ABA-86D5-445C-8BD0-1B65388BA2D0}" presName="hierChild3" presStyleCnt="0"/>
      <dgm:spPr/>
    </dgm:pt>
    <dgm:pt modelId="{066A88D8-CC53-4F7F-AE16-4AB1640B2F2D}" type="pres">
      <dgm:prSet presAssocID="{2D0ADCAA-7020-48CD-AEFF-28CA214F8D10}" presName="Name111" presStyleLbl="parChTrans1D2" presStyleIdx="2" presStyleCnt="3"/>
      <dgm:spPr/>
      <dgm:t>
        <a:bodyPr/>
        <a:lstStyle/>
        <a:p>
          <a:endParaRPr lang="en-US"/>
        </a:p>
      </dgm:t>
    </dgm:pt>
    <dgm:pt modelId="{371DC972-430C-43AD-A77F-2CF4AE3127E3}" type="pres">
      <dgm:prSet presAssocID="{7BA829AF-EB8D-44AE-855D-B4012B087CBC}" presName="hierRoot3" presStyleCnt="0">
        <dgm:presLayoutVars>
          <dgm:hierBranch val="init"/>
        </dgm:presLayoutVars>
      </dgm:prSet>
      <dgm:spPr/>
    </dgm:pt>
    <dgm:pt modelId="{68CCC1D1-7DF4-4557-BEDF-107E3BC15C0C}" type="pres">
      <dgm:prSet presAssocID="{7BA829AF-EB8D-44AE-855D-B4012B087CBC}" presName="rootComposite3" presStyleCnt="0"/>
      <dgm:spPr/>
    </dgm:pt>
    <dgm:pt modelId="{21ADE5F3-7D07-4B3E-8D30-6E5BDF34E87E}" type="pres">
      <dgm:prSet presAssocID="{7BA829AF-EB8D-44AE-855D-B4012B087CBC}" presName="rootText3" presStyleLbl="asst1" presStyleIdx="0" presStyleCnt="1">
        <dgm:presLayoutVars>
          <dgm:chPref val="3"/>
        </dgm:presLayoutVars>
      </dgm:prSet>
      <dgm:spPr/>
      <dgm:t>
        <a:bodyPr/>
        <a:lstStyle/>
        <a:p>
          <a:endParaRPr lang="en-US"/>
        </a:p>
      </dgm:t>
    </dgm:pt>
    <dgm:pt modelId="{868AA6B2-3B77-40DE-B2CB-835D68914220}" type="pres">
      <dgm:prSet presAssocID="{7BA829AF-EB8D-44AE-855D-B4012B087CBC}" presName="rootConnector3" presStyleLbl="asst1" presStyleIdx="0" presStyleCnt="1"/>
      <dgm:spPr/>
    </dgm:pt>
    <dgm:pt modelId="{BE918BCA-843A-40C9-B582-26AE12D89E9F}" type="pres">
      <dgm:prSet presAssocID="{7BA829AF-EB8D-44AE-855D-B4012B087CBC}" presName="hierChild6" presStyleCnt="0"/>
      <dgm:spPr/>
    </dgm:pt>
    <dgm:pt modelId="{A3ACD6F2-41E8-46C0-A21E-54E8D1CA58DB}" type="pres">
      <dgm:prSet presAssocID="{7BA829AF-EB8D-44AE-855D-B4012B087CBC}" presName="hierChild7" presStyleCnt="0"/>
      <dgm:spPr/>
    </dgm:pt>
  </dgm:ptLst>
  <dgm:cxnLst>
    <dgm:cxn modelId="{E2986FC8-10B6-4D91-ACB0-77E04B4B1830}" type="presOf" srcId="{074C90D5-3B37-4DEC-AD00-3538FFE657BB}" destId="{37BE8DFC-9F75-4E47-A5AB-ABA7D8CD4A4E}" srcOrd="0" destOrd="0" presId="urn:microsoft.com/office/officeart/2005/8/layout/orgChart1"/>
    <dgm:cxn modelId="{E4017D8E-8234-4C8A-8CCD-43D0AEAA3E47}" type="presOf" srcId="{7BA829AF-EB8D-44AE-855D-B4012B087CBC}" destId="{868AA6B2-3B77-40DE-B2CB-835D68914220}" srcOrd="1" destOrd="0" presId="urn:microsoft.com/office/officeart/2005/8/layout/orgChart1"/>
    <dgm:cxn modelId="{314A3351-2CB1-40D6-9B4F-7598F00B6DD5}" type="presOf" srcId="{DACABE13-0350-447E-B557-E4545F68CDC1}" destId="{ACDCD91C-70D9-44DE-B97B-F5203922B804}" srcOrd="0" destOrd="0" presId="urn:microsoft.com/office/officeart/2005/8/layout/orgChart1"/>
    <dgm:cxn modelId="{79024AC2-1097-493C-BCDF-CA10594AE0C0}" srcId="{9B08C3B8-06DF-49FD-8A0A-1B24AFCCE0B5}" destId="{DB238ABA-86D5-445C-8BD0-1B65388BA2D0}" srcOrd="0" destOrd="0" parTransId="{AA31E82D-BA5E-4B7F-A115-59D72DF85B4E}" sibTransId="{339A9D66-C7AE-4B6D-B394-6C5F5CDE055B}"/>
    <dgm:cxn modelId="{6D43CF63-61A3-4261-8D49-C1CB268D96D2}" type="presOf" srcId="{52BF8EBC-4683-461D-ADCF-67031BBD353C}" destId="{B5C2A5ED-DEA2-40A2-BF08-E2F86B75FCA1}" srcOrd="0" destOrd="0" presId="urn:microsoft.com/office/officeart/2005/8/layout/orgChart1"/>
    <dgm:cxn modelId="{5FB6183A-8C33-4731-89F9-67EF10EEB7EA}" type="presOf" srcId="{52BF8EBC-4683-461D-ADCF-67031BBD353C}" destId="{AE8D5974-1BF3-4620-B55F-D68B1FA2AD4D}" srcOrd="1" destOrd="0" presId="urn:microsoft.com/office/officeart/2005/8/layout/orgChart1"/>
    <dgm:cxn modelId="{A8208F2C-3327-4CBC-A102-E7BABC7AF95A}" type="presOf" srcId="{F8881D47-75A9-49DD-B995-7DF7C0538BBD}" destId="{EF72DC36-2B3E-4293-A2DB-C2DDB76DEFDE}" srcOrd="0" destOrd="0" presId="urn:microsoft.com/office/officeart/2005/8/layout/orgChart1"/>
    <dgm:cxn modelId="{E05CB17E-FF0A-4D74-A10E-8346B909617E}" type="presOf" srcId="{9B08C3B8-06DF-49FD-8A0A-1B24AFCCE0B5}" destId="{BC8F441F-1B98-4236-841E-97854B89E251}" srcOrd="0" destOrd="0" presId="urn:microsoft.com/office/officeart/2005/8/layout/orgChart1"/>
    <dgm:cxn modelId="{E5DB7EA6-990F-4B54-99DD-DDB7F4D9B88A}" type="presOf" srcId="{074C90D5-3B37-4DEC-AD00-3538FFE657BB}" destId="{CBA77792-9F63-4919-B5BC-A09A65D30D71}" srcOrd="1" destOrd="0" presId="urn:microsoft.com/office/officeart/2005/8/layout/orgChart1"/>
    <dgm:cxn modelId="{2BB22262-26BF-45B5-A1FF-0C9301F3C8CC}" srcId="{DB238ABA-86D5-445C-8BD0-1B65388BA2D0}" destId="{7BA829AF-EB8D-44AE-855D-B4012B087CBC}" srcOrd="0" destOrd="0" parTransId="{2D0ADCAA-7020-48CD-AEFF-28CA214F8D10}" sibTransId="{ED56FBF8-B459-4C23-8838-A56E4DE80A08}"/>
    <dgm:cxn modelId="{35B7ACD0-AA86-43DE-9B0E-1377D12E8AB0}" type="presOf" srcId="{7BA829AF-EB8D-44AE-855D-B4012B087CBC}" destId="{21ADE5F3-7D07-4B3E-8D30-6E5BDF34E87E}" srcOrd="0" destOrd="0" presId="urn:microsoft.com/office/officeart/2005/8/layout/orgChart1"/>
    <dgm:cxn modelId="{3AFF9424-DD1D-4D7C-91D6-778B12AF37ED}" type="presOf" srcId="{DB238ABA-86D5-445C-8BD0-1B65388BA2D0}" destId="{9A1B8CED-CC57-457F-B019-33D1DF235412}" srcOrd="0" destOrd="0" presId="urn:microsoft.com/office/officeart/2005/8/layout/orgChart1"/>
    <dgm:cxn modelId="{38E1E993-613C-4586-B94C-9E630E674EC7}" type="presOf" srcId="{2D0ADCAA-7020-48CD-AEFF-28CA214F8D10}" destId="{066A88D8-CC53-4F7F-AE16-4AB1640B2F2D}" srcOrd="0" destOrd="0" presId="urn:microsoft.com/office/officeart/2005/8/layout/orgChart1"/>
    <dgm:cxn modelId="{41808414-5B9D-4FFD-9617-6CE4C911724F}" srcId="{DB238ABA-86D5-445C-8BD0-1B65388BA2D0}" destId="{52BF8EBC-4683-461D-ADCF-67031BBD353C}" srcOrd="2" destOrd="0" parTransId="{F8881D47-75A9-49DD-B995-7DF7C0538BBD}" sibTransId="{1A07D39C-8015-41F8-8226-9BEE1E23771B}"/>
    <dgm:cxn modelId="{82A925F2-D3EF-4F7E-897A-974E9522C4E8}" srcId="{DB238ABA-86D5-445C-8BD0-1B65388BA2D0}" destId="{074C90D5-3B37-4DEC-AD00-3538FFE657BB}" srcOrd="1" destOrd="0" parTransId="{DACABE13-0350-447E-B557-E4545F68CDC1}" sibTransId="{C9FA4E8B-E971-49F6-A454-2B037599EC34}"/>
    <dgm:cxn modelId="{0E379BF1-9F01-4EE2-82E4-6A993E88C888}" type="presOf" srcId="{DB238ABA-86D5-445C-8BD0-1B65388BA2D0}" destId="{415852FC-26B5-4B70-B9C8-77081E5689A3}" srcOrd="1" destOrd="0" presId="urn:microsoft.com/office/officeart/2005/8/layout/orgChart1"/>
    <dgm:cxn modelId="{A7CC9850-C59C-417B-9349-EDAF180CE3ED}" type="presParOf" srcId="{BC8F441F-1B98-4236-841E-97854B89E251}" destId="{019CBF82-11C4-4AA4-886C-6FA87663F219}" srcOrd="0" destOrd="0" presId="urn:microsoft.com/office/officeart/2005/8/layout/orgChart1"/>
    <dgm:cxn modelId="{65811B27-0E32-4EF4-A170-01AC18D89751}" type="presParOf" srcId="{019CBF82-11C4-4AA4-886C-6FA87663F219}" destId="{DE11C6A9-BEC9-4C0B-8E71-6C4E592E4260}" srcOrd="0" destOrd="0" presId="urn:microsoft.com/office/officeart/2005/8/layout/orgChart1"/>
    <dgm:cxn modelId="{7B853264-F495-4FC8-B534-63F2339DD399}" type="presParOf" srcId="{DE11C6A9-BEC9-4C0B-8E71-6C4E592E4260}" destId="{9A1B8CED-CC57-457F-B019-33D1DF235412}" srcOrd="0" destOrd="0" presId="urn:microsoft.com/office/officeart/2005/8/layout/orgChart1"/>
    <dgm:cxn modelId="{2F2F5D89-C2F1-48CF-A0EA-E3593DDEDD93}" type="presParOf" srcId="{DE11C6A9-BEC9-4C0B-8E71-6C4E592E4260}" destId="{415852FC-26B5-4B70-B9C8-77081E5689A3}" srcOrd="1" destOrd="0" presId="urn:microsoft.com/office/officeart/2005/8/layout/orgChart1"/>
    <dgm:cxn modelId="{B4483873-3B1D-499C-9B6D-6D898172435F}" type="presParOf" srcId="{019CBF82-11C4-4AA4-886C-6FA87663F219}" destId="{849C1705-3405-4635-B1F5-88AE12BCC27F}" srcOrd="1" destOrd="0" presId="urn:microsoft.com/office/officeart/2005/8/layout/orgChart1"/>
    <dgm:cxn modelId="{FEFCD121-EBC4-44CD-BF38-57D7C85ED778}" type="presParOf" srcId="{849C1705-3405-4635-B1F5-88AE12BCC27F}" destId="{ACDCD91C-70D9-44DE-B97B-F5203922B804}" srcOrd="0" destOrd="0" presId="urn:microsoft.com/office/officeart/2005/8/layout/orgChart1"/>
    <dgm:cxn modelId="{82699E06-0E87-4BF2-8FD3-71F3F84DAC43}" type="presParOf" srcId="{849C1705-3405-4635-B1F5-88AE12BCC27F}" destId="{88E9DD77-A27F-4FE8-BDCC-C6F320A4DE3B}" srcOrd="1" destOrd="0" presId="urn:microsoft.com/office/officeart/2005/8/layout/orgChart1"/>
    <dgm:cxn modelId="{D85FE35F-D9D0-4BE7-A2A7-F3B5FEE7AC91}" type="presParOf" srcId="{88E9DD77-A27F-4FE8-BDCC-C6F320A4DE3B}" destId="{10C0E1FE-F3B5-41A2-9E57-209595C5E83B}" srcOrd="0" destOrd="0" presId="urn:microsoft.com/office/officeart/2005/8/layout/orgChart1"/>
    <dgm:cxn modelId="{B47F708D-B8B3-4782-A396-71C83275526D}" type="presParOf" srcId="{10C0E1FE-F3B5-41A2-9E57-209595C5E83B}" destId="{37BE8DFC-9F75-4E47-A5AB-ABA7D8CD4A4E}" srcOrd="0" destOrd="0" presId="urn:microsoft.com/office/officeart/2005/8/layout/orgChart1"/>
    <dgm:cxn modelId="{A546E0B7-DD71-4BEB-956F-C61B7F5F5C63}" type="presParOf" srcId="{10C0E1FE-F3B5-41A2-9E57-209595C5E83B}" destId="{CBA77792-9F63-4919-B5BC-A09A65D30D71}" srcOrd="1" destOrd="0" presId="urn:microsoft.com/office/officeart/2005/8/layout/orgChart1"/>
    <dgm:cxn modelId="{3B49C7D9-C2A3-4DBC-9C26-B7F98F8B07F9}" type="presParOf" srcId="{88E9DD77-A27F-4FE8-BDCC-C6F320A4DE3B}" destId="{B743330D-C8D5-4745-8553-029268289449}" srcOrd="1" destOrd="0" presId="urn:microsoft.com/office/officeart/2005/8/layout/orgChart1"/>
    <dgm:cxn modelId="{D1A52ECF-DF32-4A91-BE48-43DC1D2E2971}" type="presParOf" srcId="{88E9DD77-A27F-4FE8-BDCC-C6F320A4DE3B}" destId="{9A0B4378-1A88-4DA8-AA2A-85AA6C097329}" srcOrd="2" destOrd="0" presId="urn:microsoft.com/office/officeart/2005/8/layout/orgChart1"/>
    <dgm:cxn modelId="{87E627CE-4703-455F-86AB-0A92E96700E1}" type="presParOf" srcId="{849C1705-3405-4635-B1F5-88AE12BCC27F}" destId="{EF72DC36-2B3E-4293-A2DB-C2DDB76DEFDE}" srcOrd="2" destOrd="0" presId="urn:microsoft.com/office/officeart/2005/8/layout/orgChart1"/>
    <dgm:cxn modelId="{52AF7EF5-63A8-4D39-B6AB-C8094F06D4BF}" type="presParOf" srcId="{849C1705-3405-4635-B1F5-88AE12BCC27F}" destId="{9AA9DDC9-EFFF-4F5D-9F99-FA80701FED63}" srcOrd="3" destOrd="0" presId="urn:microsoft.com/office/officeart/2005/8/layout/orgChart1"/>
    <dgm:cxn modelId="{57D2C6C2-80D4-463C-8DFD-396D0BF643C2}" type="presParOf" srcId="{9AA9DDC9-EFFF-4F5D-9F99-FA80701FED63}" destId="{972A18BD-DFEE-4E18-856F-A137F7381473}" srcOrd="0" destOrd="0" presId="urn:microsoft.com/office/officeart/2005/8/layout/orgChart1"/>
    <dgm:cxn modelId="{2E110359-5659-4B59-BE1D-59C3831BB213}" type="presParOf" srcId="{972A18BD-DFEE-4E18-856F-A137F7381473}" destId="{B5C2A5ED-DEA2-40A2-BF08-E2F86B75FCA1}" srcOrd="0" destOrd="0" presId="urn:microsoft.com/office/officeart/2005/8/layout/orgChart1"/>
    <dgm:cxn modelId="{94C24DCB-7111-4892-8D6B-B1AD37FA8188}" type="presParOf" srcId="{972A18BD-DFEE-4E18-856F-A137F7381473}" destId="{AE8D5974-1BF3-4620-B55F-D68B1FA2AD4D}" srcOrd="1" destOrd="0" presId="urn:microsoft.com/office/officeart/2005/8/layout/orgChart1"/>
    <dgm:cxn modelId="{6424E5DC-9159-4185-B2B2-9E8F03608AAC}" type="presParOf" srcId="{9AA9DDC9-EFFF-4F5D-9F99-FA80701FED63}" destId="{0EDAED1A-D287-4197-AB56-ED3BFF699C36}" srcOrd="1" destOrd="0" presId="urn:microsoft.com/office/officeart/2005/8/layout/orgChart1"/>
    <dgm:cxn modelId="{B1E6A0E2-0D19-4640-B609-AF6AD49074C7}" type="presParOf" srcId="{9AA9DDC9-EFFF-4F5D-9F99-FA80701FED63}" destId="{3103827E-60FD-432F-9D15-2D3DBE957CAC}" srcOrd="2" destOrd="0" presId="urn:microsoft.com/office/officeart/2005/8/layout/orgChart1"/>
    <dgm:cxn modelId="{2FD1F6B2-4ABB-40BD-B248-BC3A328A9FF0}" type="presParOf" srcId="{019CBF82-11C4-4AA4-886C-6FA87663F219}" destId="{7C902B4D-0794-4679-9C6A-08D8F3428B93}" srcOrd="2" destOrd="0" presId="urn:microsoft.com/office/officeart/2005/8/layout/orgChart1"/>
    <dgm:cxn modelId="{03C6665D-008A-4B63-A420-9312D290990A}" type="presParOf" srcId="{7C902B4D-0794-4679-9C6A-08D8F3428B93}" destId="{066A88D8-CC53-4F7F-AE16-4AB1640B2F2D}" srcOrd="0" destOrd="0" presId="urn:microsoft.com/office/officeart/2005/8/layout/orgChart1"/>
    <dgm:cxn modelId="{B24B0A55-D8E5-4757-8DE8-6E43A4FA7B41}" type="presParOf" srcId="{7C902B4D-0794-4679-9C6A-08D8F3428B93}" destId="{371DC972-430C-43AD-A77F-2CF4AE3127E3}" srcOrd="1" destOrd="0" presId="urn:microsoft.com/office/officeart/2005/8/layout/orgChart1"/>
    <dgm:cxn modelId="{CC1AF9C3-5405-41E8-AE1E-6E9D9D744A27}" type="presParOf" srcId="{371DC972-430C-43AD-A77F-2CF4AE3127E3}" destId="{68CCC1D1-7DF4-4557-BEDF-107E3BC15C0C}" srcOrd="0" destOrd="0" presId="urn:microsoft.com/office/officeart/2005/8/layout/orgChart1"/>
    <dgm:cxn modelId="{A0322E45-B721-4781-AADF-9C1C7198B3B5}" type="presParOf" srcId="{68CCC1D1-7DF4-4557-BEDF-107E3BC15C0C}" destId="{21ADE5F3-7D07-4B3E-8D30-6E5BDF34E87E}" srcOrd="0" destOrd="0" presId="urn:microsoft.com/office/officeart/2005/8/layout/orgChart1"/>
    <dgm:cxn modelId="{48336C55-EBDB-4AEF-B4F2-D399CE0E6B8A}" type="presParOf" srcId="{68CCC1D1-7DF4-4557-BEDF-107E3BC15C0C}" destId="{868AA6B2-3B77-40DE-B2CB-835D68914220}" srcOrd="1" destOrd="0" presId="urn:microsoft.com/office/officeart/2005/8/layout/orgChart1"/>
    <dgm:cxn modelId="{4FDCFC8A-7F9F-4539-9A10-92493974E0E3}" type="presParOf" srcId="{371DC972-430C-43AD-A77F-2CF4AE3127E3}" destId="{BE918BCA-843A-40C9-B582-26AE12D89E9F}" srcOrd="1" destOrd="0" presId="urn:microsoft.com/office/officeart/2005/8/layout/orgChart1"/>
    <dgm:cxn modelId="{E1E96FB9-71B4-46AB-88AF-A029514C29D8}" type="presParOf" srcId="{371DC972-430C-43AD-A77F-2CF4AE3127E3}" destId="{A3ACD6F2-41E8-46C0-A21E-54E8D1CA58DB}"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6A88D8-CC53-4F7F-AE16-4AB1640B2F2D}">
      <dsp:nvSpPr>
        <dsp:cNvPr id="0" name=""/>
        <dsp:cNvSpPr/>
      </dsp:nvSpPr>
      <dsp:spPr>
        <a:xfrm>
          <a:off x="4167793" y="1413523"/>
          <a:ext cx="295782" cy="1295810"/>
        </a:xfrm>
        <a:custGeom>
          <a:avLst/>
          <a:gdLst/>
          <a:ahLst/>
          <a:cxnLst/>
          <a:rect l="0" t="0" r="0" b="0"/>
          <a:pathLst>
            <a:path>
              <a:moveTo>
                <a:pt x="295782" y="0"/>
              </a:moveTo>
              <a:lnTo>
                <a:pt x="295782" y="1295810"/>
              </a:lnTo>
              <a:lnTo>
                <a:pt x="0" y="129581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F72DC36-2B3E-4293-A2DB-C2DDB76DEFDE}">
      <dsp:nvSpPr>
        <dsp:cNvPr id="0" name=""/>
        <dsp:cNvSpPr/>
      </dsp:nvSpPr>
      <dsp:spPr>
        <a:xfrm>
          <a:off x="4463576" y="1413523"/>
          <a:ext cx="1704272" cy="2591620"/>
        </a:xfrm>
        <a:custGeom>
          <a:avLst/>
          <a:gdLst/>
          <a:ahLst/>
          <a:cxnLst/>
          <a:rect l="0" t="0" r="0" b="0"/>
          <a:pathLst>
            <a:path>
              <a:moveTo>
                <a:pt x="0" y="0"/>
              </a:moveTo>
              <a:lnTo>
                <a:pt x="0" y="2295837"/>
              </a:lnTo>
              <a:lnTo>
                <a:pt x="1704272" y="2295837"/>
              </a:lnTo>
              <a:lnTo>
                <a:pt x="1704272" y="259162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DCD91C-70D9-44DE-B97B-F5203922B804}">
      <dsp:nvSpPr>
        <dsp:cNvPr id="0" name=""/>
        <dsp:cNvSpPr/>
      </dsp:nvSpPr>
      <dsp:spPr>
        <a:xfrm>
          <a:off x="2759304" y="1413523"/>
          <a:ext cx="1704272" cy="2591620"/>
        </a:xfrm>
        <a:custGeom>
          <a:avLst/>
          <a:gdLst/>
          <a:ahLst/>
          <a:cxnLst/>
          <a:rect l="0" t="0" r="0" b="0"/>
          <a:pathLst>
            <a:path>
              <a:moveTo>
                <a:pt x="1704272" y="0"/>
              </a:moveTo>
              <a:lnTo>
                <a:pt x="1704272" y="2295837"/>
              </a:lnTo>
              <a:lnTo>
                <a:pt x="0" y="2295837"/>
              </a:lnTo>
              <a:lnTo>
                <a:pt x="0" y="259162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1B8CED-CC57-457F-B019-33D1DF235412}">
      <dsp:nvSpPr>
        <dsp:cNvPr id="0" name=""/>
        <dsp:cNvSpPr/>
      </dsp:nvSpPr>
      <dsp:spPr>
        <a:xfrm>
          <a:off x="3055087" y="5033"/>
          <a:ext cx="2816978" cy="1408489"/>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latin typeface="Arial Narrow" panose="020B0606020202030204" pitchFamily="34" charset="0"/>
            </a:rPr>
            <a:t>Eco-friendly cars</a:t>
          </a:r>
          <a:endParaRPr lang="en-US" sz="3200" kern="1200" dirty="0">
            <a:latin typeface="Arial Narrow" panose="020B0606020202030204" pitchFamily="34" charset="0"/>
          </a:endParaRPr>
        </a:p>
      </dsp:txBody>
      <dsp:txXfrm>
        <a:off x="3055087" y="5033"/>
        <a:ext cx="2816978" cy="1408489"/>
      </dsp:txXfrm>
    </dsp:sp>
    <dsp:sp modelId="{37BE8DFC-9F75-4E47-A5AB-ABA7D8CD4A4E}">
      <dsp:nvSpPr>
        <dsp:cNvPr id="0" name=""/>
        <dsp:cNvSpPr/>
      </dsp:nvSpPr>
      <dsp:spPr>
        <a:xfrm>
          <a:off x="1350814" y="4005143"/>
          <a:ext cx="2816978" cy="1408489"/>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en-US" sz="2900" kern="1200" smtClean="0">
              <a:solidFill>
                <a:prstClr val="white"/>
              </a:solidFill>
              <a:latin typeface="Arial Narrow" panose="020B0606020202030204" pitchFamily="34" charset="0"/>
              <a:ea typeface="+mj-ea"/>
              <a:cs typeface="+mj-cs"/>
            </a:rPr>
            <a:t>Saving over $ 200 billion annually</a:t>
          </a:r>
          <a:endParaRPr lang="fa-IR" sz="2900" kern="1200" dirty="0" smtClean="0">
            <a:solidFill>
              <a:prstClr val="white"/>
            </a:solidFill>
            <a:latin typeface="Arial Narrow" panose="020B0606020202030204" pitchFamily="34" charset="0"/>
            <a:ea typeface="+mj-ea"/>
            <a:cs typeface="+mj-cs"/>
          </a:endParaRPr>
        </a:p>
      </dsp:txBody>
      <dsp:txXfrm>
        <a:off x="1350814" y="4005143"/>
        <a:ext cx="2816978" cy="1408489"/>
      </dsp:txXfrm>
    </dsp:sp>
    <dsp:sp modelId="{B5C2A5ED-DEA2-40A2-BF08-E2F86B75FCA1}">
      <dsp:nvSpPr>
        <dsp:cNvPr id="0" name=""/>
        <dsp:cNvSpPr/>
      </dsp:nvSpPr>
      <dsp:spPr>
        <a:xfrm>
          <a:off x="4759359" y="4005143"/>
          <a:ext cx="2816978" cy="1408489"/>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en-US" sz="2900" b="1" i="1" kern="1200" smtClean="0">
              <a:solidFill>
                <a:srgbClr val="FFFF00"/>
              </a:solidFill>
              <a:latin typeface="Arial" panose="020B0604020202020204" pitchFamily="34" charset="0"/>
              <a:ea typeface="+mj-ea"/>
              <a:cs typeface="Arial" panose="020B0604020202020204" pitchFamily="34" charset="0"/>
            </a:rPr>
            <a:t>Reduce climate pollution more than %50</a:t>
          </a:r>
          <a:endParaRPr lang="en-US" sz="2900" b="1" i="1" kern="1200" dirty="0">
            <a:solidFill>
              <a:srgbClr val="FFFF00"/>
            </a:solidFill>
            <a:latin typeface="Arial" panose="020B0604020202020204" pitchFamily="34" charset="0"/>
            <a:ea typeface="+mj-ea"/>
            <a:cs typeface="Arial" panose="020B0604020202020204" pitchFamily="34" charset="0"/>
          </a:endParaRPr>
        </a:p>
      </dsp:txBody>
      <dsp:txXfrm>
        <a:off x="4759359" y="4005143"/>
        <a:ext cx="2816978" cy="1408489"/>
      </dsp:txXfrm>
    </dsp:sp>
    <dsp:sp modelId="{21ADE5F3-7D07-4B3E-8D30-6E5BDF34E87E}">
      <dsp:nvSpPr>
        <dsp:cNvPr id="0" name=""/>
        <dsp:cNvSpPr/>
      </dsp:nvSpPr>
      <dsp:spPr>
        <a:xfrm>
          <a:off x="1350814" y="2005088"/>
          <a:ext cx="2816978" cy="1408489"/>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latin typeface="Arial Narrow" panose="020B0606020202030204" pitchFamily="34" charset="0"/>
            </a:rPr>
            <a:t>Gravity fuels vehicle</a:t>
          </a:r>
          <a:endParaRPr lang="en-US" sz="3200" kern="1200" dirty="0">
            <a:latin typeface="Arial Narrow" panose="020B0606020202030204" pitchFamily="34" charset="0"/>
          </a:endParaRPr>
        </a:p>
      </dsp:txBody>
      <dsp:txXfrm>
        <a:off x="1350814" y="2005088"/>
        <a:ext cx="2816978" cy="140848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CD19FB2-3AAB-4D03-B13A-2960828C78E3}" type="datetimeFigureOut">
              <a:rPr lang="en-US" smtClean="0"/>
              <a:t>4/10/2019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66831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916976-5D93-46E4-A98A-FAD63E4D0EA8}" type="datetimeFigureOut">
              <a:rPr lang="en-US" smtClean="0"/>
              <a:t>4/10/2019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8572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39F4F5-F4D2-4D2A-AB60-88D37ADCB869}" type="datetimeFigureOut">
              <a:rPr lang="en-US" smtClean="0"/>
              <a:t>4/10/2019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07732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23BC6CE-6D1E-47E5-8859-F31AC5380EB2}" type="datetimeFigureOut">
              <a:rPr lang="en-US" smtClean="0"/>
              <a:t>4/10/2019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53012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1B4E7C4-4DA4-404D-9965-B13F2DD7D8BF}" type="datetimeFigureOut">
              <a:rPr lang="en-US" smtClean="0"/>
              <a:t>4/10/2019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07845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76FB7AA-4A53-424F-AD41-70827B6504BA}" type="datetimeFigureOut">
              <a:rPr lang="en-US" smtClean="0"/>
              <a:t>4/10/2019</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51176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7884882-FB12-4BC8-9960-9AD8104D7FAE}" type="datetimeFigureOut">
              <a:rPr lang="en-US" smtClean="0"/>
              <a:t>4/10/2019</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48229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F7D1BD23-6E54-4D9D-AD88-A2813C73CC25}" type="datetimeFigureOut">
              <a:rPr lang="en-US" smtClean="0"/>
              <a:t>4/10/2019</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898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71A834-4F3C-4AF9-9C74-05EC35A0F292}" type="datetimeFigureOut">
              <a:rPr lang="en-US" smtClean="0"/>
              <a:t>4/10/2019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69069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CF1133-3259-4C45-BABA-5B62D9C6F78D}" type="datetimeFigureOut">
              <a:rPr lang="en-US" smtClean="0"/>
              <a:t>4/10/2019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8003443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CF1133-3259-4C45-BABA-5B62D9C6F78D}" type="datetimeFigureOut">
              <a:rPr lang="en-US" smtClean="0"/>
              <a:t>4/10/2019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7267373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CF1133-3259-4C45-BABA-5B62D9C6F78D}" type="datetimeFigureOut">
              <a:rPr lang="en-US" smtClean="0"/>
              <a:t>4/10/2019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76314013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CF1133-3259-4C45-BABA-5B62D9C6F78D}" type="datetimeFigureOut">
              <a:rPr lang="en-US" smtClean="0"/>
              <a:t>4/10/2019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081603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1CF1133-3259-4C45-BABA-5B62D9C6F78D}" type="datetimeFigureOut">
              <a:rPr lang="en-US" smtClean="0"/>
              <a:t>4/10/2019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6023508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1CF1133-3259-4C45-BABA-5B62D9C6F78D}" type="datetimeFigureOut">
              <a:rPr lang="en-US" smtClean="0"/>
              <a:t>4/10/2019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1353386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DED02AE-B9A4-47BD-AF8E-97E16144138B}" type="datetimeFigureOut">
              <a:rPr lang="en-US" smtClean="0"/>
              <a:t>4/10/2019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881931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F0FD78B-DB02-4362-BCDC-98A55456977C}" type="datetimeFigureOut">
              <a:rPr lang="en-US" smtClean="0"/>
              <a:t>4/10/2019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84623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51CF1133-3259-4C45-BABA-5B62D9C6F78D}" type="datetimeFigureOut">
              <a:rPr lang="en-US" smtClean="0"/>
              <a:t>4/10/2019</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30914191"/>
      </p:ext>
    </p:extLst>
  </p:cSld>
  <p:clrMap bg1="lt1" tx1="dk1" bg2="lt2" tx2="dk2" accent1="accent1" accent2="accent2" accent3="accent3" accent4="accent4" accent5="accent5" accent6="accent6" hlink="hlink" folHlink="folHlink"/>
  <p:sldLayoutIdLst>
    <p:sldLayoutId id="2147483924" r:id="rId1"/>
    <p:sldLayoutId id="2147483925" r:id="rId2"/>
    <p:sldLayoutId id="214748392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 id="2147483935" r:id="rId12"/>
    <p:sldLayoutId id="2147483936" r:id="rId13"/>
    <p:sldLayoutId id="2147483937" r:id="rId14"/>
    <p:sldLayoutId id="2147483938" r:id="rId15"/>
    <p:sldLayoutId id="2147483939" r:id="rId16"/>
    <p:sldLayoutId id="2147483940"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video" Target="https://www.youtube.com/embed/WQEbXD4Kqwc" TargetMode="Externa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8.emf"/><Relationship Id="rId4" Type="http://schemas.openxmlformats.org/officeDocument/2006/relationships/image" Target="../media/image7.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9241" y="2497540"/>
            <a:ext cx="9430603" cy="3425588"/>
          </a:xfrm>
        </p:spPr>
        <p:txBody>
          <a:bodyPr>
            <a:noAutofit/>
          </a:bodyPr>
          <a:lstStyle/>
          <a:p>
            <a:r>
              <a:rPr lang="en-US" sz="3600" b="1" u="sng" dirty="0" smtClean="0">
                <a:solidFill>
                  <a:schemeClr val="bg1"/>
                </a:solidFill>
                <a:latin typeface="Arial" panose="020B0604020202020204" pitchFamily="34" charset="0"/>
                <a:ea typeface="Arial Unicode MS" panose="020B0604020202020204" pitchFamily="34" charset="-128"/>
                <a:cs typeface="Arial" panose="020B0604020202020204" pitchFamily="34" charset="0"/>
              </a:rPr>
              <a:t>Gravity instead of fossil fuel in vehicles</a:t>
            </a:r>
            <a:r>
              <a:rPr lang="en-US" sz="3600" dirty="0" smtClean="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rPr>
              <a:t/>
            </a:r>
            <a:br>
              <a:rPr lang="en-US" sz="3600" dirty="0" smtClean="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rPr>
            </a:br>
            <a:r>
              <a:rPr lang="en-US" sz="3600" dirty="0">
                <a:solidFill>
                  <a:schemeClr val="bg1"/>
                </a:solidFill>
                <a:latin typeface="+mn-lt"/>
              </a:rPr>
              <a:t/>
            </a:r>
            <a:br>
              <a:rPr lang="en-US" sz="3600" dirty="0">
                <a:solidFill>
                  <a:schemeClr val="bg1"/>
                </a:solidFill>
                <a:latin typeface="+mn-lt"/>
              </a:rPr>
            </a:br>
            <a:r>
              <a:rPr lang="en-US" sz="3600" dirty="0" smtClean="0">
                <a:solidFill>
                  <a:schemeClr val="bg1"/>
                </a:solidFill>
                <a:latin typeface="+mn-lt"/>
              </a:rPr>
              <a:t/>
            </a:r>
            <a:br>
              <a:rPr lang="en-US" sz="3600" dirty="0" smtClean="0">
                <a:solidFill>
                  <a:schemeClr val="bg1"/>
                </a:solidFill>
                <a:latin typeface="+mn-lt"/>
              </a:rPr>
            </a:br>
            <a:r>
              <a:rPr lang="en-US" sz="2800" u="sng" dirty="0" smtClean="0">
                <a:solidFill>
                  <a:schemeClr val="bg1"/>
                </a:solidFill>
                <a:latin typeface="Arial Narrow" panose="020B0606020202030204" pitchFamily="34" charset="0"/>
              </a:rPr>
              <a:t>Mahdi </a:t>
            </a:r>
            <a:r>
              <a:rPr lang="en-US" sz="2800" u="sng" dirty="0" err="1" smtClean="0">
                <a:solidFill>
                  <a:schemeClr val="bg1"/>
                </a:solidFill>
                <a:latin typeface="Arial Narrow" panose="020B0606020202030204" pitchFamily="34" charset="0"/>
              </a:rPr>
              <a:t>Majmoueh</a:t>
            </a:r>
            <a:r>
              <a:rPr lang="en-US" sz="2800" u="sng" dirty="0" smtClean="0">
                <a:solidFill>
                  <a:schemeClr val="bg1"/>
                </a:solidFill>
                <a:latin typeface="Arial Narrow" panose="020B0606020202030204" pitchFamily="34" charset="0"/>
              </a:rPr>
              <a:t>   G.S.M Corp   Iran.</a:t>
            </a:r>
            <a:r>
              <a:rPr lang="en-US" sz="3600" dirty="0">
                <a:solidFill>
                  <a:schemeClr val="bg1"/>
                </a:solidFill>
                <a:latin typeface="+mn-lt"/>
              </a:rPr>
              <a:t/>
            </a:r>
            <a:br>
              <a:rPr lang="en-US" sz="3600" dirty="0">
                <a:solidFill>
                  <a:schemeClr val="bg1"/>
                </a:solidFill>
                <a:latin typeface="+mn-lt"/>
              </a:rPr>
            </a:br>
            <a:endParaRPr lang="en-US" sz="3600" dirty="0" smtClean="0">
              <a:solidFill>
                <a:schemeClr val="bg1"/>
              </a:solidFill>
              <a:latin typeface="+mn-lt"/>
            </a:endParaRPr>
          </a:p>
        </p:txBody>
      </p:sp>
      <p:sp>
        <p:nvSpPr>
          <p:cNvPr id="3" name="Subtitle 2"/>
          <p:cNvSpPr>
            <a:spLocks noGrp="1"/>
          </p:cNvSpPr>
          <p:nvPr>
            <p:ph type="subTitle" idx="1"/>
          </p:nvPr>
        </p:nvSpPr>
        <p:spPr>
          <a:xfrm>
            <a:off x="1402408" y="1022019"/>
            <a:ext cx="6296025" cy="1076326"/>
          </a:xfrm>
        </p:spPr>
        <p:txBody>
          <a:bodyPr>
            <a:normAutofit/>
          </a:bodyPr>
          <a:lstStyle/>
          <a:p>
            <a:pPr rtl="1"/>
            <a:r>
              <a:rPr lang="en-US" sz="3200" b="1" u="sng" cap="none" dirty="0" smtClean="0">
                <a:solidFill>
                  <a:srgbClr val="FFFF00"/>
                </a:solidFill>
                <a:latin typeface="Arial" panose="020B0604020202020204" pitchFamily="34" charset="0"/>
                <a:cs typeface="Arial" panose="020B0604020202020204" pitchFamily="34" charset="0"/>
              </a:rPr>
              <a:t>Eco-friendly vehicle</a:t>
            </a:r>
            <a:endParaRPr lang="en-US" sz="3200" b="1" u="sng" cap="none" dirty="0">
              <a:solidFill>
                <a:srgbClr val="FFFF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278263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600" b="1" dirty="0" smtClean="0">
                <a:cs typeface="+mn-cs"/>
              </a:rPr>
              <a:t/>
            </a:r>
            <a:br>
              <a:rPr lang="fa-IR" sz="3600" b="1" dirty="0" smtClean="0">
                <a:cs typeface="+mn-cs"/>
              </a:rPr>
            </a:br>
            <a:r>
              <a:rPr lang="en-US" sz="3600" b="1" dirty="0" smtClean="0">
                <a:solidFill>
                  <a:schemeClr val="bg1"/>
                </a:solidFill>
                <a:cs typeface="+mn-cs"/>
              </a:rPr>
              <a:t>Objective:</a:t>
            </a:r>
            <a:endParaRPr lang="en-US" sz="3600" b="1" dirty="0">
              <a:solidFill>
                <a:schemeClr val="bg1"/>
              </a:solidFill>
              <a:cs typeface="+mn-cs"/>
            </a:endParaRPr>
          </a:p>
        </p:txBody>
      </p:sp>
      <p:sp>
        <p:nvSpPr>
          <p:cNvPr id="3" name="Content Placeholder 2"/>
          <p:cNvSpPr>
            <a:spLocks noGrp="1"/>
          </p:cNvSpPr>
          <p:nvPr>
            <p:ph idx="1"/>
          </p:nvPr>
        </p:nvSpPr>
        <p:spPr/>
        <p:txBody>
          <a:bodyPr>
            <a:normAutofit/>
          </a:bodyPr>
          <a:lstStyle/>
          <a:p>
            <a:endParaRPr lang="en-US" sz="4000" dirty="0" smtClean="0">
              <a:solidFill>
                <a:schemeClr val="bg1"/>
              </a:solidFill>
              <a:latin typeface="Arial Narrow" panose="020B0606020202030204" pitchFamily="34" charset="0"/>
            </a:endParaRPr>
          </a:p>
          <a:p>
            <a:r>
              <a:rPr lang="en-US" sz="4000" dirty="0" smtClean="0">
                <a:solidFill>
                  <a:schemeClr val="bg1"/>
                </a:solidFill>
                <a:latin typeface="Arial Narrow" panose="020B0606020202030204" pitchFamily="34" charset="0"/>
              </a:rPr>
              <a:t>To </a:t>
            </a:r>
            <a:r>
              <a:rPr lang="en-US" sz="4000" dirty="0">
                <a:solidFill>
                  <a:schemeClr val="bg1"/>
                </a:solidFill>
                <a:latin typeface="Arial Narrow" panose="020B0606020202030204" pitchFamily="34" charset="0"/>
              </a:rPr>
              <a:t>replacing fossil fuels in vehicles with gravity! </a:t>
            </a:r>
            <a:r>
              <a:rPr lang="en-US" sz="4000" dirty="0" smtClean="0">
                <a:solidFill>
                  <a:schemeClr val="bg1"/>
                </a:solidFill>
                <a:latin typeface="Arial Narrow" panose="020B0606020202030204" pitchFamily="34" charset="0"/>
              </a:rPr>
              <a:t>which </a:t>
            </a:r>
            <a:r>
              <a:rPr lang="en-US" sz="4000" dirty="0">
                <a:solidFill>
                  <a:schemeClr val="bg1"/>
                </a:solidFill>
                <a:latin typeface="Arial Narrow" panose="020B0606020202030204" pitchFamily="34" charset="0"/>
              </a:rPr>
              <a:t>is completely green &amp; free. </a:t>
            </a:r>
          </a:p>
        </p:txBody>
      </p:sp>
    </p:spTree>
    <p:extLst>
      <p:ext uri="{BB962C8B-B14F-4D97-AF65-F5344CB8AC3E}">
        <p14:creationId xmlns:p14="http://schemas.microsoft.com/office/powerpoint/2010/main" val="42740349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0481" y="776846"/>
            <a:ext cx="9404723" cy="1400530"/>
          </a:xfrm>
        </p:spPr>
        <p:txBody>
          <a:bodyPr/>
          <a:lstStyle/>
          <a:p>
            <a:r>
              <a:rPr lang="en-US" sz="3600" b="1" dirty="0" smtClean="0">
                <a:solidFill>
                  <a:schemeClr val="bg1"/>
                </a:solidFill>
                <a:cs typeface="+mn-cs"/>
              </a:rPr>
              <a:t>Strengths</a:t>
            </a:r>
            <a:r>
              <a:rPr lang="fa-IR" sz="3600" b="1" dirty="0" smtClean="0">
                <a:solidFill>
                  <a:schemeClr val="bg1"/>
                </a:solidFill>
                <a:cs typeface="+mn-cs"/>
              </a:rPr>
              <a:t>:</a:t>
            </a:r>
            <a:endParaRPr lang="en-US" sz="3600" b="1" dirty="0">
              <a:solidFill>
                <a:schemeClr val="bg1"/>
              </a:solidFill>
              <a:cs typeface="+mn-cs"/>
            </a:endParaRPr>
          </a:p>
        </p:txBody>
      </p:sp>
      <p:sp>
        <p:nvSpPr>
          <p:cNvPr id="3" name="Content Placeholder 2"/>
          <p:cNvSpPr>
            <a:spLocks noGrp="1"/>
          </p:cNvSpPr>
          <p:nvPr>
            <p:ph idx="1"/>
          </p:nvPr>
        </p:nvSpPr>
        <p:spPr>
          <a:xfrm>
            <a:off x="980481" y="1965278"/>
            <a:ext cx="8946541" cy="4214883"/>
          </a:xfrm>
        </p:spPr>
        <p:txBody>
          <a:bodyPr/>
          <a:lstStyle/>
          <a:p>
            <a:endParaRPr lang="fa-IR" dirty="0" smtClean="0"/>
          </a:p>
          <a:p>
            <a:endParaRPr lang="fa-IR" dirty="0"/>
          </a:p>
          <a:p>
            <a:endParaRPr lang="fa-IR" dirty="0" smtClean="0"/>
          </a:p>
          <a:p>
            <a:endParaRPr lang="fa-IR" dirty="0" smtClean="0"/>
          </a:p>
          <a:p>
            <a:endParaRPr lang="fa-IR" dirty="0"/>
          </a:p>
          <a:p>
            <a:endParaRPr lang="fa-IR" dirty="0" smtClean="0"/>
          </a:p>
          <a:p>
            <a:endParaRPr lang="fa-IR" dirty="0"/>
          </a:p>
          <a:p>
            <a:endParaRPr lang="fa-IR" dirty="0" smtClean="0"/>
          </a:p>
          <a:p>
            <a:endParaRPr lang="en-US" dirty="0"/>
          </a:p>
        </p:txBody>
      </p:sp>
      <p:sp>
        <p:nvSpPr>
          <p:cNvPr id="4" name="Rectangle 3"/>
          <p:cNvSpPr/>
          <p:nvPr/>
        </p:nvSpPr>
        <p:spPr>
          <a:xfrm>
            <a:off x="1392071" y="2177376"/>
            <a:ext cx="8657781" cy="3436838"/>
          </a:xfrm>
          <a:prstGeom prst="rect">
            <a:avLst/>
          </a:prstGeom>
        </p:spPr>
        <p:txBody>
          <a:bodyPr wrap="square">
            <a:spAutoFit/>
          </a:bodyPr>
          <a:lstStyle/>
          <a:p>
            <a:pPr marL="342900" lvl="0" indent="-342900">
              <a:spcBef>
                <a:spcPts val="1000"/>
              </a:spcBef>
              <a:buClr>
                <a:srgbClr val="4A66AC"/>
              </a:buClr>
              <a:buSzPct val="80000"/>
              <a:buFont typeface="Wingdings 3" charset="2"/>
              <a:buChar char=""/>
            </a:pPr>
            <a:r>
              <a:rPr lang="en-US" sz="2800" dirty="0">
                <a:solidFill>
                  <a:prstClr val="white"/>
                </a:solidFill>
                <a:latin typeface="Arial Narrow" panose="020B0606020202030204" pitchFamily="34" charset="0"/>
                <a:ea typeface="+mj-ea"/>
                <a:cs typeface="+mj-cs"/>
              </a:rPr>
              <a:t>No need for existing combustion engine in vehicles.</a:t>
            </a:r>
          </a:p>
          <a:p>
            <a:pPr marL="342900" lvl="0" indent="-342900">
              <a:spcBef>
                <a:spcPts val="1000"/>
              </a:spcBef>
              <a:buClr>
                <a:srgbClr val="4A66AC"/>
              </a:buClr>
              <a:buSzPct val="80000"/>
              <a:buFont typeface="Wingdings 3" charset="2"/>
              <a:buChar char=""/>
            </a:pPr>
            <a:r>
              <a:rPr lang="en-US" sz="2800" dirty="0">
                <a:solidFill>
                  <a:prstClr val="white"/>
                </a:solidFill>
                <a:latin typeface="Arial Narrow" panose="020B0606020202030204" pitchFamily="34" charset="0"/>
                <a:ea typeface="+mj-ea"/>
                <a:cs typeface="+mj-cs"/>
              </a:rPr>
              <a:t>Reduce production and maintenance costs.</a:t>
            </a:r>
          </a:p>
          <a:p>
            <a:pPr marL="342900" lvl="0" indent="-342900">
              <a:spcBef>
                <a:spcPts val="1000"/>
              </a:spcBef>
              <a:buClr>
                <a:srgbClr val="4A66AC"/>
              </a:buClr>
              <a:buSzPct val="80000"/>
              <a:buFont typeface="Wingdings 3" charset="2"/>
              <a:buChar char=""/>
            </a:pPr>
            <a:r>
              <a:rPr lang="en-US" sz="2800" dirty="0">
                <a:solidFill>
                  <a:prstClr val="white"/>
                </a:solidFill>
                <a:latin typeface="Arial Narrow" panose="020B0606020202030204" pitchFamily="34" charset="0"/>
                <a:ea typeface="+mj-ea"/>
                <a:cs typeface="+mj-cs"/>
              </a:rPr>
              <a:t>Reduced car noise pollution</a:t>
            </a:r>
            <a:r>
              <a:rPr lang="en-US" sz="2800" dirty="0" smtClean="0">
                <a:solidFill>
                  <a:prstClr val="white"/>
                </a:solidFill>
                <a:latin typeface="Arial Narrow" panose="020B0606020202030204" pitchFamily="34" charset="0"/>
                <a:ea typeface="+mj-ea"/>
                <a:cs typeface="+mj-cs"/>
              </a:rPr>
              <a:t>.</a:t>
            </a:r>
            <a:endParaRPr lang="fa-IR" sz="2800" dirty="0" smtClean="0">
              <a:solidFill>
                <a:prstClr val="white"/>
              </a:solidFill>
              <a:latin typeface="Arial Narrow" panose="020B0606020202030204" pitchFamily="34" charset="0"/>
              <a:ea typeface="+mj-ea"/>
              <a:cs typeface="+mj-cs"/>
            </a:endParaRPr>
          </a:p>
          <a:p>
            <a:pPr marL="342900" lvl="0" indent="-342900">
              <a:spcBef>
                <a:spcPts val="1000"/>
              </a:spcBef>
              <a:buClr>
                <a:srgbClr val="4A66AC"/>
              </a:buClr>
              <a:buSzPct val="80000"/>
              <a:buFont typeface="Wingdings 3" charset="2"/>
              <a:buChar char=""/>
            </a:pPr>
            <a:r>
              <a:rPr lang="en-US" sz="2800" dirty="0">
                <a:solidFill>
                  <a:prstClr val="white"/>
                </a:solidFill>
                <a:latin typeface="Arial Narrow" panose="020B0606020202030204" pitchFamily="34" charset="0"/>
                <a:ea typeface="+mj-ea"/>
                <a:cs typeface="+mj-cs"/>
              </a:rPr>
              <a:t>Saving over $ 200 billion </a:t>
            </a:r>
            <a:r>
              <a:rPr lang="en-US" sz="2800" dirty="0" smtClean="0">
                <a:solidFill>
                  <a:prstClr val="white"/>
                </a:solidFill>
                <a:latin typeface="Arial Narrow" panose="020B0606020202030204" pitchFamily="34" charset="0"/>
                <a:ea typeface="+mj-ea"/>
                <a:cs typeface="+mj-cs"/>
              </a:rPr>
              <a:t>annually</a:t>
            </a:r>
            <a:endParaRPr lang="fa-IR" sz="2800" dirty="0" smtClean="0">
              <a:solidFill>
                <a:prstClr val="white"/>
              </a:solidFill>
              <a:latin typeface="Arial Narrow" panose="020B0606020202030204" pitchFamily="34" charset="0"/>
              <a:ea typeface="+mj-ea"/>
              <a:cs typeface="+mj-cs"/>
            </a:endParaRPr>
          </a:p>
          <a:p>
            <a:pPr marL="800100" lvl="1" indent="-342900">
              <a:spcBef>
                <a:spcPts val="1000"/>
              </a:spcBef>
              <a:buClr>
                <a:srgbClr val="4A66AC"/>
              </a:buClr>
              <a:buSzPct val="80000"/>
              <a:buFont typeface="Wingdings 3" charset="2"/>
              <a:buChar char=""/>
            </a:pPr>
            <a:r>
              <a:rPr lang="en-US" sz="3600" b="1" i="1" dirty="0" smtClean="0">
                <a:solidFill>
                  <a:srgbClr val="FFFF00"/>
                </a:solidFill>
                <a:latin typeface="Arial" panose="020B0604020202020204" pitchFamily="34" charset="0"/>
                <a:ea typeface="+mj-ea"/>
                <a:cs typeface="Arial" panose="020B0604020202020204" pitchFamily="34" charset="0"/>
              </a:rPr>
              <a:t>Reduce climate pollution more than %50</a:t>
            </a:r>
            <a:endParaRPr lang="en-US" sz="3600" b="1" i="1" dirty="0">
              <a:solidFill>
                <a:srgbClr val="FFFF00"/>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5897528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130" y="652388"/>
            <a:ext cx="9404723" cy="1400530"/>
          </a:xfrm>
        </p:spPr>
        <p:txBody>
          <a:bodyPr/>
          <a:lstStyle/>
          <a:p>
            <a:r>
              <a:rPr lang="en-US" sz="3600" dirty="0">
                <a:solidFill>
                  <a:schemeClr val="bg1"/>
                </a:solidFill>
                <a:latin typeface="Arial" panose="020B0604020202020204" pitchFamily="34" charset="0"/>
                <a:cs typeface="Arial" panose="020B0604020202020204" pitchFamily="34" charset="0"/>
              </a:rPr>
              <a:t>Initial idea of the </a:t>
            </a:r>
            <a:r>
              <a:rPr lang="en-US" sz="3600" dirty="0" smtClean="0">
                <a:solidFill>
                  <a:schemeClr val="bg1"/>
                </a:solidFill>
                <a:latin typeface="Arial" panose="020B0604020202020204" pitchFamily="34" charset="0"/>
                <a:cs typeface="Arial" panose="020B0604020202020204" pitchFamily="34" charset="0"/>
              </a:rPr>
              <a:t>project:</a:t>
            </a:r>
            <a:endParaRPr lang="en-US" sz="3600"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r>
              <a:rPr lang="en-US" sz="3200" dirty="0" smtClean="0">
                <a:solidFill>
                  <a:schemeClr val="bg1"/>
                </a:solidFill>
                <a:latin typeface="Arial Narrow" panose="020B0606020202030204" pitchFamily="34" charset="0"/>
              </a:rPr>
              <a:t>The </a:t>
            </a:r>
            <a:r>
              <a:rPr lang="en-US" sz="3200" dirty="0">
                <a:solidFill>
                  <a:schemeClr val="bg1"/>
                </a:solidFill>
                <a:latin typeface="Arial Narrow" panose="020B0606020202030204" pitchFamily="34" charset="0"/>
              </a:rPr>
              <a:t>gravity force applied to the perpendicular to the vehicles axis is neutralized and deformed by the springs, and it is only necessary to force this power to be used for movement, using a converter that convert the </a:t>
            </a:r>
            <a:r>
              <a:rPr lang="en-US" sz="3200" dirty="0" smtClean="0">
                <a:solidFill>
                  <a:schemeClr val="bg1"/>
                </a:solidFill>
                <a:latin typeface="Arial Narrow" panose="020B0606020202030204" pitchFamily="34" charset="0"/>
              </a:rPr>
              <a:t>vertical pressure </a:t>
            </a:r>
            <a:r>
              <a:rPr lang="en-US" sz="3200" dirty="0">
                <a:solidFill>
                  <a:schemeClr val="bg1"/>
                </a:solidFill>
                <a:latin typeface="Arial Narrow" panose="020B0606020202030204" pitchFamily="34" charset="0"/>
              </a:rPr>
              <a:t>force into </a:t>
            </a:r>
            <a:r>
              <a:rPr lang="en-US" sz="3200" dirty="0" smtClean="0">
                <a:solidFill>
                  <a:schemeClr val="bg1"/>
                </a:solidFill>
                <a:latin typeface="Arial Narrow" panose="020B0606020202030204" pitchFamily="34" charset="0"/>
              </a:rPr>
              <a:t>electrical energy </a:t>
            </a:r>
            <a:r>
              <a:rPr lang="en-US" sz="3200" dirty="0">
                <a:solidFill>
                  <a:schemeClr val="bg1"/>
                </a:solidFill>
                <a:latin typeface="Arial Narrow" panose="020B0606020202030204" pitchFamily="34" charset="0"/>
              </a:rPr>
              <a:t>instead of the springs </a:t>
            </a:r>
            <a:r>
              <a:rPr lang="en-US" sz="3200" dirty="0" smtClean="0">
                <a:solidFill>
                  <a:schemeClr val="bg1"/>
                </a:solidFill>
                <a:latin typeface="Arial Narrow" panose="020B0606020202030204" pitchFamily="34" charset="0"/>
              </a:rPr>
              <a:t>in vehicles and </a:t>
            </a:r>
            <a:r>
              <a:rPr lang="en-US" sz="3200" dirty="0">
                <a:solidFill>
                  <a:schemeClr val="bg1"/>
                </a:solidFill>
                <a:latin typeface="Arial Narrow" panose="020B0606020202030204" pitchFamily="34" charset="0"/>
              </a:rPr>
              <a:t>you can use the electric power produced for TV &amp; refrigerator when you stop the car! Because the gravity applied </a:t>
            </a:r>
            <a:r>
              <a:rPr lang="en-US" sz="3200" dirty="0" smtClean="0">
                <a:solidFill>
                  <a:schemeClr val="bg1"/>
                </a:solidFill>
                <a:latin typeface="Arial Narrow" panose="020B0606020202030204" pitchFamily="34" charset="0"/>
              </a:rPr>
              <a:t>24/7 </a:t>
            </a:r>
            <a:r>
              <a:rPr lang="en-US" sz="3200" dirty="0">
                <a:solidFill>
                  <a:schemeClr val="bg1"/>
                </a:solidFill>
                <a:latin typeface="Arial Narrow" panose="020B0606020202030204" pitchFamily="34" charset="0"/>
              </a:rPr>
              <a:t>and this is very interesting. </a:t>
            </a:r>
          </a:p>
        </p:txBody>
      </p:sp>
    </p:spTree>
    <p:extLst>
      <p:ext uri="{BB962C8B-B14F-4D97-AF65-F5344CB8AC3E}">
        <p14:creationId xmlns:p14="http://schemas.microsoft.com/office/powerpoint/2010/main" val="2452918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WQEbXD4Kqwc"/>
          <p:cNvPicPr>
            <a:picLocks noRot="1" noChangeAspect="1"/>
          </p:cNvPicPr>
          <p:nvPr>
            <a:videoFile r:link="rId1"/>
          </p:nvPr>
        </p:nvPicPr>
        <p:blipFill>
          <a:blip r:embed="rId3"/>
          <a:stretch>
            <a:fillRect/>
          </a:stretch>
        </p:blipFill>
        <p:spPr>
          <a:xfrm>
            <a:off x="2374710" y="1487606"/>
            <a:ext cx="7096448" cy="4353636"/>
          </a:xfrm>
          <a:prstGeom prst="rect">
            <a:avLst/>
          </a:prstGeom>
        </p:spPr>
      </p:pic>
      <p:pic>
        <p:nvPicPr>
          <p:cNvPr id="7" name="WQEbXD4Kqwc"/>
          <p:cNvPicPr>
            <a:picLocks noRot="1" noChangeAspect="1"/>
          </p:cNvPicPr>
          <p:nvPr>
            <a:videoFile r:link="rId1"/>
          </p:nvPr>
        </p:nvPicPr>
        <p:blipFill>
          <a:blip r:embed="rId3"/>
          <a:stretch>
            <a:fillRect/>
          </a:stretch>
        </p:blipFill>
        <p:spPr>
          <a:xfrm>
            <a:off x="3810000" y="2143125"/>
            <a:ext cx="4572000" cy="2571750"/>
          </a:xfrm>
          <a:prstGeom prst="rect">
            <a:avLst/>
          </a:prstGeom>
        </p:spPr>
      </p:pic>
      <p:pic>
        <p:nvPicPr>
          <p:cNvPr id="8" name="WQEbXD4Kqwc"/>
          <p:cNvPicPr>
            <a:picLocks noRot="1" noChangeAspect="1"/>
          </p:cNvPicPr>
          <p:nvPr>
            <a:videoFile r:link="rId1"/>
          </p:nvPr>
        </p:nvPicPr>
        <p:blipFill>
          <a:blip r:embed="rId3"/>
          <a:stretch>
            <a:fillRect/>
          </a:stretch>
        </p:blipFill>
        <p:spPr>
          <a:xfrm>
            <a:off x="3152633" y="2143125"/>
            <a:ext cx="5229367" cy="3247741"/>
          </a:xfrm>
          <a:prstGeom prst="rect">
            <a:avLst/>
          </a:prstGeom>
        </p:spPr>
      </p:pic>
    </p:spTree>
    <p:extLst>
      <p:ext uri="{BB962C8B-B14F-4D97-AF65-F5344CB8AC3E}">
        <p14:creationId xmlns:p14="http://schemas.microsoft.com/office/powerpoint/2010/main" val="35687931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756848" y="4740125"/>
            <a:ext cx="8914275" cy="1178417"/>
          </a:xfrm>
          <a:prstGeom prst="rect">
            <a:avLst/>
          </a:prstGeom>
        </p:spPr>
        <p:style>
          <a:lnRef idx="2">
            <a:schemeClr val="accent4"/>
          </a:lnRef>
          <a:fillRef idx="1">
            <a:schemeClr val="lt1"/>
          </a:fillRef>
          <a:effectRef idx="0">
            <a:schemeClr val="accent4"/>
          </a:effectRef>
          <a:fontRef idx="minor">
            <a:schemeClr val="dk1"/>
          </a:fontRef>
        </p:style>
        <p:txBody>
          <a:bodyPr/>
          <a:lstStyle>
            <a:lvl1pPr algn="l" defTabSz="457200" rtl="0" eaLnBrk="1" latinLnBrk="0" hangingPunct="1">
              <a:spcBef>
                <a:spcPct val="0"/>
              </a:spcBef>
              <a:buNone/>
              <a:defRPr sz="4200" b="0" i="0" kern="1200">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r>
              <a:rPr lang="en-US" sz="3200" spc="50" dirty="0">
                <a:ln w="0"/>
                <a:solidFill>
                  <a:schemeClr val="tx1"/>
                </a:solidFill>
                <a:effectLst>
                  <a:outerShdw blurRad="38100" dist="38100" dir="2700000" algn="tl">
                    <a:srgbClr val="000000">
                      <a:alpha val="43137"/>
                    </a:srgbClr>
                  </a:outerShdw>
                </a:effectLst>
                <a:latin typeface="Arial Narrow" panose="020B0606020202030204" pitchFamily="34" charset="0"/>
              </a:rPr>
              <a:t>In this case, the force of the weight of the vehicle with the force of the springs is neutralized and amortized</a:t>
            </a:r>
          </a:p>
        </p:txBody>
      </p:sp>
      <p:sp>
        <p:nvSpPr>
          <p:cNvPr id="5" name="Cube 4"/>
          <p:cNvSpPr/>
          <p:nvPr/>
        </p:nvSpPr>
        <p:spPr>
          <a:xfrm>
            <a:off x="2634481" y="2267134"/>
            <a:ext cx="2960638" cy="1216152"/>
          </a:xfrm>
          <a:prstGeom prst="cub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6" name="Donut 5"/>
          <p:cNvSpPr/>
          <p:nvPr/>
        </p:nvSpPr>
        <p:spPr>
          <a:xfrm>
            <a:off x="4575810" y="3108099"/>
            <a:ext cx="647700" cy="609600"/>
          </a:xfrm>
          <a:prstGeom prst="donu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solidFill>
                <a:schemeClr val="tx1"/>
              </a:solidFill>
            </a:endParaRPr>
          </a:p>
        </p:txBody>
      </p:sp>
      <p:sp>
        <p:nvSpPr>
          <p:cNvPr id="7" name="Donut 6"/>
          <p:cNvSpPr/>
          <p:nvPr/>
        </p:nvSpPr>
        <p:spPr>
          <a:xfrm>
            <a:off x="2854817" y="3141371"/>
            <a:ext cx="609600" cy="582770"/>
          </a:xfrm>
          <a:prstGeom prst="donu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solidFill>
                <a:schemeClr val="tx1"/>
              </a:solidFill>
            </a:endParaRPr>
          </a:p>
        </p:txBody>
      </p:sp>
      <p:sp>
        <p:nvSpPr>
          <p:cNvPr id="8" name="Donut 7"/>
          <p:cNvSpPr/>
          <p:nvPr/>
        </p:nvSpPr>
        <p:spPr>
          <a:xfrm>
            <a:off x="5334000" y="3252988"/>
            <a:ext cx="45719" cy="45719"/>
          </a:xfrm>
          <a:prstGeom prst="don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9" name="Straight Arrow Connector 8"/>
          <p:cNvCxnSpPr/>
          <p:nvPr/>
        </p:nvCxnSpPr>
        <p:spPr>
          <a:xfrm>
            <a:off x="4114800" y="1704135"/>
            <a:ext cx="0" cy="133779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0" name="Straight Arrow Connector 9"/>
          <p:cNvCxnSpPr/>
          <p:nvPr/>
        </p:nvCxnSpPr>
        <p:spPr>
          <a:xfrm flipV="1">
            <a:off x="4910757" y="2815485"/>
            <a:ext cx="12922" cy="66780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aphicFrame>
        <p:nvGraphicFramePr>
          <p:cNvPr id="11" name="Object 10"/>
          <p:cNvGraphicFramePr>
            <a:graphicFrameLocks noChangeAspect="1"/>
          </p:cNvGraphicFramePr>
          <p:nvPr>
            <p:extLst>
              <p:ext uri="{D42A27DB-BD31-4B8C-83A1-F6EECF244321}">
                <p14:modId xmlns:p14="http://schemas.microsoft.com/office/powerpoint/2010/main" val="958629861"/>
              </p:ext>
            </p:extLst>
          </p:nvPr>
        </p:nvGraphicFramePr>
        <p:xfrm>
          <a:off x="3179445" y="1042327"/>
          <a:ext cx="1870710" cy="569508"/>
        </p:xfrm>
        <a:graphic>
          <a:graphicData uri="http://schemas.openxmlformats.org/presentationml/2006/ole">
            <mc:AlternateContent xmlns:mc="http://schemas.openxmlformats.org/markup-compatibility/2006">
              <mc:Choice xmlns:v="urn:schemas-microsoft-com:vml" Requires="v">
                <p:oleObj spid="_x0000_s1028" name="Bitmap Image" r:id="rId3" imgW="866880" imgH="447840" progId="Paint.Picture">
                  <p:embed/>
                </p:oleObj>
              </mc:Choice>
              <mc:Fallback>
                <p:oleObj name="Bitmap Image" r:id="rId3" imgW="866880" imgH="447840" progId="Paint.Picture">
                  <p:embed/>
                  <p:pic>
                    <p:nvPicPr>
                      <p:cNvPr id="0" name=""/>
                      <p:cNvPicPr/>
                      <p:nvPr/>
                    </p:nvPicPr>
                    <p:blipFill>
                      <a:blip r:embed="rId4"/>
                      <a:stretch>
                        <a:fillRect/>
                      </a:stretch>
                    </p:blipFill>
                    <p:spPr>
                      <a:xfrm>
                        <a:off x="3179445" y="1042327"/>
                        <a:ext cx="1870710" cy="569508"/>
                      </a:xfrm>
                      <a:prstGeom prst="rect">
                        <a:avLst/>
                      </a:prstGeom>
                    </p:spPr>
                  </p:pic>
                </p:oleObj>
              </mc:Fallback>
            </mc:AlternateContent>
          </a:graphicData>
        </a:graphic>
      </p:graphicFrame>
      <p:cxnSp>
        <p:nvCxnSpPr>
          <p:cNvPr id="12" name="Straight Arrow Connector 11"/>
          <p:cNvCxnSpPr/>
          <p:nvPr/>
        </p:nvCxnSpPr>
        <p:spPr>
          <a:xfrm flipV="1">
            <a:off x="3153092" y="2820470"/>
            <a:ext cx="0" cy="68849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3" name="Rectangle 12"/>
          <p:cNvSpPr/>
          <p:nvPr/>
        </p:nvSpPr>
        <p:spPr>
          <a:xfrm>
            <a:off x="2854817" y="3805574"/>
            <a:ext cx="2368693" cy="52322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US" sz="2800" b="1" spc="50" dirty="0" smtClean="0">
                <a:ln w="0"/>
                <a:solidFill>
                  <a:schemeClr val="tx1"/>
                </a:solidFill>
                <a:effectLst>
                  <a:innerShdw blurRad="63500" dist="50800" dir="13500000">
                    <a:srgbClr val="000000">
                      <a:alpha val="50000"/>
                    </a:srgbClr>
                  </a:innerShdw>
                </a:effectLst>
                <a:latin typeface="Arial Narrow" panose="020B0606020202030204" pitchFamily="34" charset="0"/>
              </a:rPr>
              <a:t>Springs force</a:t>
            </a:r>
            <a:endParaRPr lang="en-US" sz="2800" b="1" spc="50" dirty="0">
              <a:ln w="0"/>
              <a:solidFill>
                <a:schemeClr val="tx1"/>
              </a:solidFill>
              <a:effectLst>
                <a:innerShdw blurRad="63500" dist="50800" dir="13500000">
                  <a:srgbClr val="000000">
                    <a:alpha val="50000"/>
                  </a:srgbClr>
                </a:innerShdw>
              </a:effectLst>
              <a:latin typeface="Arial Narrow" panose="020B0606020202030204" pitchFamily="34" charset="0"/>
            </a:endParaRPr>
          </a:p>
        </p:txBody>
      </p:sp>
      <p:pic>
        <p:nvPicPr>
          <p:cNvPr id="14" name="Picture 13"/>
          <p:cNvPicPr>
            <a:picLocks noChangeAspect="1"/>
          </p:cNvPicPr>
          <p:nvPr/>
        </p:nvPicPr>
        <p:blipFill>
          <a:blip r:embed="rId5"/>
          <a:stretch>
            <a:fillRect/>
          </a:stretch>
        </p:blipFill>
        <p:spPr>
          <a:xfrm>
            <a:off x="3153092" y="1072279"/>
            <a:ext cx="1870814" cy="569160"/>
          </a:xfrm>
          <a:prstGeom prst="rect">
            <a:avLst/>
          </a:prstGeom>
        </p:spPr>
      </p:pic>
      <p:sp>
        <p:nvSpPr>
          <p:cNvPr id="15" name="Rectangle 14"/>
          <p:cNvSpPr/>
          <p:nvPr/>
        </p:nvSpPr>
        <p:spPr>
          <a:xfrm>
            <a:off x="2930453" y="1077288"/>
            <a:ext cx="2368693" cy="52322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US" sz="2800" b="1" spc="50" dirty="0" smtClean="0">
                <a:ln w="0"/>
                <a:solidFill>
                  <a:schemeClr val="tx1"/>
                </a:solidFill>
                <a:effectLst>
                  <a:innerShdw blurRad="63500" dist="50800" dir="13500000">
                    <a:srgbClr val="000000">
                      <a:alpha val="50000"/>
                    </a:srgbClr>
                  </a:innerShdw>
                </a:effectLst>
                <a:latin typeface="Arial Narrow" panose="020B0606020202030204" pitchFamily="34" charset="0"/>
              </a:rPr>
              <a:t>Weight force</a:t>
            </a:r>
            <a:endParaRPr lang="en-US" sz="2800" b="1" spc="50" dirty="0">
              <a:ln w="0"/>
              <a:solidFill>
                <a:schemeClr val="tx1"/>
              </a:solidFill>
              <a:effectLst>
                <a:innerShdw blurRad="63500" dist="50800" dir="13500000">
                  <a:srgbClr val="000000">
                    <a:alpha val="50000"/>
                  </a:srgbClr>
                </a:innerShdw>
              </a:effectLst>
              <a:latin typeface="Arial Narrow" panose="020B0606020202030204" pitchFamily="34" charset="0"/>
            </a:endParaRPr>
          </a:p>
        </p:txBody>
      </p:sp>
    </p:spTree>
    <p:extLst>
      <p:ext uri="{BB962C8B-B14F-4D97-AF65-F5344CB8AC3E}">
        <p14:creationId xmlns:p14="http://schemas.microsoft.com/office/powerpoint/2010/main" val="447516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382604" y="4052380"/>
            <a:ext cx="6620968" cy="1584145"/>
          </a:xfrm>
          <a:prstGeom prst="rect">
            <a:avLst/>
          </a:prstGeom>
        </p:spPr>
        <p:style>
          <a:lnRef idx="2">
            <a:schemeClr val="dk1"/>
          </a:lnRef>
          <a:fillRef idx="1">
            <a:schemeClr val="lt1"/>
          </a:fillRef>
          <a:effectRef idx="0">
            <a:schemeClr val="dk1"/>
          </a:effectRef>
          <a:fontRef idx="minor">
            <a:schemeClr val="dk1"/>
          </a:fontRef>
        </p:style>
        <p:txBody>
          <a:bodyPr/>
          <a:lstStyle>
            <a:lvl1pPr algn="l" defTabSz="457200" rtl="0" eaLnBrk="1" latinLnBrk="0" hangingPunct="1">
              <a:spcBef>
                <a:spcPct val="0"/>
              </a:spcBef>
              <a:buNone/>
              <a:defRPr sz="4200" b="0" i="0" kern="1200">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r>
              <a:rPr lang="en-US" sz="2400" b="1" spc="50" dirty="0" smtClean="0">
                <a:ln w="0"/>
                <a:solidFill>
                  <a:schemeClr val="tx1"/>
                </a:solidFill>
                <a:effectLst>
                  <a:innerShdw blurRad="63500" dist="50800" dir="13500000">
                    <a:srgbClr val="000000">
                      <a:alpha val="50000"/>
                    </a:srgbClr>
                  </a:innerShdw>
                </a:effectLst>
                <a:latin typeface="Arial Narrow" panose="020B0606020202030204" pitchFamily="34" charset="0"/>
              </a:rPr>
              <a:t>In </a:t>
            </a:r>
            <a:r>
              <a:rPr lang="en-US" sz="2400" b="1" spc="50" dirty="0">
                <a:ln w="0"/>
                <a:solidFill>
                  <a:schemeClr val="tx1"/>
                </a:solidFill>
                <a:effectLst>
                  <a:innerShdw blurRad="63500" dist="50800" dir="13500000">
                    <a:srgbClr val="000000">
                      <a:alpha val="50000"/>
                    </a:srgbClr>
                  </a:innerShdw>
                </a:effectLst>
                <a:latin typeface="Arial Narrow" panose="020B0606020202030204" pitchFamily="34" charset="0"/>
              </a:rPr>
              <a:t>the second case, we have the force equivalent to the force that is moving in the direction of the car, which will allow us to run without using any other production power.</a:t>
            </a:r>
          </a:p>
        </p:txBody>
      </p:sp>
      <p:sp>
        <p:nvSpPr>
          <p:cNvPr id="4" name="Cube 3"/>
          <p:cNvSpPr/>
          <p:nvPr/>
        </p:nvSpPr>
        <p:spPr>
          <a:xfrm>
            <a:off x="2404069" y="2249880"/>
            <a:ext cx="3031318" cy="1216152"/>
          </a:xfrm>
          <a:prstGeom prst="cube">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US">
              <a:ln>
                <a:solidFill>
                  <a:srgbClr val="4FE228"/>
                </a:solidFill>
              </a:ln>
              <a:solidFill>
                <a:srgbClr val="6699FF"/>
              </a:solidFill>
            </a:endParaRPr>
          </a:p>
        </p:txBody>
      </p:sp>
      <p:sp>
        <p:nvSpPr>
          <p:cNvPr id="5" name="Donut 4"/>
          <p:cNvSpPr/>
          <p:nvPr/>
        </p:nvSpPr>
        <p:spPr>
          <a:xfrm>
            <a:off x="4114800" y="3114541"/>
            <a:ext cx="647700" cy="609600"/>
          </a:xfrm>
          <a:prstGeom prst="donu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a:solidFill>
                <a:prstClr val="white"/>
              </a:solidFill>
            </a:endParaRPr>
          </a:p>
        </p:txBody>
      </p:sp>
      <p:sp>
        <p:nvSpPr>
          <p:cNvPr id="6" name="Donut 5"/>
          <p:cNvSpPr/>
          <p:nvPr/>
        </p:nvSpPr>
        <p:spPr>
          <a:xfrm>
            <a:off x="2854817" y="3141371"/>
            <a:ext cx="609600" cy="582770"/>
          </a:xfrm>
          <a:prstGeom prst="donu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a:solidFill>
                <a:prstClr val="white"/>
              </a:solidFill>
            </a:endParaRPr>
          </a:p>
        </p:txBody>
      </p:sp>
      <p:cxnSp>
        <p:nvCxnSpPr>
          <p:cNvPr id="7" name="Straight Arrow Connector 6"/>
          <p:cNvCxnSpPr/>
          <p:nvPr/>
        </p:nvCxnSpPr>
        <p:spPr>
          <a:xfrm flipH="1">
            <a:off x="3665462" y="1828703"/>
            <a:ext cx="13952" cy="89957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8" name="Bent-Up Arrow 7"/>
          <p:cNvSpPr/>
          <p:nvPr/>
        </p:nvSpPr>
        <p:spPr>
          <a:xfrm rot="5400000">
            <a:off x="3581587" y="2843023"/>
            <a:ext cx="342525" cy="333756"/>
          </a:xfrm>
          <a:prstGeom prst="bentUp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solidFill>
                <a:prstClr val="white"/>
              </a:solidFill>
            </a:endParaRPr>
          </a:p>
        </p:txBody>
      </p:sp>
      <p:cxnSp>
        <p:nvCxnSpPr>
          <p:cNvPr id="9" name="Straight Arrow Connector 8"/>
          <p:cNvCxnSpPr/>
          <p:nvPr/>
        </p:nvCxnSpPr>
        <p:spPr>
          <a:xfrm>
            <a:off x="4479514" y="3082719"/>
            <a:ext cx="1459004"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flipH="1" flipV="1">
            <a:off x="2120246" y="3082719"/>
            <a:ext cx="1273034" cy="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p:cNvCxnSpPr/>
          <p:nvPr/>
        </p:nvCxnSpPr>
        <p:spPr>
          <a:xfrm flipV="1">
            <a:off x="1219200" y="3696237"/>
            <a:ext cx="17172" cy="279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2178695" y="1227618"/>
            <a:ext cx="2838551" cy="461665"/>
          </a:xfrm>
          <a:prstGeom prst="rect">
            <a:avLst/>
          </a:prstGeom>
        </p:spPr>
        <p:txBody>
          <a:bodyPr wrap="square">
            <a:spAutoFit/>
          </a:bodyPr>
          <a:lstStyle/>
          <a:p>
            <a:r>
              <a:rPr lang="en-US" sz="2400" b="1" spc="50" dirty="0">
                <a:ln w="0"/>
                <a:solidFill>
                  <a:schemeClr val="bg2"/>
                </a:solidFill>
                <a:effectLst>
                  <a:innerShdw blurRad="63500" dist="50800" dir="13500000">
                    <a:srgbClr val="000000">
                      <a:alpha val="50000"/>
                    </a:srgbClr>
                  </a:innerShdw>
                </a:effectLst>
                <a:latin typeface="Arial Narrow" panose="020B0606020202030204" pitchFamily="34" charset="0"/>
              </a:rPr>
              <a:t> </a:t>
            </a:r>
            <a:endParaRPr lang="en-US" sz="2400" dirty="0"/>
          </a:p>
        </p:txBody>
      </p:sp>
      <p:sp>
        <p:nvSpPr>
          <p:cNvPr id="18" name="Rectangle 17"/>
          <p:cNvSpPr/>
          <p:nvPr/>
        </p:nvSpPr>
        <p:spPr>
          <a:xfrm>
            <a:off x="2385409" y="1414088"/>
            <a:ext cx="2431669" cy="369332"/>
          </a:xfrm>
          <a:prstGeom prst="rect">
            <a:avLst/>
          </a:prstGeom>
        </p:spPr>
        <p:txBody>
          <a:bodyPr wrap="square">
            <a:spAutoFit/>
          </a:bodyPr>
          <a:lstStyle/>
          <a:p>
            <a:r>
              <a:rPr lang="en-US" b="1" spc="50" dirty="0">
                <a:ln w="0"/>
                <a:solidFill>
                  <a:schemeClr val="bg2"/>
                </a:solidFill>
                <a:effectLst>
                  <a:innerShdw blurRad="63500" dist="50800" dir="13500000">
                    <a:srgbClr val="000000">
                      <a:alpha val="50000"/>
                    </a:srgbClr>
                  </a:innerShdw>
                </a:effectLst>
                <a:latin typeface="Arial Narrow" panose="020B0606020202030204" pitchFamily="34" charset="0"/>
              </a:rPr>
              <a:t> </a:t>
            </a:r>
            <a:endParaRPr lang="en-US" dirty="0"/>
          </a:p>
        </p:txBody>
      </p:sp>
      <p:sp>
        <p:nvSpPr>
          <p:cNvPr id="20" name="Rectangle 19"/>
          <p:cNvSpPr/>
          <p:nvPr/>
        </p:nvSpPr>
        <p:spPr>
          <a:xfrm>
            <a:off x="5965195" y="3198168"/>
            <a:ext cx="261610" cy="461665"/>
          </a:xfrm>
          <a:prstGeom prst="rect">
            <a:avLst/>
          </a:prstGeom>
        </p:spPr>
        <p:txBody>
          <a:bodyPr wrap="none">
            <a:spAutoFit/>
          </a:bodyPr>
          <a:lstStyle/>
          <a:p>
            <a:r>
              <a:rPr lang="en-US" sz="2400" b="1" spc="50">
                <a:ln w="0"/>
                <a:solidFill>
                  <a:schemeClr val="bg2"/>
                </a:solidFill>
                <a:effectLst>
                  <a:innerShdw blurRad="63500" dist="50800" dir="13500000">
                    <a:srgbClr val="000000">
                      <a:alpha val="50000"/>
                    </a:srgbClr>
                  </a:innerShdw>
                </a:effectLst>
                <a:latin typeface="Arial Narrow" panose="020B0606020202030204" pitchFamily="34" charset="0"/>
              </a:rPr>
              <a:t> </a:t>
            </a:r>
            <a:endParaRPr lang="en-US" dirty="0"/>
          </a:p>
        </p:txBody>
      </p:sp>
      <p:sp>
        <p:nvSpPr>
          <p:cNvPr id="21" name="Rectangle 20"/>
          <p:cNvSpPr/>
          <p:nvPr/>
        </p:nvSpPr>
        <p:spPr>
          <a:xfrm>
            <a:off x="5971607" y="3244334"/>
            <a:ext cx="248786" cy="369332"/>
          </a:xfrm>
          <a:prstGeom prst="rect">
            <a:avLst/>
          </a:prstGeom>
        </p:spPr>
        <p:txBody>
          <a:bodyPr wrap="none">
            <a:spAutoFit/>
          </a:bodyPr>
          <a:lstStyle/>
          <a:p>
            <a:r>
              <a:rPr lang="en-US" dirty="0"/>
              <a:t> </a:t>
            </a:r>
          </a:p>
        </p:txBody>
      </p:sp>
      <p:sp>
        <p:nvSpPr>
          <p:cNvPr id="22" name="Rectangle 21"/>
          <p:cNvSpPr/>
          <p:nvPr/>
        </p:nvSpPr>
        <p:spPr>
          <a:xfrm>
            <a:off x="2952749" y="1113924"/>
            <a:ext cx="2144842" cy="369332"/>
          </a:xfrm>
          <a:prstGeom prst="rect">
            <a:avLst/>
          </a:prstGeom>
        </p:spPr>
        <p:txBody>
          <a:bodyPr wrap="square">
            <a:spAutoFit/>
          </a:bodyPr>
          <a:lstStyle/>
          <a:p>
            <a:r>
              <a:rPr lang="en-US" b="1" spc="50" dirty="0">
                <a:ln w="0"/>
                <a:solidFill>
                  <a:schemeClr val="bg2"/>
                </a:solidFill>
                <a:effectLst>
                  <a:innerShdw blurRad="63500" dist="50800" dir="13500000">
                    <a:srgbClr val="000000">
                      <a:alpha val="50000"/>
                    </a:srgbClr>
                  </a:innerShdw>
                </a:effectLst>
                <a:latin typeface="Arial Narrow" panose="020B0606020202030204" pitchFamily="34" charset="0"/>
              </a:rPr>
              <a:t> </a:t>
            </a:r>
            <a:endParaRPr lang="en-US" dirty="0"/>
          </a:p>
        </p:txBody>
      </p:sp>
      <p:sp>
        <p:nvSpPr>
          <p:cNvPr id="28" name="TextBox 27"/>
          <p:cNvSpPr txBox="1"/>
          <p:nvPr/>
        </p:nvSpPr>
        <p:spPr>
          <a:xfrm>
            <a:off x="528885" y="2851886"/>
            <a:ext cx="1649810" cy="523220"/>
          </a:xfrm>
          <a:prstGeom prst="rect">
            <a:avLst/>
          </a:prstGeom>
          <a:noFill/>
        </p:spPr>
        <p:txBody>
          <a:bodyPr wrap="square" rtlCol="0">
            <a:spAutoFit/>
          </a:bodyPr>
          <a:lstStyle/>
          <a:p>
            <a:r>
              <a:rPr lang="en-US" sz="2800" dirty="0" smtClean="0">
                <a:latin typeface="Arial Narrow" panose="020B0606020202030204" pitchFamily="34" charset="0"/>
              </a:rPr>
              <a:t>converter</a:t>
            </a:r>
            <a:endParaRPr lang="en-US" sz="2800" dirty="0">
              <a:latin typeface="Arial Narrow" panose="020B0606020202030204" pitchFamily="34" charset="0"/>
            </a:endParaRPr>
          </a:p>
        </p:txBody>
      </p:sp>
      <p:sp>
        <p:nvSpPr>
          <p:cNvPr id="29" name="Rectangle 28"/>
          <p:cNvSpPr/>
          <p:nvPr/>
        </p:nvSpPr>
        <p:spPr>
          <a:xfrm>
            <a:off x="2382604" y="1105712"/>
            <a:ext cx="2613178" cy="523220"/>
          </a:xfrm>
          <a:prstGeom prst="rect">
            <a:avLst/>
          </a:prstGeom>
          <a:noFill/>
        </p:spPr>
        <p:txBody>
          <a:bodyPr wrap="square" lIns="91440" tIns="45720" rIns="91440" bIns="45720">
            <a:spAutoFit/>
          </a:bodyPr>
          <a:lstStyle/>
          <a:p>
            <a:pPr algn="ctr"/>
            <a:r>
              <a:rPr lang="en-US" sz="2800" b="0" cap="none" spc="0" dirty="0" smtClean="0">
                <a:ln w="0"/>
                <a:solidFill>
                  <a:schemeClr val="tx1"/>
                </a:solidFill>
                <a:effectLst>
                  <a:outerShdw blurRad="38100" dist="19050" dir="2700000" algn="tl" rotWithShape="0">
                    <a:schemeClr val="dk1">
                      <a:alpha val="40000"/>
                    </a:schemeClr>
                  </a:outerShdw>
                </a:effectLst>
                <a:latin typeface="Arial Narrow" panose="020B0606020202030204" pitchFamily="34" charset="0"/>
              </a:rPr>
              <a:t>Weight force</a:t>
            </a:r>
            <a:endParaRPr lang="en-US" sz="2800" b="0" cap="none" spc="0" dirty="0">
              <a:ln w="0"/>
              <a:solidFill>
                <a:schemeClr val="tx1"/>
              </a:solidFill>
              <a:effectLst>
                <a:outerShdw blurRad="38100" dist="19050" dir="2700000" algn="tl" rotWithShape="0">
                  <a:schemeClr val="dk1">
                    <a:alpha val="40000"/>
                  </a:schemeClr>
                </a:outerShdw>
              </a:effectLst>
              <a:latin typeface="Arial Narrow" panose="020B0606020202030204" pitchFamily="34" charset="0"/>
            </a:endParaRPr>
          </a:p>
        </p:txBody>
      </p:sp>
      <p:sp>
        <p:nvSpPr>
          <p:cNvPr id="30" name="Rectangle 29"/>
          <p:cNvSpPr/>
          <p:nvPr/>
        </p:nvSpPr>
        <p:spPr>
          <a:xfrm>
            <a:off x="6346467" y="2768334"/>
            <a:ext cx="2055371" cy="461665"/>
          </a:xfrm>
          <a:prstGeom prst="rect">
            <a:avLst/>
          </a:prstGeom>
          <a:noFill/>
        </p:spPr>
        <p:txBody>
          <a:bodyPr wrap="none" lIns="91440" tIns="45720" rIns="91440" bIns="45720">
            <a:spAutoFit/>
          </a:bodyPr>
          <a:lstStyle/>
          <a:p>
            <a:pPr algn="ctr"/>
            <a:r>
              <a:rPr lang="en-US" sz="2400" b="0" cap="none" spc="0" dirty="0" smtClean="0">
                <a:ln w="0"/>
                <a:solidFill>
                  <a:schemeClr val="tx1"/>
                </a:solidFill>
                <a:effectLst>
                  <a:outerShdw blurRad="38100" dist="19050" dir="2700000" algn="tl" rotWithShape="0">
                    <a:schemeClr val="dk1">
                      <a:alpha val="40000"/>
                    </a:schemeClr>
                  </a:outerShdw>
                </a:effectLst>
                <a:latin typeface="Arial Narrow" panose="020B0606020202030204" pitchFamily="34" charset="0"/>
              </a:rPr>
              <a:t>Electrical energy</a:t>
            </a:r>
            <a:endParaRPr lang="en-US" sz="2400" b="0" cap="none" spc="0" dirty="0">
              <a:ln w="0"/>
              <a:solidFill>
                <a:schemeClr val="tx1"/>
              </a:solidFill>
              <a:effectLst>
                <a:outerShdw blurRad="38100" dist="19050" dir="2700000" algn="tl" rotWithShape="0">
                  <a:schemeClr val="dk1">
                    <a:alpha val="40000"/>
                  </a:schemeClr>
                </a:outerShdw>
              </a:effectLst>
              <a:latin typeface="Arial Narrow" panose="020B0606020202030204" pitchFamily="34" charset="0"/>
            </a:endParaRPr>
          </a:p>
        </p:txBody>
      </p:sp>
    </p:spTree>
    <p:extLst>
      <p:ext uri="{BB962C8B-B14F-4D97-AF65-F5344CB8AC3E}">
        <p14:creationId xmlns:p14="http://schemas.microsoft.com/office/powerpoint/2010/main" val="79220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130" y="889447"/>
            <a:ext cx="9404723" cy="1400530"/>
          </a:xfrm>
        </p:spPr>
        <p:txBody>
          <a:bodyPr/>
          <a:lstStyle/>
          <a:p>
            <a:r>
              <a:rPr lang="en-US" sz="3600" dirty="0" smtClean="0">
                <a:solidFill>
                  <a:schemeClr val="bg1"/>
                </a:solidFill>
                <a:latin typeface="Arial" panose="020B0604020202020204" pitchFamily="34" charset="0"/>
                <a:cs typeface="Arial" panose="020B0604020202020204" pitchFamily="34" charset="0"/>
              </a:rPr>
              <a:t>Mechanism:</a:t>
            </a:r>
            <a:endParaRPr lang="en-US" sz="3600"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sz="2800" dirty="0">
                <a:solidFill>
                  <a:schemeClr val="bg1"/>
                </a:solidFill>
                <a:latin typeface="Arial Narrow" panose="020B0606020202030204" pitchFamily="34" charset="0"/>
              </a:rPr>
              <a:t>Installing an </a:t>
            </a:r>
            <a:r>
              <a:rPr lang="en-US" sz="2800" dirty="0" smtClean="0">
                <a:solidFill>
                  <a:schemeClr val="bg1"/>
                </a:solidFill>
                <a:latin typeface="Arial Narrow" panose="020B0606020202030204" pitchFamily="34" charset="0"/>
              </a:rPr>
              <a:t>electrical engine </a:t>
            </a:r>
            <a:r>
              <a:rPr lang="en-US" sz="2800" dirty="0">
                <a:solidFill>
                  <a:schemeClr val="bg1"/>
                </a:solidFill>
                <a:latin typeface="Arial Narrow" panose="020B0606020202030204" pitchFamily="34" charset="0"/>
              </a:rPr>
              <a:t>and replacing it with existing combustion engine.</a:t>
            </a:r>
          </a:p>
          <a:p>
            <a:r>
              <a:rPr lang="en-US" sz="2800" dirty="0">
                <a:solidFill>
                  <a:schemeClr val="bg1"/>
                </a:solidFill>
                <a:latin typeface="Arial Narrow" panose="020B0606020202030204" pitchFamily="34" charset="0"/>
              </a:rPr>
              <a:t>Replacing shock absorbers with an energy converter capable of converting energy from compressive force into electrical energy.</a:t>
            </a:r>
          </a:p>
          <a:p>
            <a:r>
              <a:rPr lang="en-US" sz="2800" dirty="0">
                <a:solidFill>
                  <a:schemeClr val="bg1"/>
                </a:solidFill>
                <a:latin typeface="Arial Narrow" panose="020B0606020202030204" pitchFamily="34" charset="0"/>
              </a:rPr>
              <a:t>Utilizing the energy from the converter in the electric motor and moving ...</a:t>
            </a:r>
          </a:p>
        </p:txBody>
      </p:sp>
    </p:spTree>
    <p:extLst>
      <p:ext uri="{BB962C8B-B14F-4D97-AF65-F5344CB8AC3E}">
        <p14:creationId xmlns:p14="http://schemas.microsoft.com/office/powerpoint/2010/main" val="25724306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265106934"/>
              </p:ext>
            </p:extLst>
          </p:nvPr>
        </p:nvGraphicFramePr>
        <p:xfrm>
          <a:off x="1404201" y="1101803"/>
          <a:ext cx="892715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166061" y="842389"/>
            <a:ext cx="3834993" cy="105159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endParaRPr lang="en-US" sz="2200" kern="1200" dirty="0"/>
          </a:p>
        </p:txBody>
      </p:sp>
    </p:spTree>
    <p:extLst>
      <p:ext uri="{BB962C8B-B14F-4D97-AF65-F5344CB8AC3E}">
        <p14:creationId xmlns:p14="http://schemas.microsoft.com/office/powerpoint/2010/main" val="144745526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1269</TotalTime>
  <Words>282</Words>
  <Application>Microsoft Office PowerPoint</Application>
  <PresentationFormat>Widescreen</PresentationFormat>
  <Paragraphs>40</Paragraphs>
  <Slides>9</Slides>
  <Notes>0</Notes>
  <HiddenSlides>0</HiddenSlides>
  <MMClips>3</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9</vt:i4>
      </vt:variant>
    </vt:vector>
  </HeadingPairs>
  <TitlesOfParts>
    <vt:vector size="17" baseType="lpstr">
      <vt:lpstr>Arial Unicode MS</vt:lpstr>
      <vt:lpstr>Arial</vt:lpstr>
      <vt:lpstr>Arial Narrow</vt:lpstr>
      <vt:lpstr>Century Gothic</vt:lpstr>
      <vt:lpstr>Times New Roman</vt:lpstr>
      <vt:lpstr>Wingdings 3</vt:lpstr>
      <vt:lpstr>Ion</vt:lpstr>
      <vt:lpstr>Bitmap Image</vt:lpstr>
      <vt:lpstr>Gravity instead of fossil fuel in vehicles   Mahdi Majmoueh   G.S.M Corp   Iran. </vt:lpstr>
      <vt:lpstr> Objective:</vt:lpstr>
      <vt:lpstr>Strengths:</vt:lpstr>
      <vt:lpstr>Initial idea of the project:</vt:lpstr>
      <vt:lpstr>PowerPoint Presentation</vt:lpstr>
      <vt:lpstr>PowerPoint Presentation</vt:lpstr>
      <vt:lpstr>PowerPoint Presentation</vt:lpstr>
      <vt:lpstr>Mechanism:</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Eco-friendly vehicle</dc:title>
  <dc:creator>mohammad zaghari</dc:creator>
  <cp:lastModifiedBy>mohammad zaghari</cp:lastModifiedBy>
  <cp:revision>33</cp:revision>
  <dcterms:created xsi:type="dcterms:W3CDTF">2019-04-09T07:48:05Z</dcterms:created>
  <dcterms:modified xsi:type="dcterms:W3CDTF">2019-04-10T14:26:16Z</dcterms:modified>
</cp:coreProperties>
</file>