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391" r:id="rId2"/>
    <p:sldId id="485" r:id="rId3"/>
    <p:sldId id="489" r:id="rId4"/>
    <p:sldId id="497" r:id="rId5"/>
    <p:sldId id="498" r:id="rId6"/>
    <p:sldId id="499" r:id="rId7"/>
    <p:sldId id="500" r:id="rId8"/>
    <p:sldId id="496" r:id="rId9"/>
    <p:sldId id="501" r:id="rId10"/>
    <p:sldId id="504" r:id="rId11"/>
    <p:sldId id="502" r:id="rId12"/>
    <p:sldId id="503" r:id="rId13"/>
    <p:sldId id="506" r:id="rId14"/>
    <p:sldId id="490" r:id="rId15"/>
    <p:sldId id="507" r:id="rId16"/>
    <p:sldId id="492" r:id="rId17"/>
    <p:sldId id="494" r:id="rId18"/>
    <p:sldId id="493" r:id="rId19"/>
    <p:sldId id="517" r:id="rId20"/>
    <p:sldId id="516" r:id="rId21"/>
    <p:sldId id="39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4" pos="2808" userDrawn="1">
          <p15:clr>
            <a:srgbClr val="A4A3A4"/>
          </p15:clr>
        </p15:guide>
        <p15:guide id="5" pos="72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rene Porton" initials="IP" lastIdx="3" clrIdx="0">
    <p:extLst/>
  </p:cmAuthor>
  <p:cmAuthor id="2" name="Tal Chanuka" initials="TC" lastIdx="56" clrIdx="1">
    <p:extLst/>
  </p:cmAuthor>
  <p:cmAuthor id="3" name="User" initials="U" lastIdx="8" clrIdx="2">
    <p:extLst/>
  </p:cmAuthor>
  <p:cmAuthor id="4" name="Narkis Porati" initials="NP" lastIdx="1" clrIdx="3"/>
  <p:cmAuthor id="5" name="Eli Harris" initials="EH" lastIdx="9" clrIdx="4">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CD39"/>
    <a:srgbClr val="6D6E70"/>
    <a:srgbClr val="E76E4B"/>
    <a:srgbClr val="FF33CC"/>
    <a:srgbClr val="FFFFFF"/>
    <a:srgbClr val="BFBFBF"/>
    <a:srgbClr val="94B82E"/>
    <a:srgbClr val="19AFE3"/>
    <a:srgbClr val="77787A"/>
    <a:srgbClr val="60CA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25E5076-3810-47DD-B79F-674D7AD40C01}" styleName="סגנון כהה 1 - הדגשה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0A15C55-8517-42AA-B614-E9B94910E393}" styleName="סגנון ביניים 2 - הדגשה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12" autoAdjust="0"/>
    <p:restoredTop sz="95501" autoAdjust="0"/>
  </p:normalViewPr>
  <p:slideViewPr>
    <p:cSldViewPr snapToGrid="0">
      <p:cViewPr varScale="1">
        <p:scale>
          <a:sx n="68" d="100"/>
          <a:sy n="68" d="100"/>
        </p:scale>
        <p:origin x="72" y="126"/>
      </p:cViewPr>
      <p:guideLst>
        <p:guide orient="horz" pos="2160"/>
        <p:guide pos="3840"/>
        <p:guide pos="2808"/>
        <p:guide pos="7248"/>
      </p:guideLst>
    </p:cSldViewPr>
  </p:slideViewPr>
  <p:notesTextViewPr>
    <p:cViewPr>
      <p:scale>
        <a:sx n="1" d="1"/>
        <a:sy n="1" d="1"/>
      </p:scale>
      <p:origin x="0" y="0"/>
    </p:cViewPr>
  </p:notesTextViewPr>
  <p:sorterViewPr>
    <p:cViewPr>
      <p:scale>
        <a:sx n="30" d="100"/>
        <a:sy n="30" d="100"/>
      </p:scale>
      <p:origin x="0" y="0"/>
    </p:cViewPr>
  </p:sorterViewPr>
  <p:notesViewPr>
    <p:cSldViewPr snapToGrid="0">
      <p:cViewPr varScale="1">
        <p:scale>
          <a:sx n="83" d="100"/>
          <a:sy n="83" d="100"/>
        </p:scale>
        <p:origin x="3132"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440" b="1" i="0" u="none" strike="noStrike" kern="1200" baseline="0">
              <a:solidFill>
                <a:schemeClr val="tx1"/>
              </a:solidFill>
              <a:latin typeface="+mn-lt"/>
              <a:ea typeface="+mn-ea"/>
              <a:cs typeface="+mn-cs"/>
            </a:defRPr>
          </a:pPr>
          <a:endParaRPr lang="es-ES"/>
        </a:p>
      </c:txPr>
    </c:title>
    <c:autoTitleDeleted val="0"/>
    <c:plotArea>
      <c:layout>
        <c:manualLayout>
          <c:layoutTarget val="inner"/>
          <c:xMode val="edge"/>
          <c:yMode val="edge"/>
          <c:x val="6.4642428044539513E-2"/>
          <c:y val="0.15203490472781814"/>
          <c:w val="0.91953795857911114"/>
          <c:h val="0.66418352251423118"/>
        </c:manualLayout>
      </c:layout>
      <c:barChart>
        <c:barDir val="col"/>
        <c:grouping val="clustered"/>
        <c:varyColors val="0"/>
        <c:ser>
          <c:idx val="0"/>
          <c:order val="0"/>
          <c:tx>
            <c:strRef>
              <c:f>Hoja1!$I$7</c:f>
              <c:strCache>
                <c:ptCount val="1"/>
                <c:pt idx="0">
                  <c:v>Productivity (t DM/ha)</c:v>
                </c:pt>
              </c:strCache>
            </c:strRef>
          </c:tx>
          <c:spPr>
            <a:solidFill>
              <a:schemeClr val="accent1"/>
            </a:solidFill>
            <a:ln>
              <a:noFill/>
            </a:ln>
            <a:effectLst/>
          </c:spPr>
          <c:invertIfNegative val="0"/>
          <c:cat>
            <c:strRef>
              <c:f>Hoja1!$F$8:$F$17</c:f>
              <c:strCache>
                <c:ptCount val="9"/>
                <c:pt idx="0">
                  <c:v>Maize silage</c:v>
                </c:pt>
                <c:pt idx="1">
                  <c:v>Maize silage</c:v>
                </c:pt>
                <c:pt idx="2">
                  <c:v>Sorghum silage</c:v>
                </c:pt>
                <c:pt idx="3">
                  <c:v>Sorghum grain</c:v>
                </c:pt>
                <c:pt idx="4">
                  <c:v>Fodder Beet. Mammoth Long Red </c:v>
                </c:pt>
                <c:pt idx="5">
                  <c:v>Fodder Beet. Red Globe</c:v>
                </c:pt>
                <c:pt idx="6">
                  <c:v>Sugar Beet. Shepard</c:v>
                </c:pt>
                <c:pt idx="7">
                  <c:v>Sugar Beet. White Klein</c:v>
                </c:pt>
                <c:pt idx="8">
                  <c:v>Maralfalfa</c:v>
                </c:pt>
              </c:strCache>
            </c:strRef>
          </c:cat>
          <c:val>
            <c:numRef>
              <c:f>Hoja1!$I$8:$I$17</c:f>
              <c:numCache>
                <c:formatCode>#,##0.00</c:formatCode>
                <c:ptCount val="9"/>
                <c:pt idx="0">
                  <c:v>25</c:v>
                </c:pt>
                <c:pt idx="1">
                  <c:v>20.82</c:v>
                </c:pt>
                <c:pt idx="2">
                  <c:v>24.36</c:v>
                </c:pt>
                <c:pt idx="3">
                  <c:v>19.47</c:v>
                </c:pt>
                <c:pt idx="4">
                  <c:v>13.397330074100001</c:v>
                </c:pt>
                <c:pt idx="5">
                  <c:v>12.091474465331249</c:v>
                </c:pt>
                <c:pt idx="6">
                  <c:v>12.2632995571875</c:v>
                </c:pt>
                <c:pt idx="7">
                  <c:v>9.5051934523424997</c:v>
                </c:pt>
                <c:pt idx="8">
                  <c:v>45.295250000000003</c:v>
                </c:pt>
              </c:numCache>
            </c:numRef>
          </c:val>
        </c:ser>
        <c:dLbls>
          <c:showLegendKey val="0"/>
          <c:showVal val="0"/>
          <c:showCatName val="0"/>
          <c:showSerName val="0"/>
          <c:showPercent val="0"/>
          <c:showBubbleSize val="0"/>
        </c:dLbls>
        <c:gapWidth val="150"/>
        <c:axId val="393568368"/>
        <c:axId val="393577384"/>
      </c:barChart>
      <c:catAx>
        <c:axId val="393568368"/>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S"/>
          </a:p>
        </c:txPr>
        <c:crossAx val="393577384"/>
        <c:crosses val="autoZero"/>
        <c:auto val="1"/>
        <c:lblAlgn val="ctr"/>
        <c:lblOffset val="100"/>
        <c:noMultiLvlLbl val="0"/>
      </c:catAx>
      <c:valAx>
        <c:axId val="393577384"/>
        <c:scaling>
          <c:orientation val="minMax"/>
        </c:scaling>
        <c:delete val="0"/>
        <c:axPos val="l"/>
        <c:majorGridlines>
          <c:spPr>
            <a:ln w="6350" cap="flat" cmpd="sng" algn="ctr">
              <a:solidFill>
                <a:schemeClr val="tx1">
                  <a:tint val="75000"/>
                </a:schemeClr>
              </a:solidFill>
              <a:prstDash val="solid"/>
              <a:round/>
            </a:ln>
            <a:effectLst/>
          </c:spPr>
        </c:majorGridlines>
        <c:numFmt formatCode="#,##0.00"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S"/>
          </a:p>
        </c:txPr>
        <c:crossAx val="393568368"/>
        <c:crosses val="autoZero"/>
        <c:crossBetween val="between"/>
      </c:valAx>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200"/>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7280572979225059E-2"/>
          <c:y val="7.407407407407407E-2"/>
          <c:w val="0.91005026914008624"/>
          <c:h val="0.8416746864975212"/>
        </c:manualLayout>
      </c:layout>
      <c:lineChart>
        <c:grouping val="standard"/>
        <c:varyColors val="0"/>
        <c:ser>
          <c:idx val="0"/>
          <c:order val="0"/>
          <c:tx>
            <c:strRef>
              <c:f>'Otras partes España'!$D$28:$D$29</c:f>
              <c:strCache>
                <c:ptCount val="1"/>
                <c:pt idx="0">
                  <c:v>Vall d´Uixó</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'Otras partes España'!$F$27:$H$27</c:f>
              <c:numCache>
                <c:formatCode>General</c:formatCode>
                <c:ptCount val="3"/>
                <c:pt idx="0">
                  <c:v>80</c:v>
                </c:pt>
                <c:pt idx="1">
                  <c:v>170</c:v>
                </c:pt>
                <c:pt idx="2">
                  <c:v>350</c:v>
                </c:pt>
              </c:numCache>
            </c:numRef>
          </c:cat>
          <c:val>
            <c:numRef>
              <c:f>'Otras partes España'!$F$28:$H$28</c:f>
              <c:numCache>
                <c:formatCode>General</c:formatCode>
                <c:ptCount val="3"/>
                <c:pt idx="0">
                  <c:v>18.100000000000001</c:v>
                </c:pt>
                <c:pt idx="1">
                  <c:v>22.5</c:v>
                </c:pt>
                <c:pt idx="2">
                  <c:v>25.1</c:v>
                </c:pt>
              </c:numCache>
            </c:numRef>
          </c:val>
          <c:smooth val="0"/>
        </c:ser>
        <c:ser>
          <c:idx val="1"/>
          <c:order val="1"/>
          <c:tx>
            <c:strRef>
              <c:f>'Otras partes España'!$E$29</c:f>
              <c:strCache>
                <c:ptCount val="1"/>
                <c:pt idx="0">
                  <c:v>1st december</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val>
            <c:numRef>
              <c:f>'Otras partes España'!$F$29:$H$29</c:f>
              <c:numCache>
                <c:formatCode>General</c:formatCode>
                <c:ptCount val="3"/>
                <c:pt idx="0">
                  <c:v>19.3</c:v>
                </c:pt>
                <c:pt idx="1">
                  <c:v>21.3</c:v>
                </c:pt>
                <c:pt idx="2">
                  <c:v>27.4</c:v>
                </c:pt>
              </c:numCache>
            </c:numRef>
          </c:val>
          <c:smooth val="0"/>
        </c:ser>
        <c:ser>
          <c:idx val="2"/>
          <c:order val="2"/>
          <c:tx>
            <c:strRef>
              <c:f>'Otras partes España'!$E$30</c:f>
              <c:strCache>
                <c:ptCount val="1"/>
                <c:pt idx="0">
                  <c:v>15th August</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val>
            <c:numRef>
              <c:f>'Otras partes España'!$F$30:$H$30</c:f>
              <c:numCache>
                <c:formatCode>General</c:formatCode>
                <c:ptCount val="3"/>
                <c:pt idx="0">
                  <c:v>16.3</c:v>
                </c:pt>
                <c:pt idx="1">
                  <c:v>21.8</c:v>
                </c:pt>
                <c:pt idx="2">
                  <c:v>24.1</c:v>
                </c:pt>
              </c:numCache>
            </c:numRef>
          </c:val>
          <c:smooth val="0"/>
        </c:ser>
        <c:ser>
          <c:idx val="3"/>
          <c:order val="3"/>
          <c:tx>
            <c:strRef>
              <c:f>'Otras partes España'!$E$31</c:f>
              <c:strCache>
                <c:ptCount val="1"/>
                <c:pt idx="0">
                  <c:v>1st december</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val>
            <c:numRef>
              <c:f>'Otras partes España'!$F$31:$H$31</c:f>
              <c:numCache>
                <c:formatCode>General</c:formatCode>
                <c:ptCount val="3"/>
                <c:pt idx="0">
                  <c:v>19.399999999999999</c:v>
                </c:pt>
                <c:pt idx="1">
                  <c:v>23.5</c:v>
                </c:pt>
                <c:pt idx="2">
                  <c:v>24.5</c:v>
                </c:pt>
              </c:numCache>
            </c:numRef>
          </c:val>
          <c:smooth val="0"/>
        </c:ser>
        <c:dLbls>
          <c:showLegendKey val="0"/>
          <c:showVal val="0"/>
          <c:showCatName val="0"/>
          <c:showSerName val="0"/>
          <c:showPercent val="0"/>
          <c:showBubbleSize val="0"/>
        </c:dLbls>
        <c:marker val="1"/>
        <c:smooth val="0"/>
        <c:axId val="393573856"/>
        <c:axId val="393575816"/>
      </c:lineChart>
      <c:catAx>
        <c:axId val="393573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ES"/>
          </a:p>
        </c:txPr>
        <c:crossAx val="393575816"/>
        <c:crosses val="autoZero"/>
        <c:auto val="1"/>
        <c:lblAlgn val="ctr"/>
        <c:lblOffset val="100"/>
        <c:noMultiLvlLbl val="0"/>
      </c:catAx>
      <c:valAx>
        <c:axId val="39357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ES"/>
          </a:p>
        </c:txPr>
        <c:crossAx val="393573856"/>
        <c:crosses val="autoZero"/>
        <c:crossBetween val="between"/>
      </c:valAx>
      <c:spPr>
        <a:noFill/>
        <a:ln>
          <a:noFill/>
        </a:ln>
        <a:effectLst/>
      </c:spPr>
    </c:plotArea>
    <c:plotVisOnly val="1"/>
    <c:dispBlanksAs val="gap"/>
    <c:showDLblsOverMax val="0"/>
  </c:chart>
  <c:spPr>
    <a:noFill/>
    <a:ln>
      <a:noFill/>
    </a:ln>
    <a:effectLst/>
  </c:spPr>
  <c:txPr>
    <a:bodyPr/>
    <a:lstStyle/>
    <a:p>
      <a:pPr>
        <a:defRPr sz="1800"/>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Hoja1!$G$28</c:f>
              <c:strCache>
                <c:ptCount val="1"/>
                <c:pt idx="0">
                  <c:v>Biogas production (Nm3/ha)</c:v>
                </c:pt>
              </c:strCache>
            </c:strRef>
          </c:tx>
          <c:invertIfNegative val="0"/>
          <c:cat>
            <c:strRef>
              <c:f>Hoja1!$F$29:$F$34</c:f>
              <c:strCache>
                <c:ptCount val="5"/>
                <c:pt idx="0">
                  <c:v>Maize silage</c:v>
                </c:pt>
                <c:pt idx="1">
                  <c:v>Sorghum silage</c:v>
                </c:pt>
                <c:pt idx="2">
                  <c:v>Fodder Beet</c:v>
                </c:pt>
                <c:pt idx="3">
                  <c:v>Sugar beet</c:v>
                </c:pt>
                <c:pt idx="4">
                  <c:v>Maralfalfa</c:v>
                </c:pt>
              </c:strCache>
            </c:strRef>
          </c:cat>
          <c:val>
            <c:numRef>
              <c:f>Hoja1!$G$29:$G$34</c:f>
              <c:numCache>
                <c:formatCode>#,##0</c:formatCode>
                <c:ptCount val="5"/>
                <c:pt idx="0">
                  <c:v>15437.5</c:v>
                </c:pt>
                <c:pt idx="1">
                  <c:v>13373.640000000001</c:v>
                </c:pt>
                <c:pt idx="2">
                  <c:v>8199.1660053491996</c:v>
                </c:pt>
                <c:pt idx="3">
                  <c:v>7897.5649148287503</c:v>
                </c:pt>
                <c:pt idx="4">
                  <c:v>24011.012025000004</c:v>
                </c:pt>
              </c:numCache>
            </c:numRef>
          </c:val>
        </c:ser>
        <c:dLbls>
          <c:showLegendKey val="0"/>
          <c:showVal val="0"/>
          <c:showCatName val="0"/>
          <c:showSerName val="0"/>
          <c:showPercent val="0"/>
          <c:showBubbleSize val="0"/>
        </c:dLbls>
        <c:gapWidth val="150"/>
        <c:shape val="box"/>
        <c:axId val="393568760"/>
        <c:axId val="393570720"/>
        <c:axId val="0"/>
      </c:bar3DChart>
      <c:catAx>
        <c:axId val="393568760"/>
        <c:scaling>
          <c:orientation val="minMax"/>
        </c:scaling>
        <c:delete val="0"/>
        <c:axPos val="b"/>
        <c:numFmt formatCode="General" sourceLinked="0"/>
        <c:majorTickMark val="out"/>
        <c:minorTickMark val="none"/>
        <c:tickLblPos val="nextTo"/>
        <c:crossAx val="393570720"/>
        <c:crosses val="autoZero"/>
        <c:auto val="1"/>
        <c:lblAlgn val="ctr"/>
        <c:lblOffset val="100"/>
        <c:noMultiLvlLbl val="0"/>
      </c:catAx>
      <c:valAx>
        <c:axId val="393570720"/>
        <c:scaling>
          <c:orientation val="minMax"/>
        </c:scaling>
        <c:delete val="0"/>
        <c:axPos val="l"/>
        <c:majorGridlines/>
        <c:numFmt formatCode="#,##0" sourceLinked="1"/>
        <c:majorTickMark val="out"/>
        <c:minorTickMark val="none"/>
        <c:tickLblPos val="nextTo"/>
        <c:crossAx val="393568760"/>
        <c:crosses val="autoZero"/>
        <c:crossBetween val="between"/>
      </c:valAx>
    </c:plotArea>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CD29B3A-FB88-443B-9814-86C3E8399F30}" type="datetimeFigureOut">
              <a:rPr lang="en-US" smtClean="0"/>
              <a:t>8/26/2015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E6132B6-F31E-4A3F-B820-DE1AB0BEC6AD}" type="slidenum">
              <a:rPr lang="en-US" smtClean="0"/>
              <a:t>‹Nº›</a:t>
            </a:fld>
            <a:endParaRPr lang="en-US"/>
          </a:p>
        </p:txBody>
      </p:sp>
    </p:spTree>
    <p:extLst>
      <p:ext uri="{BB962C8B-B14F-4D97-AF65-F5344CB8AC3E}">
        <p14:creationId xmlns:p14="http://schemas.microsoft.com/office/powerpoint/2010/main" val="36682012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CD5F8C-2B5C-47E6-96DA-090C19B4BB31}" type="datetimeFigureOut">
              <a:rPr lang="en-US" smtClean="0"/>
              <a:t>8/26/2015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F6E858-6B38-48CC-8210-1F93BFB0D41F}" type="slidenum">
              <a:rPr lang="en-US" smtClean="0"/>
              <a:t>‹Nº›</a:t>
            </a:fld>
            <a:endParaRPr lang="en-US"/>
          </a:p>
        </p:txBody>
      </p:sp>
    </p:spTree>
    <p:extLst>
      <p:ext uri="{BB962C8B-B14F-4D97-AF65-F5344CB8AC3E}">
        <p14:creationId xmlns:p14="http://schemas.microsoft.com/office/powerpoint/2010/main" val="2024397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3" name="Imagen 2"/>
          <p:cNvPicPr>
            <a:picLocks noChangeAspect="1"/>
          </p:cNvPicPr>
          <p:nvPr userDrawn="1"/>
        </p:nvPicPr>
        <p:blipFill rotWithShape="1">
          <a:blip r:embed="rId2">
            <a:extLst>
              <a:ext uri="{28A0092B-C50C-407E-A947-70E740481C1C}">
                <a14:useLocalDpi xmlns:a14="http://schemas.microsoft.com/office/drawing/2010/main" val="0"/>
              </a:ext>
            </a:extLst>
          </a:blip>
          <a:srcRect t="17847" r="7631" b="23692"/>
          <a:stretch/>
        </p:blipFill>
        <p:spPr>
          <a:xfrm>
            <a:off x="4074942" y="20320"/>
            <a:ext cx="8117058" cy="6855599"/>
          </a:xfrm>
          <a:prstGeom prst="rect">
            <a:avLst/>
          </a:prstGeom>
        </p:spPr>
      </p:pic>
      <p:pic>
        <p:nvPicPr>
          <p:cNvPr id="8" name="Cover"/>
          <p:cNvPicPr>
            <a:picLocks noChangeAspect="1"/>
          </p:cNvPicPr>
          <p:nvPr userDrawn="1"/>
        </p:nvPicPr>
        <p:blipFill rotWithShape="1">
          <a:blip r:embed="rId3" cstate="screen">
            <a:extLst>
              <a:ext uri="{28A0092B-C50C-407E-A947-70E740481C1C}">
                <a14:useLocalDpi xmlns:a14="http://schemas.microsoft.com/office/drawing/2010/main" val="0"/>
              </a:ext>
            </a:extLst>
          </a:blip>
          <a:srcRect r="41842"/>
          <a:stretch/>
        </p:blipFill>
        <p:spPr>
          <a:xfrm>
            <a:off x="-6001" y="986"/>
            <a:ext cx="7089707" cy="6874933"/>
          </a:xfrm>
          <a:prstGeom prst="rect">
            <a:avLst/>
          </a:prstGeom>
        </p:spPr>
      </p:pic>
      <p:pic>
        <p:nvPicPr>
          <p:cNvPr id="9" name="logo"/>
          <p:cNvPicPr>
            <a:picLocks noChangeAspect="1" noChangeArrowheads="1"/>
          </p:cNvPicPr>
          <p:nvPr userDrawn="1"/>
        </p:nvPicPr>
        <p:blipFill>
          <a:blip r:embed="rId4" cstate="email">
            <a:extLst>
              <a:ext uri="{28A0092B-C50C-407E-A947-70E740481C1C}">
                <a14:useLocalDpi xmlns:a14="http://schemas.microsoft.com/office/drawing/2010/main" val="0"/>
              </a:ext>
            </a:extLst>
          </a:blip>
          <a:srcRect/>
          <a:stretch>
            <a:fillRect/>
          </a:stretch>
        </p:blipFill>
        <p:spPr bwMode="auto">
          <a:xfrm>
            <a:off x="656328" y="1502051"/>
            <a:ext cx="3077516" cy="1114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מציין מיקום טקסט 11"/>
          <p:cNvSpPr>
            <a:spLocks noGrp="1"/>
          </p:cNvSpPr>
          <p:nvPr>
            <p:ph type="body" sz="quarter" idx="11" hasCustomPrompt="1"/>
          </p:nvPr>
        </p:nvSpPr>
        <p:spPr>
          <a:xfrm>
            <a:off x="656328" y="5232358"/>
            <a:ext cx="1828800" cy="473394"/>
          </a:xfrm>
        </p:spPr>
        <p:txBody>
          <a:bodyPr/>
          <a:lstStyle>
            <a:lvl1pPr marL="0" indent="0">
              <a:buFontTx/>
              <a:buNone/>
              <a:defRPr sz="1600">
                <a:solidFill>
                  <a:srgbClr val="6D6E70"/>
                </a:solidFill>
              </a:defRPr>
            </a:lvl1pPr>
            <a:lvl2pPr marL="446087" indent="0">
              <a:buFontTx/>
              <a:buNone/>
              <a:defRPr sz="1200"/>
            </a:lvl2pPr>
            <a:lvl3pPr marL="903287" indent="0">
              <a:buFontTx/>
              <a:buNone/>
              <a:defRPr sz="1200"/>
            </a:lvl3pPr>
            <a:lvl4pPr marL="1347787" indent="0">
              <a:buFontTx/>
              <a:buNone/>
              <a:defRPr sz="1200"/>
            </a:lvl4pPr>
            <a:lvl5pPr marL="1792287" indent="0">
              <a:buFontTx/>
              <a:buNone/>
              <a:defRPr sz="1200"/>
            </a:lvl5pPr>
          </a:lstStyle>
          <a:p>
            <a:pPr lvl="0"/>
            <a:r>
              <a:rPr lang="en-US" dirty="0" smtClean="0"/>
              <a:t>Date</a:t>
            </a:r>
            <a:endParaRPr lang="he-IL" dirty="0" smtClean="0"/>
          </a:p>
        </p:txBody>
      </p:sp>
    </p:spTree>
    <p:extLst>
      <p:ext uri="{BB962C8B-B14F-4D97-AF65-F5344CB8AC3E}">
        <p14:creationId xmlns:p14="http://schemas.microsoft.com/office/powerpoint/2010/main" val="521185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VIDER ">
    <p:spTree>
      <p:nvGrpSpPr>
        <p:cNvPr id="1" name=""/>
        <p:cNvGrpSpPr/>
        <p:nvPr/>
      </p:nvGrpSpPr>
      <p:grpSpPr>
        <a:xfrm>
          <a:off x="0" y="0"/>
          <a:ext cx="0" cy="0"/>
          <a:chOff x="0" y="0"/>
          <a:chExt cx="0" cy="0"/>
        </a:xfrm>
      </p:grpSpPr>
      <p:pic>
        <p:nvPicPr>
          <p:cNvPr id="6"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565400" y="-15999"/>
            <a:ext cx="9626600" cy="6873999"/>
          </a:xfrm>
          <a:prstGeom prst="rect">
            <a:avLst/>
          </a:prstGeom>
        </p:spPr>
      </p:pic>
      <p:sp>
        <p:nvSpPr>
          <p:cNvPr id="10" name="Flowchart: Manual Input 22"/>
          <p:cNvSpPr/>
          <p:nvPr userDrawn="1"/>
        </p:nvSpPr>
        <p:spPr>
          <a:xfrm rot="5400000">
            <a:off x="-246327" y="214312"/>
            <a:ext cx="6874640" cy="64140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5428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5428 h 10000"/>
              <a:gd name="connsiteX0" fmla="*/ 0 w 10000"/>
              <a:gd name="connsiteY0" fmla="*/ 5982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5982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5982"/>
                </a:moveTo>
                <a:lnTo>
                  <a:pt x="10000" y="0"/>
                </a:lnTo>
                <a:lnTo>
                  <a:pt x="10000" y="10000"/>
                </a:lnTo>
                <a:lnTo>
                  <a:pt x="0" y="10000"/>
                </a:lnTo>
                <a:lnTo>
                  <a:pt x="0" y="5982"/>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00">
              <a:latin typeface="Segoe UI" panose="020B0502040204020203" pitchFamily="34" charset="0"/>
              <a:cs typeface="Segoe UI" panose="020B0502040204020203" pitchFamily="34" charset="0"/>
            </a:endParaRPr>
          </a:p>
        </p:txBody>
      </p:sp>
      <p:sp>
        <p:nvSpPr>
          <p:cNvPr id="11" name="Right Triangle 24"/>
          <p:cNvSpPr/>
          <p:nvPr userDrawn="1"/>
        </p:nvSpPr>
        <p:spPr>
          <a:xfrm flipH="1" flipV="1">
            <a:off x="9239250" y="0"/>
            <a:ext cx="2971800" cy="5140729"/>
          </a:xfrm>
          <a:custGeom>
            <a:avLst/>
            <a:gdLst>
              <a:gd name="connsiteX0" fmla="*/ 0 w 4075825"/>
              <a:gd name="connsiteY0" fmla="*/ 5128029 h 5128029"/>
              <a:gd name="connsiteX1" fmla="*/ 0 w 4075825"/>
              <a:gd name="connsiteY1" fmla="*/ 0 h 5128029"/>
              <a:gd name="connsiteX2" fmla="*/ 4075825 w 4075825"/>
              <a:gd name="connsiteY2" fmla="*/ 5128029 h 5128029"/>
              <a:gd name="connsiteX3" fmla="*/ 0 w 4075825"/>
              <a:gd name="connsiteY3" fmla="*/ 5128029 h 5128029"/>
              <a:gd name="connsiteX0" fmla="*/ 0 w 2412125"/>
              <a:gd name="connsiteY0" fmla="*/ 5128029 h 5140729"/>
              <a:gd name="connsiteX1" fmla="*/ 0 w 2412125"/>
              <a:gd name="connsiteY1" fmla="*/ 0 h 5140729"/>
              <a:gd name="connsiteX2" fmla="*/ 2412125 w 2412125"/>
              <a:gd name="connsiteY2" fmla="*/ 5140729 h 5140729"/>
              <a:gd name="connsiteX3" fmla="*/ 0 w 2412125"/>
              <a:gd name="connsiteY3" fmla="*/ 5128029 h 5140729"/>
            </a:gdLst>
            <a:ahLst/>
            <a:cxnLst>
              <a:cxn ang="0">
                <a:pos x="connsiteX0" y="connsiteY0"/>
              </a:cxn>
              <a:cxn ang="0">
                <a:pos x="connsiteX1" y="connsiteY1"/>
              </a:cxn>
              <a:cxn ang="0">
                <a:pos x="connsiteX2" y="connsiteY2"/>
              </a:cxn>
              <a:cxn ang="0">
                <a:pos x="connsiteX3" y="connsiteY3"/>
              </a:cxn>
            </a:cxnLst>
            <a:rect l="l" t="t" r="r" b="b"/>
            <a:pathLst>
              <a:path w="2412125" h="5140729">
                <a:moveTo>
                  <a:pt x="0" y="5128029"/>
                </a:moveTo>
                <a:lnTo>
                  <a:pt x="0" y="0"/>
                </a:lnTo>
                <a:lnTo>
                  <a:pt x="2412125" y="5140729"/>
                </a:lnTo>
                <a:lnTo>
                  <a:pt x="0" y="512802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4"/>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436725" y="6204259"/>
            <a:ext cx="1469462" cy="535203"/>
          </a:xfrm>
          <a:prstGeom prst="rect">
            <a:avLst/>
          </a:prstGeom>
        </p:spPr>
      </p:pic>
      <p:sp>
        <p:nvSpPr>
          <p:cNvPr id="15" name="Parallelogram 18"/>
          <p:cNvSpPr/>
          <p:nvPr userDrawn="1"/>
        </p:nvSpPr>
        <p:spPr>
          <a:xfrm>
            <a:off x="5346700" y="5842000"/>
            <a:ext cx="4578729" cy="1016001"/>
          </a:xfrm>
          <a:prstGeom prst="parallelogram">
            <a:avLst>
              <a:gd name="adj" fmla="val 54077"/>
            </a:avLst>
          </a:prstGeom>
          <a:solidFill>
            <a:schemeClr val="tx2">
              <a:lumMod val="50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9"/>
          <p:cNvSpPr/>
          <p:nvPr userDrawn="1"/>
        </p:nvSpPr>
        <p:spPr>
          <a:xfrm>
            <a:off x="5338449" y="5842000"/>
            <a:ext cx="1077423" cy="1016000"/>
          </a:xfrm>
          <a:prstGeom prst="triangle">
            <a:avLst>
              <a:gd name="adj" fmla="val 466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userDrawn="1"/>
        </p:nvSpPr>
        <p:spPr>
          <a:xfrm>
            <a:off x="6301761" y="5888335"/>
            <a:ext cx="3331378" cy="461665"/>
          </a:xfrm>
          <a:prstGeom prst="rect">
            <a:avLst/>
          </a:prstGeom>
          <a:noFill/>
        </p:spPr>
        <p:txBody>
          <a:bodyPr wrap="square" rtlCol="0">
            <a:spAutoFit/>
          </a:bodyPr>
          <a:lstStyle/>
          <a:p>
            <a:r>
              <a:rPr lang="en-US" sz="2400" spc="100" dirty="0" smtClean="0">
                <a:solidFill>
                  <a:schemeClr val="bg1"/>
                </a:solidFill>
              </a:rPr>
              <a:t>REUSE. RENEW. REVIVE</a:t>
            </a:r>
            <a:endParaRPr lang="en-US" sz="2400" spc="100" dirty="0">
              <a:solidFill>
                <a:schemeClr val="bg1"/>
              </a:solidFill>
            </a:endParaRPr>
          </a:p>
        </p:txBody>
      </p:sp>
      <p:sp>
        <p:nvSpPr>
          <p:cNvPr id="18" name="Isosceles Triangle 1"/>
          <p:cNvSpPr/>
          <p:nvPr userDrawn="1"/>
        </p:nvSpPr>
        <p:spPr>
          <a:xfrm flipV="1">
            <a:off x="9239249" y="0"/>
            <a:ext cx="2971801" cy="2569346"/>
          </a:xfrm>
          <a:prstGeom prst="triangle">
            <a:avLst>
              <a:gd name="adj" fmla="val 50095"/>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מציין מיקום טקסט 16"/>
          <p:cNvSpPr>
            <a:spLocks noGrp="1"/>
          </p:cNvSpPr>
          <p:nvPr>
            <p:ph type="body" sz="quarter" idx="13" hasCustomPrompt="1"/>
          </p:nvPr>
        </p:nvSpPr>
        <p:spPr>
          <a:xfrm>
            <a:off x="392799" y="3292365"/>
            <a:ext cx="4249001" cy="636373"/>
          </a:xfrm>
        </p:spPr>
        <p:txBody>
          <a:bodyPr/>
          <a:lstStyle>
            <a:lvl1pPr marL="0" indent="0">
              <a:buFontTx/>
              <a:buNone/>
              <a:defRPr lang="he-IL" sz="3500" b="0" kern="1200" dirty="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1pPr>
          </a:lstStyle>
          <a:p>
            <a:r>
              <a:rPr lang="en-US" sz="3200" kern="0" dirty="0" smtClean="0"/>
              <a:t>DIVIDER TITLE</a:t>
            </a:r>
            <a:endParaRPr lang="he-IL" sz="3200" kern="0" dirty="0"/>
          </a:p>
        </p:txBody>
      </p:sp>
    </p:spTree>
    <p:extLst>
      <p:ext uri="{BB962C8B-B14F-4D97-AF65-F5344CB8AC3E}">
        <p14:creationId xmlns:p14="http://schemas.microsoft.com/office/powerpoint/2010/main" val="22929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VIDER  ">
    <p:spTree>
      <p:nvGrpSpPr>
        <p:cNvPr id="1" name=""/>
        <p:cNvGrpSpPr/>
        <p:nvPr/>
      </p:nvGrpSpPr>
      <p:grpSpPr>
        <a:xfrm>
          <a:off x="0" y="0"/>
          <a:ext cx="0" cy="0"/>
          <a:chOff x="0" y="0"/>
          <a:chExt cx="0" cy="0"/>
        </a:xfrm>
      </p:grpSpPr>
      <p:pic>
        <p:nvPicPr>
          <p:cNvPr id="12"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28395" y="0"/>
            <a:ext cx="9253085" cy="6858000"/>
          </a:xfrm>
          <a:prstGeom prst="rect">
            <a:avLst/>
          </a:prstGeom>
        </p:spPr>
      </p:pic>
      <p:sp>
        <p:nvSpPr>
          <p:cNvPr id="13" name="Flowchart: Manual Input 22"/>
          <p:cNvSpPr/>
          <p:nvPr userDrawn="1"/>
        </p:nvSpPr>
        <p:spPr>
          <a:xfrm rot="5400000">
            <a:off x="-246328" y="214313"/>
            <a:ext cx="6874642" cy="64140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5428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5428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5428"/>
                </a:moveTo>
                <a:lnTo>
                  <a:pt x="10000" y="0"/>
                </a:lnTo>
                <a:lnTo>
                  <a:pt x="10000" y="10000"/>
                </a:lnTo>
                <a:lnTo>
                  <a:pt x="0" y="10000"/>
                </a:lnTo>
                <a:lnTo>
                  <a:pt x="0" y="5428"/>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Triangle 24"/>
          <p:cNvSpPr/>
          <p:nvPr userDrawn="1"/>
        </p:nvSpPr>
        <p:spPr>
          <a:xfrm flipH="1" flipV="1">
            <a:off x="9766300" y="-16001"/>
            <a:ext cx="2451100" cy="5140729"/>
          </a:xfrm>
          <a:custGeom>
            <a:avLst/>
            <a:gdLst>
              <a:gd name="connsiteX0" fmla="*/ 0 w 4075825"/>
              <a:gd name="connsiteY0" fmla="*/ 5128029 h 5128029"/>
              <a:gd name="connsiteX1" fmla="*/ 0 w 4075825"/>
              <a:gd name="connsiteY1" fmla="*/ 0 h 5128029"/>
              <a:gd name="connsiteX2" fmla="*/ 4075825 w 4075825"/>
              <a:gd name="connsiteY2" fmla="*/ 5128029 h 5128029"/>
              <a:gd name="connsiteX3" fmla="*/ 0 w 4075825"/>
              <a:gd name="connsiteY3" fmla="*/ 5128029 h 5128029"/>
              <a:gd name="connsiteX0" fmla="*/ 0 w 2412125"/>
              <a:gd name="connsiteY0" fmla="*/ 5128029 h 5140729"/>
              <a:gd name="connsiteX1" fmla="*/ 0 w 2412125"/>
              <a:gd name="connsiteY1" fmla="*/ 0 h 5140729"/>
              <a:gd name="connsiteX2" fmla="*/ 2412125 w 2412125"/>
              <a:gd name="connsiteY2" fmla="*/ 5140729 h 5140729"/>
              <a:gd name="connsiteX3" fmla="*/ 0 w 2412125"/>
              <a:gd name="connsiteY3" fmla="*/ 5128029 h 5140729"/>
            </a:gdLst>
            <a:ahLst/>
            <a:cxnLst>
              <a:cxn ang="0">
                <a:pos x="connsiteX0" y="connsiteY0"/>
              </a:cxn>
              <a:cxn ang="0">
                <a:pos x="connsiteX1" y="connsiteY1"/>
              </a:cxn>
              <a:cxn ang="0">
                <a:pos x="connsiteX2" y="connsiteY2"/>
              </a:cxn>
              <a:cxn ang="0">
                <a:pos x="connsiteX3" y="connsiteY3"/>
              </a:cxn>
            </a:cxnLst>
            <a:rect l="l" t="t" r="r" b="b"/>
            <a:pathLst>
              <a:path w="2412125" h="5140729">
                <a:moveTo>
                  <a:pt x="0" y="5128029"/>
                </a:moveTo>
                <a:lnTo>
                  <a:pt x="0" y="0"/>
                </a:lnTo>
                <a:lnTo>
                  <a:pt x="2412125" y="5140729"/>
                </a:lnTo>
                <a:lnTo>
                  <a:pt x="0" y="512802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14"/>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436725" y="6204259"/>
            <a:ext cx="1469462" cy="535203"/>
          </a:xfrm>
          <a:prstGeom prst="rect">
            <a:avLst/>
          </a:prstGeom>
        </p:spPr>
      </p:pic>
      <p:sp>
        <p:nvSpPr>
          <p:cNvPr id="22" name="Isosceles Triangle 4"/>
          <p:cNvSpPr/>
          <p:nvPr userDrawn="1"/>
        </p:nvSpPr>
        <p:spPr>
          <a:xfrm>
            <a:off x="4632703" y="5329100"/>
            <a:ext cx="1752600" cy="1528900"/>
          </a:xfrm>
          <a:prstGeom prst="triangle">
            <a:avLst>
              <a:gd name="adj" fmla="val 55798"/>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Parallelogram 18"/>
          <p:cNvSpPr/>
          <p:nvPr userDrawn="1"/>
        </p:nvSpPr>
        <p:spPr>
          <a:xfrm>
            <a:off x="7716832" y="0"/>
            <a:ext cx="4327526" cy="2062300"/>
          </a:xfrm>
          <a:prstGeom prst="parallelogram">
            <a:avLst>
              <a:gd name="adj" fmla="val 64310"/>
            </a:avLst>
          </a:prstGeom>
          <a:solidFill>
            <a:srgbClr val="E76E4B">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userDrawn="1"/>
        </p:nvSpPr>
        <p:spPr>
          <a:xfrm>
            <a:off x="8093952" y="1580638"/>
            <a:ext cx="2906329" cy="400110"/>
          </a:xfrm>
          <a:prstGeom prst="rect">
            <a:avLst/>
          </a:prstGeom>
          <a:noFill/>
        </p:spPr>
        <p:txBody>
          <a:bodyPr wrap="square" rtlCol="0">
            <a:spAutoFit/>
          </a:bodyPr>
          <a:lstStyle/>
          <a:p>
            <a:r>
              <a:rPr lang="en-US" sz="2000" dirty="0" smtClean="0">
                <a:solidFill>
                  <a:schemeClr val="bg1"/>
                </a:solidFill>
              </a:rPr>
              <a:t>REUSE. RENEW. REVIVE</a:t>
            </a:r>
            <a:endParaRPr lang="en-US" sz="2000" dirty="0">
              <a:solidFill>
                <a:schemeClr val="bg1"/>
              </a:solidFill>
            </a:endParaRPr>
          </a:p>
        </p:txBody>
      </p:sp>
      <p:sp>
        <p:nvSpPr>
          <p:cNvPr id="20" name="מציין מיקום טקסט 16"/>
          <p:cNvSpPr>
            <a:spLocks noGrp="1"/>
          </p:cNvSpPr>
          <p:nvPr>
            <p:ph type="body" sz="quarter" idx="13" hasCustomPrompt="1"/>
          </p:nvPr>
        </p:nvSpPr>
        <p:spPr>
          <a:xfrm>
            <a:off x="392799" y="3292365"/>
            <a:ext cx="4249001" cy="636373"/>
          </a:xfrm>
        </p:spPr>
        <p:txBody>
          <a:bodyPr/>
          <a:lstStyle>
            <a:lvl1pPr marL="0" indent="0">
              <a:buFontTx/>
              <a:buNone/>
              <a:defRPr lang="he-IL" sz="3500" b="0" kern="1200" dirty="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1pPr>
          </a:lstStyle>
          <a:p>
            <a:r>
              <a:rPr lang="en-US" sz="3200" kern="0" dirty="0" smtClean="0"/>
              <a:t>DIVIDER TITLE</a:t>
            </a:r>
            <a:endParaRPr lang="he-IL" sz="3200" kern="0" dirty="0"/>
          </a:p>
        </p:txBody>
      </p:sp>
    </p:spTree>
    <p:extLst>
      <p:ext uri="{BB962C8B-B14F-4D97-AF65-F5344CB8AC3E}">
        <p14:creationId xmlns:p14="http://schemas.microsoft.com/office/powerpoint/2010/main" val="290368127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VIDER ">
    <p:spTree>
      <p:nvGrpSpPr>
        <p:cNvPr id="1" name=""/>
        <p:cNvGrpSpPr/>
        <p:nvPr/>
      </p:nvGrpSpPr>
      <p:grpSpPr>
        <a:xfrm>
          <a:off x="0" y="0"/>
          <a:ext cx="0" cy="0"/>
          <a:chOff x="0" y="0"/>
          <a:chExt cx="0" cy="0"/>
        </a:xfrm>
      </p:grpSpPr>
      <p:pic>
        <p:nvPicPr>
          <p:cNvPr id="10"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2506914" y="1"/>
            <a:ext cx="9678095" cy="6858000"/>
          </a:xfrm>
          <a:prstGeom prst="rect">
            <a:avLst/>
          </a:prstGeom>
        </p:spPr>
      </p:pic>
      <p:sp>
        <p:nvSpPr>
          <p:cNvPr id="11" name="Flowchart: Manual Input 22"/>
          <p:cNvSpPr/>
          <p:nvPr userDrawn="1"/>
        </p:nvSpPr>
        <p:spPr>
          <a:xfrm rot="5400000">
            <a:off x="-246327" y="214312"/>
            <a:ext cx="6874640" cy="64140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5428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5428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5428"/>
                </a:moveTo>
                <a:lnTo>
                  <a:pt x="10000" y="0"/>
                </a:lnTo>
                <a:lnTo>
                  <a:pt x="10000" y="10000"/>
                </a:lnTo>
                <a:lnTo>
                  <a:pt x="0" y="10000"/>
                </a:lnTo>
                <a:lnTo>
                  <a:pt x="0" y="5428"/>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Triangle 24"/>
          <p:cNvSpPr/>
          <p:nvPr userDrawn="1"/>
        </p:nvSpPr>
        <p:spPr>
          <a:xfrm flipH="1" flipV="1">
            <a:off x="9766300" y="-16001"/>
            <a:ext cx="2451100" cy="5140729"/>
          </a:xfrm>
          <a:custGeom>
            <a:avLst/>
            <a:gdLst>
              <a:gd name="connsiteX0" fmla="*/ 0 w 4075825"/>
              <a:gd name="connsiteY0" fmla="*/ 5128029 h 5128029"/>
              <a:gd name="connsiteX1" fmla="*/ 0 w 4075825"/>
              <a:gd name="connsiteY1" fmla="*/ 0 h 5128029"/>
              <a:gd name="connsiteX2" fmla="*/ 4075825 w 4075825"/>
              <a:gd name="connsiteY2" fmla="*/ 5128029 h 5128029"/>
              <a:gd name="connsiteX3" fmla="*/ 0 w 4075825"/>
              <a:gd name="connsiteY3" fmla="*/ 5128029 h 5128029"/>
              <a:gd name="connsiteX0" fmla="*/ 0 w 2412125"/>
              <a:gd name="connsiteY0" fmla="*/ 5128029 h 5140729"/>
              <a:gd name="connsiteX1" fmla="*/ 0 w 2412125"/>
              <a:gd name="connsiteY1" fmla="*/ 0 h 5140729"/>
              <a:gd name="connsiteX2" fmla="*/ 2412125 w 2412125"/>
              <a:gd name="connsiteY2" fmla="*/ 5140729 h 5140729"/>
              <a:gd name="connsiteX3" fmla="*/ 0 w 2412125"/>
              <a:gd name="connsiteY3" fmla="*/ 5128029 h 5140729"/>
            </a:gdLst>
            <a:ahLst/>
            <a:cxnLst>
              <a:cxn ang="0">
                <a:pos x="connsiteX0" y="connsiteY0"/>
              </a:cxn>
              <a:cxn ang="0">
                <a:pos x="connsiteX1" y="connsiteY1"/>
              </a:cxn>
              <a:cxn ang="0">
                <a:pos x="connsiteX2" y="connsiteY2"/>
              </a:cxn>
              <a:cxn ang="0">
                <a:pos x="connsiteX3" y="connsiteY3"/>
              </a:cxn>
            </a:cxnLst>
            <a:rect l="l" t="t" r="r" b="b"/>
            <a:pathLst>
              <a:path w="2412125" h="5140729">
                <a:moveTo>
                  <a:pt x="0" y="5128029"/>
                </a:moveTo>
                <a:lnTo>
                  <a:pt x="0" y="0"/>
                </a:lnTo>
                <a:lnTo>
                  <a:pt x="2412125" y="5140729"/>
                </a:lnTo>
                <a:lnTo>
                  <a:pt x="0" y="512802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436725" y="6204259"/>
            <a:ext cx="1469462" cy="535203"/>
          </a:xfrm>
          <a:prstGeom prst="rect">
            <a:avLst/>
          </a:prstGeom>
        </p:spPr>
      </p:pic>
      <p:sp>
        <p:nvSpPr>
          <p:cNvPr id="16" name="Isosceles Triangle 4"/>
          <p:cNvSpPr/>
          <p:nvPr userDrawn="1"/>
        </p:nvSpPr>
        <p:spPr>
          <a:xfrm>
            <a:off x="4644278" y="5329100"/>
            <a:ext cx="1752600" cy="1528900"/>
          </a:xfrm>
          <a:prstGeom prst="triangle">
            <a:avLst>
              <a:gd name="adj" fmla="val 55798"/>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arallelogram 18"/>
          <p:cNvSpPr/>
          <p:nvPr userDrawn="1"/>
        </p:nvSpPr>
        <p:spPr>
          <a:xfrm>
            <a:off x="7716832" y="0"/>
            <a:ext cx="4327526" cy="2062300"/>
          </a:xfrm>
          <a:prstGeom prst="parallelogram">
            <a:avLst>
              <a:gd name="adj" fmla="val 64310"/>
            </a:avLst>
          </a:prstGeom>
          <a:solidFill>
            <a:schemeClr val="accent2">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userDrawn="1"/>
        </p:nvSpPr>
        <p:spPr>
          <a:xfrm>
            <a:off x="8093952" y="1580638"/>
            <a:ext cx="2906329" cy="400110"/>
          </a:xfrm>
          <a:prstGeom prst="rect">
            <a:avLst/>
          </a:prstGeom>
          <a:noFill/>
        </p:spPr>
        <p:txBody>
          <a:bodyPr wrap="square" rtlCol="0">
            <a:spAutoFit/>
          </a:bodyPr>
          <a:lstStyle/>
          <a:p>
            <a:r>
              <a:rPr lang="en-US" sz="2000" dirty="0" smtClean="0">
                <a:solidFill>
                  <a:schemeClr val="bg1"/>
                </a:solidFill>
              </a:rPr>
              <a:t>REUSE. RENEW. REVIVE</a:t>
            </a:r>
            <a:endParaRPr lang="en-US" sz="2000" dirty="0">
              <a:solidFill>
                <a:schemeClr val="bg1"/>
              </a:solidFill>
            </a:endParaRPr>
          </a:p>
        </p:txBody>
      </p:sp>
      <p:sp>
        <p:nvSpPr>
          <p:cNvPr id="20" name="מציין מיקום טקסט 16"/>
          <p:cNvSpPr>
            <a:spLocks noGrp="1"/>
          </p:cNvSpPr>
          <p:nvPr>
            <p:ph type="body" sz="quarter" idx="13" hasCustomPrompt="1"/>
          </p:nvPr>
        </p:nvSpPr>
        <p:spPr>
          <a:xfrm>
            <a:off x="392799" y="3292365"/>
            <a:ext cx="4249001" cy="636373"/>
          </a:xfrm>
        </p:spPr>
        <p:txBody>
          <a:bodyPr/>
          <a:lstStyle>
            <a:lvl1pPr marL="0" indent="0">
              <a:buFontTx/>
              <a:buNone/>
              <a:defRPr lang="he-IL" sz="3500" b="0" kern="1200" dirty="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1pPr>
          </a:lstStyle>
          <a:p>
            <a:r>
              <a:rPr lang="en-US" sz="3200" kern="0" dirty="0" smtClean="0"/>
              <a:t>DIVIDER TITLE</a:t>
            </a:r>
            <a:endParaRPr lang="he-IL" sz="3200" kern="0" dirty="0"/>
          </a:p>
        </p:txBody>
      </p:sp>
    </p:spTree>
    <p:extLst>
      <p:ext uri="{BB962C8B-B14F-4D97-AF65-F5344CB8AC3E}">
        <p14:creationId xmlns:p14="http://schemas.microsoft.com/office/powerpoint/2010/main" val="121741398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_green">
    <p:spTree>
      <p:nvGrpSpPr>
        <p:cNvPr id="1" name=""/>
        <p:cNvGrpSpPr/>
        <p:nvPr/>
      </p:nvGrpSpPr>
      <p:grpSpPr>
        <a:xfrm>
          <a:off x="0" y="0"/>
          <a:ext cx="0" cy="0"/>
          <a:chOff x="0" y="0"/>
          <a:chExt cx="0" cy="0"/>
        </a:xfrm>
      </p:grpSpPr>
      <p:sp>
        <p:nvSpPr>
          <p:cNvPr id="13" name="Title Placeholder 1"/>
          <p:cNvSpPr>
            <a:spLocks noGrp="1"/>
          </p:cNvSpPr>
          <p:nvPr>
            <p:ph type="title" hasCustomPrompt="1"/>
          </p:nvPr>
        </p:nvSpPr>
        <p:spPr>
          <a:xfrm>
            <a:off x="423903" y="-16774"/>
            <a:ext cx="10253238" cy="10972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3000" b="0" kern="1200" dirty="0">
                <a:solidFill>
                  <a:srgbClr val="A5CD39"/>
                </a:solidFill>
                <a:latin typeface="Segoe UI" panose="020B0502040204020203" pitchFamily="34" charset="0"/>
                <a:ea typeface="Segoe UI" panose="020B0502040204020203" pitchFamily="34" charset="0"/>
                <a:cs typeface="Segoe UI" panose="020B0502040204020203" pitchFamily="34" charset="0"/>
              </a:defRPr>
            </a:lvl1pPr>
          </a:lstStyle>
          <a:p>
            <a:r>
              <a:rPr lang="en-US" dirty="0" smtClean="0"/>
              <a:t>Click to Edit Master Title Style</a:t>
            </a:r>
            <a:endParaRPr lang="en-US" dirty="0"/>
          </a:p>
        </p:txBody>
      </p:sp>
      <p:sp>
        <p:nvSpPr>
          <p:cNvPr id="19" name="Text Placeholder 18"/>
          <p:cNvSpPr>
            <a:spLocks noGrp="1"/>
          </p:cNvSpPr>
          <p:nvPr>
            <p:ph type="body" sz="quarter" idx="10"/>
          </p:nvPr>
        </p:nvSpPr>
        <p:spPr>
          <a:xfrm>
            <a:off x="436729" y="1661160"/>
            <a:ext cx="10250424" cy="4542564"/>
          </a:xfrm>
        </p:spPr>
        <p:txBody>
          <a:bodyPr/>
          <a:lstStyle>
            <a:lvl1pPr marL="396875" indent="-342900">
              <a:defRPr lang="en-US" sz="2000" b="0" kern="1200" dirty="0" smtClean="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1pPr>
            <a:lvl2pPr>
              <a:defRPr sz="1800" b="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2pPr>
            <a:lvl3pPr>
              <a:defRPr sz="1600" b="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3pPr>
            <a:lvl4pPr>
              <a:defRPr sz="1400" b="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4pPr>
            <a:lvl5pPr>
              <a:defRPr sz="1200" b="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5pPr>
          </a:lstStyle>
          <a:p>
            <a:pPr marL="341313" lvl="0" indent="-287338" algn="l" defTabSz="914400" rtl="0" eaLnBrk="1" latinLnBrk="0" hangingPunct="1">
              <a:lnSpc>
                <a:spcPts val="2700"/>
              </a:lnSpc>
              <a:spcBef>
                <a:spcPts val="600"/>
              </a:spcBef>
              <a:buFont typeface="Arial" panose="020B0604020202020204" pitchFamily="34" charset="0"/>
              <a:buChar cha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p:nvSpPr>
        <p:spPr>
          <a:xfrm>
            <a:off x="11743267" y="342292"/>
            <a:ext cx="444504" cy="245534"/>
          </a:xfrm>
          <a:prstGeom prst="rect">
            <a:avLst/>
          </a:prstGeom>
          <a:solidFill>
            <a:srgbClr val="6D6E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a typeface="Segoe UI" panose="020B0502040204020203" pitchFamily="34" charset="0"/>
              <a:cs typeface="Segoe UI" panose="020B0502040204020203" pitchFamily="34" charset="0"/>
            </a:endParaRPr>
          </a:p>
        </p:txBody>
      </p:sp>
      <p:grpSp>
        <p:nvGrpSpPr>
          <p:cNvPr id="9" name="Group 8"/>
          <p:cNvGrpSpPr/>
          <p:nvPr userDrawn="1"/>
        </p:nvGrpSpPr>
        <p:grpSpPr>
          <a:xfrm>
            <a:off x="79961" y="223417"/>
            <a:ext cx="342900" cy="444501"/>
            <a:chOff x="176213" y="111125"/>
            <a:chExt cx="342900" cy="444501"/>
          </a:xfrm>
        </p:grpSpPr>
        <p:sp>
          <p:nvSpPr>
            <p:cNvPr id="10" name="Freeform 9"/>
            <p:cNvSpPr>
              <a:spLocks/>
            </p:cNvSpPr>
            <p:nvPr/>
          </p:nvSpPr>
          <p:spPr bwMode="auto">
            <a:xfrm>
              <a:off x="293688" y="334963"/>
              <a:ext cx="225425" cy="220663"/>
            </a:xfrm>
            <a:custGeom>
              <a:avLst/>
              <a:gdLst>
                <a:gd name="T0" fmla="*/ 73 w 142"/>
                <a:gd name="T1" fmla="*/ 0 h 139"/>
                <a:gd name="T2" fmla="*/ 0 w 142"/>
                <a:gd name="T3" fmla="*/ 139 h 139"/>
                <a:gd name="T4" fmla="*/ 66 w 142"/>
                <a:gd name="T5" fmla="*/ 139 h 139"/>
                <a:gd name="T6" fmla="*/ 142 w 142"/>
                <a:gd name="T7" fmla="*/ 0 h 139"/>
                <a:gd name="T8" fmla="*/ 73 w 142"/>
                <a:gd name="T9" fmla="*/ 0 h 139"/>
              </a:gdLst>
              <a:ahLst/>
              <a:cxnLst>
                <a:cxn ang="0">
                  <a:pos x="T0" y="T1"/>
                </a:cxn>
                <a:cxn ang="0">
                  <a:pos x="T2" y="T3"/>
                </a:cxn>
                <a:cxn ang="0">
                  <a:pos x="T4" y="T5"/>
                </a:cxn>
                <a:cxn ang="0">
                  <a:pos x="T6" y="T7"/>
                </a:cxn>
                <a:cxn ang="0">
                  <a:pos x="T8" y="T9"/>
                </a:cxn>
              </a:cxnLst>
              <a:rect l="0" t="0" r="r" b="b"/>
              <a:pathLst>
                <a:path w="142" h="139">
                  <a:moveTo>
                    <a:pt x="73" y="0"/>
                  </a:moveTo>
                  <a:lnTo>
                    <a:pt x="0" y="139"/>
                  </a:lnTo>
                  <a:lnTo>
                    <a:pt x="66" y="139"/>
                  </a:lnTo>
                  <a:lnTo>
                    <a:pt x="142" y="0"/>
                  </a:lnTo>
                  <a:lnTo>
                    <a:pt x="73" y="0"/>
                  </a:lnTo>
                  <a:close/>
                </a:path>
              </a:pathLst>
            </a:custGeom>
            <a:solidFill>
              <a:srgbClr val="A5CD39"/>
            </a:solidFill>
            <a:ln>
              <a:noFill/>
            </a:ln>
          </p:spPr>
          <p:txBody>
            <a:bodyPr vert="horz" wrap="square" lIns="91440" tIns="45720" rIns="91440" bIns="45720" numCol="1" anchor="t" anchorCtr="0" compatLnSpc="1">
              <a:prstTxWarp prst="textNoShape">
                <a:avLst/>
              </a:prstTxWarp>
            </a:bodyPr>
            <a:lstStyle/>
            <a:p>
              <a:endParaRPr lang="en-US">
                <a:latin typeface="Segoe UI" panose="020B0502040204020203" pitchFamily="34" charset="0"/>
                <a:ea typeface="Segoe UI" panose="020B0502040204020203" pitchFamily="34" charset="0"/>
                <a:cs typeface="Segoe UI" panose="020B0502040204020203" pitchFamily="34" charset="0"/>
              </a:endParaRPr>
            </a:p>
          </p:txBody>
        </p:sp>
        <p:sp>
          <p:nvSpPr>
            <p:cNvPr id="11" name="Freeform 6"/>
            <p:cNvSpPr>
              <a:spLocks/>
            </p:cNvSpPr>
            <p:nvPr/>
          </p:nvSpPr>
          <p:spPr bwMode="auto">
            <a:xfrm>
              <a:off x="176213" y="111125"/>
              <a:ext cx="222250" cy="220663"/>
            </a:xfrm>
            <a:custGeom>
              <a:avLst/>
              <a:gdLst>
                <a:gd name="T0" fmla="*/ 67 w 140"/>
                <a:gd name="T1" fmla="*/ 0 h 139"/>
                <a:gd name="T2" fmla="*/ 0 w 140"/>
                <a:gd name="T3" fmla="*/ 0 h 139"/>
                <a:gd name="T4" fmla="*/ 74 w 140"/>
                <a:gd name="T5" fmla="*/ 139 h 139"/>
                <a:gd name="T6" fmla="*/ 140 w 140"/>
                <a:gd name="T7" fmla="*/ 139 h 139"/>
                <a:gd name="T8" fmla="*/ 67 w 140"/>
                <a:gd name="T9" fmla="*/ 0 h 139"/>
              </a:gdLst>
              <a:ahLst/>
              <a:cxnLst>
                <a:cxn ang="0">
                  <a:pos x="T0" y="T1"/>
                </a:cxn>
                <a:cxn ang="0">
                  <a:pos x="T2" y="T3"/>
                </a:cxn>
                <a:cxn ang="0">
                  <a:pos x="T4" y="T5"/>
                </a:cxn>
                <a:cxn ang="0">
                  <a:pos x="T6" y="T7"/>
                </a:cxn>
                <a:cxn ang="0">
                  <a:pos x="T8" y="T9"/>
                </a:cxn>
              </a:cxnLst>
              <a:rect l="0" t="0" r="r" b="b"/>
              <a:pathLst>
                <a:path w="140" h="139">
                  <a:moveTo>
                    <a:pt x="67" y="0"/>
                  </a:moveTo>
                  <a:lnTo>
                    <a:pt x="0" y="0"/>
                  </a:lnTo>
                  <a:lnTo>
                    <a:pt x="74" y="139"/>
                  </a:lnTo>
                  <a:lnTo>
                    <a:pt x="140" y="139"/>
                  </a:lnTo>
                  <a:lnTo>
                    <a:pt x="67" y="0"/>
                  </a:lnTo>
                  <a:close/>
                </a:path>
              </a:pathLst>
            </a:custGeom>
            <a:solidFill>
              <a:srgbClr val="A5CD39"/>
            </a:solidFill>
            <a:ln>
              <a:noFill/>
            </a:ln>
          </p:spPr>
          <p:txBody>
            <a:bodyPr vert="horz" wrap="square" lIns="91440" tIns="45720" rIns="91440" bIns="45720" numCol="1" anchor="t" anchorCtr="0" compatLnSpc="1">
              <a:prstTxWarp prst="textNoShape">
                <a:avLst/>
              </a:prstTxWarp>
            </a:bodyPr>
            <a:lstStyle/>
            <a:p>
              <a:endParaRPr lang="en-US">
                <a:latin typeface="Segoe UI" panose="020B0502040204020203" pitchFamily="34" charset="0"/>
                <a:ea typeface="Segoe UI" panose="020B0502040204020203" pitchFamily="34" charset="0"/>
                <a:cs typeface="Segoe UI" panose="020B0502040204020203" pitchFamily="34" charset="0"/>
              </a:endParaRPr>
            </a:p>
          </p:txBody>
        </p:sp>
      </p:grpSp>
      <p:sp>
        <p:nvSpPr>
          <p:cNvPr id="12" name="Rectangle 26"/>
          <p:cNvSpPr>
            <a:spLocks noChangeArrowheads="1"/>
          </p:cNvSpPr>
          <p:nvPr userDrawn="1"/>
        </p:nvSpPr>
        <p:spPr bwMode="black">
          <a:xfrm>
            <a:off x="11743267" y="282179"/>
            <a:ext cx="457200" cy="365760"/>
          </a:xfrm>
          <a:prstGeom prst="rect">
            <a:avLst/>
          </a:prstGeom>
          <a:noFill/>
        </p:spPr>
        <p:txBody>
          <a:bodyPr vert="horz" lIns="91440" tIns="45720" rIns="91440" bIns="45720" rtlCol="0" anchor="ctr"/>
          <a:lstStyle/>
          <a:p>
            <a:pPr marL="0" algn="ctr" defTabSz="914400" rtl="0" eaLnBrk="1" latinLnBrk="0" hangingPunct="1">
              <a:spcBef>
                <a:spcPct val="0"/>
              </a:spcBef>
              <a:tabLst>
                <a:tab pos="461963" algn="l"/>
                <a:tab pos="4572000" algn="ctr"/>
                <a:tab pos="8461375" algn="r"/>
                <a:tab pos="8855075" algn="r"/>
              </a:tabLst>
              <a:defRPr/>
            </a:pPr>
            <a:fld id="{E46DE64C-7D15-458B-8CF1-EEE6A14FF4AB}" type="slidenum">
              <a:rPr lang="en-US" sz="1100" b="1" kern="1200">
                <a:solidFill>
                  <a:schemeClr val="bg1"/>
                </a:solidFill>
                <a:latin typeface="Segoe UI" panose="020B0502040204020203" pitchFamily="34" charset="0"/>
                <a:ea typeface="Segoe UI" panose="020B0502040204020203" pitchFamily="34" charset="0"/>
                <a:cs typeface="Segoe UI" panose="020B0502040204020203" pitchFamily="34" charset="0"/>
              </a:rPr>
              <a:pPr marL="0" algn="ctr" defTabSz="914400" rtl="0" eaLnBrk="1" latinLnBrk="0" hangingPunct="1">
                <a:spcBef>
                  <a:spcPct val="0"/>
                </a:spcBef>
                <a:tabLst>
                  <a:tab pos="461963" algn="l"/>
                  <a:tab pos="4572000" algn="ctr"/>
                  <a:tab pos="8461375" algn="r"/>
                  <a:tab pos="8855075" algn="r"/>
                </a:tabLst>
                <a:defRPr/>
              </a:pPr>
              <a:t>‹Nº›</a:t>
            </a:fld>
            <a:endParaRPr lang="en-US" sz="1100" b="1" kern="12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79339124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_red">
    <p:spTree>
      <p:nvGrpSpPr>
        <p:cNvPr id="1" name=""/>
        <p:cNvGrpSpPr/>
        <p:nvPr/>
      </p:nvGrpSpPr>
      <p:grpSpPr>
        <a:xfrm>
          <a:off x="0" y="0"/>
          <a:ext cx="0" cy="0"/>
          <a:chOff x="0" y="0"/>
          <a:chExt cx="0" cy="0"/>
        </a:xfrm>
      </p:grpSpPr>
      <p:sp>
        <p:nvSpPr>
          <p:cNvPr id="13" name="Title Placeholder 1"/>
          <p:cNvSpPr>
            <a:spLocks noGrp="1"/>
          </p:cNvSpPr>
          <p:nvPr>
            <p:ph type="title" hasCustomPrompt="1"/>
          </p:nvPr>
        </p:nvSpPr>
        <p:spPr>
          <a:xfrm>
            <a:off x="423903" y="-16774"/>
            <a:ext cx="10253238" cy="10972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3000" b="0" kern="1200" dirty="0">
                <a:solidFill>
                  <a:schemeClr val="accent1"/>
                </a:solidFill>
                <a:latin typeface="Segoe UI" panose="020B0502040204020203" pitchFamily="34" charset="0"/>
                <a:ea typeface="Segoe UI" panose="020B0502040204020203" pitchFamily="34" charset="0"/>
                <a:cs typeface="Segoe UI" panose="020B0502040204020203" pitchFamily="34" charset="0"/>
              </a:defRPr>
            </a:lvl1pPr>
          </a:lstStyle>
          <a:p>
            <a:r>
              <a:rPr lang="en-US" dirty="0" smtClean="0"/>
              <a:t>Click to Edit Master Title Style</a:t>
            </a:r>
            <a:endParaRPr lang="en-US" dirty="0"/>
          </a:p>
        </p:txBody>
      </p:sp>
      <p:sp>
        <p:nvSpPr>
          <p:cNvPr id="19" name="Text Placeholder 18"/>
          <p:cNvSpPr>
            <a:spLocks noGrp="1"/>
          </p:cNvSpPr>
          <p:nvPr>
            <p:ph type="body" sz="quarter" idx="10"/>
          </p:nvPr>
        </p:nvSpPr>
        <p:spPr>
          <a:xfrm>
            <a:off x="436729" y="1661160"/>
            <a:ext cx="10250424" cy="4542564"/>
          </a:xfrm>
        </p:spPr>
        <p:txBody>
          <a:bodyPr/>
          <a:lstStyle>
            <a:lvl1pPr marL="396875" indent="-342900">
              <a:defRPr lang="en-US" sz="2000" b="0" kern="1200" dirty="0" smtClean="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1pPr>
            <a:lvl2pPr>
              <a:defRPr sz="1800" b="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2pPr>
            <a:lvl3pPr>
              <a:defRPr sz="1600" b="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3pPr>
            <a:lvl4pPr>
              <a:defRPr sz="1400" b="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4pPr>
            <a:lvl5pPr>
              <a:defRPr sz="1200" b="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5pPr>
          </a:lstStyle>
          <a:p>
            <a:pPr marL="341313" lvl="0" indent="-287338" algn="l" defTabSz="914400" rtl="0" eaLnBrk="1" latinLnBrk="0" hangingPunct="1">
              <a:lnSpc>
                <a:spcPts val="2700"/>
              </a:lnSpc>
              <a:spcBef>
                <a:spcPts val="600"/>
              </a:spcBef>
              <a:buFont typeface="Arial" panose="020B0604020202020204" pitchFamily="34" charset="0"/>
              <a:buChar cha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p:nvSpPr>
        <p:spPr>
          <a:xfrm>
            <a:off x="11743267" y="342292"/>
            <a:ext cx="444504" cy="245534"/>
          </a:xfrm>
          <a:prstGeom prst="rect">
            <a:avLst/>
          </a:prstGeom>
          <a:solidFill>
            <a:srgbClr val="6D6E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a typeface="Segoe UI" panose="020B0502040204020203" pitchFamily="34" charset="0"/>
              <a:cs typeface="Segoe UI" panose="020B0502040204020203" pitchFamily="34" charset="0"/>
            </a:endParaRPr>
          </a:p>
        </p:txBody>
      </p:sp>
      <p:grpSp>
        <p:nvGrpSpPr>
          <p:cNvPr id="9" name="Group 8"/>
          <p:cNvGrpSpPr/>
          <p:nvPr userDrawn="1"/>
        </p:nvGrpSpPr>
        <p:grpSpPr>
          <a:xfrm>
            <a:off x="79961" y="223417"/>
            <a:ext cx="342900" cy="444501"/>
            <a:chOff x="176213" y="111125"/>
            <a:chExt cx="342900" cy="444501"/>
          </a:xfrm>
        </p:grpSpPr>
        <p:sp>
          <p:nvSpPr>
            <p:cNvPr id="10" name="Freeform 9"/>
            <p:cNvSpPr>
              <a:spLocks/>
            </p:cNvSpPr>
            <p:nvPr/>
          </p:nvSpPr>
          <p:spPr bwMode="auto">
            <a:xfrm>
              <a:off x="293688" y="334963"/>
              <a:ext cx="225425" cy="220663"/>
            </a:xfrm>
            <a:custGeom>
              <a:avLst/>
              <a:gdLst>
                <a:gd name="T0" fmla="*/ 73 w 142"/>
                <a:gd name="T1" fmla="*/ 0 h 139"/>
                <a:gd name="T2" fmla="*/ 0 w 142"/>
                <a:gd name="T3" fmla="*/ 139 h 139"/>
                <a:gd name="T4" fmla="*/ 66 w 142"/>
                <a:gd name="T5" fmla="*/ 139 h 139"/>
                <a:gd name="T6" fmla="*/ 142 w 142"/>
                <a:gd name="T7" fmla="*/ 0 h 139"/>
                <a:gd name="T8" fmla="*/ 73 w 142"/>
                <a:gd name="T9" fmla="*/ 0 h 139"/>
              </a:gdLst>
              <a:ahLst/>
              <a:cxnLst>
                <a:cxn ang="0">
                  <a:pos x="T0" y="T1"/>
                </a:cxn>
                <a:cxn ang="0">
                  <a:pos x="T2" y="T3"/>
                </a:cxn>
                <a:cxn ang="0">
                  <a:pos x="T4" y="T5"/>
                </a:cxn>
                <a:cxn ang="0">
                  <a:pos x="T6" y="T7"/>
                </a:cxn>
                <a:cxn ang="0">
                  <a:pos x="T8" y="T9"/>
                </a:cxn>
              </a:cxnLst>
              <a:rect l="0" t="0" r="r" b="b"/>
              <a:pathLst>
                <a:path w="142" h="139">
                  <a:moveTo>
                    <a:pt x="73" y="0"/>
                  </a:moveTo>
                  <a:lnTo>
                    <a:pt x="0" y="139"/>
                  </a:lnTo>
                  <a:lnTo>
                    <a:pt x="66" y="139"/>
                  </a:lnTo>
                  <a:lnTo>
                    <a:pt x="142" y="0"/>
                  </a:lnTo>
                  <a:lnTo>
                    <a:pt x="73"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latin typeface="Segoe UI" panose="020B0502040204020203" pitchFamily="34" charset="0"/>
                <a:ea typeface="Segoe UI" panose="020B0502040204020203" pitchFamily="34" charset="0"/>
                <a:cs typeface="Segoe UI" panose="020B0502040204020203" pitchFamily="34" charset="0"/>
              </a:endParaRPr>
            </a:p>
          </p:txBody>
        </p:sp>
        <p:sp>
          <p:nvSpPr>
            <p:cNvPr id="11" name="Freeform 6"/>
            <p:cNvSpPr>
              <a:spLocks/>
            </p:cNvSpPr>
            <p:nvPr/>
          </p:nvSpPr>
          <p:spPr bwMode="auto">
            <a:xfrm>
              <a:off x="176213" y="111125"/>
              <a:ext cx="222250" cy="220663"/>
            </a:xfrm>
            <a:custGeom>
              <a:avLst/>
              <a:gdLst>
                <a:gd name="T0" fmla="*/ 67 w 140"/>
                <a:gd name="T1" fmla="*/ 0 h 139"/>
                <a:gd name="T2" fmla="*/ 0 w 140"/>
                <a:gd name="T3" fmla="*/ 0 h 139"/>
                <a:gd name="T4" fmla="*/ 74 w 140"/>
                <a:gd name="T5" fmla="*/ 139 h 139"/>
                <a:gd name="T6" fmla="*/ 140 w 140"/>
                <a:gd name="T7" fmla="*/ 139 h 139"/>
                <a:gd name="T8" fmla="*/ 67 w 140"/>
                <a:gd name="T9" fmla="*/ 0 h 139"/>
              </a:gdLst>
              <a:ahLst/>
              <a:cxnLst>
                <a:cxn ang="0">
                  <a:pos x="T0" y="T1"/>
                </a:cxn>
                <a:cxn ang="0">
                  <a:pos x="T2" y="T3"/>
                </a:cxn>
                <a:cxn ang="0">
                  <a:pos x="T4" y="T5"/>
                </a:cxn>
                <a:cxn ang="0">
                  <a:pos x="T6" y="T7"/>
                </a:cxn>
                <a:cxn ang="0">
                  <a:pos x="T8" y="T9"/>
                </a:cxn>
              </a:cxnLst>
              <a:rect l="0" t="0" r="r" b="b"/>
              <a:pathLst>
                <a:path w="140" h="139">
                  <a:moveTo>
                    <a:pt x="67" y="0"/>
                  </a:moveTo>
                  <a:lnTo>
                    <a:pt x="0" y="0"/>
                  </a:lnTo>
                  <a:lnTo>
                    <a:pt x="74" y="139"/>
                  </a:lnTo>
                  <a:lnTo>
                    <a:pt x="140" y="139"/>
                  </a:lnTo>
                  <a:lnTo>
                    <a:pt x="67"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latin typeface="Segoe UI" panose="020B0502040204020203" pitchFamily="34" charset="0"/>
                <a:ea typeface="Segoe UI" panose="020B0502040204020203" pitchFamily="34" charset="0"/>
                <a:cs typeface="Segoe UI" panose="020B0502040204020203" pitchFamily="34" charset="0"/>
              </a:endParaRPr>
            </a:p>
          </p:txBody>
        </p:sp>
      </p:grpSp>
      <p:sp>
        <p:nvSpPr>
          <p:cNvPr id="12" name="Rectangle 26"/>
          <p:cNvSpPr>
            <a:spLocks noChangeArrowheads="1"/>
          </p:cNvSpPr>
          <p:nvPr userDrawn="1"/>
        </p:nvSpPr>
        <p:spPr bwMode="black">
          <a:xfrm>
            <a:off x="11743267" y="282179"/>
            <a:ext cx="457200" cy="365760"/>
          </a:xfrm>
          <a:prstGeom prst="rect">
            <a:avLst/>
          </a:prstGeom>
          <a:noFill/>
        </p:spPr>
        <p:txBody>
          <a:bodyPr vert="horz" lIns="91440" tIns="45720" rIns="91440" bIns="45720" rtlCol="0" anchor="ctr"/>
          <a:lstStyle/>
          <a:p>
            <a:pPr marL="0" algn="ctr" defTabSz="914400" rtl="0" eaLnBrk="1" latinLnBrk="0" hangingPunct="1">
              <a:spcBef>
                <a:spcPct val="0"/>
              </a:spcBef>
              <a:tabLst>
                <a:tab pos="461963" algn="l"/>
                <a:tab pos="4572000" algn="ctr"/>
                <a:tab pos="8461375" algn="r"/>
                <a:tab pos="8855075" algn="r"/>
              </a:tabLst>
              <a:defRPr/>
            </a:pPr>
            <a:fld id="{E46DE64C-7D15-458B-8CF1-EEE6A14FF4AB}" type="slidenum">
              <a:rPr lang="en-US" sz="1100" b="1" kern="1200">
                <a:solidFill>
                  <a:schemeClr val="bg1"/>
                </a:solidFill>
                <a:latin typeface="Segoe UI" panose="020B0502040204020203" pitchFamily="34" charset="0"/>
                <a:ea typeface="Segoe UI" panose="020B0502040204020203" pitchFamily="34" charset="0"/>
                <a:cs typeface="Segoe UI" panose="020B0502040204020203" pitchFamily="34" charset="0"/>
              </a:rPr>
              <a:pPr marL="0" algn="ctr" defTabSz="914400" rtl="0" eaLnBrk="1" latinLnBrk="0" hangingPunct="1">
                <a:spcBef>
                  <a:spcPct val="0"/>
                </a:spcBef>
                <a:tabLst>
                  <a:tab pos="461963" algn="l"/>
                  <a:tab pos="4572000" algn="ctr"/>
                  <a:tab pos="8461375" algn="r"/>
                  <a:tab pos="8855075" algn="r"/>
                </a:tabLst>
                <a:defRPr/>
              </a:pPr>
              <a:t>‹Nº›</a:t>
            </a:fld>
            <a:endParaRPr lang="en-US" sz="1100" b="1" kern="12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41798581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_blue">
    <p:spTree>
      <p:nvGrpSpPr>
        <p:cNvPr id="1" name=""/>
        <p:cNvGrpSpPr/>
        <p:nvPr/>
      </p:nvGrpSpPr>
      <p:grpSpPr>
        <a:xfrm>
          <a:off x="0" y="0"/>
          <a:ext cx="0" cy="0"/>
          <a:chOff x="0" y="0"/>
          <a:chExt cx="0" cy="0"/>
        </a:xfrm>
      </p:grpSpPr>
      <p:sp>
        <p:nvSpPr>
          <p:cNvPr id="13" name="Title Placeholder 1"/>
          <p:cNvSpPr>
            <a:spLocks noGrp="1"/>
          </p:cNvSpPr>
          <p:nvPr>
            <p:ph type="title" hasCustomPrompt="1"/>
          </p:nvPr>
        </p:nvSpPr>
        <p:spPr>
          <a:xfrm>
            <a:off x="423903" y="-16774"/>
            <a:ext cx="10253238" cy="10972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3000" b="0" kern="1200" dirty="0">
                <a:solidFill>
                  <a:schemeClr val="accent5"/>
                </a:solidFill>
                <a:latin typeface="Segoe UI" panose="020B0502040204020203" pitchFamily="34" charset="0"/>
                <a:ea typeface="Segoe UI" panose="020B0502040204020203" pitchFamily="34" charset="0"/>
                <a:cs typeface="Segoe UI" panose="020B0502040204020203" pitchFamily="34" charset="0"/>
              </a:defRPr>
            </a:lvl1pPr>
          </a:lstStyle>
          <a:p>
            <a:r>
              <a:rPr lang="en-US" dirty="0" smtClean="0"/>
              <a:t>Click to Edit Master Title Style</a:t>
            </a:r>
            <a:endParaRPr lang="en-US" dirty="0"/>
          </a:p>
        </p:txBody>
      </p:sp>
      <p:sp>
        <p:nvSpPr>
          <p:cNvPr id="19" name="Text Placeholder 18"/>
          <p:cNvSpPr>
            <a:spLocks noGrp="1"/>
          </p:cNvSpPr>
          <p:nvPr>
            <p:ph type="body" sz="quarter" idx="10"/>
          </p:nvPr>
        </p:nvSpPr>
        <p:spPr>
          <a:xfrm>
            <a:off x="436729" y="1661160"/>
            <a:ext cx="10250424" cy="4542564"/>
          </a:xfrm>
        </p:spPr>
        <p:txBody>
          <a:bodyPr/>
          <a:lstStyle>
            <a:lvl1pPr marL="396875" indent="-342900">
              <a:defRPr lang="en-US" sz="2000" b="0" kern="1200" dirty="0" smtClean="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1pPr>
            <a:lvl2pPr>
              <a:defRPr sz="1800" b="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2pPr>
            <a:lvl3pPr>
              <a:defRPr sz="1600" b="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3pPr>
            <a:lvl4pPr>
              <a:defRPr sz="1400" b="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4pPr>
            <a:lvl5pPr>
              <a:defRPr sz="1200" b="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5pPr>
          </a:lstStyle>
          <a:p>
            <a:pPr marL="341313" lvl="0" indent="-287338" algn="l" defTabSz="914400" rtl="0" eaLnBrk="1" latinLnBrk="0" hangingPunct="1">
              <a:lnSpc>
                <a:spcPts val="2700"/>
              </a:lnSpc>
              <a:spcBef>
                <a:spcPts val="600"/>
              </a:spcBef>
              <a:buFont typeface="Arial" panose="020B0604020202020204" pitchFamily="34" charset="0"/>
              <a:buChar cha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p:nvSpPr>
        <p:spPr>
          <a:xfrm>
            <a:off x="11743267" y="342292"/>
            <a:ext cx="444504" cy="245534"/>
          </a:xfrm>
          <a:prstGeom prst="rect">
            <a:avLst/>
          </a:prstGeom>
          <a:solidFill>
            <a:srgbClr val="6D6E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a:latin typeface="Segoe UI" panose="020B0502040204020203" pitchFamily="34" charset="0"/>
              <a:ea typeface="Segoe UI" panose="020B0502040204020203" pitchFamily="34" charset="0"/>
              <a:cs typeface="Segoe UI" panose="020B0502040204020203" pitchFamily="34" charset="0"/>
            </a:endParaRPr>
          </a:p>
        </p:txBody>
      </p:sp>
      <p:grpSp>
        <p:nvGrpSpPr>
          <p:cNvPr id="9" name="Group 8"/>
          <p:cNvGrpSpPr/>
          <p:nvPr userDrawn="1"/>
        </p:nvGrpSpPr>
        <p:grpSpPr>
          <a:xfrm>
            <a:off x="79961" y="223417"/>
            <a:ext cx="342900" cy="444501"/>
            <a:chOff x="176213" y="111125"/>
            <a:chExt cx="342900" cy="444501"/>
          </a:xfrm>
        </p:grpSpPr>
        <p:sp>
          <p:nvSpPr>
            <p:cNvPr id="10" name="Freeform 9"/>
            <p:cNvSpPr>
              <a:spLocks/>
            </p:cNvSpPr>
            <p:nvPr/>
          </p:nvSpPr>
          <p:spPr bwMode="auto">
            <a:xfrm>
              <a:off x="293688" y="334963"/>
              <a:ext cx="225425" cy="220663"/>
            </a:xfrm>
            <a:custGeom>
              <a:avLst/>
              <a:gdLst>
                <a:gd name="T0" fmla="*/ 73 w 142"/>
                <a:gd name="T1" fmla="*/ 0 h 139"/>
                <a:gd name="T2" fmla="*/ 0 w 142"/>
                <a:gd name="T3" fmla="*/ 139 h 139"/>
                <a:gd name="T4" fmla="*/ 66 w 142"/>
                <a:gd name="T5" fmla="*/ 139 h 139"/>
                <a:gd name="T6" fmla="*/ 142 w 142"/>
                <a:gd name="T7" fmla="*/ 0 h 139"/>
                <a:gd name="T8" fmla="*/ 73 w 142"/>
                <a:gd name="T9" fmla="*/ 0 h 139"/>
              </a:gdLst>
              <a:ahLst/>
              <a:cxnLst>
                <a:cxn ang="0">
                  <a:pos x="T0" y="T1"/>
                </a:cxn>
                <a:cxn ang="0">
                  <a:pos x="T2" y="T3"/>
                </a:cxn>
                <a:cxn ang="0">
                  <a:pos x="T4" y="T5"/>
                </a:cxn>
                <a:cxn ang="0">
                  <a:pos x="T6" y="T7"/>
                </a:cxn>
                <a:cxn ang="0">
                  <a:pos x="T8" y="T9"/>
                </a:cxn>
              </a:cxnLst>
              <a:rect l="0" t="0" r="r" b="b"/>
              <a:pathLst>
                <a:path w="142" h="139">
                  <a:moveTo>
                    <a:pt x="73" y="0"/>
                  </a:moveTo>
                  <a:lnTo>
                    <a:pt x="0" y="139"/>
                  </a:lnTo>
                  <a:lnTo>
                    <a:pt x="66" y="139"/>
                  </a:lnTo>
                  <a:lnTo>
                    <a:pt x="142" y="0"/>
                  </a:lnTo>
                  <a:lnTo>
                    <a:pt x="73"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b="0">
                <a:latin typeface="Segoe UI" panose="020B0502040204020203" pitchFamily="34" charset="0"/>
                <a:ea typeface="Segoe UI" panose="020B0502040204020203" pitchFamily="34" charset="0"/>
                <a:cs typeface="Segoe UI" panose="020B0502040204020203" pitchFamily="34" charset="0"/>
              </a:endParaRPr>
            </a:p>
          </p:txBody>
        </p:sp>
        <p:sp>
          <p:nvSpPr>
            <p:cNvPr id="11" name="Freeform 6"/>
            <p:cNvSpPr>
              <a:spLocks/>
            </p:cNvSpPr>
            <p:nvPr/>
          </p:nvSpPr>
          <p:spPr bwMode="auto">
            <a:xfrm>
              <a:off x="176213" y="111125"/>
              <a:ext cx="222250" cy="220663"/>
            </a:xfrm>
            <a:custGeom>
              <a:avLst/>
              <a:gdLst>
                <a:gd name="T0" fmla="*/ 67 w 140"/>
                <a:gd name="T1" fmla="*/ 0 h 139"/>
                <a:gd name="T2" fmla="*/ 0 w 140"/>
                <a:gd name="T3" fmla="*/ 0 h 139"/>
                <a:gd name="T4" fmla="*/ 74 w 140"/>
                <a:gd name="T5" fmla="*/ 139 h 139"/>
                <a:gd name="T6" fmla="*/ 140 w 140"/>
                <a:gd name="T7" fmla="*/ 139 h 139"/>
                <a:gd name="T8" fmla="*/ 67 w 140"/>
                <a:gd name="T9" fmla="*/ 0 h 139"/>
              </a:gdLst>
              <a:ahLst/>
              <a:cxnLst>
                <a:cxn ang="0">
                  <a:pos x="T0" y="T1"/>
                </a:cxn>
                <a:cxn ang="0">
                  <a:pos x="T2" y="T3"/>
                </a:cxn>
                <a:cxn ang="0">
                  <a:pos x="T4" y="T5"/>
                </a:cxn>
                <a:cxn ang="0">
                  <a:pos x="T6" y="T7"/>
                </a:cxn>
                <a:cxn ang="0">
                  <a:pos x="T8" y="T9"/>
                </a:cxn>
              </a:cxnLst>
              <a:rect l="0" t="0" r="r" b="b"/>
              <a:pathLst>
                <a:path w="140" h="139">
                  <a:moveTo>
                    <a:pt x="67" y="0"/>
                  </a:moveTo>
                  <a:lnTo>
                    <a:pt x="0" y="0"/>
                  </a:lnTo>
                  <a:lnTo>
                    <a:pt x="74" y="139"/>
                  </a:lnTo>
                  <a:lnTo>
                    <a:pt x="140" y="139"/>
                  </a:lnTo>
                  <a:lnTo>
                    <a:pt x="67"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b="0">
                <a:latin typeface="Segoe UI" panose="020B0502040204020203" pitchFamily="34" charset="0"/>
                <a:ea typeface="Segoe UI" panose="020B0502040204020203" pitchFamily="34" charset="0"/>
                <a:cs typeface="Segoe UI" panose="020B0502040204020203" pitchFamily="34" charset="0"/>
              </a:endParaRPr>
            </a:p>
          </p:txBody>
        </p:sp>
      </p:grpSp>
      <p:sp>
        <p:nvSpPr>
          <p:cNvPr id="12" name="Rectangle 26"/>
          <p:cNvSpPr>
            <a:spLocks noChangeArrowheads="1"/>
          </p:cNvSpPr>
          <p:nvPr userDrawn="1"/>
        </p:nvSpPr>
        <p:spPr bwMode="black">
          <a:xfrm>
            <a:off x="11743267" y="282179"/>
            <a:ext cx="457200" cy="365760"/>
          </a:xfrm>
          <a:prstGeom prst="rect">
            <a:avLst/>
          </a:prstGeom>
          <a:noFill/>
        </p:spPr>
        <p:txBody>
          <a:bodyPr vert="horz" lIns="91440" tIns="45720" rIns="91440" bIns="45720" rtlCol="0" anchor="ctr"/>
          <a:lstStyle/>
          <a:p>
            <a:pPr marL="0" algn="ctr" defTabSz="914400" rtl="0" eaLnBrk="1" latinLnBrk="0" hangingPunct="1">
              <a:spcBef>
                <a:spcPct val="0"/>
              </a:spcBef>
              <a:tabLst>
                <a:tab pos="461963" algn="l"/>
                <a:tab pos="4572000" algn="ctr"/>
                <a:tab pos="8461375" algn="r"/>
                <a:tab pos="8855075" algn="r"/>
              </a:tabLst>
              <a:defRPr/>
            </a:pPr>
            <a:fld id="{E46DE64C-7D15-458B-8CF1-EEE6A14FF4AB}" type="slidenum">
              <a:rPr lang="en-US" sz="1100" b="1" kern="1200">
                <a:solidFill>
                  <a:schemeClr val="bg1"/>
                </a:solidFill>
                <a:latin typeface="Segoe UI" panose="020B0502040204020203" pitchFamily="34" charset="0"/>
                <a:ea typeface="Segoe UI" panose="020B0502040204020203" pitchFamily="34" charset="0"/>
                <a:cs typeface="Segoe UI" panose="020B0502040204020203" pitchFamily="34" charset="0"/>
              </a:rPr>
              <a:pPr marL="0" algn="ctr" defTabSz="914400" rtl="0" eaLnBrk="1" latinLnBrk="0" hangingPunct="1">
                <a:spcBef>
                  <a:spcPct val="0"/>
                </a:spcBef>
                <a:tabLst>
                  <a:tab pos="461963" algn="l"/>
                  <a:tab pos="4572000" algn="ctr"/>
                  <a:tab pos="8461375" algn="r"/>
                  <a:tab pos="8855075" algn="r"/>
                </a:tabLst>
                <a:defRPr/>
              </a:pPr>
              <a:t>‹Nº›</a:t>
            </a:fld>
            <a:endParaRPr lang="en-US" sz="1100" b="1" kern="12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9189428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_grey">
    <p:spTree>
      <p:nvGrpSpPr>
        <p:cNvPr id="1" name=""/>
        <p:cNvGrpSpPr/>
        <p:nvPr/>
      </p:nvGrpSpPr>
      <p:grpSpPr>
        <a:xfrm>
          <a:off x="0" y="0"/>
          <a:ext cx="0" cy="0"/>
          <a:chOff x="0" y="0"/>
          <a:chExt cx="0" cy="0"/>
        </a:xfrm>
      </p:grpSpPr>
      <p:sp>
        <p:nvSpPr>
          <p:cNvPr id="13" name="Title Placeholder 1"/>
          <p:cNvSpPr>
            <a:spLocks noGrp="1"/>
          </p:cNvSpPr>
          <p:nvPr>
            <p:ph type="title" hasCustomPrompt="1"/>
          </p:nvPr>
        </p:nvSpPr>
        <p:spPr>
          <a:xfrm>
            <a:off x="423903" y="-16774"/>
            <a:ext cx="10253238" cy="10972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3000" b="0" kern="1200" dirty="0">
                <a:solidFill>
                  <a:schemeClr val="tx2"/>
                </a:solidFill>
                <a:latin typeface="Segoe UI" panose="020B0502040204020203" pitchFamily="34" charset="0"/>
                <a:ea typeface="Segoe UI" panose="020B0502040204020203" pitchFamily="34" charset="0"/>
                <a:cs typeface="Segoe UI" panose="020B0502040204020203" pitchFamily="34" charset="0"/>
              </a:defRPr>
            </a:lvl1pPr>
          </a:lstStyle>
          <a:p>
            <a:r>
              <a:rPr lang="en-US" dirty="0" smtClean="0"/>
              <a:t>Click to Edit Master Title Style</a:t>
            </a:r>
            <a:endParaRPr lang="en-US" dirty="0"/>
          </a:p>
        </p:txBody>
      </p:sp>
      <p:sp>
        <p:nvSpPr>
          <p:cNvPr id="19" name="Text Placeholder 18"/>
          <p:cNvSpPr>
            <a:spLocks noGrp="1"/>
          </p:cNvSpPr>
          <p:nvPr>
            <p:ph type="body" sz="quarter" idx="10"/>
          </p:nvPr>
        </p:nvSpPr>
        <p:spPr>
          <a:xfrm>
            <a:off x="436729" y="1661160"/>
            <a:ext cx="10250424" cy="4542564"/>
          </a:xfrm>
        </p:spPr>
        <p:txBody>
          <a:bodyPr/>
          <a:lstStyle>
            <a:lvl1pPr marL="396875" indent="-342900">
              <a:defRPr lang="en-US" sz="2000" b="0" kern="1200" dirty="0" smtClean="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1pPr>
            <a:lvl2pPr>
              <a:defRPr sz="1800" b="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2pPr>
            <a:lvl3pPr>
              <a:defRPr sz="1600" b="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3pPr>
            <a:lvl4pPr>
              <a:defRPr sz="1400" b="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4pPr>
            <a:lvl5pPr>
              <a:defRPr sz="1200" b="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5pPr>
          </a:lstStyle>
          <a:p>
            <a:pPr marL="341313" lvl="0" indent="-287338" algn="l" defTabSz="914400" rtl="0" eaLnBrk="1" latinLnBrk="0" hangingPunct="1">
              <a:lnSpc>
                <a:spcPts val="2700"/>
              </a:lnSpc>
              <a:spcBef>
                <a:spcPts val="600"/>
              </a:spcBef>
              <a:buFont typeface="Arial" panose="020B0604020202020204" pitchFamily="34" charset="0"/>
              <a:buChar cha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p:nvSpPr>
        <p:spPr>
          <a:xfrm>
            <a:off x="11743267" y="342292"/>
            <a:ext cx="444504" cy="245534"/>
          </a:xfrm>
          <a:prstGeom prst="rect">
            <a:avLst/>
          </a:prstGeom>
          <a:solidFill>
            <a:srgbClr val="6D6E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a:latin typeface="Segoe UI" panose="020B0502040204020203" pitchFamily="34" charset="0"/>
              <a:ea typeface="Segoe UI" panose="020B0502040204020203" pitchFamily="34" charset="0"/>
              <a:cs typeface="Segoe UI" panose="020B0502040204020203" pitchFamily="34" charset="0"/>
            </a:endParaRPr>
          </a:p>
        </p:txBody>
      </p:sp>
      <p:grpSp>
        <p:nvGrpSpPr>
          <p:cNvPr id="9" name="Group 8"/>
          <p:cNvGrpSpPr/>
          <p:nvPr userDrawn="1"/>
        </p:nvGrpSpPr>
        <p:grpSpPr>
          <a:xfrm>
            <a:off x="79961" y="223417"/>
            <a:ext cx="342900" cy="444501"/>
            <a:chOff x="176213" y="111125"/>
            <a:chExt cx="342900" cy="444501"/>
          </a:xfrm>
          <a:solidFill>
            <a:schemeClr val="tx2"/>
          </a:solidFill>
        </p:grpSpPr>
        <p:sp>
          <p:nvSpPr>
            <p:cNvPr id="10" name="Freeform 9"/>
            <p:cNvSpPr>
              <a:spLocks/>
            </p:cNvSpPr>
            <p:nvPr/>
          </p:nvSpPr>
          <p:spPr bwMode="auto">
            <a:xfrm>
              <a:off x="293688" y="334963"/>
              <a:ext cx="225425" cy="220663"/>
            </a:xfrm>
            <a:custGeom>
              <a:avLst/>
              <a:gdLst>
                <a:gd name="T0" fmla="*/ 73 w 142"/>
                <a:gd name="T1" fmla="*/ 0 h 139"/>
                <a:gd name="T2" fmla="*/ 0 w 142"/>
                <a:gd name="T3" fmla="*/ 139 h 139"/>
                <a:gd name="T4" fmla="*/ 66 w 142"/>
                <a:gd name="T5" fmla="*/ 139 h 139"/>
                <a:gd name="T6" fmla="*/ 142 w 142"/>
                <a:gd name="T7" fmla="*/ 0 h 139"/>
                <a:gd name="T8" fmla="*/ 73 w 142"/>
                <a:gd name="T9" fmla="*/ 0 h 139"/>
              </a:gdLst>
              <a:ahLst/>
              <a:cxnLst>
                <a:cxn ang="0">
                  <a:pos x="T0" y="T1"/>
                </a:cxn>
                <a:cxn ang="0">
                  <a:pos x="T2" y="T3"/>
                </a:cxn>
                <a:cxn ang="0">
                  <a:pos x="T4" y="T5"/>
                </a:cxn>
                <a:cxn ang="0">
                  <a:pos x="T6" y="T7"/>
                </a:cxn>
                <a:cxn ang="0">
                  <a:pos x="T8" y="T9"/>
                </a:cxn>
              </a:cxnLst>
              <a:rect l="0" t="0" r="r" b="b"/>
              <a:pathLst>
                <a:path w="142" h="139">
                  <a:moveTo>
                    <a:pt x="73" y="0"/>
                  </a:moveTo>
                  <a:lnTo>
                    <a:pt x="0" y="139"/>
                  </a:lnTo>
                  <a:lnTo>
                    <a:pt x="66" y="139"/>
                  </a:lnTo>
                  <a:lnTo>
                    <a:pt x="142" y="0"/>
                  </a:lnTo>
                  <a:lnTo>
                    <a:pt x="73" y="0"/>
                  </a:lnTo>
                  <a:close/>
                </a:path>
              </a:pathLst>
            </a:custGeom>
            <a:grpFill/>
            <a:ln>
              <a:noFill/>
            </a:ln>
          </p:spPr>
          <p:txBody>
            <a:bodyPr vert="horz" wrap="square" lIns="91440" tIns="45720" rIns="91440" bIns="45720" numCol="1" anchor="t" anchorCtr="0" compatLnSpc="1">
              <a:prstTxWarp prst="textNoShape">
                <a:avLst/>
              </a:prstTxWarp>
            </a:bodyPr>
            <a:lstStyle/>
            <a:p>
              <a:endParaRPr lang="en-US" b="0">
                <a:latin typeface="Segoe UI" panose="020B0502040204020203" pitchFamily="34" charset="0"/>
                <a:ea typeface="Segoe UI" panose="020B0502040204020203" pitchFamily="34" charset="0"/>
                <a:cs typeface="Segoe UI" panose="020B0502040204020203" pitchFamily="34" charset="0"/>
              </a:endParaRPr>
            </a:p>
          </p:txBody>
        </p:sp>
        <p:sp>
          <p:nvSpPr>
            <p:cNvPr id="11" name="Freeform 6"/>
            <p:cNvSpPr>
              <a:spLocks/>
            </p:cNvSpPr>
            <p:nvPr/>
          </p:nvSpPr>
          <p:spPr bwMode="auto">
            <a:xfrm>
              <a:off x="176213" y="111125"/>
              <a:ext cx="222250" cy="220663"/>
            </a:xfrm>
            <a:custGeom>
              <a:avLst/>
              <a:gdLst>
                <a:gd name="T0" fmla="*/ 67 w 140"/>
                <a:gd name="T1" fmla="*/ 0 h 139"/>
                <a:gd name="T2" fmla="*/ 0 w 140"/>
                <a:gd name="T3" fmla="*/ 0 h 139"/>
                <a:gd name="T4" fmla="*/ 74 w 140"/>
                <a:gd name="T5" fmla="*/ 139 h 139"/>
                <a:gd name="T6" fmla="*/ 140 w 140"/>
                <a:gd name="T7" fmla="*/ 139 h 139"/>
                <a:gd name="T8" fmla="*/ 67 w 140"/>
                <a:gd name="T9" fmla="*/ 0 h 139"/>
              </a:gdLst>
              <a:ahLst/>
              <a:cxnLst>
                <a:cxn ang="0">
                  <a:pos x="T0" y="T1"/>
                </a:cxn>
                <a:cxn ang="0">
                  <a:pos x="T2" y="T3"/>
                </a:cxn>
                <a:cxn ang="0">
                  <a:pos x="T4" y="T5"/>
                </a:cxn>
                <a:cxn ang="0">
                  <a:pos x="T6" y="T7"/>
                </a:cxn>
                <a:cxn ang="0">
                  <a:pos x="T8" y="T9"/>
                </a:cxn>
              </a:cxnLst>
              <a:rect l="0" t="0" r="r" b="b"/>
              <a:pathLst>
                <a:path w="140" h="139">
                  <a:moveTo>
                    <a:pt x="67" y="0"/>
                  </a:moveTo>
                  <a:lnTo>
                    <a:pt x="0" y="0"/>
                  </a:lnTo>
                  <a:lnTo>
                    <a:pt x="74" y="139"/>
                  </a:lnTo>
                  <a:lnTo>
                    <a:pt x="140" y="139"/>
                  </a:lnTo>
                  <a:lnTo>
                    <a:pt x="67" y="0"/>
                  </a:lnTo>
                  <a:close/>
                </a:path>
              </a:pathLst>
            </a:custGeom>
            <a:grpFill/>
            <a:ln>
              <a:noFill/>
            </a:ln>
          </p:spPr>
          <p:txBody>
            <a:bodyPr vert="horz" wrap="square" lIns="91440" tIns="45720" rIns="91440" bIns="45720" numCol="1" anchor="t" anchorCtr="0" compatLnSpc="1">
              <a:prstTxWarp prst="textNoShape">
                <a:avLst/>
              </a:prstTxWarp>
            </a:bodyPr>
            <a:lstStyle/>
            <a:p>
              <a:endParaRPr lang="en-US" b="0">
                <a:latin typeface="Segoe UI" panose="020B0502040204020203" pitchFamily="34" charset="0"/>
                <a:ea typeface="Segoe UI" panose="020B0502040204020203" pitchFamily="34" charset="0"/>
                <a:cs typeface="Segoe UI" panose="020B0502040204020203" pitchFamily="34" charset="0"/>
              </a:endParaRPr>
            </a:p>
          </p:txBody>
        </p:sp>
      </p:grpSp>
      <p:sp>
        <p:nvSpPr>
          <p:cNvPr id="12" name="Rectangle 26"/>
          <p:cNvSpPr>
            <a:spLocks noChangeArrowheads="1"/>
          </p:cNvSpPr>
          <p:nvPr userDrawn="1"/>
        </p:nvSpPr>
        <p:spPr bwMode="black">
          <a:xfrm>
            <a:off x="11743267" y="282179"/>
            <a:ext cx="457200" cy="365760"/>
          </a:xfrm>
          <a:prstGeom prst="rect">
            <a:avLst/>
          </a:prstGeom>
          <a:noFill/>
        </p:spPr>
        <p:txBody>
          <a:bodyPr vert="horz" lIns="91440" tIns="45720" rIns="91440" bIns="45720" rtlCol="0" anchor="ctr"/>
          <a:lstStyle/>
          <a:p>
            <a:pPr marL="0" algn="ctr" defTabSz="914400" rtl="0" eaLnBrk="1" latinLnBrk="0" hangingPunct="1">
              <a:spcBef>
                <a:spcPct val="0"/>
              </a:spcBef>
              <a:tabLst>
                <a:tab pos="461963" algn="l"/>
                <a:tab pos="4572000" algn="ctr"/>
                <a:tab pos="8461375" algn="r"/>
                <a:tab pos="8855075" algn="r"/>
              </a:tabLst>
              <a:defRPr/>
            </a:pPr>
            <a:fld id="{E46DE64C-7D15-458B-8CF1-EEE6A14FF4AB}" type="slidenum">
              <a:rPr lang="en-US" sz="1100" b="1" kern="1200">
                <a:solidFill>
                  <a:schemeClr val="bg1"/>
                </a:solidFill>
                <a:latin typeface="Segoe UI" panose="020B0502040204020203" pitchFamily="34" charset="0"/>
                <a:ea typeface="Segoe UI" panose="020B0502040204020203" pitchFamily="34" charset="0"/>
                <a:cs typeface="Segoe UI" panose="020B0502040204020203" pitchFamily="34" charset="0"/>
              </a:rPr>
              <a:pPr marL="0" algn="ctr" defTabSz="914400" rtl="0" eaLnBrk="1" latinLnBrk="0" hangingPunct="1">
                <a:spcBef>
                  <a:spcPct val="0"/>
                </a:spcBef>
                <a:tabLst>
                  <a:tab pos="461963" algn="l"/>
                  <a:tab pos="4572000" algn="ctr"/>
                  <a:tab pos="8461375" algn="r"/>
                  <a:tab pos="8855075" algn="r"/>
                </a:tabLst>
                <a:defRPr/>
              </a:pPr>
              <a:t>‹Nº›</a:t>
            </a:fld>
            <a:endParaRPr lang="en-US" sz="1100" b="1" kern="12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11108879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Imagen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54" r="14564"/>
          <a:stretch/>
        </p:blipFill>
        <p:spPr>
          <a:xfrm>
            <a:off x="4404581" y="856"/>
            <a:ext cx="7798191" cy="6858000"/>
          </a:xfrm>
          <a:prstGeom prst="rect">
            <a:avLst/>
          </a:prstGeom>
        </p:spPr>
      </p:pic>
      <p:sp>
        <p:nvSpPr>
          <p:cNvPr id="6" name="Date Placeholder 3" hidden="1"/>
          <p:cNvSpPr>
            <a:spLocks noGrp="1"/>
          </p:cNvSpPr>
          <p:nvPr>
            <p:ph type="dt" sz="half" idx="2"/>
          </p:nvPr>
        </p:nvSpPr>
        <p:spPr>
          <a:xfrm>
            <a:off x="577088" y="6242560"/>
            <a:ext cx="2844800" cy="365125"/>
          </a:xfrm>
          <a:prstGeom prst="rect">
            <a:avLst/>
          </a:prstGeom>
        </p:spPr>
        <p:txBody>
          <a:bodyPr vert="horz" lIns="91430" tIns="45715" rIns="91430" bIns="45715" rtlCol="0" anchor="ctr"/>
          <a:lstStyle>
            <a:lvl1pPr algn="l">
              <a:defRPr sz="1600">
                <a:solidFill>
                  <a:schemeClr val="tx1">
                    <a:tint val="75000"/>
                  </a:schemeClr>
                </a:solidFill>
              </a:defRPr>
            </a:lvl1pPr>
          </a:lstStyle>
          <a:p>
            <a:endParaRPr lang="en-US"/>
          </a:p>
        </p:txBody>
      </p:sp>
      <p:sp>
        <p:nvSpPr>
          <p:cNvPr id="7" name="Footer Placeholder 4" hidden="1"/>
          <p:cNvSpPr>
            <a:spLocks noGrp="1"/>
          </p:cNvSpPr>
          <p:nvPr>
            <p:ph type="ftr" sz="quarter" idx="3"/>
          </p:nvPr>
        </p:nvSpPr>
        <p:spPr>
          <a:xfrm>
            <a:off x="4133088" y="6242560"/>
            <a:ext cx="3860800" cy="365125"/>
          </a:xfrm>
          <a:prstGeom prst="rect">
            <a:avLst/>
          </a:prstGeom>
        </p:spPr>
        <p:txBody>
          <a:bodyPr vert="horz" lIns="91430" tIns="45715" rIns="91430" bIns="45715" rtlCol="0" anchor="ctr"/>
          <a:lstStyle>
            <a:lvl1pPr algn="ctr">
              <a:defRPr sz="1600">
                <a:solidFill>
                  <a:schemeClr val="tx1">
                    <a:tint val="75000"/>
                  </a:schemeClr>
                </a:solidFill>
              </a:defRPr>
            </a:lvl1pPr>
          </a:lstStyle>
          <a:p>
            <a:endParaRPr lang="en-US"/>
          </a:p>
        </p:txBody>
      </p:sp>
      <p:pic>
        <p:nvPicPr>
          <p:cNvPr id="9" name="Cove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2332" y="0"/>
            <a:ext cx="12204331" cy="6858856"/>
          </a:xfrm>
          <a:prstGeom prst="rect">
            <a:avLst/>
          </a:prstGeom>
        </p:spPr>
      </p:pic>
      <p:pic>
        <p:nvPicPr>
          <p:cNvPr id="10" name="logo"/>
          <p:cNvPicPr>
            <a:picLocks noChangeAspect="1" noChangeArrowheads="1"/>
          </p:cNvPicPr>
          <p:nvPr userDrawn="1"/>
        </p:nvPicPr>
        <p:blipFill>
          <a:blip r:embed="rId4" cstate="email">
            <a:extLst>
              <a:ext uri="{28A0092B-C50C-407E-A947-70E740481C1C}">
                <a14:useLocalDpi xmlns:a14="http://schemas.microsoft.com/office/drawing/2010/main" val="0"/>
              </a:ext>
            </a:extLst>
          </a:blip>
          <a:srcRect/>
          <a:stretch>
            <a:fillRect/>
          </a:stretch>
        </p:blipFill>
        <p:spPr bwMode="auto">
          <a:xfrm>
            <a:off x="528324" y="4049236"/>
            <a:ext cx="3077516" cy="1114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Placeholder 1"/>
          <p:cNvSpPr txBox="1">
            <a:spLocks/>
          </p:cNvSpPr>
          <p:nvPr userDrawn="1"/>
        </p:nvSpPr>
        <p:spPr>
          <a:xfrm>
            <a:off x="455286" y="2683363"/>
            <a:ext cx="3150554" cy="569124"/>
          </a:xfrm>
          <a:prstGeom prst="rect">
            <a:avLst/>
          </a:prstGeom>
        </p:spPr>
        <p:txBody>
          <a:bodyPr lIns="91438" tIns="45719" rIns="91438" bIns="45719"/>
          <a:lstStyle>
            <a:lvl1pPr marL="396875" indent="-342900" algn="l" defTabSz="914400" rtl="0" eaLnBrk="1" latinLnBrk="0" hangingPunct="1">
              <a:lnSpc>
                <a:spcPts val="2700"/>
              </a:lnSpc>
              <a:spcBef>
                <a:spcPts val="600"/>
              </a:spcBef>
              <a:buFont typeface="Arial" panose="020B0604020202020204" pitchFamily="34" charset="0"/>
              <a:buChar char="•"/>
              <a:defRPr lang="en-US" sz="2200" b="1" kern="1200" dirty="0" smtClean="0">
                <a:solidFill>
                  <a:schemeClr val="tx1"/>
                </a:solidFill>
                <a:latin typeface="Arial" panose="020B0604020202020204" pitchFamily="34" charset="0"/>
                <a:ea typeface="Verdana" panose="020B0604030504040204" pitchFamily="34" charset="0"/>
                <a:cs typeface="Arial" panose="020B0604020202020204" pitchFamily="34" charset="0"/>
              </a:defRPr>
            </a:lvl1pPr>
            <a:lvl2pPr marL="685800" indent="-228600" algn="l" defTabSz="914400" rtl="0" eaLnBrk="1" latinLnBrk="0" hangingPunct="1">
              <a:lnSpc>
                <a:spcPts val="2700"/>
              </a:lnSpc>
              <a:spcBef>
                <a:spcPts val="0"/>
              </a:spcBef>
              <a:buFont typeface="Arial" panose="020B0604020202020204" pitchFamily="34" charset="0"/>
              <a:buChar char="•"/>
              <a:defRPr sz="2200" kern="1200">
                <a:solidFill>
                  <a:schemeClr val="tx1"/>
                </a:solidFill>
                <a:latin typeface="Arial" panose="020B0604020202020204" pitchFamily="34" charset="0"/>
                <a:ea typeface="Verdana" panose="020B0604030504040204" pitchFamily="34" charset="0"/>
                <a:cs typeface="Arial" panose="020B0604020202020204" pitchFamily="34" charset="0"/>
              </a:defRPr>
            </a:lvl2pPr>
            <a:lvl3pPr marL="1143000" indent="-228600" algn="l" defTabSz="914400" rtl="0" eaLnBrk="1" latinLnBrk="0" hangingPunct="1">
              <a:lnSpc>
                <a:spcPts val="2700"/>
              </a:lnSpc>
              <a:spcBef>
                <a:spcPts val="0"/>
              </a:spcBef>
              <a:buFont typeface="Arial" panose="020B0604020202020204" pitchFamily="34" charset="0"/>
              <a:buChar char="•"/>
              <a:defRPr sz="2000" kern="1200">
                <a:solidFill>
                  <a:schemeClr val="tx1"/>
                </a:solidFill>
                <a:latin typeface="Arial" panose="020B0604020202020204" pitchFamily="34" charset="0"/>
                <a:ea typeface="Verdana" panose="020B0604030504040204" pitchFamily="34" charset="0"/>
                <a:cs typeface="Arial" panose="020B0604020202020204" pitchFamily="34" charset="0"/>
              </a:defRPr>
            </a:lvl3pPr>
            <a:lvl4pPr marL="1600200" indent="-228600" algn="l" defTabSz="914400" rtl="0" eaLnBrk="1" latinLnBrk="0" hangingPunct="1">
              <a:lnSpc>
                <a:spcPts val="2700"/>
              </a:lnSpc>
              <a:spcBef>
                <a:spcPts val="0"/>
              </a:spcBef>
              <a:buFont typeface="Arial" panose="020B0604020202020204" pitchFamily="34" charset="0"/>
              <a:buChar char="•"/>
              <a:defRPr sz="1800" kern="1200">
                <a:solidFill>
                  <a:schemeClr val="tx1"/>
                </a:solidFill>
                <a:latin typeface="Arial" panose="020B0604020202020204" pitchFamily="34" charset="0"/>
                <a:ea typeface="Verdana" panose="020B0604030504040204" pitchFamily="34" charset="0"/>
                <a:cs typeface="Arial" panose="020B0604020202020204" pitchFamily="34" charset="0"/>
              </a:defRPr>
            </a:lvl4pPr>
            <a:lvl5pPr marL="2057400" indent="-228600" algn="l" defTabSz="914400" rtl="0" eaLnBrk="1" latinLnBrk="0" hangingPunct="1">
              <a:lnSpc>
                <a:spcPts val="2700"/>
              </a:lnSpc>
              <a:spcBef>
                <a:spcPts val="0"/>
              </a:spcBef>
              <a:buFont typeface="Arial" panose="020B0604020202020204" pitchFamily="34" charset="0"/>
              <a:buChar char="•"/>
              <a:defRPr sz="1600" kern="1200">
                <a:solidFill>
                  <a:schemeClr val="tx1"/>
                </a:solidFill>
                <a:latin typeface="Arial" panose="020B060402020202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None/>
            </a:pPr>
            <a:r>
              <a:rPr lang="en-US" sz="4800" dirty="0" smtClean="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rPr>
              <a:t>Thank You</a:t>
            </a:r>
            <a:endParaRPr lang="en-US" sz="4800" b="0" dirty="0">
              <a:solidFill>
                <a:srgbClr val="6D6E70"/>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6375358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3081" y="255942"/>
            <a:ext cx="10254060" cy="1097280"/>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23081" y="1478280"/>
            <a:ext cx="10254060" cy="4617719"/>
          </a:xfrm>
          <a:prstGeom prst="rect">
            <a:avLst/>
          </a:prstGeom>
        </p:spPr>
        <p:txBody>
          <a:bodyPr vert="horz" lIns="91440" tIns="45720" rIns="91440" bIns="45720" rtlCol="0">
            <a:noAutofit/>
          </a:bodyPr>
          <a:lstStyle/>
          <a:p>
            <a:pPr marL="341313" lvl="0" indent="-287338" algn="l" defTabSz="914400" rtl="0" eaLnBrk="1" latinLnBrk="0" hangingPunct="1">
              <a:lnSpc>
                <a:spcPts val="2700"/>
              </a:lnSpc>
              <a:spcBef>
                <a:spcPts val="600"/>
              </a:spcBef>
              <a:buFont typeface="Arial" panose="020B0604020202020204" pitchFamily="34" charset="0"/>
              <a:buChar cha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4" name="Picture 3"/>
          <p:cNvPicPr>
            <a:picLocks noChangeAspect="1"/>
          </p:cNvPicPr>
          <p:nvPr userDrawn="1"/>
        </p:nvPicPr>
        <p:blipFill>
          <a:blip r:embed="rId11" cstate="screen">
            <a:extLst>
              <a:ext uri="{28A0092B-C50C-407E-A947-70E740481C1C}">
                <a14:useLocalDpi xmlns:a14="http://schemas.microsoft.com/office/drawing/2010/main" val="0"/>
              </a:ext>
            </a:extLst>
          </a:blip>
          <a:stretch>
            <a:fillRect/>
          </a:stretch>
        </p:blipFill>
        <p:spPr>
          <a:xfrm>
            <a:off x="436725" y="6204259"/>
            <a:ext cx="1469462" cy="535203"/>
          </a:xfrm>
          <a:prstGeom prst="rect">
            <a:avLst/>
          </a:prstGeom>
        </p:spPr>
      </p:pic>
      <p:sp>
        <p:nvSpPr>
          <p:cNvPr id="5" name="Slide Number Placeholder 4"/>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FEF882-6CD0-4D32-9795-667303CCF9A7}" type="slidenum">
              <a:rPr lang="en-US" smtClean="0"/>
              <a:t>‹Nº›</a:t>
            </a:fld>
            <a:endParaRPr lang="en-US"/>
          </a:p>
        </p:txBody>
      </p:sp>
    </p:spTree>
    <p:extLst>
      <p:ext uri="{BB962C8B-B14F-4D97-AF65-F5344CB8AC3E}">
        <p14:creationId xmlns:p14="http://schemas.microsoft.com/office/powerpoint/2010/main" val="139913137"/>
      </p:ext>
    </p:extLst>
  </p:cSld>
  <p:clrMap bg1="lt1" tx1="dk1" bg2="lt2" tx2="dk2" accent1="accent1" accent2="accent2" accent3="accent3" accent4="accent4" accent5="accent5" accent6="accent6" hlink="hlink" folHlink="folHlink"/>
  <p:sldLayoutIdLst>
    <p:sldLayoutId id="2147483678" r:id="rId1"/>
    <p:sldLayoutId id="2147483685" r:id="rId2"/>
    <p:sldLayoutId id="2147483686" r:id="rId3"/>
    <p:sldLayoutId id="2147483687" r:id="rId4"/>
    <p:sldLayoutId id="2147483679" r:id="rId5"/>
    <p:sldLayoutId id="2147483680" r:id="rId6"/>
    <p:sldLayoutId id="2147483681" r:id="rId7"/>
    <p:sldLayoutId id="2147483684" r:id="rId8"/>
    <p:sldLayoutId id="2147483688" r:id="rId9"/>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3000" b="0" kern="1200">
          <a:solidFill>
            <a:srgbClr val="6D6E70"/>
          </a:solidFill>
          <a:latin typeface="Segoe UI" panose="020B0502040204020203" pitchFamily="34" charset="0"/>
          <a:ea typeface="Segoe UI" panose="020B0502040204020203" pitchFamily="34" charset="0"/>
          <a:cs typeface="Segoe UI" panose="020B0502040204020203" pitchFamily="34" charset="0"/>
        </a:defRPr>
      </a:lvl1pPr>
    </p:titleStyle>
    <p:bodyStyle>
      <a:lvl1pPr marL="396875" indent="-342900" algn="l" defTabSz="914400" rtl="0" eaLnBrk="1" latinLnBrk="0" hangingPunct="1">
        <a:lnSpc>
          <a:spcPts val="2700"/>
        </a:lnSpc>
        <a:spcBef>
          <a:spcPts val="600"/>
        </a:spcBef>
        <a:buFont typeface="Arial" panose="020B0604020202020204" pitchFamily="34" charset="0"/>
        <a:buChar char="•"/>
        <a:defRPr lang="en-US" sz="2200" b="0" kern="1200" dirty="0" smtClean="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685800" indent="-228600" algn="l" defTabSz="914400" rtl="0" eaLnBrk="1" latinLnBrk="0" hangingPunct="1">
        <a:lnSpc>
          <a:spcPts val="2700"/>
        </a:lnSpc>
        <a:spcBef>
          <a:spcPts val="0"/>
        </a:spcBef>
        <a:buFont typeface="Arial" panose="020B0604020202020204" pitchFamily="34" charset="0"/>
        <a:buChar char="•"/>
        <a:defRPr sz="22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defTabSz="914400" rtl="0" eaLnBrk="1" latinLnBrk="0" hangingPunct="1">
        <a:lnSpc>
          <a:spcPts val="2700"/>
        </a:lnSpc>
        <a:spcBef>
          <a:spcPts val="0"/>
        </a:spcBef>
        <a:buFont typeface="Arial" panose="020B0604020202020204" pitchFamily="34" charset="0"/>
        <a:buChar char="•"/>
        <a:defRPr sz="20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defTabSz="914400" rtl="0" eaLnBrk="1" latinLnBrk="0" hangingPunct="1">
        <a:lnSpc>
          <a:spcPts val="2700"/>
        </a:lnSpc>
        <a:spcBef>
          <a:spcPts val="0"/>
        </a:spcBef>
        <a:buFont typeface="Arial" panose="020B0604020202020204" pitchFamily="34" charset="0"/>
        <a:buChar char="•"/>
        <a:defRPr sz="18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defTabSz="914400" rtl="0" eaLnBrk="1" latinLnBrk="0" hangingPunct="1">
        <a:lnSpc>
          <a:spcPts val="2700"/>
        </a:lnSpc>
        <a:spcBef>
          <a:spcPts val="0"/>
        </a:spcBef>
        <a:buFont typeface="Arial" panose="020B0604020202020204" pitchFamily="34" charset="0"/>
        <a:buChar char="•"/>
        <a:defRPr sz="16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chart" Target="../charts/chart1.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eg"/><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6.xml"/><Relationship Id="rId5" Type="http://schemas.openxmlformats.org/officeDocument/2006/relationships/image" Target="../media/image25.jpeg"/><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מציין מיקום טקסט 5"/>
          <p:cNvSpPr>
            <a:spLocks noGrp="1"/>
          </p:cNvSpPr>
          <p:nvPr>
            <p:ph type="body" sz="quarter" idx="11"/>
          </p:nvPr>
        </p:nvSpPr>
        <p:spPr>
          <a:xfrm>
            <a:off x="132804" y="6248081"/>
            <a:ext cx="1828800" cy="473394"/>
          </a:xfrm>
        </p:spPr>
        <p:txBody>
          <a:bodyPr/>
          <a:lstStyle/>
          <a:p>
            <a:r>
              <a:rPr lang="es-ES" sz="1400" dirty="0" err="1" smtClean="0"/>
              <a:t>August</a:t>
            </a:r>
            <a:r>
              <a:rPr lang="es-ES" sz="1400" dirty="0" smtClean="0"/>
              <a:t> 26, 2015</a:t>
            </a:r>
            <a:endParaRPr lang="he-IL" sz="1400" dirty="0"/>
          </a:p>
        </p:txBody>
      </p:sp>
      <p:sp>
        <p:nvSpPr>
          <p:cNvPr id="2" name="Slide Number Placeholder 1"/>
          <p:cNvSpPr>
            <a:spLocks noGrp="1"/>
          </p:cNvSpPr>
          <p:nvPr>
            <p:ph type="sldNum" sz="quarter" idx="4294967295"/>
          </p:nvPr>
        </p:nvSpPr>
        <p:spPr>
          <a:xfrm>
            <a:off x="9448800" y="6356350"/>
            <a:ext cx="2743200" cy="365125"/>
          </a:xfrm>
        </p:spPr>
        <p:txBody>
          <a:bodyPr/>
          <a:lstStyle/>
          <a:p>
            <a:fld id="{B4FEF882-6CD0-4D32-9795-667303CCF9A7}" type="slidenum">
              <a:rPr lang="en-US" smtClean="0"/>
              <a:t>1</a:t>
            </a:fld>
            <a:endParaRPr lang="en-US"/>
          </a:p>
        </p:txBody>
      </p:sp>
      <p:sp>
        <p:nvSpPr>
          <p:cNvPr id="12" name="מציין מיקום טקסט 3"/>
          <p:cNvSpPr txBox="1">
            <a:spLocks/>
          </p:cNvSpPr>
          <p:nvPr/>
        </p:nvSpPr>
        <p:spPr>
          <a:xfrm>
            <a:off x="132804" y="3015405"/>
            <a:ext cx="4037592" cy="1772249"/>
          </a:xfrm>
          <a:prstGeom prst="rect">
            <a:avLst/>
          </a:prstGeom>
        </p:spPr>
        <p:txBody>
          <a:bodyPr/>
          <a:lstStyle>
            <a:lvl1pPr marL="53975" indent="0" algn="l" defTabSz="914400" rtl="0" eaLnBrk="1" latinLnBrk="0" hangingPunct="1">
              <a:lnSpc>
                <a:spcPts val="2700"/>
              </a:lnSpc>
              <a:spcBef>
                <a:spcPts val="600"/>
              </a:spcBef>
              <a:buFont typeface="Arial" panose="020B0604020202020204" pitchFamily="34" charset="0"/>
              <a:buNone/>
              <a:defRPr lang="en-US" sz="3600" b="0" kern="1200" dirty="0" smtClean="0">
                <a:solidFill>
                  <a:srgbClr val="6D6E70"/>
                </a:solidFill>
                <a:latin typeface="Segoe UI" panose="020B0502040204020203" pitchFamily="34" charset="0"/>
                <a:ea typeface="Segoe UI" panose="020B0502040204020203" pitchFamily="34" charset="0"/>
                <a:cs typeface="Segoe UI" panose="020B0502040204020203" pitchFamily="34" charset="0"/>
              </a:defRPr>
            </a:lvl1pPr>
            <a:lvl2pPr marL="685800" indent="-228600" algn="l" defTabSz="914400" rtl="0" eaLnBrk="1" latinLnBrk="0" hangingPunct="1">
              <a:lnSpc>
                <a:spcPts val="2700"/>
              </a:lnSpc>
              <a:spcBef>
                <a:spcPts val="0"/>
              </a:spcBef>
              <a:buFont typeface="Arial" panose="020B0604020202020204" pitchFamily="34" charset="0"/>
              <a:buChar char="•"/>
              <a:defRPr sz="22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defTabSz="914400" rtl="0" eaLnBrk="1" latinLnBrk="0" hangingPunct="1">
              <a:lnSpc>
                <a:spcPts val="2700"/>
              </a:lnSpc>
              <a:spcBef>
                <a:spcPts val="0"/>
              </a:spcBef>
              <a:buFont typeface="Arial" panose="020B0604020202020204" pitchFamily="34" charset="0"/>
              <a:buChar char="•"/>
              <a:defRPr sz="20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defTabSz="914400" rtl="0" eaLnBrk="1" latinLnBrk="0" hangingPunct="1">
              <a:lnSpc>
                <a:spcPts val="2700"/>
              </a:lnSpc>
              <a:spcBef>
                <a:spcPts val="0"/>
              </a:spcBef>
              <a:buFont typeface="Arial" panose="020B0604020202020204" pitchFamily="34" charset="0"/>
              <a:buChar char="•"/>
              <a:defRPr sz="18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defTabSz="914400" rtl="0" eaLnBrk="1" latinLnBrk="0" hangingPunct="1">
              <a:lnSpc>
                <a:spcPts val="2700"/>
              </a:lnSpc>
              <a:spcBef>
                <a:spcPts val="0"/>
              </a:spcBef>
              <a:buFont typeface="Arial" panose="020B0604020202020204" pitchFamily="34" charset="0"/>
              <a:buChar char="•"/>
              <a:defRPr sz="16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000" b="1" dirty="0" smtClean="0"/>
              <a:t>MARALFALFA </a:t>
            </a:r>
            <a:br>
              <a:rPr lang="en-US" sz="2000" b="1" dirty="0" smtClean="0"/>
            </a:br>
            <a:r>
              <a:rPr lang="en-US" sz="2000" b="1" dirty="0" smtClean="0"/>
              <a:t>SYNERGIES </a:t>
            </a:r>
            <a:r>
              <a:rPr lang="en-US" sz="2000" b="1" dirty="0"/>
              <a:t>WITH BIOGAS PLANTS AND POTENTIAL AS BIOENERGY AND BIOREFINERY CROP</a:t>
            </a:r>
          </a:p>
        </p:txBody>
      </p:sp>
      <p:sp>
        <p:nvSpPr>
          <p:cNvPr id="13" name="מלבן 12"/>
          <p:cNvSpPr/>
          <p:nvPr/>
        </p:nvSpPr>
        <p:spPr>
          <a:xfrm>
            <a:off x="12512233" y="1"/>
            <a:ext cx="3217762" cy="39287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eaLnBrk="0" fontAlgn="base" hangingPunct="0">
              <a:spcBef>
                <a:spcPct val="0"/>
              </a:spcBef>
              <a:spcAft>
                <a:spcPct val="0"/>
              </a:spcAft>
            </a:pPr>
            <a:r>
              <a:rPr lang="en-US" dirty="0" smtClean="0">
                <a:solidFill>
                  <a:schemeClr val="tx1"/>
                </a:solidFill>
                <a:latin typeface="Segoe UI" panose="020B0502040204020203" pitchFamily="34" charset="0"/>
                <a:cs typeface="Segoe UI" panose="020B0502040204020203" pitchFamily="34" charset="0"/>
              </a:rPr>
              <a:t>Cover </a:t>
            </a:r>
            <a:r>
              <a:rPr lang="en-US" dirty="0">
                <a:solidFill>
                  <a:schemeClr val="tx1"/>
                </a:solidFill>
                <a:latin typeface="Segoe UI" panose="020B0502040204020203" pitchFamily="34" charset="0"/>
                <a:cs typeface="Segoe UI" panose="020B0502040204020203" pitchFamily="34" charset="0"/>
              </a:rPr>
              <a:t>title Segoe </a:t>
            </a:r>
            <a:r>
              <a:rPr lang="en-US" dirty="0" smtClean="0">
                <a:solidFill>
                  <a:schemeClr val="tx1"/>
                </a:solidFill>
                <a:latin typeface="Segoe UI" panose="020B0502040204020203" pitchFamily="34" charset="0"/>
                <a:cs typeface="Segoe UI" panose="020B0502040204020203" pitchFamily="34" charset="0"/>
              </a:rPr>
              <a:t>UI 36 pt. </a:t>
            </a:r>
            <a:r>
              <a:rPr lang="en-US" altLang="en-US" dirty="0">
                <a:solidFill>
                  <a:schemeClr val="tx1"/>
                </a:solidFill>
                <a:latin typeface="Segoe UI" panose="020B0502040204020203" pitchFamily="34" charset="0"/>
                <a:cs typeface="Segoe UI" panose="020B0502040204020203" pitchFamily="34" charset="0"/>
              </a:rPr>
              <a:t>Gray:</a:t>
            </a:r>
          </a:p>
          <a:p>
            <a:pPr eaLnBrk="0" fontAlgn="base" hangingPunct="0">
              <a:spcBef>
                <a:spcPct val="0"/>
              </a:spcBef>
              <a:spcAft>
                <a:spcPct val="0"/>
              </a:spcAft>
            </a:pPr>
            <a:r>
              <a:rPr lang="en-US" altLang="en-US" dirty="0">
                <a:solidFill>
                  <a:schemeClr val="tx1"/>
                </a:solidFill>
                <a:latin typeface="Segoe UI" panose="020B0502040204020203" pitchFamily="34" charset="0"/>
                <a:cs typeface="Segoe UI" panose="020B0502040204020203" pitchFamily="34" charset="0"/>
              </a:rPr>
              <a:t>R: 109</a:t>
            </a:r>
          </a:p>
          <a:p>
            <a:pPr eaLnBrk="0" fontAlgn="base" hangingPunct="0">
              <a:spcBef>
                <a:spcPct val="0"/>
              </a:spcBef>
              <a:spcAft>
                <a:spcPct val="0"/>
              </a:spcAft>
            </a:pPr>
            <a:r>
              <a:rPr lang="en-US" altLang="en-US" dirty="0">
                <a:solidFill>
                  <a:schemeClr val="tx1"/>
                </a:solidFill>
                <a:latin typeface="Segoe UI" panose="020B0502040204020203" pitchFamily="34" charset="0"/>
                <a:cs typeface="Segoe UI" panose="020B0502040204020203" pitchFamily="34" charset="0"/>
              </a:rPr>
              <a:t>G: 110</a:t>
            </a:r>
          </a:p>
          <a:p>
            <a:pPr eaLnBrk="0" fontAlgn="base" hangingPunct="0">
              <a:spcBef>
                <a:spcPct val="0"/>
              </a:spcBef>
              <a:spcAft>
                <a:spcPct val="0"/>
              </a:spcAft>
            </a:pPr>
            <a:r>
              <a:rPr lang="en-US" altLang="en-US" dirty="0">
                <a:solidFill>
                  <a:schemeClr val="tx1"/>
                </a:solidFill>
                <a:latin typeface="Segoe UI" panose="020B0502040204020203" pitchFamily="34" charset="0"/>
                <a:cs typeface="Segoe UI" panose="020B0502040204020203" pitchFamily="34" charset="0"/>
              </a:rPr>
              <a:t>B: </a:t>
            </a:r>
            <a:r>
              <a:rPr lang="en-US" altLang="en-US" dirty="0" smtClean="0">
                <a:solidFill>
                  <a:schemeClr val="tx1"/>
                </a:solidFill>
                <a:latin typeface="Segoe UI" panose="020B0502040204020203" pitchFamily="34" charset="0"/>
                <a:cs typeface="Segoe UI" panose="020B0502040204020203" pitchFamily="34" charset="0"/>
              </a:rPr>
              <a:t>112</a:t>
            </a:r>
          </a:p>
          <a:p>
            <a:pPr eaLnBrk="0" fontAlgn="base" hangingPunct="0">
              <a:spcBef>
                <a:spcPct val="0"/>
              </a:spcBef>
              <a:spcAft>
                <a:spcPct val="0"/>
              </a:spcAft>
            </a:pPr>
            <a:endParaRPr lang="en-US" altLang="en-US" dirty="0">
              <a:solidFill>
                <a:schemeClr val="tx1"/>
              </a:solidFill>
              <a:latin typeface="Segoe UI" panose="020B0502040204020203" pitchFamily="34" charset="0"/>
              <a:cs typeface="Segoe UI" panose="020B0502040204020203" pitchFamily="34" charset="0"/>
            </a:endParaRPr>
          </a:p>
          <a:p>
            <a:r>
              <a:rPr lang="en-US" dirty="0" smtClean="0">
                <a:solidFill>
                  <a:schemeClr val="tx1"/>
                </a:solidFill>
                <a:latin typeface="Segoe UI" panose="020B0502040204020203" pitchFamily="34" charset="0"/>
                <a:cs typeface="Segoe UI" panose="020B0502040204020203" pitchFamily="34" charset="0"/>
              </a:rPr>
              <a:t>Date title Segoe </a:t>
            </a:r>
            <a:r>
              <a:rPr lang="en-US" dirty="0">
                <a:solidFill>
                  <a:schemeClr val="tx1"/>
                </a:solidFill>
                <a:latin typeface="Segoe UI" panose="020B0502040204020203" pitchFamily="34" charset="0"/>
                <a:cs typeface="Segoe UI" panose="020B0502040204020203" pitchFamily="34" charset="0"/>
              </a:rPr>
              <a:t>UI </a:t>
            </a:r>
            <a:r>
              <a:rPr lang="en-US" dirty="0" smtClean="0">
                <a:solidFill>
                  <a:schemeClr val="tx1"/>
                </a:solidFill>
                <a:latin typeface="Segoe UI" panose="020B0502040204020203" pitchFamily="34" charset="0"/>
                <a:cs typeface="Segoe UI" panose="020B0502040204020203" pitchFamily="34" charset="0"/>
              </a:rPr>
              <a:t>16 </a:t>
            </a:r>
            <a:r>
              <a:rPr lang="en-US" dirty="0">
                <a:solidFill>
                  <a:schemeClr val="tx1"/>
                </a:solidFill>
                <a:latin typeface="Segoe UI" panose="020B0502040204020203" pitchFamily="34" charset="0"/>
                <a:cs typeface="Segoe UI" panose="020B0502040204020203" pitchFamily="34" charset="0"/>
              </a:rPr>
              <a:t>pt. </a:t>
            </a:r>
            <a:endParaRPr lang="he-IL" dirty="0">
              <a:solidFill>
                <a:schemeClr val="tx1"/>
              </a:solidFill>
              <a:latin typeface="Segoe UI" panose="020B0502040204020203" pitchFamily="34" charset="0"/>
              <a:cs typeface="Segoe UI" panose="020B0502040204020203" pitchFamily="34" charset="0"/>
            </a:endParaRPr>
          </a:p>
        </p:txBody>
      </p:sp>
      <p:sp>
        <p:nvSpPr>
          <p:cNvPr id="7" name="מציין מיקום טקסט 3"/>
          <p:cNvSpPr txBox="1">
            <a:spLocks/>
          </p:cNvSpPr>
          <p:nvPr/>
        </p:nvSpPr>
        <p:spPr>
          <a:xfrm>
            <a:off x="132804" y="4910336"/>
            <a:ext cx="7389434" cy="1266177"/>
          </a:xfrm>
          <a:prstGeom prst="rect">
            <a:avLst/>
          </a:prstGeom>
        </p:spPr>
        <p:txBody>
          <a:bodyPr/>
          <a:lstStyle>
            <a:lvl1pPr marL="53975" indent="0" algn="l" defTabSz="914400" rtl="0" eaLnBrk="1" latinLnBrk="0" hangingPunct="1">
              <a:lnSpc>
                <a:spcPts val="2700"/>
              </a:lnSpc>
              <a:spcBef>
                <a:spcPts val="600"/>
              </a:spcBef>
              <a:buFont typeface="Arial" panose="020B0604020202020204" pitchFamily="34" charset="0"/>
              <a:buNone/>
              <a:defRPr lang="en-US" sz="3600" b="0" kern="1200" dirty="0" smtClean="0">
                <a:solidFill>
                  <a:srgbClr val="6D6E70"/>
                </a:solidFill>
                <a:latin typeface="Segoe UI" panose="020B0502040204020203" pitchFamily="34" charset="0"/>
                <a:ea typeface="Segoe UI" panose="020B0502040204020203" pitchFamily="34" charset="0"/>
                <a:cs typeface="Segoe UI" panose="020B0502040204020203" pitchFamily="34" charset="0"/>
              </a:defRPr>
            </a:lvl1pPr>
            <a:lvl2pPr marL="685800" indent="-228600" algn="l" defTabSz="914400" rtl="0" eaLnBrk="1" latinLnBrk="0" hangingPunct="1">
              <a:lnSpc>
                <a:spcPts val="2700"/>
              </a:lnSpc>
              <a:spcBef>
                <a:spcPts val="0"/>
              </a:spcBef>
              <a:buFont typeface="Arial" panose="020B0604020202020204" pitchFamily="34" charset="0"/>
              <a:buChar char="•"/>
              <a:defRPr sz="22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defTabSz="914400" rtl="0" eaLnBrk="1" latinLnBrk="0" hangingPunct="1">
              <a:lnSpc>
                <a:spcPts val="2700"/>
              </a:lnSpc>
              <a:spcBef>
                <a:spcPts val="0"/>
              </a:spcBef>
              <a:buFont typeface="Arial" panose="020B0604020202020204" pitchFamily="34" charset="0"/>
              <a:buChar char="•"/>
              <a:defRPr sz="20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defTabSz="914400" rtl="0" eaLnBrk="1" latinLnBrk="0" hangingPunct="1">
              <a:lnSpc>
                <a:spcPts val="2700"/>
              </a:lnSpc>
              <a:spcBef>
                <a:spcPts val="0"/>
              </a:spcBef>
              <a:buFont typeface="Arial" panose="020B0604020202020204" pitchFamily="34" charset="0"/>
              <a:buChar char="•"/>
              <a:defRPr sz="18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defTabSz="914400" rtl="0" eaLnBrk="1" latinLnBrk="0" hangingPunct="1">
              <a:lnSpc>
                <a:spcPts val="2700"/>
              </a:lnSpc>
              <a:spcBef>
                <a:spcPts val="0"/>
              </a:spcBef>
              <a:buFont typeface="Arial" panose="020B0604020202020204" pitchFamily="34" charset="0"/>
              <a:buChar char="•"/>
              <a:defRPr sz="16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spcBef>
                <a:spcPts val="0"/>
              </a:spcBef>
            </a:pPr>
            <a:r>
              <a:rPr lang="es-ES" sz="1800" b="1" dirty="0"/>
              <a:t>Luis Puchades Rufino</a:t>
            </a:r>
          </a:p>
          <a:p>
            <a:pPr>
              <a:lnSpc>
                <a:spcPts val="2200"/>
              </a:lnSpc>
              <a:spcBef>
                <a:spcPts val="0"/>
              </a:spcBef>
            </a:pPr>
            <a:r>
              <a:rPr lang="es-ES" sz="1800" b="1" dirty="0"/>
              <a:t>Agricultural Engineer</a:t>
            </a:r>
          </a:p>
          <a:p>
            <a:pPr>
              <a:lnSpc>
                <a:spcPts val="2200"/>
              </a:lnSpc>
              <a:spcBef>
                <a:spcPts val="0"/>
              </a:spcBef>
            </a:pPr>
            <a:r>
              <a:rPr lang="es-ES" sz="1800" dirty="0"/>
              <a:t>Director Ludan Renewable Energy España S.L.</a:t>
            </a:r>
          </a:p>
          <a:p>
            <a:pPr>
              <a:lnSpc>
                <a:spcPts val="2200"/>
              </a:lnSpc>
              <a:spcBef>
                <a:spcPts val="0"/>
              </a:spcBef>
            </a:pPr>
            <a:r>
              <a:rPr lang="es-ES" sz="1800" dirty="0"/>
              <a:t>Vice-president Spanish Biogas Association</a:t>
            </a:r>
          </a:p>
        </p:txBody>
      </p:sp>
    </p:spTree>
    <p:extLst>
      <p:ext uri="{BB962C8B-B14F-4D97-AF65-F5344CB8AC3E}">
        <p14:creationId xmlns:p14="http://schemas.microsoft.com/office/powerpoint/2010/main" val="19493673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MARALFALFA DESCRIPTION</a:t>
            </a:r>
            <a:endParaRPr lang="he-IL" dirty="0"/>
          </a:p>
        </p:txBody>
      </p:sp>
      <p:sp>
        <p:nvSpPr>
          <p:cNvPr id="5" name="מציין מיקום טקסט 4"/>
          <p:cNvSpPr>
            <a:spLocks noGrp="1"/>
          </p:cNvSpPr>
          <p:nvPr>
            <p:ph type="body" sz="quarter" idx="10"/>
          </p:nvPr>
        </p:nvSpPr>
        <p:spPr>
          <a:xfrm>
            <a:off x="423903" y="1298395"/>
            <a:ext cx="5934694" cy="4542564"/>
          </a:xfrm>
        </p:spPr>
        <p:txBody>
          <a:bodyPr/>
          <a:lstStyle/>
          <a:p>
            <a:pPr marL="53975" indent="0" algn="just">
              <a:buNone/>
            </a:pPr>
            <a:r>
              <a:rPr lang="en-US" sz="1800" dirty="0" smtClean="0"/>
              <a:t>Maralfalfa (</a:t>
            </a:r>
            <a:r>
              <a:rPr lang="en-US" sz="1800" dirty="0" err="1" smtClean="0"/>
              <a:t>Pennisetum</a:t>
            </a:r>
            <a:r>
              <a:rPr lang="en-US" sz="1800" dirty="0" smtClean="0"/>
              <a:t> spp.) is a crop originated in South America, with different theories about its origin. It is not a GMO.</a:t>
            </a:r>
          </a:p>
          <a:p>
            <a:pPr marL="53975" indent="0" algn="just">
              <a:buNone/>
            </a:pPr>
            <a:endParaRPr lang="en-US" sz="1800" dirty="0"/>
          </a:p>
          <a:p>
            <a:pPr marL="53975" indent="0" algn="just">
              <a:buNone/>
            </a:pPr>
            <a:r>
              <a:rPr lang="en-US" sz="1800" dirty="0" smtClean="0"/>
              <a:t>It belongs to the </a:t>
            </a:r>
            <a:r>
              <a:rPr lang="en-US" sz="1800" dirty="0" err="1" smtClean="0"/>
              <a:t>Pennisetum</a:t>
            </a:r>
            <a:r>
              <a:rPr lang="en-US" sz="1800" dirty="0" smtClean="0"/>
              <a:t> genus, from the </a:t>
            </a:r>
            <a:r>
              <a:rPr lang="en-US" sz="1800" dirty="0" err="1" smtClean="0"/>
              <a:t>Poaceae</a:t>
            </a:r>
            <a:r>
              <a:rPr lang="en-US" sz="1800" dirty="0" smtClean="0"/>
              <a:t> family</a:t>
            </a:r>
            <a:r>
              <a:rPr lang="en-US" sz="1800" dirty="0"/>
              <a:t>. </a:t>
            </a:r>
            <a:r>
              <a:rPr lang="en-US" sz="1800" dirty="0" err="1"/>
              <a:t>Pennisetum</a:t>
            </a:r>
            <a:r>
              <a:rPr lang="en-US" sz="1800" dirty="0"/>
              <a:t> </a:t>
            </a:r>
            <a:r>
              <a:rPr lang="en-US" sz="1800" dirty="0" smtClean="0"/>
              <a:t>is </a:t>
            </a:r>
            <a:r>
              <a:rPr lang="en-US" sz="1800" dirty="0"/>
              <a:t>a widespread genus of plants in the grass family, native to tropical and warm temperate regions of the </a:t>
            </a:r>
            <a:r>
              <a:rPr lang="en-US" sz="1800" dirty="0" smtClean="0"/>
              <a:t>world. </a:t>
            </a:r>
          </a:p>
          <a:p>
            <a:pPr marL="53975" indent="0" algn="just">
              <a:buNone/>
            </a:pPr>
            <a:endParaRPr lang="en-US" sz="1800" dirty="0"/>
          </a:p>
          <a:p>
            <a:pPr marL="53975" indent="0" algn="just">
              <a:buNone/>
            </a:pPr>
            <a:r>
              <a:rPr lang="en-US" sz="1800" dirty="0" smtClean="0"/>
              <a:t>Maralfalfa is a fast growing grass, being considered one of the promising feed grasses of the world. </a:t>
            </a:r>
            <a:endParaRPr lang="en-US" sz="1800" dirty="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2234" y="196947"/>
            <a:ext cx="4837528" cy="6450037"/>
          </a:xfrm>
          <a:prstGeom prst="rect">
            <a:avLst/>
          </a:prstGeom>
        </p:spPr>
      </p:pic>
    </p:spTree>
    <p:extLst>
      <p:ext uri="{BB962C8B-B14F-4D97-AF65-F5344CB8AC3E}">
        <p14:creationId xmlns:p14="http://schemas.microsoft.com/office/powerpoint/2010/main" val="32552195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MARALFALFA DESCRIPTION</a:t>
            </a:r>
            <a:endParaRPr lang="he-IL" dirty="0"/>
          </a:p>
        </p:txBody>
      </p:sp>
      <p:sp>
        <p:nvSpPr>
          <p:cNvPr id="5" name="מציין מיקום טקסט 4"/>
          <p:cNvSpPr>
            <a:spLocks noGrp="1"/>
          </p:cNvSpPr>
          <p:nvPr>
            <p:ph type="body" sz="quarter" idx="10"/>
          </p:nvPr>
        </p:nvSpPr>
        <p:spPr>
          <a:xfrm>
            <a:off x="426717" y="1351670"/>
            <a:ext cx="10250424" cy="4542564"/>
          </a:xfrm>
        </p:spPr>
        <p:txBody>
          <a:bodyPr/>
          <a:lstStyle/>
          <a:p>
            <a:pPr marL="53975" indent="0" algn="just">
              <a:buNone/>
            </a:pPr>
            <a:r>
              <a:rPr lang="es-ES" dirty="0" smtClean="0"/>
              <a:t>In </a:t>
            </a:r>
            <a:r>
              <a:rPr lang="es-ES" dirty="0" err="1" smtClean="0"/>
              <a:t>several</a:t>
            </a:r>
            <a:r>
              <a:rPr lang="es-ES" dirty="0" smtClean="0"/>
              <a:t> </a:t>
            </a:r>
            <a:r>
              <a:rPr lang="es-ES" dirty="0" err="1" smtClean="0"/>
              <a:t>countries</a:t>
            </a:r>
            <a:r>
              <a:rPr lang="es-ES" dirty="0" smtClean="0"/>
              <a:t>, </a:t>
            </a:r>
            <a:r>
              <a:rPr lang="es-ES" dirty="0" err="1" smtClean="0"/>
              <a:t>it</a:t>
            </a:r>
            <a:r>
              <a:rPr lang="es-ES" dirty="0" smtClean="0"/>
              <a:t> </a:t>
            </a:r>
            <a:r>
              <a:rPr lang="es-ES" dirty="0" err="1" smtClean="0"/>
              <a:t>is</a:t>
            </a:r>
            <a:r>
              <a:rPr lang="es-ES" dirty="0" smtClean="0"/>
              <a:t> </a:t>
            </a:r>
            <a:r>
              <a:rPr lang="es-ES" dirty="0" err="1" smtClean="0"/>
              <a:t>being</a:t>
            </a:r>
            <a:r>
              <a:rPr lang="es-ES" dirty="0" smtClean="0"/>
              <a:t> </a:t>
            </a:r>
            <a:r>
              <a:rPr lang="es-ES" dirty="0" err="1" smtClean="0"/>
              <a:t>implemented</a:t>
            </a:r>
            <a:r>
              <a:rPr lang="es-ES" dirty="0" smtClean="0"/>
              <a:t> </a:t>
            </a:r>
            <a:r>
              <a:rPr lang="es-ES" dirty="0" err="1" smtClean="0"/>
              <a:t>the</a:t>
            </a:r>
            <a:r>
              <a:rPr lang="es-ES" dirty="0" smtClean="0"/>
              <a:t> use of tropical </a:t>
            </a:r>
            <a:r>
              <a:rPr lang="es-ES" dirty="0" err="1" smtClean="0"/>
              <a:t>grasses</a:t>
            </a:r>
            <a:r>
              <a:rPr lang="es-ES" dirty="0" smtClean="0"/>
              <a:t> </a:t>
            </a:r>
            <a:r>
              <a:rPr lang="es-ES" dirty="0" err="1" smtClean="0"/>
              <a:t>related</a:t>
            </a:r>
            <a:r>
              <a:rPr lang="es-ES" dirty="0" smtClean="0"/>
              <a:t> to </a:t>
            </a:r>
            <a:r>
              <a:rPr lang="es-ES" dirty="0" err="1" smtClean="0"/>
              <a:t>the</a:t>
            </a:r>
            <a:r>
              <a:rPr lang="es-ES" dirty="0" smtClean="0"/>
              <a:t> Elephant </a:t>
            </a:r>
            <a:r>
              <a:rPr lang="es-ES" dirty="0" err="1" smtClean="0"/>
              <a:t>Grass</a:t>
            </a:r>
            <a:r>
              <a:rPr lang="es-ES" dirty="0" smtClean="0"/>
              <a:t> (</a:t>
            </a:r>
            <a:r>
              <a:rPr lang="es-ES" dirty="0" err="1" smtClean="0"/>
              <a:t>Pennisetum</a:t>
            </a:r>
            <a:r>
              <a:rPr lang="es-ES" dirty="0" smtClean="0"/>
              <a:t> </a:t>
            </a:r>
            <a:r>
              <a:rPr lang="es-ES" dirty="0" err="1"/>
              <a:t>purpureum</a:t>
            </a:r>
            <a:r>
              <a:rPr lang="es-ES" dirty="0"/>
              <a:t> (</a:t>
            </a:r>
            <a:r>
              <a:rPr lang="es-ES" dirty="0" err="1"/>
              <a:t>Schum</a:t>
            </a:r>
            <a:r>
              <a:rPr lang="es-ES" dirty="0" smtClean="0"/>
              <a:t>)), </a:t>
            </a:r>
            <a:r>
              <a:rPr lang="es-ES" dirty="0" err="1" smtClean="0"/>
              <a:t>that</a:t>
            </a:r>
            <a:r>
              <a:rPr lang="es-ES" dirty="0" smtClean="0"/>
              <a:t> </a:t>
            </a:r>
            <a:r>
              <a:rPr lang="es-ES" dirty="0" err="1" smtClean="0"/>
              <a:t>have</a:t>
            </a:r>
            <a:r>
              <a:rPr lang="es-ES" dirty="0" smtClean="0"/>
              <a:t> </a:t>
            </a:r>
            <a:r>
              <a:rPr lang="es-ES" dirty="0" err="1" smtClean="0"/>
              <a:t>the</a:t>
            </a:r>
            <a:r>
              <a:rPr lang="es-ES" dirty="0" smtClean="0"/>
              <a:t> </a:t>
            </a:r>
            <a:r>
              <a:rPr lang="es-ES" dirty="0" err="1" smtClean="0"/>
              <a:t>characteristics</a:t>
            </a:r>
            <a:r>
              <a:rPr lang="es-ES" dirty="0" smtClean="0"/>
              <a:t> of </a:t>
            </a:r>
            <a:r>
              <a:rPr lang="es-ES" dirty="0" err="1" smtClean="0"/>
              <a:t>having</a:t>
            </a:r>
            <a:r>
              <a:rPr lang="es-ES" dirty="0" smtClean="0"/>
              <a:t> </a:t>
            </a:r>
            <a:r>
              <a:rPr lang="es-ES" dirty="0" err="1" smtClean="0"/>
              <a:t>an</a:t>
            </a:r>
            <a:r>
              <a:rPr lang="es-ES" dirty="0" smtClean="0"/>
              <a:t> </a:t>
            </a:r>
            <a:r>
              <a:rPr lang="es-ES" dirty="0" err="1" smtClean="0"/>
              <a:t>extraordinary</a:t>
            </a:r>
            <a:r>
              <a:rPr lang="es-ES" dirty="0" smtClean="0"/>
              <a:t> </a:t>
            </a:r>
            <a:r>
              <a:rPr lang="es-ES" dirty="0" err="1" smtClean="0"/>
              <a:t>potential</a:t>
            </a:r>
            <a:r>
              <a:rPr lang="es-ES" dirty="0" smtClean="0"/>
              <a:t> of </a:t>
            </a:r>
            <a:r>
              <a:rPr lang="es-ES" dirty="0" err="1" smtClean="0"/>
              <a:t>biomass</a:t>
            </a:r>
            <a:r>
              <a:rPr lang="es-ES" dirty="0" smtClean="0"/>
              <a:t> </a:t>
            </a:r>
            <a:r>
              <a:rPr lang="es-ES" dirty="0" err="1" smtClean="0"/>
              <a:t>generation</a:t>
            </a:r>
            <a:r>
              <a:rPr lang="es-ES" dirty="0" smtClean="0"/>
              <a:t>. </a:t>
            </a:r>
            <a:r>
              <a:rPr lang="es-ES" dirty="0" err="1" smtClean="0"/>
              <a:t>Amongst</a:t>
            </a:r>
            <a:r>
              <a:rPr lang="es-ES" dirty="0" smtClean="0"/>
              <a:t> </a:t>
            </a:r>
            <a:r>
              <a:rPr lang="es-ES" dirty="0" err="1" smtClean="0"/>
              <a:t>them</a:t>
            </a:r>
            <a:r>
              <a:rPr lang="es-ES" dirty="0" smtClean="0"/>
              <a:t> can be </a:t>
            </a:r>
            <a:r>
              <a:rPr lang="es-ES" dirty="0" err="1" smtClean="0"/>
              <a:t>found</a:t>
            </a:r>
            <a:r>
              <a:rPr lang="es-ES" dirty="0" smtClean="0"/>
              <a:t> </a:t>
            </a:r>
            <a:r>
              <a:rPr lang="es-ES" dirty="0" err="1" smtClean="0"/>
              <a:t>Taiwan</a:t>
            </a:r>
            <a:r>
              <a:rPr lang="es-ES" dirty="0" smtClean="0"/>
              <a:t>, King </a:t>
            </a:r>
            <a:r>
              <a:rPr lang="es-ES" dirty="0" err="1" smtClean="0"/>
              <a:t>Grass</a:t>
            </a:r>
            <a:r>
              <a:rPr lang="es-ES" dirty="0" smtClean="0"/>
              <a:t>, </a:t>
            </a:r>
            <a:r>
              <a:rPr lang="es-ES" dirty="0" err="1" smtClean="0"/>
              <a:t>Napier</a:t>
            </a:r>
            <a:r>
              <a:rPr lang="es-ES" dirty="0" smtClean="0"/>
              <a:t>, </a:t>
            </a:r>
            <a:r>
              <a:rPr lang="es-ES" dirty="0" err="1" smtClean="0"/>
              <a:t>or</a:t>
            </a:r>
            <a:r>
              <a:rPr lang="es-ES" dirty="0" smtClean="0"/>
              <a:t> </a:t>
            </a:r>
            <a:r>
              <a:rPr lang="es-ES" dirty="0" err="1" smtClean="0"/>
              <a:t>the</a:t>
            </a:r>
            <a:r>
              <a:rPr lang="es-ES" dirty="0" smtClean="0"/>
              <a:t> </a:t>
            </a:r>
            <a:r>
              <a:rPr lang="es-ES" dirty="0" err="1" smtClean="0"/>
              <a:t>recently</a:t>
            </a:r>
            <a:r>
              <a:rPr lang="es-ES" dirty="0" smtClean="0"/>
              <a:t> </a:t>
            </a:r>
            <a:r>
              <a:rPr lang="es-ES" dirty="0" err="1" smtClean="0"/>
              <a:t>introduced</a:t>
            </a:r>
            <a:r>
              <a:rPr lang="es-ES" dirty="0" smtClean="0"/>
              <a:t> OM-22, CT-115 and Maralfalfa. </a:t>
            </a:r>
          </a:p>
          <a:p>
            <a:pPr marL="53975" indent="0" algn="just">
              <a:buNone/>
            </a:pPr>
            <a:endParaRPr lang="es-ES" dirty="0"/>
          </a:p>
          <a:p>
            <a:pPr marL="53975" indent="0" algn="just">
              <a:buNone/>
            </a:pPr>
            <a:r>
              <a:rPr lang="en-US" dirty="0" smtClean="0"/>
              <a:t>Such cultivars </a:t>
            </a:r>
            <a:r>
              <a:rPr lang="en-US" dirty="0"/>
              <a:t>of P. </a:t>
            </a:r>
            <a:r>
              <a:rPr lang="en-US" dirty="0" err="1"/>
              <a:t>purpureum</a:t>
            </a:r>
            <a:r>
              <a:rPr lang="en-US" dirty="0"/>
              <a:t> are widely used in the tropics, but </a:t>
            </a:r>
            <a:r>
              <a:rPr lang="en-US" dirty="0" smtClean="0"/>
              <a:t>there is also an important lack of scientific studies about its bioenergy potential, especially in the areas of bioethanol and biogas.  </a:t>
            </a:r>
          </a:p>
          <a:p>
            <a:pPr marL="53975" indent="0" algn="just">
              <a:buNone/>
            </a:pPr>
            <a:endParaRPr lang="en-US" dirty="0"/>
          </a:p>
          <a:p>
            <a:pPr marL="53975" indent="0" algn="just">
              <a:buNone/>
            </a:pPr>
            <a:r>
              <a:rPr lang="en-US" dirty="0" smtClean="0"/>
              <a:t>Our results show that the crop has the potential to become of the most popular energy crops in the world, as can overproduce most of the most popular energy crops worldwide: corn, sorghum, beet and sugar cane.</a:t>
            </a:r>
          </a:p>
          <a:p>
            <a:pPr marL="53975" indent="0" algn="just">
              <a:buNone/>
            </a:pPr>
            <a:endParaRPr lang="en-US" dirty="0"/>
          </a:p>
        </p:txBody>
      </p:sp>
    </p:spTree>
    <p:extLst>
      <p:ext uri="{BB962C8B-B14F-4D97-AF65-F5344CB8AC3E}">
        <p14:creationId xmlns:p14="http://schemas.microsoft.com/office/powerpoint/2010/main" val="29524442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MARALFALFA DESCRIPTION</a:t>
            </a:r>
            <a:endParaRPr lang="he-IL" dirty="0"/>
          </a:p>
        </p:txBody>
      </p:sp>
      <p:sp>
        <p:nvSpPr>
          <p:cNvPr id="5" name="מציין מיקום טקסט 4"/>
          <p:cNvSpPr>
            <a:spLocks noGrp="1"/>
          </p:cNvSpPr>
          <p:nvPr>
            <p:ph type="body" sz="quarter" idx="10"/>
          </p:nvPr>
        </p:nvSpPr>
        <p:spPr>
          <a:xfrm>
            <a:off x="426717" y="1351670"/>
            <a:ext cx="10250424" cy="4542564"/>
          </a:xfrm>
        </p:spPr>
        <p:txBody>
          <a:bodyPr/>
          <a:lstStyle/>
          <a:p>
            <a:pPr marL="53975" indent="0" algn="just">
              <a:buNone/>
            </a:pPr>
            <a:r>
              <a:rPr lang="en-US" dirty="0" smtClean="0"/>
              <a:t>Ludan has been developing over the last years a detailed study in Maralfalfa and other </a:t>
            </a:r>
            <a:r>
              <a:rPr lang="en-US" dirty="0" err="1" smtClean="0"/>
              <a:t>Pennisetum</a:t>
            </a:r>
            <a:r>
              <a:rPr lang="en-US" dirty="0" smtClean="0"/>
              <a:t> cultivars implemented in Spain, with the following objectives:</a:t>
            </a:r>
          </a:p>
          <a:p>
            <a:pPr marL="53975" indent="0" algn="just">
              <a:buNone/>
            </a:pPr>
            <a:endParaRPr lang="en-US" dirty="0" smtClean="0"/>
          </a:p>
          <a:p>
            <a:pPr marL="511175" indent="-457200" algn="just">
              <a:buFont typeface="+mj-lt"/>
              <a:buAutoNum type="arabicPeriod"/>
            </a:pPr>
            <a:r>
              <a:rPr lang="en-US" dirty="0" smtClean="0"/>
              <a:t>Define its productivity and adaptation in Spain. </a:t>
            </a:r>
          </a:p>
          <a:p>
            <a:pPr marL="511175" indent="-457200" algn="just">
              <a:buFont typeface="+mj-lt"/>
              <a:buAutoNum type="arabicPeriod"/>
            </a:pPr>
            <a:r>
              <a:rPr lang="en-US" dirty="0" smtClean="0"/>
              <a:t>Check the resistance to cold weather. Winter survival</a:t>
            </a:r>
          </a:p>
          <a:p>
            <a:pPr marL="511175" indent="-457200" algn="just">
              <a:buFont typeface="+mj-lt"/>
              <a:buAutoNum type="arabicPeriod"/>
            </a:pPr>
            <a:r>
              <a:rPr lang="en-US" dirty="0" smtClean="0"/>
              <a:t>Check on a technical levels the costs of cultivations</a:t>
            </a:r>
          </a:p>
          <a:p>
            <a:pPr marL="511175" indent="-457200" algn="just">
              <a:buFont typeface="+mj-lt"/>
              <a:buAutoNum type="arabicPeriod"/>
            </a:pPr>
            <a:r>
              <a:rPr lang="en-US" dirty="0" smtClean="0"/>
              <a:t>Define the potential of the crop as energy crop</a:t>
            </a:r>
          </a:p>
          <a:p>
            <a:pPr marL="511175" indent="-457200" algn="just">
              <a:buFont typeface="+mj-lt"/>
              <a:buAutoNum type="arabicPeriod"/>
            </a:pPr>
            <a:r>
              <a:rPr lang="en-US" dirty="0" smtClean="0"/>
              <a:t>Study the synergies in the use of the digestates of the existing biogas plants</a:t>
            </a:r>
          </a:p>
          <a:p>
            <a:pPr marL="511175" indent="-457200" algn="just">
              <a:buFont typeface="+mj-lt"/>
              <a:buAutoNum type="arabicPeriod"/>
            </a:pPr>
            <a:r>
              <a:rPr lang="en-US" dirty="0" smtClean="0"/>
              <a:t>Evaluate the overall economical and environmental sustainability of the crop</a:t>
            </a:r>
            <a:endParaRPr lang="en-US" dirty="0"/>
          </a:p>
        </p:txBody>
      </p:sp>
    </p:spTree>
    <p:extLst>
      <p:ext uri="{BB962C8B-B14F-4D97-AF65-F5344CB8AC3E}">
        <p14:creationId xmlns:p14="http://schemas.microsoft.com/office/powerpoint/2010/main" val="21387742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dirty="0"/>
              <a:t>BIOMASS PRODUCTIVITY</a:t>
            </a:r>
            <a:endParaRPr lang="he-IL" dirty="0"/>
          </a:p>
        </p:txBody>
      </p:sp>
      <p:sp>
        <p:nvSpPr>
          <p:cNvPr id="5" name="מציין מיקום טקסט 4"/>
          <p:cNvSpPr>
            <a:spLocks noGrp="1"/>
          </p:cNvSpPr>
          <p:nvPr>
            <p:ph type="body" sz="quarter" idx="10"/>
          </p:nvPr>
        </p:nvSpPr>
        <p:spPr>
          <a:xfrm>
            <a:off x="426716" y="1064177"/>
            <a:ext cx="10839997" cy="2563026"/>
          </a:xfrm>
        </p:spPr>
        <p:txBody>
          <a:bodyPr/>
          <a:lstStyle/>
          <a:p>
            <a:pPr marL="53975" indent="0" algn="just">
              <a:buNone/>
            </a:pPr>
            <a:r>
              <a:rPr lang="en-US" dirty="0" smtClean="0"/>
              <a:t>It is important to define that the biomass productivity of a certain crop depends not only on its genetic potential, but also from the external </a:t>
            </a:r>
            <a:r>
              <a:rPr lang="en-US" dirty="0"/>
              <a:t>inputs. </a:t>
            </a:r>
            <a:r>
              <a:rPr lang="en-US" dirty="0" smtClean="0"/>
              <a:t>The </a:t>
            </a:r>
            <a:r>
              <a:rPr lang="en-US" dirty="0"/>
              <a:t>amount of environmental </a:t>
            </a:r>
            <a:r>
              <a:rPr lang="en-US" dirty="0" smtClean="0"/>
              <a:t>resources will determine </a:t>
            </a:r>
            <a:r>
              <a:rPr lang="en-US" dirty="0"/>
              <a:t>the productivity of pastures and </a:t>
            </a:r>
            <a:r>
              <a:rPr lang="en-US" dirty="0" smtClean="0"/>
              <a:t>crops (</a:t>
            </a:r>
            <a:r>
              <a:rPr lang="en-US" dirty="0"/>
              <a:t>Valentine I,  Mathew </a:t>
            </a:r>
            <a:r>
              <a:rPr lang="en-US" dirty="0" smtClean="0"/>
              <a:t>C, 1.999). </a:t>
            </a:r>
          </a:p>
          <a:p>
            <a:pPr marL="53975" indent="0" algn="just">
              <a:buNone/>
            </a:pPr>
            <a:endParaRPr lang="en-US" dirty="0"/>
          </a:p>
          <a:p>
            <a:pPr marL="53975" indent="0" algn="just">
              <a:buNone/>
            </a:pPr>
            <a:r>
              <a:rPr lang="en-US" dirty="0" smtClean="0"/>
              <a:t>Therefore, the comparison shown below has only limited value, as the results are taken from different places under different cultivation processes.</a:t>
            </a:r>
          </a:p>
          <a:p>
            <a:pPr marL="53975" indent="0" algn="just">
              <a:buNone/>
            </a:pPr>
            <a:endParaRPr lang="en-US" dirty="0" smtClean="0"/>
          </a:p>
          <a:p>
            <a:pPr marL="53975" indent="0" algn="just">
              <a:buNone/>
            </a:pPr>
            <a:endParaRPr lang="en-US" dirty="0"/>
          </a:p>
          <a:p>
            <a:pPr marL="53975" indent="0" algn="just">
              <a:buNone/>
            </a:pPr>
            <a:endParaRPr lang="en-US" dirty="0"/>
          </a:p>
        </p:txBody>
      </p:sp>
      <p:graphicFrame>
        <p:nvGraphicFramePr>
          <p:cNvPr id="3" name="Tabla 2"/>
          <p:cNvGraphicFramePr>
            <a:graphicFrameLocks noGrp="1"/>
          </p:cNvGraphicFramePr>
          <p:nvPr>
            <p:extLst>
              <p:ext uri="{D42A27DB-BD31-4B8C-83A1-F6EECF244321}">
                <p14:modId xmlns:p14="http://schemas.microsoft.com/office/powerpoint/2010/main" val="3606601064"/>
              </p:ext>
            </p:extLst>
          </p:nvPr>
        </p:nvGraphicFramePr>
        <p:xfrm>
          <a:off x="1995322" y="3531492"/>
          <a:ext cx="7888739" cy="3265170"/>
        </p:xfrm>
        <a:graphic>
          <a:graphicData uri="http://schemas.openxmlformats.org/drawingml/2006/table">
            <a:tbl>
              <a:tblPr>
                <a:tableStyleId>{5C22544A-7EE6-4342-B048-85BDC9FD1C3A}</a:tableStyleId>
              </a:tblPr>
              <a:tblGrid>
                <a:gridCol w="2653377"/>
                <a:gridCol w="951884"/>
                <a:gridCol w="951884"/>
                <a:gridCol w="951884"/>
                <a:gridCol w="2379710"/>
              </a:tblGrid>
              <a:tr h="381000">
                <a:tc>
                  <a:txBody>
                    <a:bodyPr/>
                    <a:lstStyle/>
                    <a:p>
                      <a:pPr algn="ctr" fontAlgn="ctr"/>
                      <a:r>
                        <a:rPr lang="es-ES" sz="1600" u="none" strike="noStrike" dirty="0" err="1">
                          <a:solidFill>
                            <a:schemeClr val="tx1">
                              <a:lumMod val="65000"/>
                              <a:lumOff val="35000"/>
                            </a:schemeClr>
                          </a:solidFill>
                          <a:effectLst/>
                        </a:rPr>
                        <a:t>Crop</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Productivity (t FM/ha)</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Dry matter content </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Productivity (t DM/ha)</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dirty="0">
                          <a:solidFill>
                            <a:schemeClr val="tx1">
                              <a:lumMod val="65000"/>
                              <a:lumOff val="35000"/>
                            </a:schemeClr>
                          </a:solidFill>
                          <a:effectLst/>
                        </a:rPr>
                        <a:t>Reference</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r>
              <a:tr h="190500">
                <a:tc>
                  <a:txBody>
                    <a:bodyPr/>
                    <a:lstStyle/>
                    <a:p>
                      <a:pPr algn="l" fontAlgn="b"/>
                      <a:r>
                        <a:rPr lang="es-ES" sz="1600" u="none" strike="noStrike" dirty="0">
                          <a:solidFill>
                            <a:schemeClr val="tx1">
                              <a:lumMod val="65000"/>
                              <a:lumOff val="35000"/>
                            </a:schemeClr>
                          </a:solidFill>
                          <a:effectLst/>
                        </a:rPr>
                        <a:t>Maize silage</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b"/>
                </a:tc>
                <a:tc>
                  <a:txBody>
                    <a:bodyPr/>
                    <a:lstStyle/>
                    <a:p>
                      <a:pPr algn="ctr" fontAlgn="ctr"/>
                      <a:r>
                        <a:rPr lang="es-ES" sz="1600" u="none" strike="noStrike">
                          <a:solidFill>
                            <a:schemeClr val="tx1">
                              <a:lumMod val="65000"/>
                              <a:lumOff val="35000"/>
                            </a:schemeClr>
                          </a:solidFill>
                          <a:effectLst/>
                        </a:rPr>
                        <a:t>74,63</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33,50%</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25,00</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l" fontAlgn="b"/>
                      <a:r>
                        <a:rPr lang="es-ES" sz="1600" u="none" strike="noStrike" dirty="0">
                          <a:solidFill>
                            <a:schemeClr val="tx1">
                              <a:lumMod val="65000"/>
                              <a:lumOff val="35000"/>
                            </a:schemeClr>
                          </a:solidFill>
                          <a:effectLst/>
                        </a:rPr>
                        <a:t>Pioneer cathalogue</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b"/>
                </a:tc>
              </a:tr>
              <a:tr h="190500">
                <a:tc>
                  <a:txBody>
                    <a:bodyPr/>
                    <a:lstStyle/>
                    <a:p>
                      <a:pPr algn="l" fontAlgn="b"/>
                      <a:r>
                        <a:rPr lang="es-ES" sz="1600" u="none" strike="noStrike" dirty="0">
                          <a:solidFill>
                            <a:schemeClr val="tx1">
                              <a:lumMod val="65000"/>
                              <a:lumOff val="35000"/>
                            </a:schemeClr>
                          </a:solidFill>
                          <a:effectLst/>
                        </a:rPr>
                        <a:t>Maize silage</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b"/>
                </a:tc>
                <a:tc>
                  <a:txBody>
                    <a:bodyPr/>
                    <a:lstStyle/>
                    <a:p>
                      <a:pPr algn="ctr" fontAlgn="ctr"/>
                      <a:r>
                        <a:rPr lang="es-ES" sz="1600" u="none" strike="noStrike">
                          <a:solidFill>
                            <a:schemeClr val="tx1">
                              <a:lumMod val="65000"/>
                              <a:lumOff val="35000"/>
                            </a:schemeClr>
                          </a:solidFill>
                          <a:effectLst/>
                        </a:rPr>
                        <a:t>60,00</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34,70%</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20,82</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l" fontAlgn="b"/>
                      <a:r>
                        <a:rPr lang="es-ES" sz="1600" u="none" strike="noStrike" dirty="0">
                          <a:solidFill>
                            <a:schemeClr val="tx1">
                              <a:lumMod val="65000"/>
                              <a:lumOff val="35000"/>
                            </a:schemeClr>
                          </a:solidFill>
                          <a:effectLst/>
                        </a:rPr>
                        <a:t>University of Tennessee</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b"/>
                </a:tc>
              </a:tr>
              <a:tr h="190500">
                <a:tc>
                  <a:txBody>
                    <a:bodyPr/>
                    <a:lstStyle/>
                    <a:p>
                      <a:pPr algn="l" fontAlgn="b"/>
                      <a:r>
                        <a:rPr lang="es-ES" sz="1600" u="none" strike="noStrike" dirty="0">
                          <a:solidFill>
                            <a:schemeClr val="tx1">
                              <a:lumMod val="65000"/>
                              <a:lumOff val="35000"/>
                            </a:schemeClr>
                          </a:solidFill>
                          <a:effectLst/>
                        </a:rPr>
                        <a:t>Sorghum silage</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b"/>
                </a:tc>
                <a:tc>
                  <a:txBody>
                    <a:bodyPr/>
                    <a:lstStyle/>
                    <a:p>
                      <a:pPr algn="ctr" fontAlgn="ctr"/>
                      <a:r>
                        <a:rPr lang="es-ES" sz="1600" u="none" strike="noStrike">
                          <a:solidFill>
                            <a:schemeClr val="tx1">
                              <a:lumMod val="65000"/>
                              <a:lumOff val="35000"/>
                            </a:schemeClr>
                          </a:solidFill>
                          <a:effectLst/>
                        </a:rPr>
                        <a:t>84,32</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28,9%</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24,36</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l" fontAlgn="b"/>
                      <a:r>
                        <a:rPr lang="es-ES" sz="1600" u="none" strike="noStrike" dirty="0">
                          <a:solidFill>
                            <a:schemeClr val="tx1">
                              <a:lumMod val="65000"/>
                              <a:lumOff val="35000"/>
                            </a:schemeClr>
                          </a:solidFill>
                          <a:effectLst/>
                        </a:rPr>
                        <a:t>INTA Paraná</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b"/>
                </a:tc>
              </a:tr>
              <a:tr h="190500">
                <a:tc>
                  <a:txBody>
                    <a:bodyPr/>
                    <a:lstStyle/>
                    <a:p>
                      <a:pPr algn="l" fontAlgn="b"/>
                      <a:r>
                        <a:rPr lang="es-ES" sz="1600" u="none" strike="noStrike">
                          <a:solidFill>
                            <a:schemeClr val="tx1">
                              <a:lumMod val="65000"/>
                              <a:lumOff val="35000"/>
                            </a:schemeClr>
                          </a:solidFill>
                          <a:effectLst/>
                        </a:rPr>
                        <a:t>Sorghum grain</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b"/>
                </a:tc>
                <a:tc>
                  <a:txBody>
                    <a:bodyPr/>
                    <a:lstStyle/>
                    <a:p>
                      <a:pPr algn="ctr" fontAlgn="ctr"/>
                      <a:r>
                        <a:rPr lang="es-ES" sz="1600" u="none" strike="noStrike">
                          <a:solidFill>
                            <a:schemeClr val="tx1">
                              <a:lumMod val="65000"/>
                              <a:lumOff val="35000"/>
                            </a:schemeClr>
                          </a:solidFill>
                          <a:effectLst/>
                        </a:rPr>
                        <a:t>56,22</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34,6%</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19,47</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l" fontAlgn="b"/>
                      <a:r>
                        <a:rPr lang="es-ES" sz="1600" u="none" strike="noStrike" dirty="0">
                          <a:solidFill>
                            <a:schemeClr val="tx1">
                              <a:lumMod val="65000"/>
                              <a:lumOff val="35000"/>
                            </a:schemeClr>
                          </a:solidFill>
                          <a:effectLst/>
                        </a:rPr>
                        <a:t>INTA Paraná</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b"/>
                </a:tc>
              </a:tr>
              <a:tr h="190500">
                <a:tc>
                  <a:txBody>
                    <a:bodyPr/>
                    <a:lstStyle/>
                    <a:p>
                      <a:pPr algn="l" fontAlgn="b"/>
                      <a:r>
                        <a:rPr lang="en-US" sz="1600" u="none" strike="noStrike">
                          <a:solidFill>
                            <a:schemeClr val="tx1">
                              <a:lumMod val="65000"/>
                              <a:lumOff val="35000"/>
                            </a:schemeClr>
                          </a:solidFill>
                          <a:effectLst/>
                        </a:rPr>
                        <a:t>Fodder Beet. Mammoth Long Red </a:t>
                      </a:r>
                      <a:endParaRPr lang="en-US" sz="1600" b="0" i="0" u="none" strike="noStrike">
                        <a:solidFill>
                          <a:schemeClr val="tx1">
                            <a:lumMod val="65000"/>
                            <a:lumOff val="35000"/>
                          </a:schemeClr>
                        </a:solidFill>
                        <a:effectLst/>
                        <a:latin typeface="Calibri" panose="020F0502020204030204" pitchFamily="34" charset="0"/>
                      </a:endParaRPr>
                    </a:p>
                  </a:txBody>
                  <a:tcPr marL="9525" marR="9525" marT="9525" marB="0" anchor="b"/>
                </a:tc>
                <a:tc>
                  <a:txBody>
                    <a:bodyPr/>
                    <a:lstStyle/>
                    <a:p>
                      <a:pPr algn="ctr" fontAlgn="ctr"/>
                      <a:r>
                        <a:rPr lang="es-ES" sz="1600" u="none" strike="noStrike">
                          <a:solidFill>
                            <a:schemeClr val="tx1">
                              <a:lumMod val="65000"/>
                              <a:lumOff val="35000"/>
                            </a:schemeClr>
                          </a:solidFill>
                          <a:effectLst/>
                        </a:rPr>
                        <a:t>95,70</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14%</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13,40</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l" fontAlgn="b"/>
                      <a:r>
                        <a:rPr lang="es-ES" sz="1600" u="none" strike="noStrike" dirty="0">
                          <a:solidFill>
                            <a:schemeClr val="tx1">
                              <a:lumMod val="65000"/>
                              <a:lumOff val="35000"/>
                            </a:schemeClr>
                          </a:solidFill>
                          <a:effectLst/>
                        </a:rPr>
                        <a:t>Washington State University</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b"/>
                </a:tc>
              </a:tr>
              <a:tr h="190500">
                <a:tc>
                  <a:txBody>
                    <a:bodyPr/>
                    <a:lstStyle/>
                    <a:p>
                      <a:pPr algn="l" fontAlgn="b"/>
                      <a:r>
                        <a:rPr lang="es-ES" sz="1600" u="none" strike="noStrike">
                          <a:solidFill>
                            <a:schemeClr val="tx1">
                              <a:lumMod val="65000"/>
                              <a:lumOff val="35000"/>
                            </a:schemeClr>
                          </a:solidFill>
                          <a:effectLst/>
                        </a:rPr>
                        <a:t>Fodder Beet. Red Globe</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b"/>
                </a:tc>
                <a:tc>
                  <a:txBody>
                    <a:bodyPr/>
                    <a:lstStyle/>
                    <a:p>
                      <a:pPr algn="ctr" fontAlgn="ctr"/>
                      <a:r>
                        <a:rPr lang="es-ES" sz="1600" u="none" strike="noStrike">
                          <a:solidFill>
                            <a:schemeClr val="tx1">
                              <a:lumMod val="65000"/>
                              <a:lumOff val="35000"/>
                            </a:schemeClr>
                          </a:solidFill>
                          <a:effectLst/>
                        </a:rPr>
                        <a:t>83,39</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14,50%</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12,09</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l" fontAlgn="b"/>
                      <a:r>
                        <a:rPr lang="es-ES" sz="1600" u="none" strike="noStrike" dirty="0">
                          <a:solidFill>
                            <a:schemeClr val="tx1">
                              <a:lumMod val="65000"/>
                              <a:lumOff val="35000"/>
                            </a:schemeClr>
                          </a:solidFill>
                          <a:effectLst/>
                        </a:rPr>
                        <a:t>Washington State University</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b"/>
                </a:tc>
              </a:tr>
              <a:tr h="190500">
                <a:tc>
                  <a:txBody>
                    <a:bodyPr/>
                    <a:lstStyle/>
                    <a:p>
                      <a:pPr algn="l" fontAlgn="b"/>
                      <a:r>
                        <a:rPr lang="es-ES" sz="1600" u="none" strike="noStrike">
                          <a:solidFill>
                            <a:schemeClr val="tx1">
                              <a:lumMod val="65000"/>
                              <a:lumOff val="35000"/>
                            </a:schemeClr>
                          </a:solidFill>
                          <a:effectLst/>
                        </a:rPr>
                        <a:t>Sugar Beet. Shepard</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b"/>
                </a:tc>
                <a:tc>
                  <a:txBody>
                    <a:bodyPr/>
                    <a:lstStyle/>
                    <a:p>
                      <a:pPr algn="ctr" fontAlgn="ctr"/>
                      <a:r>
                        <a:rPr lang="es-ES" sz="1600" u="none" strike="noStrike">
                          <a:solidFill>
                            <a:schemeClr val="tx1">
                              <a:lumMod val="65000"/>
                              <a:lumOff val="35000"/>
                            </a:schemeClr>
                          </a:solidFill>
                          <a:effectLst/>
                        </a:rPr>
                        <a:t>54,50</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22,50%</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12,26</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l" fontAlgn="b"/>
                      <a:r>
                        <a:rPr lang="es-ES" sz="1600" u="none" strike="noStrike">
                          <a:solidFill>
                            <a:schemeClr val="tx1">
                              <a:lumMod val="65000"/>
                              <a:lumOff val="35000"/>
                            </a:schemeClr>
                          </a:solidFill>
                          <a:effectLst/>
                        </a:rPr>
                        <a:t>Washington State University</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b"/>
                </a:tc>
              </a:tr>
              <a:tr h="190500">
                <a:tc>
                  <a:txBody>
                    <a:bodyPr/>
                    <a:lstStyle/>
                    <a:p>
                      <a:pPr algn="l" fontAlgn="b"/>
                      <a:r>
                        <a:rPr lang="es-ES" sz="1600" u="none" strike="noStrike">
                          <a:solidFill>
                            <a:schemeClr val="tx1">
                              <a:lumMod val="65000"/>
                              <a:lumOff val="35000"/>
                            </a:schemeClr>
                          </a:solidFill>
                          <a:effectLst/>
                        </a:rPr>
                        <a:t>Sugar Beet. White Klein</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b"/>
                </a:tc>
                <a:tc>
                  <a:txBody>
                    <a:bodyPr/>
                    <a:lstStyle/>
                    <a:p>
                      <a:pPr algn="ctr" fontAlgn="ctr"/>
                      <a:r>
                        <a:rPr lang="es-ES" sz="1600" u="none" strike="noStrike">
                          <a:solidFill>
                            <a:schemeClr val="tx1">
                              <a:lumMod val="65000"/>
                              <a:lumOff val="35000"/>
                            </a:schemeClr>
                          </a:solidFill>
                          <a:effectLst/>
                        </a:rPr>
                        <a:t>38,64</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24,60%</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9,51</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l" fontAlgn="b"/>
                      <a:r>
                        <a:rPr lang="es-ES" sz="1600" u="none" strike="noStrike">
                          <a:solidFill>
                            <a:schemeClr val="tx1">
                              <a:lumMod val="65000"/>
                              <a:lumOff val="35000"/>
                            </a:schemeClr>
                          </a:solidFill>
                          <a:effectLst/>
                        </a:rPr>
                        <a:t>Washington State University</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b"/>
                </a:tc>
              </a:tr>
              <a:tr h="190500">
                <a:tc>
                  <a:txBody>
                    <a:bodyPr/>
                    <a:lstStyle/>
                    <a:p>
                      <a:pPr algn="l" fontAlgn="b"/>
                      <a:r>
                        <a:rPr lang="es-ES" sz="1600" u="none" strike="noStrike">
                          <a:solidFill>
                            <a:schemeClr val="tx1">
                              <a:lumMod val="65000"/>
                              <a:lumOff val="35000"/>
                            </a:schemeClr>
                          </a:solidFill>
                          <a:effectLst/>
                        </a:rPr>
                        <a:t>Maralfalfa</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b"/>
                </a:tc>
                <a:tc>
                  <a:txBody>
                    <a:bodyPr/>
                    <a:lstStyle/>
                    <a:p>
                      <a:pPr algn="ctr" fontAlgn="ctr"/>
                      <a:r>
                        <a:rPr lang="es-ES" sz="1600" u="none" strike="noStrike" dirty="0" smtClean="0">
                          <a:solidFill>
                            <a:schemeClr val="tx1">
                              <a:lumMod val="65000"/>
                              <a:lumOff val="35000"/>
                            </a:schemeClr>
                          </a:solidFill>
                          <a:effectLst/>
                        </a:rPr>
                        <a:t>235,00</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dirty="0" smtClean="0">
                          <a:solidFill>
                            <a:schemeClr val="tx1">
                              <a:lumMod val="65000"/>
                              <a:lumOff val="35000"/>
                            </a:schemeClr>
                          </a:solidFill>
                          <a:effectLst/>
                        </a:rPr>
                        <a:t>19,30%</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dirty="0" smtClean="0">
                          <a:solidFill>
                            <a:schemeClr val="tx1">
                              <a:lumMod val="65000"/>
                              <a:lumOff val="35000"/>
                            </a:schemeClr>
                          </a:solidFill>
                          <a:effectLst/>
                        </a:rPr>
                        <a:t>45,30</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l" fontAlgn="b"/>
                      <a:r>
                        <a:rPr lang="es-ES" sz="1600" u="none" strike="noStrike" dirty="0" err="1">
                          <a:solidFill>
                            <a:schemeClr val="tx1">
                              <a:lumMod val="65000"/>
                              <a:lumOff val="35000"/>
                            </a:schemeClr>
                          </a:solidFill>
                          <a:effectLst/>
                        </a:rPr>
                        <a:t>Own</a:t>
                      </a:r>
                      <a:r>
                        <a:rPr lang="es-ES" sz="1600" u="none" strike="noStrike" dirty="0">
                          <a:solidFill>
                            <a:schemeClr val="tx1">
                              <a:lumMod val="65000"/>
                              <a:lumOff val="35000"/>
                            </a:schemeClr>
                          </a:solidFill>
                          <a:effectLst/>
                        </a:rPr>
                        <a:t> </a:t>
                      </a:r>
                      <a:r>
                        <a:rPr lang="es-ES" sz="1600" u="none" strike="noStrike" dirty="0" err="1">
                          <a:solidFill>
                            <a:schemeClr val="tx1">
                              <a:lumMod val="65000"/>
                              <a:lumOff val="35000"/>
                            </a:schemeClr>
                          </a:solidFill>
                          <a:effectLst/>
                        </a:rPr>
                        <a:t>research</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40127075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dirty="0"/>
              <a:t>BIOMASS PRODUCTIVITY</a:t>
            </a:r>
            <a:endParaRPr lang="he-IL" dirty="0"/>
          </a:p>
        </p:txBody>
      </p:sp>
      <p:pic>
        <p:nvPicPr>
          <p:cNvPr id="7" name="Imagen 6"/>
          <p:cNvPicPr>
            <a:picLocks noChangeAspect="1"/>
          </p:cNvPicPr>
          <p:nvPr/>
        </p:nvPicPr>
        <p:blipFill rotWithShape="1">
          <a:blip r:embed="rId2"/>
          <a:srcRect l="14198" b="4478"/>
          <a:stretch/>
        </p:blipFill>
        <p:spPr>
          <a:xfrm>
            <a:off x="2521173" y="5130312"/>
            <a:ext cx="2758901" cy="1727688"/>
          </a:xfrm>
          <a:prstGeom prst="rect">
            <a:avLst/>
          </a:prstGeom>
        </p:spPr>
      </p:pic>
      <p:pic>
        <p:nvPicPr>
          <p:cNvPr id="4098" name="Picture 2" descr="http://faculty.agron.iastate.edu/mgsalas/img/tall-sorghu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0073" y="5130312"/>
            <a:ext cx="2443089" cy="172768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innovis.typepad.com/.a/6a0120a8b68d0e970b0147e2f412db970b-800w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23162" y="5130312"/>
            <a:ext cx="2303584" cy="172768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1 Gráfico"/>
          <p:cNvGraphicFramePr>
            <a:graphicFrameLocks/>
          </p:cNvGraphicFramePr>
          <p:nvPr>
            <p:extLst>
              <p:ext uri="{D42A27DB-BD31-4B8C-83A1-F6EECF244321}">
                <p14:modId xmlns:p14="http://schemas.microsoft.com/office/powerpoint/2010/main" val="1395724395"/>
              </p:ext>
            </p:extLst>
          </p:nvPr>
        </p:nvGraphicFramePr>
        <p:xfrm>
          <a:off x="1195936" y="669472"/>
          <a:ext cx="8830810" cy="4227332"/>
        </p:xfrm>
        <a:graphic>
          <a:graphicData uri="http://schemas.openxmlformats.org/drawingml/2006/chart">
            <c:chart xmlns:c="http://schemas.openxmlformats.org/drawingml/2006/chart" xmlns:r="http://schemas.openxmlformats.org/officeDocument/2006/relationships" r:id="rId5"/>
          </a:graphicData>
        </a:graphic>
      </p:graphicFrame>
      <p:sp>
        <p:nvSpPr>
          <p:cNvPr id="3" name="Cerrar llave 2"/>
          <p:cNvSpPr/>
          <p:nvPr/>
        </p:nvSpPr>
        <p:spPr>
          <a:xfrm>
            <a:off x="9666515" y="555171"/>
            <a:ext cx="179614" cy="1061357"/>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8" name="מציין מיקום טקסט 4"/>
          <p:cNvSpPr>
            <a:spLocks noGrp="1"/>
          </p:cNvSpPr>
          <p:nvPr>
            <p:ph type="body" sz="quarter" idx="10"/>
          </p:nvPr>
        </p:nvSpPr>
        <p:spPr>
          <a:xfrm>
            <a:off x="10046882" y="776572"/>
            <a:ext cx="2145118" cy="571945"/>
          </a:xfrm>
        </p:spPr>
        <p:txBody>
          <a:bodyPr/>
          <a:lstStyle/>
          <a:p>
            <a:pPr marL="53975" indent="0" algn="just">
              <a:buNone/>
            </a:pPr>
            <a:r>
              <a:rPr lang="en-US" sz="1800" dirty="0" smtClean="0">
                <a:solidFill>
                  <a:srgbClr val="FF0000"/>
                </a:solidFill>
              </a:rPr>
              <a:t>Up to 30% more potential without winter</a:t>
            </a:r>
          </a:p>
          <a:p>
            <a:pPr marL="53975" indent="0" algn="just">
              <a:buNone/>
            </a:pPr>
            <a:endParaRPr lang="en-US" sz="1800" dirty="0" smtClean="0">
              <a:solidFill>
                <a:srgbClr val="FF0000"/>
              </a:solidFill>
            </a:endParaRPr>
          </a:p>
          <a:p>
            <a:pPr marL="53975" indent="0" algn="just">
              <a:buNone/>
            </a:pPr>
            <a:endParaRPr lang="en-US" sz="1800" dirty="0">
              <a:solidFill>
                <a:srgbClr val="FF0000"/>
              </a:solidFill>
            </a:endParaRPr>
          </a:p>
          <a:p>
            <a:pPr marL="53975" indent="0" algn="just">
              <a:buNone/>
            </a:pPr>
            <a:endParaRPr lang="en-US" sz="1800" dirty="0">
              <a:solidFill>
                <a:srgbClr val="FF0000"/>
              </a:solidFill>
            </a:endParaRPr>
          </a:p>
        </p:txBody>
      </p:sp>
      <p:sp>
        <p:nvSpPr>
          <p:cNvPr id="4" name="Rectángulo 3"/>
          <p:cNvSpPr/>
          <p:nvPr/>
        </p:nvSpPr>
        <p:spPr>
          <a:xfrm>
            <a:off x="9258300" y="555171"/>
            <a:ext cx="338400" cy="1061357"/>
          </a:xfrm>
          <a:prstGeom prst="rect">
            <a:avLst/>
          </a:prstGeom>
          <a:pattFill prst="wdDn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8939164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dirty="0"/>
              <a:t>BIOMASS PRODUCTIVITY</a:t>
            </a:r>
            <a:endParaRPr lang="he-IL" dirty="0"/>
          </a:p>
        </p:txBody>
      </p:sp>
      <p:sp>
        <p:nvSpPr>
          <p:cNvPr id="8" name="מציין מיקום טקסט 4"/>
          <p:cNvSpPr>
            <a:spLocks noGrp="1"/>
          </p:cNvSpPr>
          <p:nvPr>
            <p:ph type="body" sz="quarter" idx="10"/>
          </p:nvPr>
        </p:nvSpPr>
        <p:spPr>
          <a:xfrm>
            <a:off x="426717" y="1080505"/>
            <a:ext cx="4030983" cy="3965627"/>
          </a:xfrm>
        </p:spPr>
        <p:txBody>
          <a:bodyPr/>
          <a:lstStyle/>
          <a:p>
            <a:pPr marL="53975" indent="0">
              <a:buNone/>
            </a:pPr>
            <a:r>
              <a:rPr lang="en-US" b="1" dirty="0" smtClean="0"/>
              <a:t>Keys for success:</a:t>
            </a:r>
          </a:p>
          <a:p>
            <a:r>
              <a:rPr lang="en-US" dirty="0" smtClean="0"/>
              <a:t>Regrown </a:t>
            </a:r>
          </a:p>
          <a:p>
            <a:r>
              <a:rPr lang="en-US" dirty="0" smtClean="0"/>
              <a:t>Development of radicular systems. Winter survival</a:t>
            </a:r>
          </a:p>
          <a:p>
            <a:r>
              <a:rPr lang="en-US" dirty="0" smtClean="0"/>
              <a:t>Plagues relative resistance</a:t>
            </a:r>
          </a:p>
          <a:p>
            <a:r>
              <a:rPr lang="en-US" dirty="0" smtClean="0"/>
              <a:t>Rusticity</a:t>
            </a:r>
          </a:p>
          <a:p>
            <a:r>
              <a:rPr lang="en-US" dirty="0" smtClean="0"/>
              <a:t>Efficiency in the absorption of nutrients</a:t>
            </a:r>
          </a:p>
          <a:p>
            <a:r>
              <a:rPr lang="en-US" dirty="0" smtClean="0"/>
              <a:t>Temperature</a:t>
            </a:r>
          </a:p>
          <a:p>
            <a:pPr marL="53975" indent="0">
              <a:buNone/>
            </a:pPr>
            <a:endParaRPr lang="en-US" dirty="0" smtClean="0"/>
          </a:p>
          <a:p>
            <a:pPr marL="53975" indent="0">
              <a:buNone/>
            </a:pPr>
            <a:endParaRPr lang="en-US" dirty="0" smtClean="0"/>
          </a:p>
          <a:p>
            <a:pPr marL="53975" indent="0">
              <a:buNone/>
            </a:pPr>
            <a:endParaRPr lang="en-US" dirty="0" smtClean="0"/>
          </a:p>
          <a:p>
            <a:pPr marL="53975" indent="0">
              <a:buNone/>
            </a:pPr>
            <a:endParaRPr lang="en-US" dirty="0"/>
          </a:p>
          <a:p>
            <a:pPr marL="53975" indent="0">
              <a:buNone/>
            </a:pPr>
            <a:endParaRPr lang="en-US" dirty="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9621" y="1080506"/>
            <a:ext cx="5557520" cy="4170680"/>
          </a:xfrm>
          <a:prstGeom prst="rect">
            <a:avLst/>
          </a:prstGeom>
        </p:spPr>
      </p:pic>
    </p:spTree>
    <p:extLst>
      <p:ext uri="{BB962C8B-B14F-4D97-AF65-F5344CB8AC3E}">
        <p14:creationId xmlns:p14="http://schemas.microsoft.com/office/powerpoint/2010/main" val="33069186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dirty="0"/>
              <a:t>TESTS IN EXTREMADURA</a:t>
            </a:r>
            <a:endParaRPr lang="he-IL" dirty="0"/>
          </a:p>
        </p:txBody>
      </p:sp>
      <p:pic>
        <p:nvPicPr>
          <p:cNvPr id="7" name="Imagen 6"/>
          <p:cNvPicPr>
            <a:picLocks noChangeAspect="1"/>
          </p:cNvPicPr>
          <p:nvPr/>
        </p:nvPicPr>
        <p:blipFill rotWithShape="1">
          <a:blip r:embed="rId2" cstate="print">
            <a:extLst>
              <a:ext uri="{28A0092B-C50C-407E-A947-70E740481C1C}">
                <a14:useLocalDpi xmlns:a14="http://schemas.microsoft.com/office/drawing/2010/main" val="0"/>
              </a:ext>
            </a:extLst>
          </a:blip>
          <a:srcRect t="3867"/>
          <a:stretch/>
        </p:blipFill>
        <p:spPr>
          <a:xfrm>
            <a:off x="536445" y="1080506"/>
            <a:ext cx="5358395" cy="3847514"/>
          </a:xfrm>
          <a:prstGeom prst="rect">
            <a:avLst/>
          </a:prstGeom>
        </p:spPr>
      </p:pic>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4840" y="1080506"/>
            <a:ext cx="5151217" cy="3847514"/>
          </a:xfrm>
          <a:prstGeom prst="rect">
            <a:avLst/>
          </a:prstGeom>
        </p:spPr>
      </p:pic>
      <p:sp>
        <p:nvSpPr>
          <p:cNvPr id="9" name="מציין מיקום טקסט 4"/>
          <p:cNvSpPr>
            <a:spLocks noGrp="1"/>
          </p:cNvSpPr>
          <p:nvPr>
            <p:ph type="body" sz="quarter" idx="10"/>
          </p:nvPr>
        </p:nvSpPr>
        <p:spPr>
          <a:xfrm>
            <a:off x="423903" y="5360964"/>
            <a:ext cx="10250424" cy="983566"/>
          </a:xfrm>
        </p:spPr>
        <p:txBody>
          <a:bodyPr/>
          <a:lstStyle/>
          <a:p>
            <a:pPr marL="53975" indent="0">
              <a:buNone/>
            </a:pPr>
            <a:r>
              <a:rPr lang="es-ES" dirty="0" err="1" smtClean="0"/>
              <a:t>Tests</a:t>
            </a:r>
            <a:r>
              <a:rPr lang="es-ES" dirty="0" smtClean="0"/>
              <a:t> </a:t>
            </a:r>
            <a:r>
              <a:rPr lang="es-ES" dirty="0" err="1" smtClean="0"/>
              <a:t>held</a:t>
            </a:r>
            <a:r>
              <a:rPr lang="es-ES" dirty="0" smtClean="0"/>
              <a:t> in Extremadura </a:t>
            </a:r>
            <a:r>
              <a:rPr lang="es-ES" dirty="0" err="1" smtClean="0"/>
              <a:t>during</a:t>
            </a:r>
            <a:r>
              <a:rPr lang="es-ES" dirty="0" smtClean="0"/>
              <a:t> 2014, </a:t>
            </a:r>
            <a:r>
              <a:rPr lang="es-ES" dirty="0" err="1" smtClean="0"/>
              <a:t>combinig</a:t>
            </a:r>
            <a:r>
              <a:rPr lang="es-ES" dirty="0" smtClean="0"/>
              <a:t> Maralfalfa, </a:t>
            </a:r>
            <a:r>
              <a:rPr lang="es-ES" dirty="0" err="1" smtClean="0"/>
              <a:t>corn</a:t>
            </a:r>
            <a:r>
              <a:rPr lang="es-ES" dirty="0" smtClean="0"/>
              <a:t> and </a:t>
            </a:r>
            <a:r>
              <a:rPr lang="es-ES" dirty="0" err="1" smtClean="0"/>
              <a:t>sorghum</a:t>
            </a:r>
            <a:r>
              <a:rPr lang="es-ES" dirty="0" smtClean="0"/>
              <a:t>. </a:t>
            </a:r>
            <a:endParaRPr lang="en-US" dirty="0"/>
          </a:p>
        </p:txBody>
      </p:sp>
      <p:sp>
        <p:nvSpPr>
          <p:cNvPr id="10" name="מציין מיקום טקסט 4"/>
          <p:cNvSpPr txBox="1">
            <a:spLocks/>
          </p:cNvSpPr>
          <p:nvPr/>
        </p:nvSpPr>
        <p:spPr>
          <a:xfrm>
            <a:off x="536445" y="1194220"/>
            <a:ext cx="1644047" cy="983566"/>
          </a:xfrm>
          <a:prstGeom prst="rect">
            <a:avLst/>
          </a:prstGeom>
        </p:spPr>
        <p:txBody>
          <a:bodyPr vert="horz" lIns="91440" tIns="45720" rIns="91440" bIns="45720" rtlCol="0">
            <a:noAutofit/>
          </a:bodyPr>
          <a:lstStyle>
            <a:lvl1pPr marL="396875" indent="-342900" algn="l" defTabSz="914400" rtl="0" eaLnBrk="1" latinLnBrk="0" hangingPunct="1">
              <a:lnSpc>
                <a:spcPts val="2700"/>
              </a:lnSpc>
              <a:spcBef>
                <a:spcPts val="600"/>
              </a:spcBef>
              <a:buFont typeface="Arial" panose="020B0604020202020204" pitchFamily="34" charset="0"/>
              <a:buChar char="•"/>
              <a:defRPr lang="en-US" sz="2000" b="0" kern="1200" dirty="0" smtClean="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685800" indent="-228600" algn="l" defTabSz="914400" rtl="0" eaLnBrk="1" latinLnBrk="0" hangingPunct="1">
              <a:lnSpc>
                <a:spcPts val="2700"/>
              </a:lnSpc>
              <a:spcBef>
                <a:spcPts val="0"/>
              </a:spcBef>
              <a:buFont typeface="Arial" panose="020B0604020202020204" pitchFamily="34" charset="0"/>
              <a:buChar char="•"/>
              <a:defRPr sz="18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defTabSz="914400" rtl="0" eaLnBrk="1" latinLnBrk="0" hangingPunct="1">
              <a:lnSpc>
                <a:spcPts val="2700"/>
              </a:lnSpc>
              <a:spcBef>
                <a:spcPts val="0"/>
              </a:spcBef>
              <a:buFont typeface="Arial" panose="020B0604020202020204" pitchFamily="34" charset="0"/>
              <a:buChar char="•"/>
              <a:defRPr sz="16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defTabSz="914400" rtl="0" eaLnBrk="1" latinLnBrk="0" hangingPunct="1">
              <a:lnSpc>
                <a:spcPts val="2700"/>
              </a:lnSpc>
              <a:spcBef>
                <a:spcPts val="0"/>
              </a:spcBef>
              <a:buFont typeface="Arial" panose="020B0604020202020204" pitchFamily="34" charset="0"/>
              <a:buChar char="•"/>
              <a:defRPr sz="14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defTabSz="914400" rtl="0" eaLnBrk="1" latinLnBrk="0" hangingPunct="1">
              <a:lnSpc>
                <a:spcPts val="2700"/>
              </a:lnSpc>
              <a:spcBef>
                <a:spcPts val="0"/>
              </a:spcBef>
              <a:buFont typeface="Arial" panose="020B0604020202020204" pitchFamily="34" charset="0"/>
              <a:buChar char="•"/>
              <a:defRPr sz="12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975" indent="0" algn="ctr">
              <a:buFont typeface="Arial" panose="020B0604020202020204" pitchFamily="34" charset="0"/>
              <a:buNone/>
            </a:pPr>
            <a:r>
              <a:rPr lang="en-US" dirty="0" smtClean="0"/>
              <a:t>Sorghum. </a:t>
            </a:r>
            <a:endParaRPr lang="en-US" dirty="0"/>
          </a:p>
        </p:txBody>
      </p:sp>
      <p:sp>
        <p:nvSpPr>
          <p:cNvPr id="11" name="מציין מיקום טקסט 4"/>
          <p:cNvSpPr txBox="1">
            <a:spLocks/>
          </p:cNvSpPr>
          <p:nvPr/>
        </p:nvSpPr>
        <p:spPr>
          <a:xfrm>
            <a:off x="5072816" y="1194220"/>
            <a:ext cx="1644047" cy="983566"/>
          </a:xfrm>
          <a:prstGeom prst="rect">
            <a:avLst/>
          </a:prstGeom>
        </p:spPr>
        <p:txBody>
          <a:bodyPr vert="horz" lIns="91440" tIns="45720" rIns="91440" bIns="45720" rtlCol="0">
            <a:noAutofit/>
          </a:bodyPr>
          <a:lstStyle>
            <a:lvl1pPr marL="396875" indent="-342900" algn="l" defTabSz="914400" rtl="0" eaLnBrk="1" latinLnBrk="0" hangingPunct="1">
              <a:lnSpc>
                <a:spcPts val="2700"/>
              </a:lnSpc>
              <a:spcBef>
                <a:spcPts val="600"/>
              </a:spcBef>
              <a:buFont typeface="Arial" panose="020B0604020202020204" pitchFamily="34" charset="0"/>
              <a:buChar char="•"/>
              <a:defRPr lang="en-US" sz="2000" b="0" kern="1200" dirty="0" smtClean="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685800" indent="-228600" algn="l" defTabSz="914400" rtl="0" eaLnBrk="1" latinLnBrk="0" hangingPunct="1">
              <a:lnSpc>
                <a:spcPts val="2700"/>
              </a:lnSpc>
              <a:spcBef>
                <a:spcPts val="0"/>
              </a:spcBef>
              <a:buFont typeface="Arial" panose="020B0604020202020204" pitchFamily="34" charset="0"/>
              <a:buChar char="•"/>
              <a:defRPr sz="18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defTabSz="914400" rtl="0" eaLnBrk="1" latinLnBrk="0" hangingPunct="1">
              <a:lnSpc>
                <a:spcPts val="2700"/>
              </a:lnSpc>
              <a:spcBef>
                <a:spcPts val="0"/>
              </a:spcBef>
              <a:buFont typeface="Arial" panose="020B0604020202020204" pitchFamily="34" charset="0"/>
              <a:buChar char="•"/>
              <a:defRPr sz="16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defTabSz="914400" rtl="0" eaLnBrk="1" latinLnBrk="0" hangingPunct="1">
              <a:lnSpc>
                <a:spcPts val="2700"/>
              </a:lnSpc>
              <a:spcBef>
                <a:spcPts val="0"/>
              </a:spcBef>
              <a:buFont typeface="Arial" panose="020B0604020202020204" pitchFamily="34" charset="0"/>
              <a:buChar char="•"/>
              <a:defRPr sz="14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defTabSz="914400" rtl="0" eaLnBrk="1" latinLnBrk="0" hangingPunct="1">
              <a:lnSpc>
                <a:spcPts val="2700"/>
              </a:lnSpc>
              <a:spcBef>
                <a:spcPts val="0"/>
              </a:spcBef>
              <a:buFont typeface="Arial" panose="020B0604020202020204" pitchFamily="34" charset="0"/>
              <a:buChar char="•"/>
              <a:defRPr sz="12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975" indent="0" algn="ctr">
              <a:buFont typeface="Arial" panose="020B0604020202020204" pitchFamily="34" charset="0"/>
              <a:buNone/>
            </a:pPr>
            <a:r>
              <a:rPr lang="en-US" dirty="0" smtClean="0"/>
              <a:t>Maralfalfa</a:t>
            </a:r>
            <a:endParaRPr lang="en-US" dirty="0"/>
          </a:p>
        </p:txBody>
      </p:sp>
      <p:sp>
        <p:nvSpPr>
          <p:cNvPr id="12" name="מציין מיקום טקסט 4"/>
          <p:cNvSpPr txBox="1">
            <a:spLocks/>
          </p:cNvSpPr>
          <p:nvPr/>
        </p:nvSpPr>
        <p:spPr>
          <a:xfrm>
            <a:off x="9402010" y="1194220"/>
            <a:ext cx="1644047" cy="983566"/>
          </a:xfrm>
          <a:prstGeom prst="rect">
            <a:avLst/>
          </a:prstGeom>
        </p:spPr>
        <p:txBody>
          <a:bodyPr vert="horz" lIns="91440" tIns="45720" rIns="91440" bIns="45720" rtlCol="0">
            <a:noAutofit/>
          </a:bodyPr>
          <a:lstStyle>
            <a:lvl1pPr marL="396875" indent="-342900" algn="l" defTabSz="914400" rtl="0" eaLnBrk="1" latinLnBrk="0" hangingPunct="1">
              <a:lnSpc>
                <a:spcPts val="2700"/>
              </a:lnSpc>
              <a:spcBef>
                <a:spcPts val="600"/>
              </a:spcBef>
              <a:buFont typeface="Arial" panose="020B0604020202020204" pitchFamily="34" charset="0"/>
              <a:buChar char="•"/>
              <a:defRPr lang="en-US" sz="2000" b="0" kern="1200" dirty="0" smtClean="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685800" indent="-228600" algn="l" defTabSz="914400" rtl="0" eaLnBrk="1" latinLnBrk="0" hangingPunct="1">
              <a:lnSpc>
                <a:spcPts val="2700"/>
              </a:lnSpc>
              <a:spcBef>
                <a:spcPts val="0"/>
              </a:spcBef>
              <a:buFont typeface="Arial" panose="020B0604020202020204" pitchFamily="34" charset="0"/>
              <a:buChar char="•"/>
              <a:defRPr sz="18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defTabSz="914400" rtl="0" eaLnBrk="1" latinLnBrk="0" hangingPunct="1">
              <a:lnSpc>
                <a:spcPts val="2700"/>
              </a:lnSpc>
              <a:spcBef>
                <a:spcPts val="0"/>
              </a:spcBef>
              <a:buFont typeface="Arial" panose="020B0604020202020204" pitchFamily="34" charset="0"/>
              <a:buChar char="•"/>
              <a:defRPr sz="16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defTabSz="914400" rtl="0" eaLnBrk="1" latinLnBrk="0" hangingPunct="1">
              <a:lnSpc>
                <a:spcPts val="2700"/>
              </a:lnSpc>
              <a:spcBef>
                <a:spcPts val="0"/>
              </a:spcBef>
              <a:buFont typeface="Arial" panose="020B0604020202020204" pitchFamily="34" charset="0"/>
              <a:buChar char="•"/>
              <a:defRPr sz="14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defTabSz="914400" rtl="0" eaLnBrk="1" latinLnBrk="0" hangingPunct="1">
              <a:lnSpc>
                <a:spcPts val="2700"/>
              </a:lnSpc>
              <a:spcBef>
                <a:spcPts val="0"/>
              </a:spcBef>
              <a:buFont typeface="Arial" panose="020B0604020202020204" pitchFamily="34" charset="0"/>
              <a:buChar char="•"/>
              <a:defRPr sz="12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975" indent="0" algn="ctr">
              <a:buFont typeface="Arial" panose="020B0604020202020204" pitchFamily="34" charset="0"/>
              <a:buNone/>
            </a:pPr>
            <a:r>
              <a:rPr lang="en-US" dirty="0" smtClean="0"/>
              <a:t>Corn. </a:t>
            </a:r>
            <a:endParaRPr lang="en-US" dirty="0"/>
          </a:p>
        </p:txBody>
      </p:sp>
      <p:cxnSp>
        <p:nvCxnSpPr>
          <p:cNvPr id="14" name="Conector recto de flecha 13"/>
          <p:cNvCxnSpPr/>
          <p:nvPr/>
        </p:nvCxnSpPr>
        <p:spPr>
          <a:xfrm>
            <a:off x="1358468" y="1686003"/>
            <a:ext cx="0" cy="76177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p:cNvCxnSpPr/>
          <p:nvPr/>
        </p:nvCxnSpPr>
        <p:spPr>
          <a:xfrm>
            <a:off x="10271861" y="1686002"/>
            <a:ext cx="0" cy="76177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p:nvPr/>
        </p:nvCxnSpPr>
        <p:spPr>
          <a:xfrm>
            <a:off x="5894839" y="1686001"/>
            <a:ext cx="0" cy="76177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31100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dirty="0"/>
              <a:t>TESTS IN EXTREMADURA</a:t>
            </a:r>
            <a:endParaRPr lang="he-IL" dirty="0"/>
          </a:p>
        </p:txBody>
      </p:sp>
      <p:sp>
        <p:nvSpPr>
          <p:cNvPr id="9" name="מציין מיקום טקסט 4"/>
          <p:cNvSpPr>
            <a:spLocks noGrp="1"/>
          </p:cNvSpPr>
          <p:nvPr>
            <p:ph type="body" sz="quarter" idx="10"/>
          </p:nvPr>
        </p:nvSpPr>
        <p:spPr>
          <a:xfrm>
            <a:off x="426717" y="5080615"/>
            <a:ext cx="10250424" cy="983566"/>
          </a:xfrm>
        </p:spPr>
        <p:txBody>
          <a:bodyPr/>
          <a:lstStyle/>
          <a:p>
            <a:pPr marL="53975" indent="0">
              <a:buNone/>
            </a:pPr>
            <a:r>
              <a:rPr lang="es-ES" dirty="0" err="1" smtClean="0"/>
              <a:t>Tests</a:t>
            </a:r>
            <a:r>
              <a:rPr lang="es-ES" dirty="0" smtClean="0"/>
              <a:t> </a:t>
            </a:r>
            <a:r>
              <a:rPr lang="es-ES" dirty="0" err="1" smtClean="0"/>
              <a:t>held</a:t>
            </a:r>
            <a:r>
              <a:rPr lang="es-ES" dirty="0" smtClean="0"/>
              <a:t> in Extremadura </a:t>
            </a:r>
            <a:r>
              <a:rPr lang="es-ES" dirty="0" err="1" smtClean="0"/>
              <a:t>during</a:t>
            </a:r>
            <a:r>
              <a:rPr lang="es-ES" dirty="0" smtClean="0"/>
              <a:t> 2014, </a:t>
            </a:r>
            <a:r>
              <a:rPr lang="es-ES" dirty="0" err="1" smtClean="0"/>
              <a:t>combinig</a:t>
            </a:r>
            <a:r>
              <a:rPr lang="es-ES" dirty="0" smtClean="0"/>
              <a:t> Maralfalfa, </a:t>
            </a:r>
            <a:r>
              <a:rPr lang="es-ES" dirty="0" err="1" smtClean="0"/>
              <a:t>corn</a:t>
            </a:r>
            <a:r>
              <a:rPr lang="es-ES" dirty="0" smtClean="0"/>
              <a:t> and </a:t>
            </a:r>
            <a:r>
              <a:rPr lang="es-ES" dirty="0" err="1" smtClean="0"/>
              <a:t>sorghum</a:t>
            </a:r>
            <a:r>
              <a:rPr lang="es-ES" dirty="0" smtClean="0"/>
              <a:t>. </a:t>
            </a:r>
            <a:endParaRPr lang="en-US" dirty="0"/>
          </a:p>
        </p:txBody>
      </p:sp>
      <p:graphicFrame>
        <p:nvGraphicFramePr>
          <p:cNvPr id="4" name="Tabla 3"/>
          <p:cNvGraphicFramePr>
            <a:graphicFrameLocks noGrp="1"/>
          </p:cNvGraphicFramePr>
          <p:nvPr>
            <p:extLst>
              <p:ext uri="{D42A27DB-BD31-4B8C-83A1-F6EECF244321}">
                <p14:modId xmlns:p14="http://schemas.microsoft.com/office/powerpoint/2010/main" val="560873442"/>
              </p:ext>
            </p:extLst>
          </p:nvPr>
        </p:nvGraphicFramePr>
        <p:xfrm>
          <a:off x="1368779" y="1367778"/>
          <a:ext cx="8084711" cy="2819400"/>
        </p:xfrm>
        <a:graphic>
          <a:graphicData uri="http://schemas.openxmlformats.org/drawingml/2006/table">
            <a:tbl>
              <a:tblPr>
                <a:tableStyleId>{5C22544A-7EE6-4342-B048-85BDC9FD1C3A}</a:tableStyleId>
              </a:tblPr>
              <a:tblGrid>
                <a:gridCol w="2310687"/>
                <a:gridCol w="1443506"/>
                <a:gridCol w="1443506"/>
                <a:gridCol w="1443506"/>
                <a:gridCol w="1443506"/>
              </a:tblGrid>
              <a:tr h="190500">
                <a:tc>
                  <a:txBody>
                    <a:bodyPr/>
                    <a:lstStyle/>
                    <a:p>
                      <a:pPr algn="l" fontAlgn="b"/>
                      <a:r>
                        <a:rPr lang="es-ES" sz="2000" u="none" strike="noStrike" dirty="0" err="1">
                          <a:solidFill>
                            <a:schemeClr val="tx1">
                              <a:lumMod val="65000"/>
                              <a:lumOff val="35000"/>
                            </a:schemeClr>
                          </a:solidFill>
                          <a:effectLst/>
                        </a:rPr>
                        <a:t>Duration</a:t>
                      </a:r>
                      <a:endParaRPr lang="es-ES" sz="2000" b="0" i="0" u="none" strike="noStrike" dirty="0">
                        <a:solidFill>
                          <a:schemeClr val="tx1">
                            <a:lumMod val="65000"/>
                            <a:lumOff val="35000"/>
                          </a:schemeClr>
                        </a:solidFill>
                        <a:effectLst/>
                        <a:latin typeface="Calibri" panose="020F0502020204030204" pitchFamily="34" charset="0"/>
                      </a:endParaRPr>
                    </a:p>
                  </a:txBody>
                  <a:tcPr marL="9525" marR="9525" marT="9525" marB="0" anchor="b"/>
                </a:tc>
                <a:tc gridSpan="4">
                  <a:txBody>
                    <a:bodyPr/>
                    <a:lstStyle/>
                    <a:p>
                      <a:pPr algn="l" fontAlgn="b"/>
                      <a:r>
                        <a:rPr lang="es-ES" sz="2000" u="none" strike="noStrike" dirty="0">
                          <a:solidFill>
                            <a:schemeClr val="tx1">
                              <a:lumMod val="65000"/>
                              <a:lumOff val="35000"/>
                            </a:schemeClr>
                          </a:solidFill>
                          <a:effectLst/>
                        </a:rPr>
                        <a:t>April 2014 - November 2014</a:t>
                      </a:r>
                      <a:endParaRPr lang="es-ES" sz="2000" b="0" i="0" u="none" strike="noStrike" dirty="0">
                        <a:solidFill>
                          <a:schemeClr val="tx1">
                            <a:lumMod val="65000"/>
                            <a:lumOff val="35000"/>
                          </a:schemeClr>
                        </a:solidFill>
                        <a:effectLst/>
                        <a:latin typeface="Calibri" panose="020F0502020204030204" pitchFamily="34" charset="0"/>
                      </a:endParaRPr>
                    </a:p>
                  </a:txBody>
                  <a:tcPr marL="9525" marR="9525" marT="9525" marB="0" anchor="b"/>
                </a:tc>
                <a:tc hMerge="1">
                  <a:txBody>
                    <a:bodyPr/>
                    <a:lstStyle/>
                    <a:p>
                      <a:endParaRPr lang="es-ES"/>
                    </a:p>
                  </a:txBody>
                  <a:tcPr/>
                </a:tc>
                <a:tc hMerge="1">
                  <a:txBody>
                    <a:bodyPr/>
                    <a:lstStyle/>
                    <a:p>
                      <a:endParaRPr lang="es-ES"/>
                    </a:p>
                  </a:txBody>
                  <a:tcPr/>
                </a:tc>
                <a:tc hMerge="1">
                  <a:txBody>
                    <a:bodyPr/>
                    <a:lstStyle/>
                    <a:p>
                      <a:endParaRPr lang="es-ES"/>
                    </a:p>
                  </a:txBody>
                  <a:tcPr/>
                </a:tc>
              </a:tr>
              <a:tr h="190500">
                <a:tc>
                  <a:txBody>
                    <a:bodyPr/>
                    <a:lstStyle/>
                    <a:p>
                      <a:pPr algn="l" fontAlgn="b"/>
                      <a:r>
                        <a:rPr lang="es-ES" sz="2000" u="none" strike="noStrike">
                          <a:solidFill>
                            <a:schemeClr val="tx1">
                              <a:lumMod val="65000"/>
                              <a:lumOff val="35000"/>
                            </a:schemeClr>
                          </a:solidFill>
                          <a:effectLst/>
                        </a:rPr>
                        <a:t>Fertilization </a:t>
                      </a:r>
                      <a:endParaRPr lang="es-ES" sz="2000" b="0" i="0" u="none" strike="noStrike">
                        <a:solidFill>
                          <a:schemeClr val="tx1">
                            <a:lumMod val="65000"/>
                            <a:lumOff val="35000"/>
                          </a:schemeClr>
                        </a:solidFill>
                        <a:effectLst/>
                        <a:latin typeface="Calibri" panose="020F0502020204030204" pitchFamily="34" charset="0"/>
                      </a:endParaRPr>
                    </a:p>
                  </a:txBody>
                  <a:tcPr marL="9525" marR="9525" marT="9525" marB="0" anchor="b"/>
                </a:tc>
                <a:tc gridSpan="4">
                  <a:txBody>
                    <a:bodyPr/>
                    <a:lstStyle/>
                    <a:p>
                      <a:pPr algn="l" fontAlgn="b"/>
                      <a:r>
                        <a:rPr lang="es-ES" sz="2000" u="none" strike="noStrike" dirty="0">
                          <a:solidFill>
                            <a:schemeClr val="tx1">
                              <a:lumMod val="65000"/>
                              <a:lumOff val="35000"/>
                            </a:schemeClr>
                          </a:solidFill>
                          <a:effectLst/>
                        </a:rPr>
                        <a:t>250 kg N per </a:t>
                      </a:r>
                      <a:r>
                        <a:rPr lang="es-ES" sz="2000" u="none" strike="noStrike" dirty="0" err="1">
                          <a:solidFill>
                            <a:schemeClr val="tx1">
                              <a:lumMod val="65000"/>
                              <a:lumOff val="35000"/>
                            </a:schemeClr>
                          </a:solidFill>
                          <a:effectLst/>
                        </a:rPr>
                        <a:t>hectare</a:t>
                      </a:r>
                      <a:r>
                        <a:rPr lang="es-ES" sz="2000" u="none" strike="noStrike" dirty="0">
                          <a:solidFill>
                            <a:schemeClr val="tx1">
                              <a:lumMod val="65000"/>
                              <a:lumOff val="35000"/>
                            </a:schemeClr>
                          </a:solidFill>
                          <a:effectLst/>
                        </a:rPr>
                        <a:t> (150 kg Urea, 52 </a:t>
                      </a:r>
                      <a:r>
                        <a:rPr lang="es-ES" sz="2000" u="none" strike="noStrike" dirty="0" err="1">
                          <a:solidFill>
                            <a:schemeClr val="tx1">
                              <a:lumMod val="65000"/>
                              <a:lumOff val="35000"/>
                            </a:schemeClr>
                          </a:solidFill>
                          <a:effectLst/>
                        </a:rPr>
                        <a:t>tons</a:t>
                      </a:r>
                      <a:r>
                        <a:rPr lang="es-ES" sz="2000" u="none" strike="noStrike" dirty="0">
                          <a:solidFill>
                            <a:schemeClr val="tx1">
                              <a:lumMod val="65000"/>
                              <a:lumOff val="35000"/>
                            </a:schemeClr>
                          </a:solidFill>
                          <a:effectLst/>
                        </a:rPr>
                        <a:t> of digestate)</a:t>
                      </a:r>
                      <a:endParaRPr lang="es-ES" sz="2000" b="0" i="0" u="none" strike="noStrike" dirty="0">
                        <a:solidFill>
                          <a:schemeClr val="tx1">
                            <a:lumMod val="65000"/>
                            <a:lumOff val="35000"/>
                          </a:schemeClr>
                        </a:solidFill>
                        <a:effectLst/>
                        <a:latin typeface="Calibri" panose="020F0502020204030204" pitchFamily="34" charset="0"/>
                      </a:endParaRPr>
                    </a:p>
                  </a:txBody>
                  <a:tcPr marL="9525" marR="9525" marT="9525" marB="0" anchor="b"/>
                </a:tc>
                <a:tc hMerge="1">
                  <a:txBody>
                    <a:bodyPr/>
                    <a:lstStyle/>
                    <a:p>
                      <a:endParaRPr lang="es-ES"/>
                    </a:p>
                  </a:txBody>
                  <a:tcPr/>
                </a:tc>
                <a:tc hMerge="1">
                  <a:txBody>
                    <a:bodyPr/>
                    <a:lstStyle/>
                    <a:p>
                      <a:endParaRPr lang="es-ES"/>
                    </a:p>
                  </a:txBody>
                  <a:tcPr/>
                </a:tc>
                <a:tc hMerge="1">
                  <a:txBody>
                    <a:bodyPr/>
                    <a:lstStyle/>
                    <a:p>
                      <a:endParaRPr lang="es-ES"/>
                    </a:p>
                  </a:txBody>
                  <a:tcPr/>
                </a:tc>
              </a:tr>
              <a:tr h="219075">
                <a:tc>
                  <a:txBody>
                    <a:bodyPr/>
                    <a:lstStyle/>
                    <a:p>
                      <a:pPr algn="l" fontAlgn="b"/>
                      <a:r>
                        <a:rPr lang="es-ES" sz="2000" u="none" strike="noStrike">
                          <a:solidFill>
                            <a:schemeClr val="tx1">
                              <a:lumMod val="65000"/>
                              <a:lumOff val="35000"/>
                            </a:schemeClr>
                          </a:solidFill>
                          <a:effectLst/>
                        </a:rPr>
                        <a:t>Irrigation</a:t>
                      </a:r>
                      <a:endParaRPr lang="es-ES" sz="2000" b="0" i="0" u="none" strike="noStrike">
                        <a:solidFill>
                          <a:schemeClr val="tx1">
                            <a:lumMod val="65000"/>
                            <a:lumOff val="35000"/>
                          </a:schemeClr>
                        </a:solidFill>
                        <a:effectLst/>
                        <a:latin typeface="Calibri" panose="020F0502020204030204" pitchFamily="34" charset="0"/>
                      </a:endParaRPr>
                    </a:p>
                  </a:txBody>
                  <a:tcPr marL="9525" marR="9525" marT="9525" marB="0" anchor="b"/>
                </a:tc>
                <a:tc gridSpan="4">
                  <a:txBody>
                    <a:bodyPr/>
                    <a:lstStyle/>
                    <a:p>
                      <a:pPr algn="l" fontAlgn="b"/>
                      <a:r>
                        <a:rPr lang="es-ES" sz="2000" u="none" strike="noStrike">
                          <a:solidFill>
                            <a:schemeClr val="tx1">
                              <a:lumMod val="65000"/>
                              <a:lumOff val="35000"/>
                            </a:schemeClr>
                          </a:solidFill>
                          <a:effectLst/>
                        </a:rPr>
                        <a:t>6.000 m</a:t>
                      </a:r>
                      <a:r>
                        <a:rPr lang="es-ES" sz="2000" u="none" strike="noStrike" baseline="30000">
                          <a:solidFill>
                            <a:schemeClr val="tx1">
                              <a:lumMod val="65000"/>
                              <a:lumOff val="35000"/>
                            </a:schemeClr>
                          </a:solidFill>
                          <a:effectLst/>
                        </a:rPr>
                        <a:t>3</a:t>
                      </a:r>
                      <a:r>
                        <a:rPr lang="es-ES" sz="2000" u="none" strike="noStrike">
                          <a:solidFill>
                            <a:schemeClr val="tx1">
                              <a:lumMod val="65000"/>
                              <a:lumOff val="35000"/>
                            </a:schemeClr>
                          </a:solidFill>
                          <a:effectLst/>
                        </a:rPr>
                        <a:t> water per hectare</a:t>
                      </a:r>
                      <a:endParaRPr lang="es-ES" sz="2000" b="0" i="0" u="none" strike="noStrike">
                        <a:solidFill>
                          <a:schemeClr val="tx1">
                            <a:lumMod val="65000"/>
                            <a:lumOff val="35000"/>
                          </a:schemeClr>
                        </a:solidFill>
                        <a:effectLst/>
                        <a:latin typeface="Calibri" panose="020F0502020204030204" pitchFamily="34" charset="0"/>
                      </a:endParaRPr>
                    </a:p>
                  </a:txBody>
                  <a:tcPr marL="9525" marR="9525" marT="9525" marB="0" anchor="b"/>
                </a:tc>
                <a:tc hMerge="1">
                  <a:txBody>
                    <a:bodyPr/>
                    <a:lstStyle/>
                    <a:p>
                      <a:endParaRPr lang="es-ES"/>
                    </a:p>
                  </a:txBody>
                  <a:tcPr/>
                </a:tc>
                <a:tc hMerge="1">
                  <a:txBody>
                    <a:bodyPr/>
                    <a:lstStyle/>
                    <a:p>
                      <a:endParaRPr lang="es-ES"/>
                    </a:p>
                  </a:txBody>
                  <a:tcPr/>
                </a:tc>
                <a:tc hMerge="1">
                  <a:txBody>
                    <a:bodyPr/>
                    <a:lstStyle/>
                    <a:p>
                      <a:endParaRPr lang="es-ES"/>
                    </a:p>
                  </a:txBody>
                  <a:tcPr/>
                </a:tc>
              </a:tr>
              <a:tr h="219075">
                <a:tc>
                  <a:txBody>
                    <a:bodyPr/>
                    <a:lstStyle/>
                    <a:p>
                      <a:pPr algn="l" fontAlgn="b"/>
                      <a:r>
                        <a:rPr lang="es-ES" sz="2000" u="none" strike="noStrike">
                          <a:solidFill>
                            <a:schemeClr val="tx1">
                              <a:lumMod val="65000"/>
                              <a:lumOff val="35000"/>
                            </a:schemeClr>
                          </a:solidFill>
                          <a:effectLst/>
                        </a:rPr>
                        <a:t>Rainfall during period</a:t>
                      </a:r>
                      <a:endParaRPr lang="es-ES" sz="2000" b="0" i="0" u="none" strike="noStrike">
                        <a:solidFill>
                          <a:schemeClr val="tx1">
                            <a:lumMod val="65000"/>
                            <a:lumOff val="35000"/>
                          </a:schemeClr>
                        </a:solidFill>
                        <a:effectLst/>
                        <a:latin typeface="Calibri" panose="020F0502020204030204" pitchFamily="34" charset="0"/>
                      </a:endParaRPr>
                    </a:p>
                  </a:txBody>
                  <a:tcPr marL="9525" marR="9525" marT="9525" marB="0" anchor="b"/>
                </a:tc>
                <a:tc gridSpan="4">
                  <a:txBody>
                    <a:bodyPr/>
                    <a:lstStyle/>
                    <a:p>
                      <a:pPr algn="l" fontAlgn="b"/>
                      <a:r>
                        <a:rPr lang="es-ES" sz="2000" u="none" strike="noStrike" dirty="0">
                          <a:solidFill>
                            <a:schemeClr val="tx1">
                              <a:lumMod val="65000"/>
                              <a:lumOff val="35000"/>
                            </a:schemeClr>
                          </a:solidFill>
                          <a:effectLst/>
                        </a:rPr>
                        <a:t>425 mm</a:t>
                      </a:r>
                      <a:endParaRPr lang="es-ES" sz="2000" b="0" i="0" u="none" strike="noStrike" dirty="0">
                        <a:solidFill>
                          <a:schemeClr val="tx1">
                            <a:lumMod val="65000"/>
                            <a:lumOff val="35000"/>
                          </a:schemeClr>
                        </a:solidFill>
                        <a:effectLst/>
                        <a:latin typeface="Calibri" panose="020F0502020204030204" pitchFamily="34" charset="0"/>
                      </a:endParaRPr>
                    </a:p>
                  </a:txBody>
                  <a:tcPr marL="9525" marR="9525" marT="9525" marB="0" anchor="b"/>
                </a:tc>
                <a:tc hMerge="1">
                  <a:txBody>
                    <a:bodyPr/>
                    <a:lstStyle/>
                    <a:p>
                      <a:endParaRPr lang="es-ES"/>
                    </a:p>
                  </a:txBody>
                  <a:tcPr/>
                </a:tc>
                <a:tc hMerge="1">
                  <a:txBody>
                    <a:bodyPr/>
                    <a:lstStyle/>
                    <a:p>
                      <a:endParaRPr lang="es-ES"/>
                    </a:p>
                  </a:txBody>
                  <a:tcPr/>
                </a:tc>
                <a:tc hMerge="1">
                  <a:txBody>
                    <a:bodyPr/>
                    <a:lstStyle/>
                    <a:p>
                      <a:endParaRPr lang="es-ES"/>
                    </a:p>
                  </a:txBody>
                  <a:tcPr/>
                </a:tc>
              </a:tr>
              <a:tr h="381000">
                <a:tc>
                  <a:txBody>
                    <a:bodyPr/>
                    <a:lstStyle/>
                    <a:p>
                      <a:pPr algn="ctr" fontAlgn="ctr"/>
                      <a:r>
                        <a:rPr lang="es-ES" sz="2000" u="none" strike="noStrike" dirty="0">
                          <a:solidFill>
                            <a:schemeClr val="tx1">
                              <a:lumMod val="65000"/>
                              <a:lumOff val="35000"/>
                            </a:schemeClr>
                          </a:solidFill>
                          <a:effectLst/>
                        </a:rPr>
                        <a:t>Crop</a:t>
                      </a:r>
                      <a:endParaRPr lang="es-ES" sz="20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2000" u="none" strike="noStrike" dirty="0">
                          <a:solidFill>
                            <a:schemeClr val="tx1">
                              <a:lumMod val="65000"/>
                              <a:lumOff val="35000"/>
                            </a:schemeClr>
                          </a:solidFill>
                          <a:effectLst/>
                        </a:rPr>
                        <a:t>Productivity (t FM/ha)</a:t>
                      </a:r>
                      <a:endParaRPr lang="es-ES" sz="20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2000" u="none" strike="noStrike">
                          <a:solidFill>
                            <a:schemeClr val="tx1">
                              <a:lumMod val="65000"/>
                              <a:lumOff val="35000"/>
                            </a:schemeClr>
                          </a:solidFill>
                          <a:effectLst/>
                        </a:rPr>
                        <a:t>Dry matter content </a:t>
                      </a:r>
                      <a:endParaRPr lang="es-ES" sz="20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2000" u="none" strike="noStrike">
                          <a:solidFill>
                            <a:schemeClr val="tx1">
                              <a:lumMod val="65000"/>
                              <a:lumOff val="35000"/>
                            </a:schemeClr>
                          </a:solidFill>
                          <a:effectLst/>
                        </a:rPr>
                        <a:t>Productivity (t DM/ha)</a:t>
                      </a:r>
                      <a:endParaRPr lang="es-ES" sz="20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2000" u="none" strike="noStrike">
                          <a:solidFill>
                            <a:schemeClr val="tx1">
                              <a:lumMod val="65000"/>
                              <a:lumOff val="35000"/>
                            </a:schemeClr>
                          </a:solidFill>
                          <a:effectLst/>
                        </a:rPr>
                        <a:t>Harvests</a:t>
                      </a:r>
                      <a:endParaRPr lang="es-ES" sz="2000" b="0" i="0" u="none" strike="noStrike">
                        <a:solidFill>
                          <a:schemeClr val="tx1">
                            <a:lumMod val="65000"/>
                            <a:lumOff val="35000"/>
                          </a:schemeClr>
                        </a:solidFill>
                        <a:effectLst/>
                        <a:latin typeface="Calibri" panose="020F0502020204030204" pitchFamily="34" charset="0"/>
                      </a:endParaRPr>
                    </a:p>
                  </a:txBody>
                  <a:tcPr marL="9525" marR="9525" marT="9525" marB="0" anchor="ctr"/>
                </a:tc>
              </a:tr>
              <a:tr h="190500">
                <a:tc>
                  <a:txBody>
                    <a:bodyPr/>
                    <a:lstStyle/>
                    <a:p>
                      <a:pPr algn="l" fontAlgn="b"/>
                      <a:r>
                        <a:rPr lang="es-ES" sz="2000" u="none" strike="noStrike">
                          <a:solidFill>
                            <a:schemeClr val="tx1">
                              <a:lumMod val="65000"/>
                              <a:lumOff val="35000"/>
                            </a:schemeClr>
                          </a:solidFill>
                          <a:effectLst/>
                        </a:rPr>
                        <a:t>Sorghum</a:t>
                      </a:r>
                      <a:endParaRPr lang="es-ES" sz="2000" b="0" i="0" u="none" strike="noStrike">
                        <a:solidFill>
                          <a:schemeClr val="tx1">
                            <a:lumMod val="65000"/>
                            <a:lumOff val="35000"/>
                          </a:schemeClr>
                        </a:solidFill>
                        <a:effectLst/>
                        <a:latin typeface="Calibri" panose="020F0502020204030204" pitchFamily="34" charset="0"/>
                      </a:endParaRPr>
                    </a:p>
                  </a:txBody>
                  <a:tcPr marL="9525" marR="9525" marT="9525" marB="0" anchor="b"/>
                </a:tc>
                <a:tc>
                  <a:txBody>
                    <a:bodyPr/>
                    <a:lstStyle/>
                    <a:p>
                      <a:pPr algn="ctr" fontAlgn="ctr"/>
                      <a:r>
                        <a:rPr lang="es-ES" sz="2000" u="none" strike="noStrike" dirty="0">
                          <a:solidFill>
                            <a:schemeClr val="tx1">
                              <a:lumMod val="65000"/>
                              <a:lumOff val="35000"/>
                            </a:schemeClr>
                          </a:solidFill>
                          <a:effectLst/>
                        </a:rPr>
                        <a:t>85,80</a:t>
                      </a:r>
                      <a:endParaRPr lang="es-ES" sz="20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2000" u="none" strike="noStrike">
                          <a:solidFill>
                            <a:schemeClr val="tx1">
                              <a:lumMod val="65000"/>
                              <a:lumOff val="35000"/>
                            </a:schemeClr>
                          </a:solidFill>
                          <a:effectLst/>
                        </a:rPr>
                        <a:t>29,40%</a:t>
                      </a:r>
                      <a:endParaRPr lang="es-ES" sz="20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2000" u="none" strike="noStrike">
                          <a:solidFill>
                            <a:schemeClr val="tx1">
                              <a:lumMod val="65000"/>
                              <a:lumOff val="35000"/>
                            </a:schemeClr>
                          </a:solidFill>
                          <a:effectLst/>
                        </a:rPr>
                        <a:t>25,23</a:t>
                      </a:r>
                      <a:endParaRPr lang="es-ES" sz="20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2000" u="none" strike="noStrike">
                          <a:solidFill>
                            <a:schemeClr val="tx1">
                              <a:lumMod val="65000"/>
                              <a:lumOff val="35000"/>
                            </a:schemeClr>
                          </a:solidFill>
                          <a:effectLst/>
                        </a:rPr>
                        <a:t>1</a:t>
                      </a:r>
                      <a:endParaRPr lang="es-ES" sz="2000" b="0" i="0" u="none" strike="noStrike">
                        <a:solidFill>
                          <a:schemeClr val="tx1">
                            <a:lumMod val="65000"/>
                            <a:lumOff val="35000"/>
                          </a:schemeClr>
                        </a:solidFill>
                        <a:effectLst/>
                        <a:latin typeface="Calibri" panose="020F0502020204030204" pitchFamily="34" charset="0"/>
                      </a:endParaRPr>
                    </a:p>
                  </a:txBody>
                  <a:tcPr marL="9525" marR="9525" marT="9525" marB="0" anchor="ctr"/>
                </a:tc>
              </a:tr>
              <a:tr h="190500">
                <a:tc>
                  <a:txBody>
                    <a:bodyPr/>
                    <a:lstStyle/>
                    <a:p>
                      <a:pPr algn="l" fontAlgn="b"/>
                      <a:r>
                        <a:rPr lang="es-ES" sz="2000" u="none" strike="noStrike">
                          <a:solidFill>
                            <a:schemeClr val="tx1">
                              <a:lumMod val="65000"/>
                              <a:lumOff val="35000"/>
                            </a:schemeClr>
                          </a:solidFill>
                          <a:effectLst/>
                        </a:rPr>
                        <a:t>Corn</a:t>
                      </a:r>
                      <a:endParaRPr lang="es-ES" sz="2000" b="0" i="0" u="none" strike="noStrike">
                        <a:solidFill>
                          <a:schemeClr val="tx1">
                            <a:lumMod val="65000"/>
                            <a:lumOff val="35000"/>
                          </a:schemeClr>
                        </a:solidFill>
                        <a:effectLst/>
                        <a:latin typeface="Calibri" panose="020F0502020204030204" pitchFamily="34" charset="0"/>
                      </a:endParaRPr>
                    </a:p>
                  </a:txBody>
                  <a:tcPr marL="9525" marR="9525" marT="9525" marB="0" anchor="b"/>
                </a:tc>
                <a:tc>
                  <a:txBody>
                    <a:bodyPr/>
                    <a:lstStyle/>
                    <a:p>
                      <a:pPr algn="ctr" fontAlgn="ctr"/>
                      <a:r>
                        <a:rPr lang="es-ES" sz="2000" u="none" strike="noStrike">
                          <a:solidFill>
                            <a:schemeClr val="tx1">
                              <a:lumMod val="65000"/>
                              <a:lumOff val="35000"/>
                            </a:schemeClr>
                          </a:solidFill>
                          <a:effectLst/>
                        </a:rPr>
                        <a:t>65,40</a:t>
                      </a:r>
                      <a:endParaRPr lang="es-ES" sz="20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2000" u="none" strike="noStrike">
                          <a:solidFill>
                            <a:schemeClr val="tx1">
                              <a:lumMod val="65000"/>
                              <a:lumOff val="35000"/>
                            </a:schemeClr>
                          </a:solidFill>
                          <a:effectLst/>
                        </a:rPr>
                        <a:t>34,70%</a:t>
                      </a:r>
                      <a:endParaRPr lang="es-ES" sz="20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2000" u="none" strike="noStrike">
                          <a:solidFill>
                            <a:schemeClr val="tx1">
                              <a:lumMod val="65000"/>
                              <a:lumOff val="35000"/>
                            </a:schemeClr>
                          </a:solidFill>
                          <a:effectLst/>
                        </a:rPr>
                        <a:t>22,69</a:t>
                      </a:r>
                      <a:endParaRPr lang="es-ES" sz="20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2000" u="none" strike="noStrike">
                          <a:solidFill>
                            <a:schemeClr val="tx1">
                              <a:lumMod val="65000"/>
                              <a:lumOff val="35000"/>
                            </a:schemeClr>
                          </a:solidFill>
                          <a:effectLst/>
                        </a:rPr>
                        <a:t>1</a:t>
                      </a:r>
                      <a:endParaRPr lang="es-ES" sz="2000" b="0" i="0" u="none" strike="noStrike">
                        <a:solidFill>
                          <a:schemeClr val="tx1">
                            <a:lumMod val="65000"/>
                            <a:lumOff val="35000"/>
                          </a:schemeClr>
                        </a:solidFill>
                        <a:effectLst/>
                        <a:latin typeface="Calibri" panose="020F0502020204030204" pitchFamily="34" charset="0"/>
                      </a:endParaRPr>
                    </a:p>
                  </a:txBody>
                  <a:tcPr marL="9525" marR="9525" marT="9525" marB="0" anchor="ctr"/>
                </a:tc>
              </a:tr>
              <a:tr h="190500">
                <a:tc>
                  <a:txBody>
                    <a:bodyPr/>
                    <a:lstStyle/>
                    <a:p>
                      <a:pPr algn="l" fontAlgn="b"/>
                      <a:r>
                        <a:rPr lang="es-ES" sz="2000" u="none" strike="noStrike">
                          <a:solidFill>
                            <a:schemeClr val="tx1">
                              <a:lumMod val="65000"/>
                              <a:lumOff val="35000"/>
                            </a:schemeClr>
                          </a:solidFill>
                          <a:effectLst/>
                        </a:rPr>
                        <a:t>Maralfalfa</a:t>
                      </a:r>
                      <a:endParaRPr lang="es-ES" sz="2000" b="0" i="0" u="none" strike="noStrike">
                        <a:solidFill>
                          <a:schemeClr val="tx1">
                            <a:lumMod val="65000"/>
                            <a:lumOff val="35000"/>
                          </a:schemeClr>
                        </a:solidFill>
                        <a:effectLst/>
                        <a:latin typeface="Calibri" panose="020F0502020204030204" pitchFamily="34" charset="0"/>
                      </a:endParaRPr>
                    </a:p>
                  </a:txBody>
                  <a:tcPr marL="9525" marR="9525" marT="9525" marB="0" anchor="b"/>
                </a:tc>
                <a:tc>
                  <a:txBody>
                    <a:bodyPr/>
                    <a:lstStyle/>
                    <a:p>
                      <a:pPr algn="ctr" fontAlgn="ctr"/>
                      <a:r>
                        <a:rPr lang="es-ES" sz="2000" u="none" strike="noStrike" dirty="0" smtClean="0">
                          <a:solidFill>
                            <a:schemeClr val="tx1">
                              <a:lumMod val="65000"/>
                              <a:lumOff val="35000"/>
                            </a:schemeClr>
                          </a:solidFill>
                          <a:effectLst/>
                        </a:rPr>
                        <a:t>235,30</a:t>
                      </a:r>
                      <a:endParaRPr lang="es-ES" sz="20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2000" u="none" strike="noStrike">
                          <a:solidFill>
                            <a:schemeClr val="tx1">
                              <a:lumMod val="65000"/>
                              <a:lumOff val="35000"/>
                            </a:schemeClr>
                          </a:solidFill>
                          <a:effectLst/>
                        </a:rPr>
                        <a:t>19,3%</a:t>
                      </a:r>
                      <a:endParaRPr lang="es-ES" sz="20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2000" u="none" strike="noStrike" dirty="0" smtClean="0">
                          <a:solidFill>
                            <a:schemeClr val="tx1">
                              <a:lumMod val="65000"/>
                              <a:lumOff val="35000"/>
                            </a:schemeClr>
                          </a:solidFill>
                          <a:effectLst/>
                        </a:rPr>
                        <a:t>45,30</a:t>
                      </a:r>
                      <a:endParaRPr lang="es-ES" sz="20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2000" u="none" strike="noStrike" dirty="0">
                          <a:solidFill>
                            <a:schemeClr val="tx1">
                              <a:lumMod val="65000"/>
                              <a:lumOff val="35000"/>
                            </a:schemeClr>
                          </a:solidFill>
                          <a:effectLst/>
                        </a:rPr>
                        <a:t>2</a:t>
                      </a:r>
                      <a:endParaRPr lang="es-ES" sz="20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r>
            </a:tbl>
          </a:graphicData>
        </a:graphic>
      </p:graphicFrame>
    </p:spTree>
    <p:extLst>
      <p:ext uri="{BB962C8B-B14F-4D97-AF65-F5344CB8AC3E}">
        <p14:creationId xmlns:p14="http://schemas.microsoft.com/office/powerpoint/2010/main" val="14388695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dirty="0"/>
              <a:t>TESTS IN OTHER PARTS OF SPAIN</a:t>
            </a:r>
            <a:endParaRPr lang="he-IL" dirty="0"/>
          </a:p>
        </p:txBody>
      </p:sp>
      <p:pic>
        <p:nvPicPr>
          <p:cNvPr id="7" name="Imagen 6"/>
          <p:cNvPicPr>
            <a:picLocks noChangeAspect="1"/>
          </p:cNvPicPr>
          <p:nvPr/>
        </p:nvPicPr>
        <p:blipFill rotWithShape="1">
          <a:blip r:embed="rId2">
            <a:extLst>
              <a:ext uri="{28A0092B-C50C-407E-A947-70E740481C1C}">
                <a14:useLocalDpi xmlns:a14="http://schemas.microsoft.com/office/drawing/2010/main" val="0"/>
              </a:ext>
            </a:extLst>
          </a:blip>
          <a:srcRect b="33403"/>
          <a:stretch/>
        </p:blipFill>
        <p:spPr>
          <a:xfrm>
            <a:off x="2138289" y="3798277"/>
            <a:ext cx="5669887" cy="2831995"/>
          </a:xfrm>
          <a:prstGeom prst="rect">
            <a:avLst/>
          </a:prstGeom>
        </p:spPr>
      </p:pic>
      <p:graphicFrame>
        <p:nvGraphicFramePr>
          <p:cNvPr id="6" name="Tabla 5"/>
          <p:cNvGraphicFramePr>
            <a:graphicFrameLocks noGrp="1"/>
          </p:cNvGraphicFramePr>
          <p:nvPr>
            <p:extLst>
              <p:ext uri="{D42A27DB-BD31-4B8C-83A1-F6EECF244321}">
                <p14:modId xmlns:p14="http://schemas.microsoft.com/office/powerpoint/2010/main" val="2633491166"/>
              </p:ext>
            </p:extLst>
          </p:nvPr>
        </p:nvGraphicFramePr>
        <p:xfrm>
          <a:off x="580984" y="1120003"/>
          <a:ext cx="7227192" cy="2280285"/>
        </p:xfrm>
        <a:graphic>
          <a:graphicData uri="http://schemas.openxmlformats.org/drawingml/2006/table">
            <a:tbl>
              <a:tblPr>
                <a:tableStyleId>{5C22544A-7EE6-4342-B048-85BDC9FD1C3A}</a:tableStyleId>
              </a:tblPr>
              <a:tblGrid>
                <a:gridCol w="2065600"/>
                <a:gridCol w="1290398"/>
                <a:gridCol w="1290398"/>
                <a:gridCol w="1290398"/>
                <a:gridCol w="1290398"/>
              </a:tblGrid>
              <a:tr h="244141">
                <a:tc>
                  <a:txBody>
                    <a:bodyPr/>
                    <a:lstStyle/>
                    <a:p>
                      <a:pPr algn="l" fontAlgn="b"/>
                      <a:r>
                        <a:rPr lang="es-ES" sz="1600" u="none" strike="noStrike" dirty="0">
                          <a:solidFill>
                            <a:schemeClr val="tx1">
                              <a:lumMod val="65000"/>
                              <a:lumOff val="35000"/>
                            </a:schemeClr>
                          </a:solidFill>
                          <a:effectLst/>
                        </a:rPr>
                        <a:t>Place</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b"/>
                </a:tc>
                <a:tc gridSpan="2">
                  <a:txBody>
                    <a:bodyPr/>
                    <a:lstStyle/>
                    <a:p>
                      <a:pPr algn="l" fontAlgn="b"/>
                      <a:r>
                        <a:rPr lang="es-ES" sz="1600" u="none" strike="noStrike">
                          <a:solidFill>
                            <a:schemeClr val="tx1">
                              <a:lumMod val="65000"/>
                              <a:lumOff val="35000"/>
                            </a:schemeClr>
                          </a:solidFill>
                          <a:effectLst/>
                        </a:rPr>
                        <a:t>Vall d´Uixó (Castellón)</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b"/>
                </a:tc>
                <a:tc hMerge="1">
                  <a:txBody>
                    <a:bodyPr/>
                    <a:lstStyle/>
                    <a:p>
                      <a:endParaRPr lang="es-ES"/>
                    </a:p>
                  </a:txBody>
                  <a:tcPr/>
                </a:tc>
                <a:tc>
                  <a:txBody>
                    <a:bodyPr/>
                    <a:lstStyle/>
                    <a:p>
                      <a:pPr algn="l" fontAlgn="b"/>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b"/>
                </a:tc>
                <a:tc>
                  <a:txBody>
                    <a:bodyPr/>
                    <a:lstStyle/>
                    <a:p>
                      <a:pPr algn="l" fontAlgn="b"/>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b"/>
                </a:tc>
              </a:tr>
              <a:tr h="244141">
                <a:tc>
                  <a:txBody>
                    <a:bodyPr/>
                    <a:lstStyle/>
                    <a:p>
                      <a:pPr algn="l" fontAlgn="b"/>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b"/>
                </a:tc>
                <a:tc gridSpan="2">
                  <a:txBody>
                    <a:bodyPr/>
                    <a:lstStyle/>
                    <a:p>
                      <a:pPr algn="l" fontAlgn="b"/>
                      <a:r>
                        <a:rPr lang="es-ES" sz="1600" u="none" strike="noStrike">
                          <a:solidFill>
                            <a:schemeClr val="tx1">
                              <a:lumMod val="65000"/>
                              <a:lumOff val="35000"/>
                            </a:schemeClr>
                          </a:solidFill>
                          <a:effectLst/>
                        </a:rPr>
                        <a:t>Los Alcázares (Murcia)</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b"/>
                </a:tc>
                <a:tc hMerge="1">
                  <a:txBody>
                    <a:bodyPr/>
                    <a:lstStyle/>
                    <a:p>
                      <a:endParaRPr lang="es-ES"/>
                    </a:p>
                  </a:txBody>
                  <a:tcPr/>
                </a:tc>
                <a:tc>
                  <a:txBody>
                    <a:bodyPr/>
                    <a:lstStyle/>
                    <a:p>
                      <a:pPr algn="l" fontAlgn="b"/>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b"/>
                </a:tc>
                <a:tc>
                  <a:txBody>
                    <a:bodyPr/>
                    <a:lstStyle/>
                    <a:p>
                      <a:pPr algn="l" fontAlgn="b"/>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b"/>
                </a:tc>
              </a:tr>
              <a:tr h="244141">
                <a:tc>
                  <a:txBody>
                    <a:bodyPr/>
                    <a:lstStyle/>
                    <a:p>
                      <a:pPr algn="l" fontAlgn="b"/>
                      <a:r>
                        <a:rPr lang="es-ES" sz="1600" u="none" strike="noStrike" dirty="0">
                          <a:solidFill>
                            <a:schemeClr val="tx1">
                              <a:lumMod val="65000"/>
                              <a:lumOff val="35000"/>
                            </a:schemeClr>
                          </a:solidFill>
                          <a:effectLst/>
                        </a:rPr>
                        <a:t>Planting frame</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b"/>
                </a:tc>
                <a:tc gridSpan="3">
                  <a:txBody>
                    <a:bodyPr/>
                    <a:lstStyle/>
                    <a:p>
                      <a:pPr algn="l" fontAlgn="b"/>
                      <a:r>
                        <a:rPr lang="en-US" sz="1600" u="none" strike="noStrike" dirty="0">
                          <a:solidFill>
                            <a:schemeClr val="tx1">
                              <a:lumMod val="65000"/>
                              <a:lumOff val="35000"/>
                            </a:schemeClr>
                          </a:solidFill>
                          <a:effectLst/>
                        </a:rPr>
                        <a:t>Two canes parallel. 75 cm between rows</a:t>
                      </a:r>
                      <a:endParaRPr lang="en-U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b"/>
                </a:tc>
                <a:tc hMerge="1">
                  <a:txBody>
                    <a:bodyPr/>
                    <a:lstStyle/>
                    <a:p>
                      <a:endParaRPr lang="es-ES"/>
                    </a:p>
                  </a:txBody>
                  <a:tcPr/>
                </a:tc>
                <a:tc hMerge="1">
                  <a:txBody>
                    <a:bodyPr/>
                    <a:lstStyle/>
                    <a:p>
                      <a:endParaRPr lang="es-ES"/>
                    </a:p>
                  </a:txBody>
                  <a:tcPr/>
                </a:tc>
                <a:tc>
                  <a:txBody>
                    <a:bodyPr/>
                    <a:lstStyle/>
                    <a:p>
                      <a:pPr algn="l" fontAlgn="b"/>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b"/>
                </a:tc>
              </a:tr>
              <a:tr h="244141">
                <a:tc rowSpan="2">
                  <a:txBody>
                    <a:bodyPr/>
                    <a:lstStyle/>
                    <a:p>
                      <a:pPr algn="ctr" fontAlgn="ctr"/>
                      <a:r>
                        <a:rPr lang="es-ES" sz="1600" u="none" strike="noStrike" dirty="0">
                          <a:solidFill>
                            <a:schemeClr val="tx1">
                              <a:lumMod val="65000"/>
                              <a:lumOff val="35000"/>
                            </a:schemeClr>
                          </a:solidFill>
                          <a:effectLst/>
                        </a:rPr>
                        <a:t>Place </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c rowSpan="2">
                  <a:txBody>
                    <a:bodyPr/>
                    <a:lstStyle/>
                    <a:p>
                      <a:pPr algn="ctr" fontAlgn="ctr"/>
                      <a:r>
                        <a:rPr lang="es-ES" sz="1600" u="none" strike="noStrike" dirty="0">
                          <a:solidFill>
                            <a:schemeClr val="tx1">
                              <a:lumMod val="65000"/>
                              <a:lumOff val="35000"/>
                            </a:schemeClr>
                          </a:solidFill>
                          <a:effectLst/>
                        </a:rPr>
                        <a:t>Date</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c gridSpan="3">
                  <a:txBody>
                    <a:bodyPr/>
                    <a:lstStyle/>
                    <a:p>
                      <a:pPr algn="ctr" fontAlgn="ctr"/>
                      <a:r>
                        <a:rPr lang="es-ES" sz="1600" u="none" strike="noStrike" dirty="0">
                          <a:solidFill>
                            <a:schemeClr val="tx1">
                              <a:lumMod val="65000"/>
                              <a:lumOff val="35000"/>
                            </a:schemeClr>
                          </a:solidFill>
                          <a:effectLst/>
                        </a:rPr>
                        <a:t>Nitrogen fertlization (kg N/ha)</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c hMerge="1">
                  <a:txBody>
                    <a:bodyPr/>
                    <a:lstStyle/>
                    <a:p>
                      <a:endParaRPr lang="es-ES"/>
                    </a:p>
                  </a:txBody>
                  <a:tcPr/>
                </a:tc>
                <a:tc hMerge="1">
                  <a:txBody>
                    <a:bodyPr/>
                    <a:lstStyle/>
                    <a:p>
                      <a:endParaRPr lang="es-ES"/>
                    </a:p>
                  </a:txBody>
                  <a:tcPr/>
                </a:tc>
              </a:tr>
              <a:tr h="244141">
                <a:tc vMerge="1">
                  <a:txBody>
                    <a:bodyPr/>
                    <a:lstStyle/>
                    <a:p>
                      <a:endParaRPr lang="es-ES"/>
                    </a:p>
                  </a:txBody>
                  <a:tcPr/>
                </a:tc>
                <a:tc vMerge="1">
                  <a:txBody>
                    <a:bodyPr/>
                    <a:lstStyle/>
                    <a:p>
                      <a:endParaRPr lang="es-ES"/>
                    </a:p>
                  </a:txBody>
                  <a:tcPr/>
                </a:tc>
                <a:tc>
                  <a:txBody>
                    <a:bodyPr/>
                    <a:lstStyle/>
                    <a:p>
                      <a:pPr algn="ctr" fontAlgn="ctr"/>
                      <a:r>
                        <a:rPr lang="es-ES" sz="1600" u="none" strike="noStrike" dirty="0">
                          <a:solidFill>
                            <a:schemeClr val="tx1">
                              <a:lumMod val="65000"/>
                              <a:lumOff val="35000"/>
                            </a:schemeClr>
                          </a:solidFill>
                          <a:effectLst/>
                        </a:rPr>
                        <a:t>80</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dirty="0">
                          <a:solidFill>
                            <a:schemeClr val="tx1">
                              <a:lumMod val="65000"/>
                              <a:lumOff val="35000"/>
                            </a:schemeClr>
                          </a:solidFill>
                          <a:effectLst/>
                        </a:rPr>
                        <a:t>170</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dirty="0">
                          <a:solidFill>
                            <a:schemeClr val="tx1">
                              <a:lumMod val="65000"/>
                              <a:lumOff val="35000"/>
                            </a:schemeClr>
                          </a:solidFill>
                          <a:effectLst/>
                        </a:rPr>
                        <a:t>350</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r>
              <a:tr h="244141">
                <a:tc rowSpan="2">
                  <a:txBody>
                    <a:bodyPr/>
                    <a:lstStyle/>
                    <a:p>
                      <a:pPr algn="ctr" fontAlgn="ctr"/>
                      <a:r>
                        <a:rPr lang="es-ES" sz="1600" u="none" strike="noStrike" dirty="0" err="1">
                          <a:solidFill>
                            <a:schemeClr val="tx1">
                              <a:lumMod val="65000"/>
                              <a:lumOff val="35000"/>
                            </a:schemeClr>
                          </a:solidFill>
                          <a:effectLst/>
                        </a:rPr>
                        <a:t>Vall</a:t>
                      </a:r>
                      <a:r>
                        <a:rPr lang="es-ES" sz="1600" u="none" strike="noStrike" dirty="0">
                          <a:solidFill>
                            <a:schemeClr val="tx1">
                              <a:lumMod val="65000"/>
                              <a:lumOff val="35000"/>
                            </a:schemeClr>
                          </a:solidFill>
                          <a:effectLst/>
                        </a:rPr>
                        <a:t> </a:t>
                      </a:r>
                      <a:r>
                        <a:rPr lang="es-ES" sz="1600" u="none" strike="noStrike" dirty="0" err="1">
                          <a:solidFill>
                            <a:schemeClr val="tx1">
                              <a:lumMod val="65000"/>
                              <a:lumOff val="35000"/>
                            </a:schemeClr>
                          </a:solidFill>
                          <a:effectLst/>
                        </a:rPr>
                        <a:t>d´Uixó</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15th August</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18,1</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dirty="0">
                          <a:solidFill>
                            <a:schemeClr val="tx1">
                              <a:lumMod val="65000"/>
                              <a:lumOff val="35000"/>
                            </a:schemeClr>
                          </a:solidFill>
                          <a:effectLst/>
                        </a:rPr>
                        <a:t>22,5</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dirty="0">
                          <a:solidFill>
                            <a:schemeClr val="tx1">
                              <a:lumMod val="65000"/>
                              <a:lumOff val="35000"/>
                            </a:schemeClr>
                          </a:solidFill>
                          <a:effectLst/>
                        </a:rPr>
                        <a:t>25,1</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r>
              <a:tr h="244141">
                <a:tc vMerge="1">
                  <a:txBody>
                    <a:bodyPr/>
                    <a:lstStyle/>
                    <a:p>
                      <a:endParaRPr lang="es-ES"/>
                    </a:p>
                  </a:txBody>
                  <a:tcPr/>
                </a:tc>
                <a:tc>
                  <a:txBody>
                    <a:bodyPr/>
                    <a:lstStyle/>
                    <a:p>
                      <a:pPr algn="ctr" fontAlgn="ctr"/>
                      <a:r>
                        <a:rPr lang="es-ES" sz="1600" u="none" strike="noStrike">
                          <a:solidFill>
                            <a:schemeClr val="tx1">
                              <a:lumMod val="65000"/>
                              <a:lumOff val="35000"/>
                            </a:schemeClr>
                          </a:solidFill>
                          <a:effectLst/>
                        </a:rPr>
                        <a:t>1st december</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19,3</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21,3</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dirty="0">
                          <a:solidFill>
                            <a:schemeClr val="tx1">
                              <a:lumMod val="65000"/>
                              <a:lumOff val="35000"/>
                            </a:schemeClr>
                          </a:solidFill>
                          <a:effectLst/>
                        </a:rPr>
                        <a:t>27,4</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r>
              <a:tr h="244141">
                <a:tc rowSpan="2">
                  <a:txBody>
                    <a:bodyPr/>
                    <a:lstStyle/>
                    <a:p>
                      <a:pPr algn="ctr" fontAlgn="ctr"/>
                      <a:r>
                        <a:rPr lang="es-ES" sz="1600" u="none" strike="noStrike">
                          <a:solidFill>
                            <a:schemeClr val="tx1">
                              <a:lumMod val="65000"/>
                              <a:lumOff val="35000"/>
                            </a:schemeClr>
                          </a:solidFill>
                          <a:effectLst/>
                        </a:rPr>
                        <a:t>Los Alcázares</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15th August</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16,3</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21,8</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dirty="0">
                          <a:solidFill>
                            <a:schemeClr val="tx1">
                              <a:lumMod val="65000"/>
                              <a:lumOff val="35000"/>
                            </a:schemeClr>
                          </a:solidFill>
                          <a:effectLst/>
                        </a:rPr>
                        <a:t>24,1</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r>
              <a:tr h="244141">
                <a:tc vMerge="1">
                  <a:txBody>
                    <a:bodyPr/>
                    <a:lstStyle/>
                    <a:p>
                      <a:endParaRPr lang="es-ES"/>
                    </a:p>
                  </a:txBody>
                  <a:tcPr/>
                </a:tc>
                <a:tc>
                  <a:txBody>
                    <a:bodyPr/>
                    <a:lstStyle/>
                    <a:p>
                      <a:pPr algn="ctr" fontAlgn="ctr"/>
                      <a:r>
                        <a:rPr lang="es-ES" sz="1600" u="none" strike="noStrike">
                          <a:solidFill>
                            <a:schemeClr val="tx1">
                              <a:lumMod val="65000"/>
                              <a:lumOff val="35000"/>
                            </a:schemeClr>
                          </a:solidFill>
                          <a:effectLst/>
                        </a:rPr>
                        <a:t>1st december</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19,4</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a:solidFill>
                            <a:schemeClr val="tx1">
                              <a:lumMod val="65000"/>
                              <a:lumOff val="35000"/>
                            </a:schemeClr>
                          </a:solidFill>
                          <a:effectLst/>
                        </a:rPr>
                        <a:t>23,5</a:t>
                      </a:r>
                      <a:endParaRPr lang="es-ES" sz="1600" b="0" i="0" u="none" strike="noStrike">
                        <a:solidFill>
                          <a:schemeClr val="tx1">
                            <a:lumMod val="65000"/>
                            <a:lumOff val="35000"/>
                          </a:schemeClr>
                        </a:solidFill>
                        <a:effectLst/>
                        <a:latin typeface="Calibri" panose="020F0502020204030204" pitchFamily="34" charset="0"/>
                      </a:endParaRPr>
                    </a:p>
                  </a:txBody>
                  <a:tcPr marL="9525" marR="9525" marT="9525" marB="0" anchor="ctr"/>
                </a:tc>
                <a:tc>
                  <a:txBody>
                    <a:bodyPr/>
                    <a:lstStyle/>
                    <a:p>
                      <a:pPr algn="ctr" fontAlgn="ctr"/>
                      <a:r>
                        <a:rPr lang="es-ES" sz="1600" u="none" strike="noStrike" dirty="0">
                          <a:solidFill>
                            <a:schemeClr val="tx1">
                              <a:lumMod val="65000"/>
                              <a:lumOff val="35000"/>
                            </a:schemeClr>
                          </a:solidFill>
                          <a:effectLst/>
                        </a:rPr>
                        <a:t>24,5</a:t>
                      </a:r>
                      <a:endParaRPr lang="es-ES" sz="1600" b="0" i="0" u="none" strike="noStrike" dirty="0">
                        <a:solidFill>
                          <a:schemeClr val="tx1">
                            <a:lumMod val="65000"/>
                            <a:lumOff val="35000"/>
                          </a:schemeClr>
                        </a:solidFill>
                        <a:effectLst/>
                        <a:latin typeface="Calibri" panose="020F0502020204030204" pitchFamily="34" charset="0"/>
                      </a:endParaRPr>
                    </a:p>
                  </a:txBody>
                  <a:tcPr marL="9525" marR="9525" marT="9525" marB="0" anchor="ctr"/>
                </a:tc>
              </a:tr>
            </a:tbl>
          </a:graphicData>
        </a:graphic>
      </p:graphicFrame>
      <p:graphicFrame>
        <p:nvGraphicFramePr>
          <p:cNvPr id="10" name="Gráfico 9"/>
          <p:cNvGraphicFramePr>
            <a:graphicFrameLocks/>
          </p:cNvGraphicFramePr>
          <p:nvPr>
            <p:extLst>
              <p:ext uri="{D42A27DB-BD31-4B8C-83A1-F6EECF244321}">
                <p14:modId xmlns:p14="http://schemas.microsoft.com/office/powerpoint/2010/main" val="4148182322"/>
              </p:ext>
            </p:extLst>
          </p:nvPr>
        </p:nvGraphicFramePr>
        <p:xfrm>
          <a:off x="8435045" y="1987061"/>
          <a:ext cx="3448343"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1" name="מציין מיקום טקסט 4"/>
          <p:cNvSpPr>
            <a:spLocks noGrp="1"/>
          </p:cNvSpPr>
          <p:nvPr>
            <p:ph type="body" sz="quarter" idx="10"/>
          </p:nvPr>
        </p:nvSpPr>
        <p:spPr>
          <a:xfrm>
            <a:off x="8937671" y="4868595"/>
            <a:ext cx="2443092" cy="983566"/>
          </a:xfrm>
        </p:spPr>
        <p:txBody>
          <a:bodyPr/>
          <a:lstStyle/>
          <a:p>
            <a:pPr marL="53975" indent="0" algn="ctr">
              <a:buNone/>
            </a:pPr>
            <a:r>
              <a:rPr lang="es-ES" sz="1400" dirty="0" err="1" smtClean="0"/>
              <a:t>Fertilization</a:t>
            </a:r>
            <a:r>
              <a:rPr lang="es-ES" sz="1400" dirty="0" smtClean="0"/>
              <a:t> (N/ha)</a:t>
            </a:r>
            <a:endParaRPr lang="en-US" sz="1400" dirty="0"/>
          </a:p>
        </p:txBody>
      </p:sp>
      <p:sp>
        <p:nvSpPr>
          <p:cNvPr id="12" name="מציין מיקום טקסט 4"/>
          <p:cNvSpPr txBox="1">
            <a:spLocks/>
          </p:cNvSpPr>
          <p:nvPr/>
        </p:nvSpPr>
        <p:spPr>
          <a:xfrm rot="16200000">
            <a:off x="7057492" y="2846565"/>
            <a:ext cx="2776793" cy="983566"/>
          </a:xfrm>
          <a:prstGeom prst="rect">
            <a:avLst/>
          </a:prstGeom>
        </p:spPr>
        <p:txBody>
          <a:bodyPr vert="horz" lIns="91440" tIns="45720" rIns="91440" bIns="45720" rtlCol="0">
            <a:noAutofit/>
          </a:bodyPr>
          <a:lstStyle>
            <a:lvl1pPr marL="396875" indent="-342900" algn="l" defTabSz="914400" rtl="0" eaLnBrk="1" latinLnBrk="0" hangingPunct="1">
              <a:lnSpc>
                <a:spcPts val="2700"/>
              </a:lnSpc>
              <a:spcBef>
                <a:spcPts val="600"/>
              </a:spcBef>
              <a:buFont typeface="Arial" panose="020B0604020202020204" pitchFamily="34" charset="0"/>
              <a:buChar char="•"/>
              <a:defRPr lang="en-US" sz="2000" b="0" kern="1200" dirty="0" smtClean="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685800" indent="-228600" algn="l" defTabSz="914400" rtl="0" eaLnBrk="1" latinLnBrk="0" hangingPunct="1">
              <a:lnSpc>
                <a:spcPts val="2700"/>
              </a:lnSpc>
              <a:spcBef>
                <a:spcPts val="0"/>
              </a:spcBef>
              <a:buFont typeface="Arial" panose="020B0604020202020204" pitchFamily="34" charset="0"/>
              <a:buChar char="•"/>
              <a:defRPr sz="18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defTabSz="914400" rtl="0" eaLnBrk="1" latinLnBrk="0" hangingPunct="1">
              <a:lnSpc>
                <a:spcPts val="2700"/>
              </a:lnSpc>
              <a:spcBef>
                <a:spcPts val="0"/>
              </a:spcBef>
              <a:buFont typeface="Arial" panose="020B0604020202020204" pitchFamily="34" charset="0"/>
              <a:buChar char="•"/>
              <a:defRPr sz="16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defTabSz="914400" rtl="0" eaLnBrk="1" latinLnBrk="0" hangingPunct="1">
              <a:lnSpc>
                <a:spcPts val="2700"/>
              </a:lnSpc>
              <a:spcBef>
                <a:spcPts val="0"/>
              </a:spcBef>
              <a:buFont typeface="Arial" panose="020B0604020202020204" pitchFamily="34" charset="0"/>
              <a:buChar char="•"/>
              <a:defRPr sz="14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defTabSz="914400" rtl="0" eaLnBrk="1" latinLnBrk="0" hangingPunct="1">
              <a:lnSpc>
                <a:spcPts val="2700"/>
              </a:lnSpc>
              <a:spcBef>
                <a:spcPts val="0"/>
              </a:spcBef>
              <a:buFont typeface="Arial" panose="020B0604020202020204" pitchFamily="34" charset="0"/>
              <a:buChar char="•"/>
              <a:defRPr sz="12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975" indent="0" algn="ctr">
              <a:buFont typeface="Arial" panose="020B0604020202020204" pitchFamily="34" charset="0"/>
              <a:buNone/>
            </a:pPr>
            <a:r>
              <a:rPr lang="es-ES" sz="1400" dirty="0" err="1" smtClean="0"/>
              <a:t>Biomass</a:t>
            </a:r>
            <a:r>
              <a:rPr lang="es-ES" sz="1400" dirty="0" smtClean="0"/>
              <a:t> </a:t>
            </a:r>
            <a:r>
              <a:rPr lang="es-ES" sz="1400" dirty="0" err="1" smtClean="0"/>
              <a:t>generation</a:t>
            </a:r>
            <a:r>
              <a:rPr lang="es-ES" sz="1400" dirty="0" smtClean="0"/>
              <a:t> (</a:t>
            </a:r>
            <a:r>
              <a:rPr lang="es-ES" sz="1400" dirty="0" err="1" smtClean="0"/>
              <a:t>tDM</a:t>
            </a:r>
            <a:r>
              <a:rPr lang="es-ES" sz="1400" dirty="0" smtClean="0"/>
              <a:t>/ha)</a:t>
            </a:r>
            <a:endParaRPr lang="es-ES" sz="1400" dirty="0"/>
          </a:p>
        </p:txBody>
      </p:sp>
    </p:spTree>
    <p:extLst>
      <p:ext uri="{BB962C8B-B14F-4D97-AF65-F5344CB8AC3E}">
        <p14:creationId xmlns:p14="http://schemas.microsoft.com/office/powerpoint/2010/main" val="9994325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BIOGAS PRODUCTION TESTS</a:t>
            </a:r>
            <a:endParaRPr lang="he-IL" dirty="0"/>
          </a:p>
        </p:txBody>
      </p:sp>
      <p:sp>
        <p:nvSpPr>
          <p:cNvPr id="6" name="מציין מיקום טקסט 4"/>
          <p:cNvSpPr>
            <a:spLocks noGrp="1"/>
          </p:cNvSpPr>
          <p:nvPr>
            <p:ph type="body" sz="quarter" idx="10"/>
          </p:nvPr>
        </p:nvSpPr>
        <p:spPr>
          <a:xfrm>
            <a:off x="426717" y="1080506"/>
            <a:ext cx="10250424" cy="2563026"/>
          </a:xfrm>
        </p:spPr>
        <p:txBody>
          <a:bodyPr/>
          <a:lstStyle/>
          <a:p>
            <a:pPr marL="53975" indent="0" algn="just">
              <a:buNone/>
            </a:pPr>
            <a:r>
              <a:rPr lang="en-US" dirty="0" smtClean="0"/>
              <a:t>The </a:t>
            </a:r>
            <a:r>
              <a:rPr lang="en-US" dirty="0"/>
              <a:t>batch test is a discontinuous test in which organic substrates or co-substrates are subjected to fermentation under defined anaerobic conditions. </a:t>
            </a:r>
            <a:endParaRPr lang="en-US" dirty="0" smtClean="0"/>
          </a:p>
          <a:p>
            <a:pPr marL="53975" indent="0" algn="just">
              <a:buNone/>
            </a:pPr>
            <a:endParaRPr lang="en-US" dirty="0" smtClean="0"/>
          </a:p>
          <a:p>
            <a:pPr marL="53975" indent="0" algn="just">
              <a:buNone/>
            </a:pPr>
            <a:r>
              <a:rPr lang="en-US" dirty="0" smtClean="0"/>
              <a:t>Maralfalfa is </a:t>
            </a:r>
            <a:r>
              <a:rPr lang="en-US" dirty="0"/>
              <a:t>suitable for biogas production, just like most vegetables. The biogas production is around </a:t>
            </a:r>
            <a:r>
              <a:rPr lang="en-US" dirty="0" smtClean="0"/>
              <a:t>570 </a:t>
            </a:r>
            <a:r>
              <a:rPr lang="en-US" dirty="0"/>
              <a:t>l of biogas per kg of VS, with a methane content around 60%.</a:t>
            </a:r>
          </a:p>
          <a:p>
            <a:pPr marL="1617663" algn="just"/>
            <a:endParaRPr lang="en-US" dirty="0" smtClean="0"/>
          </a:p>
          <a:p>
            <a:pPr marL="1617663" algn="just"/>
            <a:endParaRPr lang="en-US" dirty="0"/>
          </a:p>
          <a:p>
            <a:pPr marL="53975" indent="0" algn="just">
              <a:buNone/>
            </a:pPr>
            <a:endParaRPr lang="en-US" dirty="0"/>
          </a:p>
          <a:p>
            <a:pPr marL="53975" indent="0" algn="just">
              <a:buNone/>
            </a:pPr>
            <a:endParaRPr lang="en-US" dirty="0"/>
          </a:p>
          <a:p>
            <a:pPr marL="53975" indent="0" algn="just">
              <a:buNone/>
            </a:pPr>
            <a:endParaRPr lang="en-US" dirty="0"/>
          </a:p>
        </p:txBody>
      </p:sp>
      <p:pic>
        <p:nvPicPr>
          <p:cNvPr id="14" name="Imagen 13"/>
          <p:cNvPicPr>
            <a:picLocks noChangeAspect="1"/>
          </p:cNvPicPr>
          <p:nvPr/>
        </p:nvPicPr>
        <p:blipFill>
          <a:blip r:embed="rId2"/>
          <a:stretch>
            <a:fillRect/>
          </a:stretch>
        </p:blipFill>
        <p:spPr>
          <a:xfrm>
            <a:off x="2572663" y="3026308"/>
            <a:ext cx="6756133" cy="3831692"/>
          </a:xfrm>
          <a:prstGeom prst="rect">
            <a:avLst/>
          </a:prstGeom>
        </p:spPr>
      </p:pic>
    </p:spTree>
    <p:extLst>
      <p:ext uri="{BB962C8B-B14F-4D97-AF65-F5344CB8AC3E}">
        <p14:creationId xmlns:p14="http://schemas.microsoft.com/office/powerpoint/2010/main" val="22522295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BIOGAS PRODUCTION TESTS</a:t>
            </a:r>
            <a:endParaRPr lang="he-IL" dirty="0"/>
          </a:p>
        </p:txBody>
      </p:sp>
      <p:graphicFrame>
        <p:nvGraphicFramePr>
          <p:cNvPr id="3" name="Tabla 2"/>
          <p:cNvGraphicFramePr>
            <a:graphicFrameLocks noGrp="1"/>
          </p:cNvGraphicFramePr>
          <p:nvPr>
            <p:extLst>
              <p:ext uri="{D42A27DB-BD31-4B8C-83A1-F6EECF244321}">
                <p14:modId xmlns:p14="http://schemas.microsoft.com/office/powerpoint/2010/main" val="2320680533"/>
              </p:ext>
            </p:extLst>
          </p:nvPr>
        </p:nvGraphicFramePr>
        <p:xfrm>
          <a:off x="6006903" y="1223889"/>
          <a:ext cx="5233183" cy="2706618"/>
        </p:xfrm>
        <a:graphic>
          <a:graphicData uri="http://schemas.openxmlformats.org/drawingml/2006/table">
            <a:tbl>
              <a:tblPr firstRow="1" firstCol="1" bandRow="1">
                <a:tableStyleId>{5C22544A-7EE6-4342-B048-85BDC9FD1C3A}</a:tableStyleId>
              </a:tblPr>
              <a:tblGrid>
                <a:gridCol w="2583260"/>
                <a:gridCol w="1416626"/>
                <a:gridCol w="1233297"/>
              </a:tblGrid>
              <a:tr h="743706">
                <a:tc>
                  <a:txBody>
                    <a:bodyPr/>
                    <a:lstStyle/>
                    <a:p>
                      <a:pPr algn="ctr">
                        <a:lnSpc>
                          <a:spcPct val="115000"/>
                        </a:lnSpc>
                        <a:spcAft>
                          <a:spcPts val="0"/>
                        </a:spcAft>
                      </a:pPr>
                      <a:r>
                        <a:rPr lang="en-US" sz="1600" dirty="0">
                          <a:effectLst/>
                        </a:rPr>
                        <a:t>Parameter</a:t>
                      </a:r>
                      <a:endParaRPr lang="es-ES" sz="1600" dirty="0">
                        <a:effectLst/>
                      </a:endParaRPr>
                    </a:p>
                    <a:p>
                      <a:pPr algn="ctr">
                        <a:lnSpc>
                          <a:spcPct val="115000"/>
                        </a:lnSpc>
                        <a:spcAft>
                          <a:spcPts val="0"/>
                        </a:spcAft>
                      </a:pPr>
                      <a:r>
                        <a:rPr lang="en-US" sz="1600" dirty="0">
                          <a:effectLst/>
                        </a:rPr>
                        <a:t> </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Dimensions</a:t>
                      </a:r>
                      <a:endParaRPr lang="es-ES" sz="1600">
                        <a:effectLst/>
                      </a:endParaRPr>
                    </a:p>
                    <a:p>
                      <a:pPr algn="ctr">
                        <a:lnSpc>
                          <a:spcPct val="115000"/>
                        </a:lnSpc>
                        <a:spcAft>
                          <a:spcPts val="0"/>
                        </a:spcAft>
                      </a:pPr>
                      <a:r>
                        <a:rPr lang="en-US" sz="1600">
                          <a:effectLst/>
                        </a:rPr>
                        <a:t>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Mesophilic</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r>
              <a:tr h="218771">
                <a:tc>
                  <a:txBody>
                    <a:bodyPr/>
                    <a:lstStyle/>
                    <a:p>
                      <a:pPr>
                        <a:lnSpc>
                          <a:spcPct val="115000"/>
                        </a:lnSpc>
                        <a:spcAft>
                          <a:spcPts val="0"/>
                        </a:spcAft>
                      </a:pPr>
                      <a:r>
                        <a:rPr lang="en-US" sz="1600" dirty="0">
                          <a:effectLst/>
                        </a:rPr>
                        <a:t>Biogas</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dirty="0">
                          <a:effectLst/>
                        </a:rPr>
                        <a:t> </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c>
                  <a:txBody>
                    <a:bodyPr/>
                    <a:lstStyle/>
                    <a:p>
                      <a:pPr algn="ctr">
                        <a:lnSpc>
                          <a:spcPct val="115000"/>
                        </a:lnSpc>
                        <a:spcAft>
                          <a:spcPts val="0"/>
                        </a:spcAft>
                      </a:pPr>
                      <a:r>
                        <a:rPr lang="en-US" sz="1600">
                          <a:effectLst/>
                        </a:rPr>
                        <a:t>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r>
              <a:tr h="218771">
                <a:tc>
                  <a:txBody>
                    <a:bodyPr/>
                    <a:lstStyle/>
                    <a:p>
                      <a:pPr>
                        <a:lnSpc>
                          <a:spcPct val="115000"/>
                        </a:lnSpc>
                        <a:spcAft>
                          <a:spcPts val="0"/>
                        </a:spcAft>
                      </a:pPr>
                      <a:r>
                        <a:rPr lang="en-US" sz="1600">
                          <a:effectLst/>
                        </a:rPr>
                        <a:t>Gas production</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m</a:t>
                      </a:r>
                      <a:r>
                        <a:rPr lang="en-US" sz="1600" baseline="-25000">
                          <a:effectLst/>
                        </a:rPr>
                        <a:t>n</a:t>
                      </a:r>
                      <a:r>
                        <a:rPr lang="en-US" sz="1600" baseline="30000">
                          <a:effectLst/>
                        </a:rPr>
                        <a:t>3</a:t>
                      </a:r>
                      <a:r>
                        <a:rPr lang="en-US" sz="1600">
                          <a:effectLst/>
                        </a:rPr>
                        <a:t>/(m</a:t>
                      </a:r>
                      <a:r>
                        <a:rPr lang="en-US" sz="1600" baseline="30000">
                          <a:effectLst/>
                        </a:rPr>
                        <a:t>3</a:t>
                      </a:r>
                      <a:r>
                        <a:rPr lang="en-US" sz="1600">
                          <a:effectLst/>
                        </a:rPr>
                        <a:t>d)</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c>
                  <a:txBody>
                    <a:bodyPr/>
                    <a:lstStyle/>
                    <a:p>
                      <a:pPr algn="ctr">
                        <a:lnSpc>
                          <a:spcPct val="115000"/>
                        </a:lnSpc>
                        <a:spcAft>
                          <a:spcPts val="0"/>
                        </a:spcAft>
                      </a:pPr>
                      <a:r>
                        <a:rPr lang="en-US" sz="1600">
                          <a:effectLst/>
                        </a:rPr>
                        <a:t>3,422</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ctr"/>
                </a:tc>
              </a:tr>
              <a:tr h="218771">
                <a:tc>
                  <a:txBody>
                    <a:bodyPr/>
                    <a:lstStyle/>
                    <a:p>
                      <a:pPr>
                        <a:lnSpc>
                          <a:spcPct val="115000"/>
                        </a:lnSpc>
                        <a:spcAft>
                          <a:spcPts val="0"/>
                        </a:spcAft>
                      </a:pPr>
                      <a:r>
                        <a:rPr lang="en-US" sz="1600">
                          <a:effectLst/>
                        </a:rPr>
                        <a:t>Gas yield</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m</a:t>
                      </a:r>
                      <a:r>
                        <a:rPr lang="en-US" sz="1600" baseline="-25000">
                          <a:effectLst/>
                        </a:rPr>
                        <a:t>n</a:t>
                      </a:r>
                      <a:r>
                        <a:rPr lang="en-US" sz="1600" baseline="30000">
                          <a:effectLst/>
                        </a:rPr>
                        <a:t>3</a:t>
                      </a:r>
                      <a:r>
                        <a:rPr lang="en-US" sz="1600">
                          <a:effectLst/>
                        </a:rPr>
                        <a:t>/kg oDM</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c>
                  <a:txBody>
                    <a:bodyPr/>
                    <a:lstStyle/>
                    <a:p>
                      <a:pPr algn="ctr">
                        <a:lnSpc>
                          <a:spcPct val="115000"/>
                        </a:lnSpc>
                        <a:spcAft>
                          <a:spcPts val="0"/>
                        </a:spcAft>
                      </a:pPr>
                      <a:r>
                        <a:rPr lang="en-US" sz="1600">
                          <a:effectLst/>
                        </a:rPr>
                        <a:t>0,577</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ctr"/>
                </a:tc>
              </a:tr>
              <a:tr h="218771">
                <a:tc>
                  <a:txBody>
                    <a:bodyPr/>
                    <a:lstStyle/>
                    <a:p>
                      <a:pPr>
                        <a:lnSpc>
                          <a:spcPct val="115000"/>
                        </a:lnSpc>
                        <a:spcAft>
                          <a:spcPts val="0"/>
                        </a:spcAft>
                      </a:pPr>
                      <a:r>
                        <a:rPr lang="en-US" sz="1600">
                          <a:effectLst/>
                        </a:rPr>
                        <a:t>Gas yield</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m</a:t>
                      </a:r>
                      <a:r>
                        <a:rPr lang="en-US" sz="1600" baseline="-25000">
                          <a:effectLst/>
                        </a:rPr>
                        <a:t>n</a:t>
                      </a:r>
                      <a:r>
                        <a:rPr lang="en-US" sz="1600" baseline="30000">
                          <a:effectLst/>
                        </a:rPr>
                        <a:t>3</a:t>
                      </a:r>
                      <a:r>
                        <a:rPr lang="en-US" sz="1600">
                          <a:effectLst/>
                        </a:rPr>
                        <a:t>/kg FM</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c>
                  <a:txBody>
                    <a:bodyPr/>
                    <a:lstStyle/>
                    <a:p>
                      <a:pPr algn="ctr">
                        <a:lnSpc>
                          <a:spcPct val="115000"/>
                        </a:lnSpc>
                        <a:spcAft>
                          <a:spcPts val="0"/>
                        </a:spcAft>
                      </a:pPr>
                      <a:r>
                        <a:rPr lang="en-US" sz="1600">
                          <a:effectLst/>
                        </a:rPr>
                        <a:t>0,132</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ctr"/>
                </a:tc>
              </a:tr>
              <a:tr h="218771">
                <a:tc>
                  <a:txBody>
                    <a:bodyPr/>
                    <a:lstStyle/>
                    <a:p>
                      <a:pPr>
                        <a:lnSpc>
                          <a:spcPct val="115000"/>
                        </a:lnSpc>
                        <a:spcAft>
                          <a:spcPts val="0"/>
                        </a:spcAft>
                      </a:pPr>
                      <a:r>
                        <a:rPr lang="en-US" sz="1600">
                          <a:effectLst/>
                        </a:rPr>
                        <a:t>Methane content</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Vol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c>
                  <a:txBody>
                    <a:bodyPr/>
                    <a:lstStyle/>
                    <a:p>
                      <a:pPr algn="ctr">
                        <a:lnSpc>
                          <a:spcPct val="115000"/>
                        </a:lnSpc>
                        <a:spcAft>
                          <a:spcPts val="0"/>
                        </a:spcAft>
                      </a:pPr>
                      <a:r>
                        <a:rPr lang="en-US" sz="1600" dirty="0" smtClean="0">
                          <a:effectLst/>
                        </a:rPr>
                        <a:t>56,900</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ctr"/>
                </a:tc>
              </a:tr>
              <a:tr h="218771">
                <a:tc>
                  <a:txBody>
                    <a:bodyPr/>
                    <a:lstStyle/>
                    <a:p>
                      <a:pPr>
                        <a:lnSpc>
                          <a:spcPct val="115000"/>
                        </a:lnSpc>
                        <a:spcAft>
                          <a:spcPts val="0"/>
                        </a:spcAft>
                      </a:pPr>
                      <a:r>
                        <a:rPr lang="en-US" sz="1600" dirty="0">
                          <a:effectLst/>
                        </a:rPr>
                        <a:t>Methane yield </a:t>
                      </a:r>
                      <a:r>
                        <a:rPr lang="en-US" sz="1600" dirty="0" err="1">
                          <a:effectLst/>
                        </a:rPr>
                        <a:t>oDM</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m</a:t>
                      </a:r>
                      <a:r>
                        <a:rPr lang="en-US" sz="1600" baseline="-25000">
                          <a:effectLst/>
                        </a:rPr>
                        <a:t>n</a:t>
                      </a:r>
                      <a:r>
                        <a:rPr lang="en-US" sz="1600" baseline="30000">
                          <a:effectLst/>
                        </a:rPr>
                        <a:t>3 </a:t>
                      </a:r>
                      <a:r>
                        <a:rPr lang="en-US" sz="1600">
                          <a:effectLst/>
                        </a:rPr>
                        <a:t>CH</a:t>
                      </a:r>
                      <a:r>
                        <a:rPr lang="en-US" sz="1600" baseline="-25000">
                          <a:effectLst/>
                        </a:rPr>
                        <a:t>4</a:t>
                      </a:r>
                      <a:r>
                        <a:rPr lang="en-US" sz="1600">
                          <a:effectLst/>
                        </a:rPr>
                        <a:t>/kg oDM</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c>
                  <a:txBody>
                    <a:bodyPr/>
                    <a:lstStyle/>
                    <a:p>
                      <a:pPr algn="ctr">
                        <a:lnSpc>
                          <a:spcPct val="115000"/>
                        </a:lnSpc>
                        <a:spcAft>
                          <a:spcPts val="0"/>
                        </a:spcAft>
                      </a:pPr>
                      <a:r>
                        <a:rPr lang="en-US" sz="1600" dirty="0" smtClean="0">
                          <a:effectLst/>
                        </a:rPr>
                        <a:t>328</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ctr"/>
                </a:tc>
              </a:tr>
            </a:tbl>
          </a:graphicData>
        </a:graphic>
      </p:graphicFrame>
      <p:graphicFrame>
        <p:nvGraphicFramePr>
          <p:cNvPr id="7" name="Tabla 6"/>
          <p:cNvGraphicFramePr>
            <a:graphicFrameLocks noGrp="1"/>
          </p:cNvGraphicFramePr>
          <p:nvPr>
            <p:extLst>
              <p:ext uri="{D42A27DB-BD31-4B8C-83A1-F6EECF244321}">
                <p14:modId xmlns:p14="http://schemas.microsoft.com/office/powerpoint/2010/main" val="1927632384"/>
              </p:ext>
            </p:extLst>
          </p:nvPr>
        </p:nvGraphicFramePr>
        <p:xfrm>
          <a:off x="423903" y="1249679"/>
          <a:ext cx="5233183" cy="4389114"/>
        </p:xfrm>
        <a:graphic>
          <a:graphicData uri="http://schemas.openxmlformats.org/drawingml/2006/table">
            <a:tbl>
              <a:tblPr firstRow="1" firstCol="1" bandRow="1">
                <a:tableStyleId>{5C22544A-7EE6-4342-B048-85BDC9FD1C3A}</a:tableStyleId>
              </a:tblPr>
              <a:tblGrid>
                <a:gridCol w="2583260"/>
                <a:gridCol w="1416626"/>
                <a:gridCol w="1233297"/>
              </a:tblGrid>
              <a:tr h="743706">
                <a:tc>
                  <a:txBody>
                    <a:bodyPr/>
                    <a:lstStyle/>
                    <a:p>
                      <a:pPr algn="ctr">
                        <a:lnSpc>
                          <a:spcPct val="115000"/>
                        </a:lnSpc>
                        <a:spcAft>
                          <a:spcPts val="0"/>
                        </a:spcAft>
                      </a:pPr>
                      <a:r>
                        <a:rPr lang="en-US" sz="1600" dirty="0">
                          <a:effectLst/>
                        </a:rPr>
                        <a:t>Parameter</a:t>
                      </a:r>
                      <a:endParaRPr lang="es-ES" sz="1600" dirty="0">
                        <a:effectLst/>
                      </a:endParaRPr>
                    </a:p>
                    <a:p>
                      <a:pPr algn="ctr">
                        <a:lnSpc>
                          <a:spcPct val="115000"/>
                        </a:lnSpc>
                        <a:spcAft>
                          <a:spcPts val="0"/>
                        </a:spcAft>
                      </a:pPr>
                      <a:r>
                        <a:rPr lang="en-US" sz="1600" dirty="0">
                          <a:effectLst/>
                        </a:rPr>
                        <a:t> </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Dimensions</a:t>
                      </a:r>
                      <a:endParaRPr lang="es-ES" sz="1600">
                        <a:effectLst/>
                      </a:endParaRPr>
                    </a:p>
                    <a:p>
                      <a:pPr algn="ctr">
                        <a:lnSpc>
                          <a:spcPct val="115000"/>
                        </a:lnSpc>
                        <a:spcAft>
                          <a:spcPts val="0"/>
                        </a:spcAft>
                      </a:pPr>
                      <a:r>
                        <a:rPr lang="en-US" sz="1600">
                          <a:effectLst/>
                        </a:rPr>
                        <a:t>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Mesophilic</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r>
              <a:tr h="218771">
                <a:tc>
                  <a:txBody>
                    <a:bodyPr/>
                    <a:lstStyle/>
                    <a:p>
                      <a:pPr>
                        <a:lnSpc>
                          <a:spcPct val="115000"/>
                        </a:lnSpc>
                        <a:spcAft>
                          <a:spcPts val="0"/>
                        </a:spcAft>
                      </a:pPr>
                      <a:r>
                        <a:rPr lang="en-US" sz="1600" dirty="0">
                          <a:effectLst/>
                        </a:rPr>
                        <a:t>Loading </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r>
              <a:tr h="218771">
                <a:tc>
                  <a:txBody>
                    <a:bodyPr/>
                    <a:lstStyle/>
                    <a:p>
                      <a:pPr>
                        <a:lnSpc>
                          <a:spcPct val="115000"/>
                        </a:lnSpc>
                        <a:spcAft>
                          <a:spcPts val="0"/>
                        </a:spcAft>
                      </a:pPr>
                      <a:r>
                        <a:rPr lang="en-US" sz="1600">
                          <a:effectLst/>
                        </a:rPr>
                        <a:t>Reactor volume</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l</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c>
                  <a:txBody>
                    <a:bodyPr/>
                    <a:lstStyle/>
                    <a:p>
                      <a:pPr algn="ctr">
                        <a:lnSpc>
                          <a:spcPct val="115000"/>
                        </a:lnSpc>
                        <a:spcAft>
                          <a:spcPts val="0"/>
                        </a:spcAft>
                      </a:pPr>
                      <a:r>
                        <a:rPr lang="en-US" sz="1600">
                          <a:effectLst/>
                        </a:rPr>
                        <a:t>5,48</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r>
              <a:tr h="218771">
                <a:tc>
                  <a:txBody>
                    <a:bodyPr/>
                    <a:lstStyle/>
                    <a:p>
                      <a:pPr>
                        <a:lnSpc>
                          <a:spcPct val="115000"/>
                        </a:lnSpc>
                        <a:spcAft>
                          <a:spcPts val="0"/>
                        </a:spcAft>
                      </a:pPr>
                      <a:r>
                        <a:rPr lang="en-US" sz="1600">
                          <a:effectLst/>
                        </a:rPr>
                        <a:t>Daily input</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Kg/d</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c>
                  <a:txBody>
                    <a:bodyPr/>
                    <a:lstStyle/>
                    <a:p>
                      <a:pPr algn="ctr">
                        <a:lnSpc>
                          <a:spcPct val="115000"/>
                        </a:lnSpc>
                        <a:spcAft>
                          <a:spcPts val="0"/>
                        </a:spcAft>
                      </a:pPr>
                      <a:r>
                        <a:rPr lang="en-US" sz="1600">
                          <a:effectLst/>
                        </a:rPr>
                        <a:t>1,4</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r>
              <a:tr h="218771">
                <a:tc>
                  <a:txBody>
                    <a:bodyPr/>
                    <a:lstStyle/>
                    <a:p>
                      <a:pPr>
                        <a:lnSpc>
                          <a:spcPct val="115000"/>
                        </a:lnSpc>
                        <a:spcAft>
                          <a:spcPts val="0"/>
                        </a:spcAft>
                      </a:pPr>
                      <a:r>
                        <a:rPr lang="en-US" sz="1600">
                          <a:effectLst/>
                        </a:rPr>
                        <a:t>Retention time</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d</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c>
                  <a:txBody>
                    <a:bodyPr/>
                    <a:lstStyle/>
                    <a:p>
                      <a:pPr algn="ctr">
                        <a:lnSpc>
                          <a:spcPct val="115000"/>
                        </a:lnSpc>
                        <a:spcAft>
                          <a:spcPts val="0"/>
                        </a:spcAft>
                      </a:pPr>
                      <a:r>
                        <a:rPr lang="en-US" sz="1600">
                          <a:effectLst/>
                        </a:rPr>
                        <a:t>39,2</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r>
              <a:tr h="218771">
                <a:tc>
                  <a:txBody>
                    <a:bodyPr/>
                    <a:lstStyle/>
                    <a:p>
                      <a:pPr>
                        <a:lnSpc>
                          <a:spcPct val="115000"/>
                        </a:lnSpc>
                        <a:spcAft>
                          <a:spcPts val="0"/>
                        </a:spcAft>
                      </a:pPr>
                      <a:r>
                        <a:rPr lang="en-US" sz="1600">
                          <a:effectLst/>
                        </a:rPr>
                        <a:t>Organic load</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Kg oDM/m</a:t>
                      </a:r>
                      <a:r>
                        <a:rPr lang="en-US" sz="1600" baseline="30000">
                          <a:effectLst/>
                        </a:rPr>
                        <a:t>3</a:t>
                      </a:r>
                      <a:r>
                        <a:rPr lang="en-US" sz="1600">
                          <a:effectLst/>
                        </a:rPr>
                        <a:t>d</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c>
                  <a:txBody>
                    <a:bodyPr/>
                    <a:lstStyle/>
                    <a:p>
                      <a:pPr algn="ctr">
                        <a:lnSpc>
                          <a:spcPct val="115000"/>
                        </a:lnSpc>
                        <a:spcAft>
                          <a:spcPts val="0"/>
                        </a:spcAft>
                      </a:pPr>
                      <a:r>
                        <a:rPr lang="en-US" sz="1600">
                          <a:effectLst/>
                        </a:rPr>
                        <a:t>5,98</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r>
              <a:tr h="218771">
                <a:tc>
                  <a:txBody>
                    <a:bodyPr/>
                    <a:lstStyle/>
                    <a:p>
                      <a:pPr>
                        <a:lnSpc>
                          <a:spcPct val="115000"/>
                        </a:lnSpc>
                        <a:spcAft>
                          <a:spcPts val="0"/>
                        </a:spcAft>
                      </a:pPr>
                      <a:r>
                        <a:rPr lang="en-US" sz="1600" dirty="0">
                          <a:effectLst/>
                        </a:rPr>
                        <a:t> </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c>
                  <a:txBody>
                    <a:bodyPr/>
                    <a:lstStyle/>
                    <a:p>
                      <a:pPr algn="ctr">
                        <a:lnSpc>
                          <a:spcPct val="115000"/>
                        </a:lnSpc>
                        <a:spcAft>
                          <a:spcPts val="0"/>
                        </a:spcAft>
                      </a:pPr>
                      <a:r>
                        <a:rPr lang="en-US" sz="1600">
                          <a:effectLst/>
                        </a:rPr>
                        <a:t>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r>
              <a:tr h="218771">
                <a:tc>
                  <a:txBody>
                    <a:bodyPr/>
                    <a:lstStyle/>
                    <a:p>
                      <a:pPr>
                        <a:lnSpc>
                          <a:spcPct val="115000"/>
                        </a:lnSpc>
                        <a:spcAft>
                          <a:spcPts val="0"/>
                        </a:spcAft>
                      </a:pPr>
                      <a:r>
                        <a:rPr lang="en-US" sz="1600">
                          <a:effectLst/>
                        </a:rPr>
                        <a:t>Fermenter output</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c>
                  <a:txBody>
                    <a:bodyPr/>
                    <a:lstStyle/>
                    <a:p>
                      <a:pPr algn="ctr">
                        <a:lnSpc>
                          <a:spcPct val="115000"/>
                        </a:lnSpc>
                        <a:spcAft>
                          <a:spcPts val="0"/>
                        </a:spcAft>
                      </a:pPr>
                      <a:r>
                        <a:rPr lang="en-US" sz="1600">
                          <a:effectLst/>
                        </a:rPr>
                        <a:t>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r>
              <a:tr h="218771">
                <a:tc>
                  <a:txBody>
                    <a:bodyPr/>
                    <a:lstStyle/>
                    <a:p>
                      <a:pPr>
                        <a:lnSpc>
                          <a:spcPct val="115000"/>
                        </a:lnSpc>
                        <a:spcAft>
                          <a:spcPts val="0"/>
                        </a:spcAft>
                      </a:pPr>
                      <a:r>
                        <a:rPr lang="en-US" sz="1600" dirty="0">
                          <a:effectLst/>
                        </a:rPr>
                        <a:t>Dry Matter</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c>
                  <a:txBody>
                    <a:bodyPr/>
                    <a:lstStyle/>
                    <a:p>
                      <a:pPr algn="ctr">
                        <a:lnSpc>
                          <a:spcPct val="115000"/>
                        </a:lnSpc>
                        <a:spcAft>
                          <a:spcPts val="0"/>
                        </a:spcAft>
                      </a:pPr>
                      <a:r>
                        <a:rPr lang="en-US" sz="1600">
                          <a:effectLst/>
                        </a:rPr>
                        <a:t>12,96</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r>
              <a:tr h="218771">
                <a:tc>
                  <a:txBody>
                    <a:bodyPr/>
                    <a:lstStyle/>
                    <a:p>
                      <a:pPr>
                        <a:lnSpc>
                          <a:spcPct val="115000"/>
                        </a:lnSpc>
                        <a:spcAft>
                          <a:spcPts val="0"/>
                        </a:spcAft>
                      </a:pPr>
                      <a:r>
                        <a:rPr lang="en-US" sz="1600">
                          <a:effectLst/>
                        </a:rPr>
                        <a:t>Loss on ignition</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 DM</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c>
                  <a:txBody>
                    <a:bodyPr/>
                    <a:lstStyle/>
                    <a:p>
                      <a:pPr algn="ctr">
                        <a:lnSpc>
                          <a:spcPct val="115000"/>
                        </a:lnSpc>
                        <a:spcAft>
                          <a:spcPts val="0"/>
                        </a:spcAft>
                      </a:pPr>
                      <a:r>
                        <a:rPr lang="en-US" sz="1600">
                          <a:effectLst/>
                        </a:rPr>
                        <a:t>71,42</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r>
              <a:tr h="218771">
                <a:tc>
                  <a:txBody>
                    <a:bodyPr/>
                    <a:lstStyle/>
                    <a:p>
                      <a:pPr>
                        <a:lnSpc>
                          <a:spcPct val="115000"/>
                        </a:lnSpc>
                        <a:spcAft>
                          <a:spcPts val="0"/>
                        </a:spcAft>
                      </a:pPr>
                      <a:r>
                        <a:rPr lang="en-US" sz="1600">
                          <a:effectLst/>
                        </a:rPr>
                        <a:t>Organic Dry Matter</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c>
                  <a:txBody>
                    <a:bodyPr/>
                    <a:lstStyle/>
                    <a:p>
                      <a:pPr algn="ctr">
                        <a:lnSpc>
                          <a:spcPct val="115000"/>
                        </a:lnSpc>
                        <a:spcAft>
                          <a:spcPts val="0"/>
                        </a:spcAft>
                      </a:pPr>
                      <a:r>
                        <a:rPr lang="en-US" sz="1600">
                          <a:effectLst/>
                        </a:rPr>
                        <a:t>9,23</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r>
              <a:tr h="218771">
                <a:tc>
                  <a:txBody>
                    <a:bodyPr/>
                    <a:lstStyle/>
                    <a:p>
                      <a:pPr>
                        <a:lnSpc>
                          <a:spcPct val="115000"/>
                        </a:lnSpc>
                        <a:spcAft>
                          <a:spcPts val="0"/>
                        </a:spcAft>
                      </a:pPr>
                      <a:r>
                        <a:rPr lang="en-US" sz="1600" dirty="0" err="1">
                          <a:effectLst/>
                        </a:rPr>
                        <a:t>Ph</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 </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c>
                  <a:txBody>
                    <a:bodyPr/>
                    <a:lstStyle/>
                    <a:p>
                      <a:pPr algn="ctr">
                        <a:lnSpc>
                          <a:spcPct val="115000"/>
                        </a:lnSpc>
                        <a:spcAft>
                          <a:spcPts val="0"/>
                        </a:spcAft>
                      </a:pPr>
                      <a:r>
                        <a:rPr lang="en-US" sz="1600">
                          <a:effectLst/>
                        </a:rPr>
                        <a:t>7,51</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r>
              <a:tr h="218771">
                <a:tc>
                  <a:txBody>
                    <a:bodyPr/>
                    <a:lstStyle/>
                    <a:p>
                      <a:pPr>
                        <a:lnSpc>
                          <a:spcPct val="115000"/>
                        </a:lnSpc>
                        <a:spcAft>
                          <a:spcPts val="0"/>
                        </a:spcAft>
                      </a:pPr>
                      <a:r>
                        <a:rPr lang="en-US" sz="1600">
                          <a:effectLst/>
                        </a:rPr>
                        <a:t>Organic acids</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mg/l</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c>
                  <a:txBody>
                    <a:bodyPr/>
                    <a:lstStyle/>
                    <a:p>
                      <a:pPr algn="ctr">
                        <a:lnSpc>
                          <a:spcPct val="115000"/>
                        </a:lnSpc>
                        <a:spcAft>
                          <a:spcPts val="0"/>
                        </a:spcAft>
                      </a:pPr>
                      <a:r>
                        <a:rPr lang="en-US" sz="1600">
                          <a:effectLst/>
                        </a:rPr>
                        <a:t>1.144</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r>
              <a:tr h="218771">
                <a:tc>
                  <a:txBody>
                    <a:bodyPr/>
                    <a:lstStyle/>
                    <a:p>
                      <a:pPr>
                        <a:lnSpc>
                          <a:spcPct val="115000"/>
                        </a:lnSpc>
                        <a:spcAft>
                          <a:spcPts val="0"/>
                        </a:spcAft>
                      </a:pPr>
                      <a:r>
                        <a:rPr lang="en-US" sz="1600" dirty="0">
                          <a:effectLst/>
                        </a:rPr>
                        <a:t>Ammonium-N</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tc>
                <a:tc>
                  <a:txBody>
                    <a:bodyPr/>
                    <a:lstStyle/>
                    <a:p>
                      <a:pPr algn="ctr">
                        <a:lnSpc>
                          <a:spcPct val="115000"/>
                        </a:lnSpc>
                        <a:spcAft>
                          <a:spcPts val="0"/>
                        </a:spcAft>
                      </a:pPr>
                      <a:r>
                        <a:rPr lang="en-US" sz="1600">
                          <a:effectLst/>
                        </a:rPr>
                        <a:t>mg/l</a:t>
                      </a:r>
                      <a:endParaRPr lang="es-E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c>
                  <a:txBody>
                    <a:bodyPr/>
                    <a:lstStyle/>
                    <a:p>
                      <a:pPr algn="ctr">
                        <a:lnSpc>
                          <a:spcPct val="115000"/>
                        </a:lnSpc>
                        <a:spcAft>
                          <a:spcPts val="0"/>
                        </a:spcAft>
                      </a:pPr>
                      <a:r>
                        <a:rPr lang="en-US" sz="1600" dirty="0">
                          <a:effectLst/>
                        </a:rPr>
                        <a:t>1.380</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184" marR="63184" marT="0" marB="0" anchor="b"/>
                </a:tc>
              </a:tr>
            </a:tbl>
          </a:graphicData>
        </a:graphic>
      </p:graphicFrame>
    </p:spTree>
    <p:extLst>
      <p:ext uri="{BB962C8B-B14F-4D97-AF65-F5344CB8AC3E}">
        <p14:creationId xmlns:p14="http://schemas.microsoft.com/office/powerpoint/2010/main" val="38267475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CONCLUSIONS ON BIOENERGY POTENTIAL</a:t>
            </a:r>
            <a:endParaRPr lang="he-IL" dirty="0"/>
          </a:p>
        </p:txBody>
      </p:sp>
      <p:sp>
        <p:nvSpPr>
          <p:cNvPr id="5" name="מציין מיקום טקסט 4"/>
          <p:cNvSpPr>
            <a:spLocks noGrp="1"/>
          </p:cNvSpPr>
          <p:nvPr>
            <p:ph type="body" sz="quarter" idx="10"/>
          </p:nvPr>
        </p:nvSpPr>
        <p:spPr>
          <a:xfrm>
            <a:off x="426717" y="876708"/>
            <a:ext cx="10250424" cy="1733032"/>
          </a:xfrm>
        </p:spPr>
        <p:txBody>
          <a:bodyPr/>
          <a:lstStyle/>
          <a:p>
            <a:pPr marL="53975" indent="0" algn="just">
              <a:buNone/>
            </a:pPr>
            <a:r>
              <a:rPr lang="en-US" dirty="0" smtClean="0"/>
              <a:t>Combining the biomass yields with the biogas potential, it can be seen that Maralfalfa has very interesting possibilities as bioenergy crop. </a:t>
            </a:r>
          </a:p>
          <a:p>
            <a:pPr marL="53975" indent="0" algn="just">
              <a:buNone/>
            </a:pPr>
            <a:endParaRPr lang="en-US" dirty="0" smtClean="0"/>
          </a:p>
          <a:p>
            <a:pPr marL="53975" indent="0" algn="just">
              <a:buNone/>
            </a:pPr>
            <a:r>
              <a:rPr lang="en-US" dirty="0" smtClean="0"/>
              <a:t>The results obtained for biogas probably can be obtained similarly with ethanol, as they are both biological anaerobic digestions.</a:t>
            </a:r>
          </a:p>
        </p:txBody>
      </p:sp>
      <p:graphicFrame>
        <p:nvGraphicFramePr>
          <p:cNvPr id="8" name="2 Gráfico"/>
          <p:cNvGraphicFramePr>
            <a:graphicFrameLocks/>
          </p:cNvGraphicFramePr>
          <p:nvPr>
            <p:extLst>
              <p:ext uri="{D42A27DB-BD31-4B8C-83A1-F6EECF244321}">
                <p14:modId xmlns:p14="http://schemas.microsoft.com/office/powerpoint/2010/main" val="1132438910"/>
              </p:ext>
            </p:extLst>
          </p:nvPr>
        </p:nvGraphicFramePr>
        <p:xfrm>
          <a:off x="2503168" y="2772033"/>
          <a:ext cx="6106260" cy="3853849"/>
        </p:xfrm>
        <a:graphic>
          <a:graphicData uri="http://schemas.openxmlformats.org/drawingml/2006/chart">
            <c:chart xmlns:c="http://schemas.openxmlformats.org/drawingml/2006/chart" xmlns:r="http://schemas.openxmlformats.org/officeDocument/2006/relationships" r:id="rId2"/>
          </a:graphicData>
        </a:graphic>
      </p:graphicFrame>
      <p:sp>
        <p:nvSpPr>
          <p:cNvPr id="6" name="Cerrar llave 5"/>
          <p:cNvSpPr/>
          <p:nvPr/>
        </p:nvSpPr>
        <p:spPr>
          <a:xfrm>
            <a:off x="7952015" y="2432957"/>
            <a:ext cx="179614" cy="1061357"/>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7" name="מציין מיקום טקסט 4"/>
          <p:cNvSpPr txBox="1">
            <a:spLocks/>
          </p:cNvSpPr>
          <p:nvPr/>
        </p:nvSpPr>
        <p:spPr>
          <a:xfrm>
            <a:off x="8332382" y="2654358"/>
            <a:ext cx="2145118" cy="571945"/>
          </a:xfrm>
          <a:prstGeom prst="rect">
            <a:avLst/>
          </a:prstGeom>
        </p:spPr>
        <p:txBody>
          <a:bodyPr vert="horz" lIns="91440" tIns="45720" rIns="91440" bIns="45720" rtlCol="0">
            <a:noAutofit/>
          </a:bodyPr>
          <a:lstStyle>
            <a:lvl1pPr marL="396875" indent="-342900" algn="l" defTabSz="914400" rtl="0" eaLnBrk="1" latinLnBrk="0" hangingPunct="1">
              <a:lnSpc>
                <a:spcPts val="2700"/>
              </a:lnSpc>
              <a:spcBef>
                <a:spcPts val="600"/>
              </a:spcBef>
              <a:buFont typeface="Arial" panose="020B0604020202020204" pitchFamily="34" charset="0"/>
              <a:buChar char="•"/>
              <a:defRPr lang="en-US" sz="2000" b="0" kern="1200" dirty="0" smtClean="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1pPr>
            <a:lvl2pPr marL="685800" indent="-228600" algn="l" defTabSz="914400" rtl="0" eaLnBrk="1" latinLnBrk="0" hangingPunct="1">
              <a:lnSpc>
                <a:spcPts val="2700"/>
              </a:lnSpc>
              <a:spcBef>
                <a:spcPts val="0"/>
              </a:spcBef>
              <a:buFont typeface="Arial" panose="020B0604020202020204" pitchFamily="34" charset="0"/>
              <a:buChar char="•"/>
              <a:defRPr sz="1800" b="0" kern="120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defTabSz="914400" rtl="0" eaLnBrk="1" latinLnBrk="0" hangingPunct="1">
              <a:lnSpc>
                <a:spcPts val="2700"/>
              </a:lnSpc>
              <a:spcBef>
                <a:spcPts val="0"/>
              </a:spcBef>
              <a:buFont typeface="Arial" panose="020B0604020202020204" pitchFamily="34" charset="0"/>
              <a:buChar char="•"/>
              <a:defRPr sz="1600" b="0" kern="120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defTabSz="914400" rtl="0" eaLnBrk="1" latinLnBrk="0" hangingPunct="1">
              <a:lnSpc>
                <a:spcPts val="2700"/>
              </a:lnSpc>
              <a:spcBef>
                <a:spcPts val="0"/>
              </a:spcBef>
              <a:buFont typeface="Arial" panose="020B0604020202020204" pitchFamily="34" charset="0"/>
              <a:buChar char="•"/>
              <a:defRPr sz="1400" b="0" kern="120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defTabSz="914400" rtl="0" eaLnBrk="1" latinLnBrk="0" hangingPunct="1">
              <a:lnSpc>
                <a:spcPts val="2700"/>
              </a:lnSpc>
              <a:spcBef>
                <a:spcPts val="0"/>
              </a:spcBef>
              <a:buFont typeface="Arial" panose="020B0604020202020204" pitchFamily="34" charset="0"/>
              <a:buChar char="•"/>
              <a:defRPr sz="1200" b="0" kern="120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975" indent="0" algn="just">
              <a:buFont typeface="Arial" panose="020B0604020202020204" pitchFamily="34" charset="0"/>
              <a:buNone/>
            </a:pPr>
            <a:r>
              <a:rPr lang="en-US" sz="1800" dirty="0" smtClean="0">
                <a:solidFill>
                  <a:srgbClr val="FF0000"/>
                </a:solidFill>
              </a:rPr>
              <a:t>Up to 30% more potential without winter</a:t>
            </a:r>
          </a:p>
          <a:p>
            <a:pPr marL="53975" indent="0" algn="just">
              <a:buFont typeface="Arial" panose="020B0604020202020204" pitchFamily="34" charset="0"/>
              <a:buNone/>
            </a:pPr>
            <a:endParaRPr lang="en-US" sz="1800" dirty="0" smtClean="0">
              <a:solidFill>
                <a:srgbClr val="FF0000"/>
              </a:solidFill>
            </a:endParaRPr>
          </a:p>
          <a:p>
            <a:pPr marL="53975" indent="0" algn="just">
              <a:buFont typeface="Arial" panose="020B0604020202020204" pitchFamily="34" charset="0"/>
              <a:buNone/>
            </a:pPr>
            <a:endParaRPr lang="en-US" sz="1800" dirty="0" smtClean="0">
              <a:solidFill>
                <a:srgbClr val="FF0000"/>
              </a:solidFill>
            </a:endParaRPr>
          </a:p>
          <a:p>
            <a:pPr marL="53975" indent="0" algn="just">
              <a:buFont typeface="Arial" panose="020B0604020202020204" pitchFamily="34" charset="0"/>
              <a:buNone/>
            </a:pPr>
            <a:endParaRPr lang="en-US" sz="1800" dirty="0">
              <a:solidFill>
                <a:srgbClr val="FF0000"/>
              </a:solidFill>
            </a:endParaRPr>
          </a:p>
        </p:txBody>
      </p:sp>
    </p:spTree>
    <p:extLst>
      <p:ext uri="{BB962C8B-B14F-4D97-AF65-F5344CB8AC3E}">
        <p14:creationId xmlns:p14="http://schemas.microsoft.com/office/powerpoint/2010/main" val="7368555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dirty="0"/>
              <a:t>INTEGRATION WITH BIOGAS SYSTEMS</a:t>
            </a:r>
            <a:endParaRPr lang="he-IL" dirty="0"/>
          </a:p>
        </p:txBody>
      </p:sp>
      <p:sp>
        <p:nvSpPr>
          <p:cNvPr id="5" name="מציין מיקום טקסט 4"/>
          <p:cNvSpPr>
            <a:spLocks noGrp="1"/>
          </p:cNvSpPr>
          <p:nvPr>
            <p:ph type="body" sz="quarter" idx="10"/>
          </p:nvPr>
        </p:nvSpPr>
        <p:spPr>
          <a:xfrm>
            <a:off x="423903" y="1464210"/>
            <a:ext cx="5836220" cy="4542564"/>
          </a:xfrm>
        </p:spPr>
        <p:txBody>
          <a:bodyPr/>
          <a:lstStyle/>
          <a:p>
            <a:pPr marL="53975" indent="0">
              <a:buNone/>
            </a:pPr>
            <a:r>
              <a:rPr lang="es-ES" sz="1800" dirty="0" err="1" smtClean="0"/>
              <a:t>It</a:t>
            </a:r>
            <a:r>
              <a:rPr lang="es-ES" sz="1800" dirty="0" smtClean="0"/>
              <a:t> has </a:t>
            </a:r>
            <a:r>
              <a:rPr lang="es-ES" sz="1800" dirty="0" err="1" smtClean="0"/>
              <a:t>been</a:t>
            </a:r>
            <a:r>
              <a:rPr lang="es-ES" sz="1800" dirty="0" smtClean="0"/>
              <a:t> </a:t>
            </a:r>
            <a:r>
              <a:rPr lang="es-ES" sz="1800" dirty="0" err="1" smtClean="0"/>
              <a:t>reported</a:t>
            </a:r>
            <a:r>
              <a:rPr lang="es-ES" sz="1800" dirty="0" smtClean="0"/>
              <a:t> </a:t>
            </a:r>
            <a:r>
              <a:rPr lang="es-ES" sz="1800" dirty="0" err="1" smtClean="0"/>
              <a:t>that</a:t>
            </a:r>
            <a:r>
              <a:rPr lang="es-ES" sz="1800" dirty="0" smtClean="0"/>
              <a:t> </a:t>
            </a:r>
            <a:r>
              <a:rPr lang="es-ES" sz="1800" dirty="0" err="1" smtClean="0"/>
              <a:t>one</a:t>
            </a:r>
            <a:r>
              <a:rPr lang="es-ES" sz="1800" dirty="0" smtClean="0"/>
              <a:t> of </a:t>
            </a:r>
            <a:r>
              <a:rPr lang="es-ES" sz="1800" dirty="0" err="1" smtClean="0"/>
              <a:t>the</a:t>
            </a:r>
            <a:r>
              <a:rPr lang="es-ES" sz="1800" dirty="0" smtClean="0"/>
              <a:t> </a:t>
            </a:r>
            <a:r>
              <a:rPr lang="es-ES" sz="1800" dirty="0" err="1" smtClean="0"/>
              <a:t>main</a:t>
            </a:r>
            <a:r>
              <a:rPr lang="es-ES" sz="1800" dirty="0" smtClean="0"/>
              <a:t> </a:t>
            </a:r>
            <a:r>
              <a:rPr lang="es-ES" sz="1800" dirty="0" err="1" smtClean="0"/>
              <a:t>limitations</a:t>
            </a:r>
            <a:r>
              <a:rPr lang="es-ES" sz="1800" dirty="0" smtClean="0"/>
              <a:t> of </a:t>
            </a:r>
            <a:r>
              <a:rPr lang="es-ES" sz="1800" dirty="0" err="1" smtClean="0"/>
              <a:t>the</a:t>
            </a:r>
            <a:r>
              <a:rPr lang="es-ES" sz="1800" dirty="0" smtClean="0"/>
              <a:t> </a:t>
            </a:r>
            <a:r>
              <a:rPr lang="es-ES" sz="1800" dirty="0" err="1" smtClean="0"/>
              <a:t>production</a:t>
            </a:r>
            <a:r>
              <a:rPr lang="es-ES" sz="1800" dirty="0" smtClean="0"/>
              <a:t> of </a:t>
            </a:r>
            <a:r>
              <a:rPr lang="es-ES" sz="1800" dirty="0" err="1" smtClean="0"/>
              <a:t>grasses</a:t>
            </a:r>
            <a:r>
              <a:rPr lang="es-ES" sz="1800" dirty="0" smtClean="0"/>
              <a:t> </a:t>
            </a:r>
            <a:r>
              <a:rPr lang="es-ES" sz="1800" dirty="0" err="1" smtClean="0"/>
              <a:t>is</a:t>
            </a:r>
            <a:r>
              <a:rPr lang="es-ES" sz="1800" dirty="0" smtClean="0"/>
              <a:t> </a:t>
            </a:r>
            <a:r>
              <a:rPr lang="es-ES" sz="1800" dirty="0" err="1" smtClean="0"/>
              <a:t>the</a:t>
            </a:r>
            <a:r>
              <a:rPr lang="es-ES" sz="1800" dirty="0" smtClean="0"/>
              <a:t> </a:t>
            </a:r>
            <a:r>
              <a:rPr lang="es-ES" sz="1800" dirty="0" err="1" smtClean="0"/>
              <a:t>availability</a:t>
            </a:r>
            <a:r>
              <a:rPr lang="es-ES" sz="1800" dirty="0" smtClean="0"/>
              <a:t> of </a:t>
            </a:r>
            <a:r>
              <a:rPr lang="es-ES" sz="1800" dirty="0" err="1" smtClean="0"/>
              <a:t>nutrients</a:t>
            </a:r>
            <a:r>
              <a:rPr lang="es-ES" sz="1800" dirty="0" smtClean="0"/>
              <a:t>.</a:t>
            </a:r>
          </a:p>
          <a:p>
            <a:pPr marL="53975" indent="0">
              <a:buNone/>
            </a:pPr>
            <a:endParaRPr lang="es-ES" sz="1800" dirty="0"/>
          </a:p>
          <a:p>
            <a:pPr marL="53975" indent="0">
              <a:buNone/>
            </a:pPr>
            <a:r>
              <a:rPr lang="es-ES" sz="1800" dirty="0" err="1" smtClean="0"/>
              <a:t>Large</a:t>
            </a:r>
            <a:r>
              <a:rPr lang="es-ES" sz="1800" dirty="0" smtClean="0"/>
              <a:t> </a:t>
            </a:r>
            <a:r>
              <a:rPr lang="es-ES" sz="1800" dirty="0" err="1" smtClean="0"/>
              <a:t>biomass</a:t>
            </a:r>
            <a:r>
              <a:rPr lang="es-ES" sz="1800" dirty="0" smtClean="0"/>
              <a:t> </a:t>
            </a:r>
            <a:r>
              <a:rPr lang="es-ES" sz="1800" dirty="0" err="1" smtClean="0"/>
              <a:t>productions</a:t>
            </a:r>
            <a:r>
              <a:rPr lang="es-ES" sz="1800" dirty="0" smtClean="0"/>
              <a:t> </a:t>
            </a:r>
            <a:r>
              <a:rPr lang="es-ES" sz="1800" dirty="0" err="1" smtClean="0"/>
              <a:t>tend</a:t>
            </a:r>
            <a:r>
              <a:rPr lang="es-ES" sz="1800" dirty="0" smtClean="0"/>
              <a:t> to </a:t>
            </a:r>
            <a:r>
              <a:rPr lang="es-ES" sz="1800" dirty="0" err="1" smtClean="0"/>
              <a:t>extract</a:t>
            </a:r>
            <a:r>
              <a:rPr lang="es-ES" sz="1800" dirty="0" smtClean="0"/>
              <a:t> </a:t>
            </a:r>
            <a:r>
              <a:rPr lang="es-ES" sz="1800" dirty="0" err="1" smtClean="0"/>
              <a:t>enormous</a:t>
            </a:r>
            <a:r>
              <a:rPr lang="es-ES" sz="1800" dirty="0" smtClean="0"/>
              <a:t> </a:t>
            </a:r>
            <a:r>
              <a:rPr lang="es-ES" sz="1800" dirty="0" err="1" smtClean="0"/>
              <a:t>amounts</a:t>
            </a:r>
            <a:r>
              <a:rPr lang="es-ES" sz="1800" dirty="0" smtClean="0"/>
              <a:t> of </a:t>
            </a:r>
            <a:r>
              <a:rPr lang="es-ES" sz="1800" dirty="0" err="1" smtClean="0"/>
              <a:t>nutrients</a:t>
            </a:r>
            <a:r>
              <a:rPr lang="es-ES" sz="1800" dirty="0" smtClean="0"/>
              <a:t> and </a:t>
            </a:r>
            <a:r>
              <a:rPr lang="es-ES" sz="1800" dirty="0" err="1" smtClean="0"/>
              <a:t>organic</a:t>
            </a:r>
            <a:r>
              <a:rPr lang="es-ES" sz="1800" dirty="0" smtClean="0"/>
              <a:t> </a:t>
            </a:r>
            <a:r>
              <a:rPr lang="es-ES" sz="1800" dirty="0" err="1" smtClean="0"/>
              <a:t>matter</a:t>
            </a:r>
            <a:r>
              <a:rPr lang="es-ES" sz="1800" dirty="0" smtClean="0"/>
              <a:t> </a:t>
            </a:r>
            <a:r>
              <a:rPr lang="es-ES" sz="1800" dirty="0" err="1" smtClean="0"/>
              <a:t>from</a:t>
            </a:r>
            <a:r>
              <a:rPr lang="es-ES" sz="1800" dirty="0" smtClean="0"/>
              <a:t> </a:t>
            </a:r>
            <a:r>
              <a:rPr lang="es-ES" sz="1800" dirty="0" err="1" smtClean="0"/>
              <a:t>the</a:t>
            </a:r>
            <a:r>
              <a:rPr lang="es-ES" sz="1800" dirty="0" smtClean="0"/>
              <a:t> </a:t>
            </a:r>
            <a:r>
              <a:rPr lang="es-ES" sz="1800" dirty="0" err="1" smtClean="0"/>
              <a:t>soil</a:t>
            </a:r>
            <a:r>
              <a:rPr lang="es-ES" sz="1800" dirty="0" smtClean="0"/>
              <a:t>. </a:t>
            </a:r>
          </a:p>
          <a:p>
            <a:pPr marL="53975" indent="0">
              <a:buNone/>
            </a:pPr>
            <a:endParaRPr lang="es-ES" sz="1800" dirty="0"/>
          </a:p>
        </p:txBody>
      </p:sp>
      <p:sp>
        <p:nvSpPr>
          <p:cNvPr id="4" name="מציין מיקום טקסט 4"/>
          <p:cNvSpPr txBox="1">
            <a:spLocks/>
          </p:cNvSpPr>
          <p:nvPr/>
        </p:nvSpPr>
        <p:spPr>
          <a:xfrm>
            <a:off x="423902" y="3351466"/>
            <a:ext cx="11392959" cy="4542564"/>
          </a:xfrm>
          <a:prstGeom prst="rect">
            <a:avLst/>
          </a:prstGeom>
        </p:spPr>
        <p:txBody>
          <a:bodyPr vert="horz" lIns="91440" tIns="45720" rIns="91440" bIns="45720" rtlCol="0">
            <a:noAutofit/>
          </a:bodyPr>
          <a:lstStyle>
            <a:lvl1pPr marL="396875" indent="-342900" algn="l" defTabSz="914400" rtl="0" eaLnBrk="1" latinLnBrk="0" hangingPunct="1">
              <a:lnSpc>
                <a:spcPts val="2700"/>
              </a:lnSpc>
              <a:spcBef>
                <a:spcPts val="600"/>
              </a:spcBef>
              <a:buFont typeface="Arial" panose="020B0604020202020204" pitchFamily="34" charset="0"/>
              <a:buChar char="•"/>
              <a:defRPr lang="en-US" sz="2000" b="0" kern="1200" dirty="0" smtClean="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685800" indent="-228600" algn="l" defTabSz="914400" rtl="0" eaLnBrk="1" latinLnBrk="0" hangingPunct="1">
              <a:lnSpc>
                <a:spcPts val="2700"/>
              </a:lnSpc>
              <a:spcBef>
                <a:spcPts val="0"/>
              </a:spcBef>
              <a:buFont typeface="Arial" panose="020B0604020202020204" pitchFamily="34" charset="0"/>
              <a:buChar char="•"/>
              <a:defRPr sz="18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defTabSz="914400" rtl="0" eaLnBrk="1" latinLnBrk="0" hangingPunct="1">
              <a:lnSpc>
                <a:spcPts val="2700"/>
              </a:lnSpc>
              <a:spcBef>
                <a:spcPts val="0"/>
              </a:spcBef>
              <a:buFont typeface="Arial" panose="020B0604020202020204" pitchFamily="34" charset="0"/>
              <a:buChar char="•"/>
              <a:defRPr sz="16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defTabSz="914400" rtl="0" eaLnBrk="1" latinLnBrk="0" hangingPunct="1">
              <a:lnSpc>
                <a:spcPts val="2700"/>
              </a:lnSpc>
              <a:spcBef>
                <a:spcPts val="0"/>
              </a:spcBef>
              <a:buFont typeface="Arial" panose="020B0604020202020204" pitchFamily="34" charset="0"/>
              <a:buChar char="•"/>
              <a:defRPr sz="14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defTabSz="914400" rtl="0" eaLnBrk="1" latinLnBrk="0" hangingPunct="1">
              <a:lnSpc>
                <a:spcPts val="2700"/>
              </a:lnSpc>
              <a:spcBef>
                <a:spcPts val="0"/>
              </a:spcBef>
              <a:buFont typeface="Arial" panose="020B0604020202020204" pitchFamily="34" charset="0"/>
              <a:buChar char="•"/>
              <a:defRPr sz="1200" b="0" kern="120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975" indent="0">
              <a:buFont typeface="Arial" panose="020B0604020202020204" pitchFamily="34" charset="0"/>
              <a:buNone/>
            </a:pPr>
            <a:endParaRPr lang="en-US" sz="1800" dirty="0" smtClean="0">
              <a:solidFill>
                <a:schemeClr val="tx1">
                  <a:lumMod val="65000"/>
                  <a:lumOff val="35000"/>
                </a:schemeClr>
              </a:solidFill>
            </a:endParaRPr>
          </a:p>
          <a:p>
            <a:pPr marL="53975" indent="0">
              <a:buFont typeface="Arial" panose="020B0604020202020204" pitchFamily="34" charset="0"/>
              <a:buNone/>
            </a:pPr>
            <a:r>
              <a:rPr lang="en-US" sz="1800" dirty="0" smtClean="0">
                <a:solidFill>
                  <a:schemeClr val="tx1">
                    <a:lumMod val="65000"/>
                    <a:lumOff val="35000"/>
                  </a:schemeClr>
                </a:solidFill>
              </a:rPr>
              <a:t>Taking Maralfalfa as reference, a production of 200 tons per hectare, with 18% DM and protein content of 14%, will lead a production of 5 tons of CP per hectare. Using a protein factor of 6.25 (CP/Total Nitrogen), shows an extraction of 800 kg of Nitrogen per hectare.</a:t>
            </a:r>
          </a:p>
          <a:p>
            <a:pPr marL="53975" indent="0">
              <a:buFont typeface="Arial" panose="020B0604020202020204" pitchFamily="34" charset="0"/>
              <a:buNone/>
            </a:pPr>
            <a:endParaRPr lang="en-US" sz="1800" dirty="0" smtClean="0">
              <a:solidFill>
                <a:schemeClr val="tx1">
                  <a:lumMod val="65000"/>
                  <a:lumOff val="35000"/>
                </a:schemeClr>
              </a:solidFill>
            </a:endParaRPr>
          </a:p>
          <a:p>
            <a:pPr marL="53975" indent="0">
              <a:buFont typeface="Arial" panose="020B0604020202020204" pitchFamily="34" charset="0"/>
              <a:buNone/>
            </a:pPr>
            <a:r>
              <a:rPr lang="en-US" sz="1800" dirty="0" smtClean="0">
                <a:solidFill>
                  <a:schemeClr val="tx1">
                    <a:lumMod val="65000"/>
                    <a:lumOff val="35000"/>
                  </a:schemeClr>
                </a:solidFill>
              </a:rPr>
              <a:t>Therefore Nitrogen availability becomes one of the main limiting factors to sustain large biomass productions, especially on the long term.</a:t>
            </a:r>
            <a:endParaRPr lang="en-US" sz="1800" dirty="0">
              <a:solidFill>
                <a:schemeClr val="tx1">
                  <a:lumMod val="65000"/>
                  <a:lumOff val="35000"/>
                </a:schemeClr>
              </a:solidFill>
            </a:endParaRPr>
          </a:p>
        </p:txBody>
      </p:sp>
      <p:pic>
        <p:nvPicPr>
          <p:cNvPr id="3" name="Imagen 2"/>
          <p:cNvPicPr>
            <a:picLocks noChangeAspect="1"/>
          </p:cNvPicPr>
          <p:nvPr/>
        </p:nvPicPr>
        <p:blipFill rotWithShape="1">
          <a:blip r:embed="rId2" cstate="print">
            <a:extLst>
              <a:ext uri="{28A0092B-C50C-407E-A947-70E740481C1C}">
                <a14:useLocalDpi xmlns:a14="http://schemas.microsoft.com/office/drawing/2010/main" val="0"/>
              </a:ext>
            </a:extLst>
          </a:blip>
          <a:srcRect t="15135" b="8108"/>
          <a:stretch/>
        </p:blipFill>
        <p:spPr>
          <a:xfrm>
            <a:off x="6489894" y="719716"/>
            <a:ext cx="5205047" cy="2996419"/>
          </a:xfrm>
          <a:prstGeom prst="rect">
            <a:avLst/>
          </a:prstGeom>
        </p:spPr>
      </p:pic>
    </p:spTree>
    <p:extLst>
      <p:ext uri="{BB962C8B-B14F-4D97-AF65-F5344CB8AC3E}">
        <p14:creationId xmlns:p14="http://schemas.microsoft.com/office/powerpoint/2010/main" val="21868301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dirty="0"/>
              <a:t>INTEGRATION WITH BIOGAS SYSTEMS</a:t>
            </a:r>
            <a:endParaRPr lang="he-IL" dirty="0"/>
          </a:p>
        </p:txBody>
      </p:sp>
      <p:sp>
        <p:nvSpPr>
          <p:cNvPr id="7" name="מלבן 16"/>
          <p:cNvSpPr/>
          <p:nvPr/>
        </p:nvSpPr>
        <p:spPr>
          <a:xfrm>
            <a:off x="423904" y="1231748"/>
            <a:ext cx="6581808" cy="3785652"/>
          </a:xfrm>
          <a:prstGeom prst="rect">
            <a:avLst/>
          </a:prstGeom>
        </p:spPr>
        <p:txBody>
          <a:bodyPr wrap="square">
            <a:spAutoFit/>
          </a:bodyPr>
          <a:lstStyle/>
          <a:p>
            <a:pPr algn="just"/>
            <a:r>
              <a:rPr lang="en-US" sz="2000" dirty="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rPr>
              <a:t>Organic input material </a:t>
            </a:r>
            <a:r>
              <a:rPr lang="en-US" sz="2000" dirty="0" smtClean="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rPr>
              <a:t>such crop wastes, foodstuff </a:t>
            </a:r>
            <a:r>
              <a:rPr lang="en-US" sz="2000" dirty="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rPr>
              <a:t>remnants, </a:t>
            </a:r>
            <a:r>
              <a:rPr lang="en-US" sz="2000" dirty="0" smtClean="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rPr>
              <a:t>sludge from food industries, slaughterhouse wastes  and manure are </a:t>
            </a:r>
            <a:r>
              <a:rPr lang="en-US" sz="2000" dirty="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rPr>
              <a:t>fed into the </a:t>
            </a:r>
            <a:r>
              <a:rPr lang="en-US" sz="2000" dirty="0" smtClean="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rPr>
              <a:t>biogas plant digester. All those products are quite rich in nitrogen.</a:t>
            </a:r>
          </a:p>
          <a:p>
            <a:pPr algn="just"/>
            <a:endParaRPr lang="en-US" sz="2000" dirty="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endParaRPr>
          </a:p>
          <a:p>
            <a:pPr algn="just"/>
            <a:r>
              <a:rPr lang="en-US" sz="2000" dirty="0" smtClean="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rPr>
              <a:t>The </a:t>
            </a:r>
            <a:r>
              <a:rPr lang="en-US" sz="2000" dirty="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rPr>
              <a:t>anaerobic </a:t>
            </a:r>
            <a:r>
              <a:rPr lang="en-US" sz="2000" dirty="0" smtClean="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rPr>
              <a:t>digestion process generates a substance called digestates  comprised </a:t>
            </a:r>
            <a:r>
              <a:rPr lang="en-US" sz="2000" dirty="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rPr>
              <a:t>of water + organic matter + nutrients</a:t>
            </a:r>
            <a:r>
              <a:rPr lang="en-US" sz="2000" dirty="0" smtClean="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rPr>
              <a:t>.</a:t>
            </a:r>
            <a:r>
              <a:rPr lang="en-US" sz="2000" dirty="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rPr>
              <a:t> </a:t>
            </a:r>
            <a:r>
              <a:rPr lang="en-US" sz="2000" dirty="0" smtClean="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rPr>
              <a:t>These digestates serve as plant fertilizer enhancing plant growth, as they provide nutrients, organic matter and other benefits. </a:t>
            </a:r>
            <a:endParaRPr lang="en-US" sz="2000" dirty="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endParaRPr>
          </a:p>
          <a:p>
            <a:pPr algn="just"/>
            <a:endParaRPr lang="en-US" sz="2000" dirty="0" smtClean="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endParaRPr>
          </a:p>
          <a:p>
            <a:pPr algn="just"/>
            <a:endParaRPr lang="en-US" sz="2000" dirty="0">
              <a:solidFill>
                <a:schemeClr val="tx1">
                  <a:lumMod val="65000"/>
                  <a:lumOff val="35000"/>
                </a:schemeClr>
              </a:solidFill>
              <a:latin typeface="Segoe UI" panose="020B0502040204020203" pitchFamily="34" charset="0"/>
              <a:ea typeface="Segoe UI" panose="020B0502040204020203" pitchFamily="34" charset="0"/>
              <a:cs typeface="Segoe UI" panose="020B0502040204020203" pitchFamily="34" charset="0"/>
            </a:endParaRPr>
          </a:p>
        </p:txBody>
      </p:sp>
      <p:pic>
        <p:nvPicPr>
          <p:cNvPr id="8"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3300" y="5201999"/>
            <a:ext cx="2486484" cy="1656000"/>
          </a:xfrm>
          <a:prstGeom prst="parallelogram">
            <a:avLst/>
          </a:prstGeom>
        </p:spPr>
      </p:pic>
      <p:pic>
        <p:nvPicPr>
          <p:cNvPr id="9"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9143" y="5201999"/>
            <a:ext cx="2482758" cy="1577268"/>
          </a:xfrm>
          <a:prstGeom prst="parallelogram">
            <a:avLst>
              <a:gd name="adj" fmla="val 25608"/>
            </a:avLst>
          </a:prstGeom>
        </p:spPr>
      </p:pic>
      <p:pic>
        <p:nvPicPr>
          <p:cNvPr id="10" name="Imagen 1"/>
          <p:cNvPicPr>
            <a:picLocks noChangeAspect="1"/>
          </p:cNvPicPr>
          <p:nvPr/>
        </p:nvPicPr>
        <p:blipFill rotWithShape="1">
          <a:blip r:embed="rId4" cstate="print">
            <a:extLst>
              <a:ext uri="{28A0092B-C50C-407E-A947-70E740481C1C}">
                <a14:useLocalDpi xmlns:a14="http://schemas.microsoft.com/office/drawing/2010/main" val="0"/>
              </a:ext>
            </a:extLst>
          </a:blip>
          <a:srcRect l="3771" t="15588" r="49624" b="36719"/>
          <a:stretch/>
        </p:blipFill>
        <p:spPr bwMode="auto">
          <a:xfrm>
            <a:off x="7427742" y="737308"/>
            <a:ext cx="4402857" cy="6370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78553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p:cNvPicPr>
            <a:picLocks noChangeAspect="1"/>
          </p:cNvPicPr>
          <p:nvPr/>
        </p:nvPicPr>
        <p:blipFill rotWithShape="1">
          <a:blip r:embed="rId2">
            <a:extLst>
              <a:ext uri="{28A0092B-C50C-407E-A947-70E740481C1C}">
                <a14:useLocalDpi xmlns:a14="http://schemas.microsoft.com/office/drawing/2010/main" val="0"/>
              </a:ext>
            </a:extLst>
          </a:blip>
          <a:srcRect l="65147" t="66940" r="17490" b="2241"/>
          <a:stretch/>
        </p:blipFill>
        <p:spPr>
          <a:xfrm rot="6318890">
            <a:off x="1630141" y="3880506"/>
            <a:ext cx="1111348" cy="1237958"/>
          </a:xfrm>
          <a:prstGeom prst="rect">
            <a:avLst/>
          </a:prstGeom>
        </p:spPr>
      </p:pic>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0347" y="1182085"/>
            <a:ext cx="6400800" cy="4016829"/>
          </a:xfrm>
          <a:prstGeom prst="rect">
            <a:avLst/>
          </a:prstGeom>
        </p:spPr>
      </p:pic>
      <p:sp>
        <p:nvSpPr>
          <p:cNvPr id="2" name="כותרת 1"/>
          <p:cNvSpPr>
            <a:spLocks noGrp="1"/>
          </p:cNvSpPr>
          <p:nvPr>
            <p:ph type="title"/>
          </p:nvPr>
        </p:nvSpPr>
        <p:spPr/>
        <p:txBody>
          <a:bodyPr>
            <a:normAutofit/>
          </a:bodyPr>
          <a:lstStyle/>
          <a:p>
            <a:r>
              <a:rPr lang="en-US" dirty="0"/>
              <a:t>INTEGRATION WITH BIOGAS SYSTEMS</a:t>
            </a:r>
            <a:endParaRPr lang="he-IL" dirty="0"/>
          </a:p>
        </p:txBody>
      </p:sp>
      <p:pic>
        <p:nvPicPr>
          <p:cNvPr id="11" name="Imagen 10"/>
          <p:cNvPicPr>
            <a:picLocks noChangeAspect="1"/>
          </p:cNvPicPr>
          <p:nvPr/>
        </p:nvPicPr>
        <p:blipFill rotWithShape="1">
          <a:blip r:embed="rId3">
            <a:extLst>
              <a:ext uri="{28A0092B-C50C-407E-A947-70E740481C1C}">
                <a14:useLocalDpi xmlns:a14="http://schemas.microsoft.com/office/drawing/2010/main" val="0"/>
              </a:ext>
            </a:extLst>
          </a:blip>
          <a:srcRect t="10086" b="21195"/>
          <a:stretch/>
        </p:blipFill>
        <p:spPr>
          <a:xfrm>
            <a:off x="872180" y="1080506"/>
            <a:ext cx="4114800" cy="2827606"/>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34953" y="959924"/>
            <a:ext cx="3827005" cy="2872003"/>
          </a:xfrm>
          <a:prstGeom prst="rect">
            <a:avLst/>
          </a:prstGeom>
        </p:spPr>
      </p:pic>
      <p:pic>
        <p:nvPicPr>
          <p:cNvPr id="10242" name="Picture 2" descr="http://ercmidstream.com/EthanolPlant2.jpg"/>
          <p:cNvPicPr>
            <a:picLocks noChangeAspect="1" noChangeArrowheads="1"/>
          </p:cNvPicPr>
          <p:nvPr/>
        </p:nvPicPr>
        <p:blipFill rotWithShape="1">
          <a:blip r:embed="rId5">
            <a:extLst>
              <a:ext uri="{28A0092B-C50C-407E-A947-70E740481C1C}">
                <a14:useLocalDpi xmlns:a14="http://schemas.microsoft.com/office/drawing/2010/main" val="0"/>
              </a:ext>
            </a:extLst>
          </a:blip>
          <a:srcRect l="1478" t="2683" r="823" b="2373"/>
          <a:stretch/>
        </p:blipFill>
        <p:spPr bwMode="auto">
          <a:xfrm>
            <a:off x="2897945" y="4262510"/>
            <a:ext cx="4206240" cy="2532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76498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dirty="0"/>
              <a:t>INTEGRATION WITH BIOGAS SYSTEMS</a:t>
            </a:r>
            <a:endParaRPr lang="he-IL" dirty="0"/>
          </a:p>
        </p:txBody>
      </p:sp>
      <p:pic>
        <p:nvPicPr>
          <p:cNvPr id="11" name="Picture 5" descr="http://www.farminguk.com/images/News/24858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648" y="1901726"/>
            <a:ext cx="4962158" cy="3401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Amboy Compost Site Aerated Static Pile System"/>
          <p:cNvPicPr>
            <a:picLocks noChangeAspect="1" noChangeArrowheads="1"/>
          </p:cNvPicPr>
          <p:nvPr/>
        </p:nvPicPr>
        <p:blipFill rotWithShape="1">
          <a:blip r:embed="rId3">
            <a:extLst>
              <a:ext uri="{28A0092B-C50C-407E-A947-70E740481C1C}">
                <a14:useLocalDpi xmlns:a14="http://schemas.microsoft.com/office/drawing/2010/main" val="0"/>
              </a:ext>
            </a:extLst>
          </a:blip>
          <a:srcRect t="7781" b="6617"/>
          <a:stretch/>
        </p:blipFill>
        <p:spPr bwMode="auto">
          <a:xfrm>
            <a:off x="5762880" y="1901725"/>
            <a:ext cx="5041108" cy="3401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88490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dirty="0"/>
              <a:t>BIOREFINERY CONCEPT</a:t>
            </a:r>
            <a:endParaRPr lang="he-IL" dirty="0"/>
          </a:p>
        </p:txBody>
      </p:sp>
      <p:sp>
        <p:nvSpPr>
          <p:cNvPr id="4" name="מלבן 16"/>
          <p:cNvSpPr/>
          <p:nvPr/>
        </p:nvSpPr>
        <p:spPr>
          <a:xfrm>
            <a:off x="703385" y="1183018"/>
            <a:ext cx="9791113" cy="3693319"/>
          </a:xfrm>
          <a:prstGeom prst="rect">
            <a:avLst/>
          </a:prstGeom>
        </p:spPr>
        <p:txBody>
          <a:bodyPr wrap="square">
            <a:spAutoFit/>
          </a:bodyPr>
          <a:lstStyle/>
          <a:p>
            <a:pPr algn="just"/>
            <a:r>
              <a:rPr lang="en-US" dirty="0" smtClean="0">
                <a:latin typeface="Segoe UI" panose="020B0502040204020203" pitchFamily="34" charset="0"/>
                <a:ea typeface="Segoe UI" panose="020B0502040204020203" pitchFamily="34" charset="0"/>
                <a:cs typeface="Segoe UI" panose="020B0502040204020203" pitchFamily="34" charset="0"/>
              </a:rPr>
              <a:t>The </a:t>
            </a:r>
            <a:r>
              <a:rPr lang="en-US" dirty="0">
                <a:latin typeface="Segoe UI" panose="020B0502040204020203" pitchFamily="34" charset="0"/>
                <a:ea typeface="Segoe UI" panose="020B0502040204020203" pitchFamily="34" charset="0"/>
                <a:cs typeface="Segoe UI" panose="020B0502040204020203" pitchFamily="34" charset="0"/>
              </a:rPr>
              <a:t>production of energy and food/feed based products </a:t>
            </a:r>
            <a:r>
              <a:rPr lang="en-US" dirty="0" smtClean="0">
                <a:latin typeface="Segoe UI" panose="020B0502040204020203" pitchFamily="34" charset="0"/>
                <a:ea typeface="Segoe UI" panose="020B0502040204020203" pitchFamily="34" charset="0"/>
                <a:cs typeface="Segoe UI" panose="020B0502040204020203" pitchFamily="34" charset="0"/>
              </a:rPr>
              <a:t>from the same raw materials, or in the same installation, is one of the keys of success of the industry. </a:t>
            </a:r>
            <a:endParaRPr lang="en-US" dirty="0">
              <a:latin typeface="Segoe UI" panose="020B0502040204020203" pitchFamily="34" charset="0"/>
              <a:ea typeface="Segoe UI" panose="020B0502040204020203" pitchFamily="34" charset="0"/>
              <a:cs typeface="Segoe UI" panose="020B0502040204020203" pitchFamily="34" charset="0"/>
            </a:endParaRPr>
          </a:p>
          <a:p>
            <a:pPr algn="just"/>
            <a:endParaRPr lang="en-US" dirty="0">
              <a:latin typeface="Segoe UI" panose="020B0502040204020203" pitchFamily="34" charset="0"/>
              <a:ea typeface="Segoe UI" panose="020B0502040204020203" pitchFamily="34" charset="0"/>
              <a:cs typeface="Segoe UI" panose="020B0502040204020203" pitchFamily="34" charset="0"/>
            </a:endParaRPr>
          </a:p>
          <a:p>
            <a:pPr algn="just"/>
            <a:r>
              <a:rPr lang="en-US" dirty="0">
                <a:latin typeface="Segoe UI" panose="020B0502040204020203" pitchFamily="34" charset="0"/>
                <a:ea typeface="Segoe UI" panose="020B0502040204020203" pitchFamily="34" charset="0"/>
                <a:cs typeface="Segoe UI" panose="020B0502040204020203" pitchFamily="34" charset="0"/>
              </a:rPr>
              <a:t>The characteristics of </a:t>
            </a:r>
            <a:r>
              <a:rPr lang="en-US" dirty="0" err="1">
                <a:latin typeface="Segoe UI" panose="020B0502040204020203" pitchFamily="34" charset="0"/>
                <a:ea typeface="Segoe UI" panose="020B0502040204020203" pitchFamily="34" charset="0"/>
                <a:cs typeface="Segoe UI" panose="020B0502040204020203" pitchFamily="34" charset="0"/>
              </a:rPr>
              <a:t>Marafalfa</a:t>
            </a:r>
            <a:r>
              <a:rPr lang="en-US" dirty="0">
                <a:latin typeface="Segoe UI" panose="020B0502040204020203" pitchFamily="34" charset="0"/>
                <a:ea typeface="Segoe UI" panose="020B0502040204020203" pitchFamily="34" charset="0"/>
                <a:cs typeface="Segoe UI" panose="020B0502040204020203" pitchFamily="34" charset="0"/>
              </a:rPr>
              <a:t> crop make it an ideal candidate for this approach. Its levels of crude protein and digestibility make it a product with similar </a:t>
            </a:r>
            <a:r>
              <a:rPr lang="en-US" dirty="0" smtClean="0">
                <a:latin typeface="Segoe UI" panose="020B0502040204020203" pitchFamily="34" charset="0"/>
                <a:ea typeface="Segoe UI" panose="020B0502040204020203" pitchFamily="34" charset="0"/>
                <a:cs typeface="Segoe UI" panose="020B0502040204020203" pitchFamily="34" charset="0"/>
              </a:rPr>
              <a:t>characteristics </a:t>
            </a:r>
            <a:r>
              <a:rPr lang="en-US" dirty="0">
                <a:latin typeface="Segoe UI" panose="020B0502040204020203" pitchFamily="34" charset="0"/>
                <a:ea typeface="Segoe UI" panose="020B0502040204020203" pitchFamily="34" charset="0"/>
                <a:cs typeface="Segoe UI" panose="020B0502040204020203" pitchFamily="34" charset="0"/>
              </a:rPr>
              <a:t>to Alfalfa. </a:t>
            </a:r>
            <a:endParaRPr lang="en-US" dirty="0" smtClean="0">
              <a:latin typeface="Segoe UI" panose="020B0502040204020203" pitchFamily="34" charset="0"/>
              <a:ea typeface="Segoe UI" panose="020B0502040204020203" pitchFamily="34" charset="0"/>
              <a:cs typeface="Segoe UI" panose="020B0502040204020203" pitchFamily="34" charset="0"/>
            </a:endParaRPr>
          </a:p>
          <a:p>
            <a:pPr algn="just"/>
            <a:endParaRPr lang="en-US" dirty="0">
              <a:latin typeface="Segoe UI" panose="020B0502040204020203" pitchFamily="34" charset="0"/>
              <a:ea typeface="Segoe UI" panose="020B0502040204020203" pitchFamily="34" charset="0"/>
              <a:cs typeface="Segoe UI" panose="020B0502040204020203" pitchFamily="34" charset="0"/>
            </a:endParaRPr>
          </a:p>
          <a:p>
            <a:pPr algn="just"/>
            <a:r>
              <a:rPr lang="en-US" dirty="0" smtClean="0">
                <a:latin typeface="Segoe UI" panose="020B0502040204020203" pitchFamily="34" charset="0"/>
                <a:ea typeface="Segoe UI" panose="020B0502040204020203" pitchFamily="34" charset="0"/>
                <a:cs typeface="Segoe UI" panose="020B0502040204020203" pitchFamily="34" charset="0"/>
              </a:rPr>
              <a:t>Therefore it combines a huge energy potential (production of large amounts of digestible carbohydrates) with good nutrient characteristics (digestibility, protein content).</a:t>
            </a:r>
          </a:p>
          <a:p>
            <a:pPr algn="just"/>
            <a:endParaRPr lang="en-US" dirty="0">
              <a:latin typeface="Segoe UI" panose="020B0502040204020203" pitchFamily="34" charset="0"/>
              <a:ea typeface="Segoe UI" panose="020B0502040204020203" pitchFamily="34" charset="0"/>
              <a:cs typeface="Segoe UI" panose="020B0502040204020203" pitchFamily="34" charset="0"/>
            </a:endParaRPr>
          </a:p>
          <a:p>
            <a:pPr algn="just"/>
            <a:r>
              <a:rPr lang="en-US" dirty="0" smtClean="0">
                <a:latin typeface="Segoe UI" panose="020B0502040204020203" pitchFamily="34" charset="0"/>
                <a:ea typeface="Segoe UI" panose="020B0502040204020203" pitchFamily="34" charset="0"/>
                <a:cs typeface="Segoe UI" panose="020B0502040204020203" pitchFamily="34" charset="0"/>
              </a:rPr>
              <a:t>Recent </a:t>
            </a:r>
            <a:r>
              <a:rPr lang="en-US" dirty="0">
                <a:latin typeface="Segoe UI" panose="020B0502040204020203" pitchFamily="34" charset="0"/>
                <a:ea typeface="Segoe UI" panose="020B0502040204020203" pitchFamily="34" charset="0"/>
                <a:cs typeface="Segoe UI" panose="020B0502040204020203" pitchFamily="34" charset="0"/>
              </a:rPr>
              <a:t>studies in the </a:t>
            </a:r>
            <a:r>
              <a:rPr lang="en-US" dirty="0" smtClean="0">
                <a:latin typeface="Segoe UI" panose="020B0502040204020203" pitchFamily="34" charset="0"/>
                <a:ea typeface="Segoe UI" panose="020B0502040204020203" pitchFamily="34" charset="0"/>
                <a:cs typeface="Segoe UI" panose="020B0502040204020203" pitchFamily="34" charset="0"/>
              </a:rPr>
              <a:t>Polytechnic University </a:t>
            </a:r>
            <a:r>
              <a:rPr lang="en-US" dirty="0">
                <a:latin typeface="Segoe UI" panose="020B0502040204020203" pitchFamily="34" charset="0"/>
                <a:ea typeface="Segoe UI" panose="020B0502040204020203" pitchFamily="34" charset="0"/>
                <a:cs typeface="Segoe UI" panose="020B0502040204020203" pitchFamily="34" charset="0"/>
              </a:rPr>
              <a:t>of </a:t>
            </a:r>
            <a:r>
              <a:rPr lang="en-US" dirty="0" smtClean="0">
                <a:latin typeface="Segoe UI" panose="020B0502040204020203" pitchFamily="34" charset="0"/>
                <a:ea typeface="Segoe UI" panose="020B0502040204020203" pitchFamily="34" charset="0"/>
                <a:cs typeface="Segoe UI" panose="020B0502040204020203" pitchFamily="34" charset="0"/>
              </a:rPr>
              <a:t>Valencia (2015), </a:t>
            </a:r>
            <a:r>
              <a:rPr lang="en-US" dirty="0">
                <a:latin typeface="Segoe UI" panose="020B0502040204020203" pitchFamily="34" charset="0"/>
                <a:ea typeface="Segoe UI" panose="020B0502040204020203" pitchFamily="34" charset="0"/>
                <a:cs typeface="Segoe UI" panose="020B0502040204020203" pitchFamily="34" charset="0"/>
              </a:rPr>
              <a:t>using material provided by Ludan Renewable Energy, confirm this </a:t>
            </a:r>
            <a:r>
              <a:rPr lang="en-US" dirty="0" smtClean="0">
                <a:latin typeface="Segoe UI" panose="020B0502040204020203" pitchFamily="34" charset="0"/>
                <a:ea typeface="Segoe UI" panose="020B0502040204020203" pitchFamily="34" charset="0"/>
                <a:cs typeface="Segoe UI" panose="020B0502040204020203" pitchFamily="34" charset="0"/>
              </a:rPr>
              <a:t>statement.</a:t>
            </a:r>
            <a:endParaRPr lang="en-US" dirty="0">
              <a:latin typeface="Segoe UI" panose="020B0502040204020203" pitchFamily="34" charset="0"/>
              <a:ea typeface="Segoe UI" panose="020B0502040204020203" pitchFamily="34" charset="0"/>
              <a:cs typeface="Segoe UI" panose="020B0502040204020203" pitchFamily="34" charset="0"/>
            </a:endParaRPr>
          </a:p>
          <a:p>
            <a:pPr algn="just"/>
            <a:endParaRPr lang="en-US" dirty="0">
              <a:latin typeface="Segoe UI" panose="020B0502040204020203" pitchFamily="34" charset="0"/>
              <a:ea typeface="Segoe UI" panose="020B0502040204020203" pitchFamily="34" charset="0"/>
              <a:cs typeface="Segoe UI" panose="020B0502040204020203" pitchFamily="34" charset="0"/>
            </a:endParaRPr>
          </a:p>
          <a:p>
            <a:pPr algn="just"/>
            <a:endParaRPr lang="en-US" dirty="0">
              <a:latin typeface="Segoe UI" panose="020B0502040204020203" pitchFamily="34" charset="0"/>
              <a:ea typeface="Segoe UI" panose="020B0502040204020203" pitchFamily="34" charset="0"/>
              <a:cs typeface="Segoe UI" panose="020B0502040204020203" pitchFamily="34" charset="0"/>
            </a:endParaRPr>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4768" y="4628270"/>
            <a:ext cx="2229729" cy="2229729"/>
          </a:xfrm>
          <a:prstGeom prst="rect">
            <a:avLst/>
          </a:prstGeom>
        </p:spPr>
      </p:pic>
      <p:pic>
        <p:nvPicPr>
          <p:cNvPr id="6" name="Picture 6" descr="http://i.ytimg.com/vi/U5Ql_uEEDtE/maxresdefaul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9356" y="4628270"/>
            <a:ext cx="3345412" cy="2229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43961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dirty="0"/>
              <a:t>BIOREFINERY CONCEPT</a:t>
            </a:r>
            <a:endParaRPr lang="he-IL" dirty="0"/>
          </a:p>
        </p:txBody>
      </p:sp>
      <p:pic>
        <p:nvPicPr>
          <p:cNvPr id="4" name="Imagen 3"/>
          <p:cNvPicPr>
            <a:picLocks noChangeAspect="1"/>
          </p:cNvPicPr>
          <p:nvPr/>
        </p:nvPicPr>
        <p:blipFill>
          <a:blip r:embed="rId2"/>
          <a:stretch>
            <a:fillRect/>
          </a:stretch>
        </p:blipFill>
        <p:spPr>
          <a:xfrm>
            <a:off x="423903" y="1080506"/>
            <a:ext cx="4061250" cy="4522500"/>
          </a:xfrm>
          <a:prstGeom prst="rect">
            <a:avLst/>
          </a:prstGeom>
        </p:spPr>
      </p:pic>
      <p:pic>
        <p:nvPicPr>
          <p:cNvPr id="5" name="Imagen 4"/>
          <p:cNvPicPr>
            <a:picLocks noChangeAspect="1"/>
          </p:cNvPicPr>
          <p:nvPr/>
        </p:nvPicPr>
        <p:blipFill>
          <a:blip r:embed="rId3"/>
          <a:stretch>
            <a:fillRect/>
          </a:stretch>
        </p:blipFill>
        <p:spPr>
          <a:xfrm>
            <a:off x="4994611" y="1080506"/>
            <a:ext cx="5852349" cy="5174097"/>
          </a:xfrm>
          <a:prstGeom prst="rect">
            <a:avLst/>
          </a:prstGeom>
        </p:spPr>
      </p:pic>
    </p:spTree>
    <p:extLst>
      <p:ext uri="{BB962C8B-B14F-4D97-AF65-F5344CB8AC3E}">
        <p14:creationId xmlns:p14="http://schemas.microsoft.com/office/powerpoint/2010/main" val="33583543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dirty="0"/>
              <a:t>BIOREFINERY CONCEPT</a:t>
            </a:r>
            <a:endParaRPr lang="he-IL" dirty="0"/>
          </a:p>
        </p:txBody>
      </p:sp>
      <p:pic>
        <p:nvPicPr>
          <p:cNvPr id="4" name="Imagen 3"/>
          <p:cNvPicPr>
            <a:picLocks noChangeAspect="1"/>
          </p:cNvPicPr>
          <p:nvPr/>
        </p:nvPicPr>
        <p:blipFill rotWithShape="1">
          <a:blip r:embed="rId2">
            <a:extLst>
              <a:ext uri="{28A0092B-C50C-407E-A947-70E740481C1C}">
                <a14:useLocalDpi xmlns:a14="http://schemas.microsoft.com/office/drawing/2010/main" val="0"/>
              </a:ext>
            </a:extLst>
          </a:blip>
          <a:srcRect b="23650"/>
          <a:stretch/>
        </p:blipFill>
        <p:spPr>
          <a:xfrm>
            <a:off x="7154052" y="3974123"/>
            <a:ext cx="5037948" cy="2883877"/>
          </a:xfrm>
          <a:prstGeom prst="rect">
            <a:avLst/>
          </a:prstGeom>
        </p:spPr>
      </p:pic>
      <p:sp>
        <p:nvSpPr>
          <p:cNvPr id="5" name="מלבן 16"/>
          <p:cNvSpPr/>
          <p:nvPr/>
        </p:nvSpPr>
        <p:spPr>
          <a:xfrm>
            <a:off x="83126" y="1183018"/>
            <a:ext cx="10847471" cy="4801314"/>
          </a:xfrm>
          <a:prstGeom prst="rect">
            <a:avLst/>
          </a:prstGeom>
        </p:spPr>
        <p:txBody>
          <a:bodyPr wrap="square">
            <a:spAutoFit/>
          </a:bodyPr>
          <a:lstStyle/>
          <a:p>
            <a:pPr algn="just"/>
            <a:r>
              <a:rPr lang="en-US" dirty="0" smtClean="0">
                <a:latin typeface="Segoe UI" panose="020B0502040204020203" pitchFamily="34" charset="0"/>
                <a:ea typeface="Segoe UI" panose="020B0502040204020203" pitchFamily="34" charset="0"/>
                <a:cs typeface="Segoe UI" panose="020B0502040204020203" pitchFamily="34" charset="0"/>
              </a:rPr>
              <a:t>Maralfalfa is rich in all the essential aminoacids, its digestibility is acceptable and is very palatable for animals. </a:t>
            </a:r>
          </a:p>
          <a:p>
            <a:pPr algn="just"/>
            <a:endParaRPr lang="en-US" dirty="0">
              <a:latin typeface="Segoe UI" panose="020B0502040204020203" pitchFamily="34" charset="0"/>
              <a:ea typeface="Segoe UI" panose="020B0502040204020203" pitchFamily="34" charset="0"/>
              <a:cs typeface="Segoe UI" panose="020B0502040204020203" pitchFamily="34" charset="0"/>
            </a:endParaRPr>
          </a:p>
          <a:p>
            <a:pPr algn="just"/>
            <a:r>
              <a:rPr lang="en-US" dirty="0" smtClean="0">
                <a:latin typeface="Segoe UI" panose="020B0502040204020203" pitchFamily="34" charset="0"/>
                <a:ea typeface="Segoe UI" panose="020B0502040204020203" pitchFamily="34" charset="0"/>
                <a:cs typeface="Segoe UI" panose="020B0502040204020203" pitchFamily="34" charset="0"/>
              </a:rPr>
              <a:t>The base of the product is very good to be used in a combine bioenergy + feed production process. There are several processes of </a:t>
            </a:r>
            <a:r>
              <a:rPr lang="en-US" dirty="0" err="1" smtClean="0">
                <a:latin typeface="Segoe UI" panose="020B0502040204020203" pitchFamily="34" charset="0"/>
                <a:ea typeface="Segoe UI" panose="020B0502040204020203" pitchFamily="34" charset="0"/>
                <a:cs typeface="Segoe UI" panose="020B0502040204020203" pitchFamily="34" charset="0"/>
              </a:rPr>
              <a:t>biorefinery</a:t>
            </a:r>
            <a:r>
              <a:rPr lang="en-US" dirty="0" smtClean="0">
                <a:latin typeface="Segoe UI" panose="020B0502040204020203" pitchFamily="34" charset="0"/>
                <a:ea typeface="Segoe UI" panose="020B0502040204020203" pitchFamily="34" charset="0"/>
                <a:cs typeface="Segoe UI" panose="020B0502040204020203" pitchFamily="34" charset="0"/>
              </a:rPr>
              <a:t> where Maralfalfa can have a relevant role:</a:t>
            </a:r>
          </a:p>
          <a:p>
            <a:pPr algn="just"/>
            <a:endParaRPr lang="en-US" dirty="0">
              <a:latin typeface="Segoe UI" panose="020B0502040204020203" pitchFamily="34" charset="0"/>
              <a:ea typeface="Segoe UI" panose="020B0502040204020203" pitchFamily="34" charset="0"/>
              <a:cs typeface="Segoe UI" panose="020B0502040204020203" pitchFamily="34" charset="0"/>
            </a:endParaRPr>
          </a:p>
          <a:p>
            <a:pPr marL="1168400" indent="-285750" algn="just">
              <a:buFont typeface="Arial" panose="020B0604020202020204" pitchFamily="34" charset="0"/>
              <a:buChar char="•"/>
            </a:pPr>
            <a:r>
              <a:rPr lang="en-US" dirty="0" smtClean="0">
                <a:latin typeface="Segoe UI" panose="020B0502040204020203" pitchFamily="34" charset="0"/>
                <a:ea typeface="Segoe UI" panose="020B0502040204020203" pitchFamily="34" charset="0"/>
                <a:cs typeface="Segoe UI" panose="020B0502040204020203" pitchFamily="34" charset="0"/>
              </a:rPr>
              <a:t>Production of feed pellets from a combined CHP unit </a:t>
            </a:r>
          </a:p>
          <a:p>
            <a:pPr marL="1168400" indent="-285750" algn="just">
              <a:buFont typeface="Arial" panose="020B0604020202020204" pitchFamily="34" charset="0"/>
              <a:buChar char="•"/>
            </a:pPr>
            <a:endParaRPr lang="en-US" dirty="0">
              <a:latin typeface="Segoe UI" panose="020B0502040204020203" pitchFamily="34" charset="0"/>
              <a:ea typeface="Segoe UI" panose="020B0502040204020203" pitchFamily="34" charset="0"/>
              <a:cs typeface="Segoe UI" panose="020B0502040204020203" pitchFamily="34" charset="0"/>
            </a:endParaRPr>
          </a:p>
          <a:p>
            <a:pPr marL="1168400" indent="-285750" algn="just">
              <a:buFont typeface="Arial" panose="020B0604020202020204" pitchFamily="34" charset="0"/>
              <a:buChar char="•"/>
            </a:pPr>
            <a:r>
              <a:rPr lang="en-US" dirty="0" smtClean="0">
                <a:latin typeface="Segoe UI" panose="020B0502040204020203" pitchFamily="34" charset="0"/>
                <a:ea typeface="Segoe UI" panose="020B0502040204020203" pitchFamily="34" charset="0"/>
                <a:cs typeface="Segoe UI" panose="020B0502040204020203" pitchFamily="34" charset="0"/>
              </a:rPr>
              <a:t>Bioethanol production and use as DDG</a:t>
            </a:r>
          </a:p>
          <a:p>
            <a:pPr marL="1168400" indent="-285750" algn="just">
              <a:buFont typeface="Arial" panose="020B0604020202020204" pitchFamily="34" charset="0"/>
              <a:buChar char="•"/>
            </a:pPr>
            <a:endParaRPr lang="en-US" dirty="0">
              <a:latin typeface="Segoe UI" panose="020B0502040204020203" pitchFamily="34" charset="0"/>
              <a:ea typeface="Segoe UI" panose="020B0502040204020203" pitchFamily="34" charset="0"/>
              <a:cs typeface="Segoe UI" panose="020B0502040204020203" pitchFamily="34" charset="0"/>
            </a:endParaRPr>
          </a:p>
          <a:p>
            <a:pPr marL="1168400" indent="-285750" algn="just">
              <a:buFont typeface="Arial" panose="020B0604020202020204" pitchFamily="34" charset="0"/>
              <a:buChar char="•"/>
            </a:pPr>
            <a:r>
              <a:rPr lang="en-US" dirty="0" smtClean="0">
                <a:latin typeface="Segoe UI" panose="020B0502040204020203" pitchFamily="34" charset="0"/>
                <a:ea typeface="Segoe UI" panose="020B0502040204020203" pitchFamily="34" charset="0"/>
                <a:cs typeface="Segoe UI" panose="020B0502040204020203" pitchFamily="34" charset="0"/>
              </a:rPr>
              <a:t>Extraction of protein concentrate previous to anaerobic digestion</a:t>
            </a:r>
          </a:p>
          <a:p>
            <a:pPr marL="1168400" indent="-285750" algn="just">
              <a:buFont typeface="Arial" panose="020B0604020202020204" pitchFamily="34" charset="0"/>
              <a:buChar char="•"/>
            </a:pPr>
            <a:endParaRPr lang="en-US" dirty="0">
              <a:latin typeface="Segoe UI" panose="020B0502040204020203" pitchFamily="34" charset="0"/>
              <a:ea typeface="Segoe UI" panose="020B0502040204020203" pitchFamily="34" charset="0"/>
              <a:cs typeface="Segoe UI" panose="020B0502040204020203" pitchFamily="34" charset="0"/>
            </a:endParaRPr>
          </a:p>
          <a:p>
            <a:pPr marL="1168400" indent="-285750" algn="just">
              <a:buFont typeface="Arial" panose="020B0604020202020204" pitchFamily="34" charset="0"/>
              <a:buChar char="•"/>
            </a:pPr>
            <a:r>
              <a:rPr lang="en-US" dirty="0" smtClean="0">
                <a:latin typeface="Segoe UI" panose="020B0502040204020203" pitchFamily="34" charset="0"/>
                <a:ea typeface="Segoe UI" panose="020B0502040204020203" pitchFamily="34" charset="0"/>
                <a:cs typeface="Segoe UI" panose="020B0502040204020203" pitchFamily="34" charset="0"/>
              </a:rPr>
              <a:t>Advanced extraction forms</a:t>
            </a:r>
          </a:p>
          <a:p>
            <a:pPr algn="just"/>
            <a:endParaRPr lang="en-US" dirty="0">
              <a:latin typeface="Segoe UI" panose="020B0502040204020203" pitchFamily="34" charset="0"/>
              <a:ea typeface="Segoe UI" panose="020B0502040204020203" pitchFamily="34" charset="0"/>
              <a:cs typeface="Segoe UI" panose="020B0502040204020203" pitchFamily="34" charset="0"/>
            </a:endParaRPr>
          </a:p>
          <a:p>
            <a:pPr algn="just"/>
            <a:endParaRPr lang="en-US" dirty="0">
              <a:latin typeface="Segoe UI" panose="020B0502040204020203" pitchFamily="34" charset="0"/>
              <a:ea typeface="Segoe UI" panose="020B0502040204020203" pitchFamily="34" charset="0"/>
              <a:cs typeface="Segoe UI" panose="020B0502040204020203" pitchFamily="34" charset="0"/>
            </a:endParaRPr>
          </a:p>
          <a:p>
            <a:pPr algn="just"/>
            <a:endParaRPr lang="en-US" dirty="0">
              <a:latin typeface="Segoe UI" panose="020B0502040204020203" pitchFamily="34" charset="0"/>
              <a:ea typeface="Segoe UI" panose="020B0502040204020203" pitchFamily="34" charset="0"/>
              <a:cs typeface="Segoe UI" panose="020B0502040204020203" pitchFamily="34" charset="0"/>
            </a:endParaRPr>
          </a:p>
          <a:p>
            <a:pPr algn="just"/>
            <a:endParaRPr lang="en-US" dirty="0">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7137898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7910756"/>
      </p:ext>
    </p:extLst>
  </p:cSld>
  <p:clrMapOvr>
    <a:masterClrMapping/>
  </p:clrMapOvr>
  <p:timing>
    <p:tnLst>
      <p:par>
        <p:cTn id="1" dur="indefinite" restart="never" nodeType="tmRoot"/>
      </p:par>
    </p:tnLst>
  </p:timing>
</p:sld>
</file>

<file path=ppt/theme/theme1.xml><?xml version="1.0" encoding="utf-8"?>
<a:theme xmlns:a="http://schemas.openxmlformats.org/drawingml/2006/main" name="Ludan Template">
  <a:themeElements>
    <a:clrScheme name="Ludan">
      <a:dk1>
        <a:sysClr val="windowText" lastClr="000000"/>
      </a:dk1>
      <a:lt1>
        <a:sysClr val="window" lastClr="FFFFFF"/>
      </a:lt1>
      <a:dk2>
        <a:srgbClr val="6D6E70"/>
      </a:dk2>
      <a:lt2>
        <a:srgbClr val="FFFFFF"/>
      </a:lt2>
      <a:accent1>
        <a:srgbClr val="E76E4B"/>
      </a:accent1>
      <a:accent2>
        <a:srgbClr val="60CAE9"/>
      </a:accent2>
      <a:accent3>
        <a:srgbClr val="A5CD39"/>
      </a:accent3>
      <a:accent4>
        <a:srgbClr val="E0481E"/>
      </a:accent4>
      <a:accent5>
        <a:srgbClr val="20B2E0"/>
      </a:accent5>
      <a:accent6>
        <a:srgbClr val="94B82E"/>
      </a:accent6>
      <a:hlink>
        <a:srgbClr val="60CAE9"/>
      </a:hlink>
      <a:folHlink>
        <a:srgbClr val="6D6E7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12519</TotalTime>
  <Words>1357</Words>
  <Application>Microsoft Office PowerPoint</Application>
  <PresentationFormat>Panorámica</PresentationFormat>
  <Paragraphs>290</Paragraphs>
  <Slides>21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21</vt:i4>
      </vt:variant>
    </vt:vector>
  </HeadingPairs>
  <TitlesOfParts>
    <vt:vector size="26" baseType="lpstr">
      <vt:lpstr>Arial</vt:lpstr>
      <vt:lpstr>Calibri</vt:lpstr>
      <vt:lpstr>Segoe UI</vt:lpstr>
      <vt:lpstr>Times New Roman</vt:lpstr>
      <vt:lpstr>Ludan Template</vt:lpstr>
      <vt:lpstr>Presentación de PowerPoint</vt:lpstr>
      <vt:lpstr>MARALFALFA DESCRIPTION</vt:lpstr>
      <vt:lpstr>MARALFALFA DESCRIPTION</vt:lpstr>
      <vt:lpstr>MARALFALFA DESCRIPTION</vt:lpstr>
      <vt:lpstr>BIOMASS PRODUCTIVITY</vt:lpstr>
      <vt:lpstr>BIOMASS PRODUCTIVITY</vt:lpstr>
      <vt:lpstr>BIOMASS PRODUCTIVITY</vt:lpstr>
      <vt:lpstr>TESTS IN EXTREMADURA</vt:lpstr>
      <vt:lpstr>TESTS IN EXTREMADURA</vt:lpstr>
      <vt:lpstr>TESTS IN OTHER PARTS OF SPAIN</vt:lpstr>
      <vt:lpstr>BIOGAS PRODUCTION TESTS</vt:lpstr>
      <vt:lpstr>BIOGAS PRODUCTION TESTS</vt:lpstr>
      <vt:lpstr>CONCLUSIONS ON BIOENERGY POTENTIAL</vt:lpstr>
      <vt:lpstr>INTEGRATION WITH BIOGAS SYSTEMS</vt:lpstr>
      <vt:lpstr>INTEGRATION WITH BIOGAS SYSTEMS</vt:lpstr>
      <vt:lpstr>INTEGRATION WITH BIOGAS SYSTEMS</vt:lpstr>
      <vt:lpstr>INTEGRATION WITH BIOGAS SYSTEMS</vt:lpstr>
      <vt:lpstr>BIOREFINERY CONCEPT</vt:lpstr>
      <vt:lpstr>BIOREFINERY CONCEPT</vt:lpstr>
      <vt:lpstr>BIOREFINERY CONCEPT</vt:lpstr>
      <vt:lpstr>Presentación de PowerPoint</vt:lpstr>
    </vt:vector>
  </TitlesOfParts>
  <Company>LGI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Ludan Environmental Technologies</dc:creator>
  <cp:lastModifiedBy>Puchades, Luis</cp:lastModifiedBy>
  <cp:revision>873</cp:revision>
  <dcterms:created xsi:type="dcterms:W3CDTF">2015-05-03T09:48:13Z</dcterms:created>
  <dcterms:modified xsi:type="dcterms:W3CDTF">2015-08-26T10:52:57Z</dcterms:modified>
</cp:coreProperties>
</file>