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9234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9234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9234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6627" y="646938"/>
            <a:ext cx="8645144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F9234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80919" y="3467100"/>
            <a:ext cx="4496561" cy="1565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5" Type="http://schemas.openxmlformats.org/officeDocument/2006/relationships/image" Target="../media/image44.jpg"/><Relationship Id="rId6" Type="http://schemas.openxmlformats.org/officeDocument/2006/relationships/image" Target="../media/image45.jpg"/><Relationship Id="rId7" Type="http://schemas.openxmlformats.org/officeDocument/2006/relationships/image" Target="../media/image46.jpg"/><Relationship Id="rId8" Type="http://schemas.openxmlformats.org/officeDocument/2006/relationships/image" Target="../media/image47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jpg"/><Relationship Id="rId6" Type="http://schemas.openxmlformats.org/officeDocument/2006/relationships/image" Target="../media/image52.png"/><Relationship Id="rId7" Type="http://schemas.openxmlformats.org/officeDocument/2006/relationships/image" Target="../media/image53.jp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jpg"/><Relationship Id="rId12" Type="http://schemas.openxmlformats.org/officeDocument/2006/relationships/image" Target="../media/image58.png"/><Relationship Id="rId13" Type="http://schemas.openxmlformats.org/officeDocument/2006/relationships/image" Target="../media/image59.png"/><Relationship Id="rId14" Type="http://schemas.openxmlformats.org/officeDocument/2006/relationships/image" Target="../media/image60.png"/><Relationship Id="rId15" Type="http://schemas.openxmlformats.org/officeDocument/2006/relationships/image" Target="../media/image61.png"/><Relationship Id="rId16" Type="http://schemas.openxmlformats.org/officeDocument/2006/relationships/image" Target="../media/image62.png"/><Relationship Id="rId17" Type="http://schemas.openxmlformats.org/officeDocument/2006/relationships/image" Target="../media/image63.png"/><Relationship Id="rId18" Type="http://schemas.openxmlformats.org/officeDocument/2006/relationships/image" Target="../media/image64.png"/><Relationship Id="rId19" Type="http://schemas.openxmlformats.org/officeDocument/2006/relationships/image" Target="../media/image65.png"/><Relationship Id="rId20" Type="http://schemas.openxmlformats.org/officeDocument/2006/relationships/image" Target="../media/image66.png"/><Relationship Id="rId21" Type="http://schemas.openxmlformats.org/officeDocument/2006/relationships/image" Target="../media/image67.jpg"/><Relationship Id="rId22" Type="http://schemas.openxmlformats.org/officeDocument/2006/relationships/image" Target="../media/image68.png"/><Relationship Id="rId23" Type="http://schemas.openxmlformats.org/officeDocument/2006/relationships/image" Target="../media/image69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Relationship Id="rId3" Type="http://schemas.openxmlformats.org/officeDocument/2006/relationships/image" Target="../media/image74.png"/><Relationship Id="rId4" Type="http://schemas.openxmlformats.org/officeDocument/2006/relationships/image" Target="../media/image75.jpg"/><Relationship Id="rId5" Type="http://schemas.openxmlformats.org/officeDocument/2006/relationships/image" Target="../media/image76.png"/><Relationship Id="rId6" Type="http://schemas.openxmlformats.org/officeDocument/2006/relationships/image" Target="../media/image77.jpg"/><Relationship Id="rId7" Type="http://schemas.openxmlformats.org/officeDocument/2006/relationships/image" Target="../media/image78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80.png"/><Relationship Id="rId4" Type="http://schemas.openxmlformats.org/officeDocument/2006/relationships/image" Target="../media/image81.jpg"/><Relationship Id="rId5" Type="http://schemas.openxmlformats.org/officeDocument/2006/relationships/image" Target="../media/image82.png"/><Relationship Id="rId6" Type="http://schemas.openxmlformats.org/officeDocument/2006/relationships/image" Target="../media/image83.jpg"/><Relationship Id="rId7" Type="http://schemas.openxmlformats.org/officeDocument/2006/relationships/image" Target="../media/image84.png"/><Relationship Id="rId8" Type="http://schemas.openxmlformats.org/officeDocument/2006/relationships/image" Target="../media/image85.jpg"/><Relationship Id="rId9" Type="http://schemas.openxmlformats.org/officeDocument/2006/relationships/image" Target="../media/image86.jpg"/><Relationship Id="rId10" Type="http://schemas.openxmlformats.org/officeDocument/2006/relationships/image" Target="../media/image87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jpg"/><Relationship Id="rId3" Type="http://schemas.openxmlformats.org/officeDocument/2006/relationships/image" Target="../media/image90.jpg"/><Relationship Id="rId4" Type="http://schemas.openxmlformats.org/officeDocument/2006/relationships/image" Target="../media/image91.jpg"/><Relationship Id="rId5" Type="http://schemas.openxmlformats.org/officeDocument/2006/relationships/image" Target="../media/image92.jpg"/><Relationship Id="rId6" Type="http://schemas.openxmlformats.org/officeDocument/2006/relationships/image" Target="../media/image93.jpg"/><Relationship Id="rId7" Type="http://schemas.openxmlformats.org/officeDocument/2006/relationships/image" Target="../media/image94.jpg"/><Relationship Id="rId8" Type="http://schemas.openxmlformats.org/officeDocument/2006/relationships/image" Target="../media/image95.png"/><Relationship Id="rId9" Type="http://schemas.openxmlformats.org/officeDocument/2006/relationships/image" Target="../media/image96.png"/><Relationship Id="rId10" Type="http://schemas.openxmlformats.org/officeDocument/2006/relationships/image" Target="../media/image97.jpg"/><Relationship Id="rId11" Type="http://schemas.openxmlformats.org/officeDocument/2006/relationships/image" Target="../media/image98.jpg"/><Relationship Id="rId12" Type="http://schemas.openxmlformats.org/officeDocument/2006/relationships/image" Target="../media/image99.jpg"/><Relationship Id="rId13" Type="http://schemas.openxmlformats.org/officeDocument/2006/relationships/image" Target="../media/image100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1316" y="833119"/>
            <a:ext cx="8336915" cy="17164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</a:pPr>
            <a:r>
              <a:rPr dirty="0" sz="2800" spc="-5" i="1">
                <a:solidFill>
                  <a:srgbClr val="0000FF"/>
                </a:solidFill>
                <a:latin typeface="Arial"/>
                <a:cs typeface="Arial"/>
              </a:rPr>
              <a:t>In vivo </a:t>
            </a:r>
            <a:r>
              <a:rPr dirty="0" sz="2800">
                <a:solidFill>
                  <a:srgbClr val="0000FF"/>
                </a:solidFill>
              </a:rPr>
              <a:t>bioluminescence, fluorescence, µCT and  photoacoustic imaging to noninvasively</a:t>
            </a:r>
            <a:r>
              <a:rPr dirty="0" sz="2800" spc="-35">
                <a:solidFill>
                  <a:srgbClr val="0000FF"/>
                </a:solidFill>
              </a:rPr>
              <a:t> </a:t>
            </a:r>
            <a:r>
              <a:rPr dirty="0" sz="2800">
                <a:solidFill>
                  <a:srgbClr val="0000FF"/>
                </a:solidFill>
              </a:rPr>
              <a:t>evaluate  </a:t>
            </a:r>
            <a:r>
              <a:rPr dirty="0" sz="2800">
                <a:solidFill>
                  <a:srgbClr val="0000FF"/>
                </a:solidFill>
              </a:rPr>
              <a:t>pathogenesis, therapeutics and diagnostics in  an experimental orthopaedic implant</a:t>
            </a:r>
            <a:r>
              <a:rPr dirty="0" sz="2800" spc="-60">
                <a:solidFill>
                  <a:srgbClr val="0000FF"/>
                </a:solidFill>
              </a:rPr>
              <a:t> </a:t>
            </a:r>
            <a:r>
              <a:rPr dirty="0" sz="2800">
                <a:solidFill>
                  <a:srgbClr val="0000FF"/>
                </a:solidFill>
              </a:rPr>
              <a:t>infection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66040" marR="55244">
              <a:lnSpc>
                <a:spcPct val="100000"/>
              </a:lnSpc>
            </a:pPr>
            <a:r>
              <a:rPr dirty="0" spc="-5"/>
              <a:t>Lloyd S. </a:t>
            </a:r>
            <a:r>
              <a:rPr dirty="0" spc="-20"/>
              <a:t>Miller, </a:t>
            </a:r>
            <a:r>
              <a:rPr dirty="0" spc="-5"/>
              <a:t>M.D.,</a:t>
            </a:r>
            <a:r>
              <a:rPr dirty="0" spc="-45"/>
              <a:t> </a:t>
            </a:r>
            <a:r>
              <a:rPr dirty="0" spc="-5"/>
              <a:t>Ph.D.</a:t>
            </a:r>
          </a:p>
          <a:p>
            <a:pPr marL="66040">
              <a:lnSpc>
                <a:spcPct val="100000"/>
              </a:lnSpc>
              <a:spcBef>
                <a:spcPts val="17"/>
              </a:spcBef>
            </a:pPr>
            <a:endParaRPr sz="2000">
              <a:latin typeface="Times New Roman"/>
              <a:cs typeface="Times New Roman"/>
            </a:endParaRPr>
          </a:p>
          <a:p>
            <a:pPr algn="ctr" marL="78740" marR="5080">
              <a:lnSpc>
                <a:spcPct val="102200"/>
              </a:lnSpc>
            </a:pPr>
            <a:r>
              <a:rPr dirty="0" sz="1600" spc="-5"/>
              <a:t>Johns Hopkins University School of Medicine  Department of</a:t>
            </a:r>
            <a:r>
              <a:rPr dirty="0" sz="1600" spc="-65"/>
              <a:t> </a:t>
            </a:r>
            <a:r>
              <a:rPr dirty="0" sz="1600" spc="-5"/>
              <a:t>Dermatology</a:t>
            </a:r>
            <a:endParaRPr sz="1600"/>
          </a:p>
          <a:p>
            <a:pPr algn="ctr" marL="519430" marR="509905" indent="-1270">
              <a:lnSpc>
                <a:spcPct val="100000"/>
              </a:lnSpc>
            </a:pPr>
            <a:r>
              <a:rPr dirty="0" sz="1600" spc="-5"/>
              <a:t>Division of Infectious Diseases  Department of Orthopaedic</a:t>
            </a:r>
            <a:r>
              <a:rPr dirty="0" sz="1600" spc="-45"/>
              <a:t> </a:t>
            </a:r>
            <a:r>
              <a:rPr dirty="0" sz="1600" spc="-5"/>
              <a:t>Surgery</a:t>
            </a:r>
            <a:endParaRPr sz="1600"/>
          </a:p>
        </p:txBody>
      </p:sp>
      <p:sp>
        <p:nvSpPr>
          <p:cNvPr id="4" name="object 4"/>
          <p:cNvSpPr/>
          <p:nvPr/>
        </p:nvSpPr>
        <p:spPr>
          <a:xfrm>
            <a:off x="4037838" y="5867400"/>
            <a:ext cx="1983485" cy="11948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7330" rIns="0" bIns="0" rtlCol="0" vert="horz">
            <a:spAutoFit/>
          </a:bodyPr>
          <a:lstStyle/>
          <a:p>
            <a:pPr marL="3169920">
              <a:lnSpc>
                <a:spcPct val="100000"/>
              </a:lnSpc>
            </a:pPr>
            <a:r>
              <a:rPr dirty="0" sz="2800" spc="-5">
                <a:solidFill>
                  <a:srgbClr val="0000FF"/>
                </a:solidFill>
              </a:rPr>
              <a:t>Background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64540" y="1563623"/>
            <a:ext cx="8560435" cy="5621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177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800" b="1">
                <a:latin typeface="Arial"/>
                <a:cs typeface="Arial"/>
              </a:rPr>
              <a:t>The number of prosthetic joint </a:t>
            </a:r>
            <a:r>
              <a:rPr dirty="0" sz="1800" spc="-5" b="1">
                <a:latin typeface="Arial"/>
                <a:cs typeface="Arial"/>
              </a:rPr>
              <a:t>replacement </a:t>
            </a:r>
            <a:r>
              <a:rPr dirty="0" sz="1800" b="1">
                <a:latin typeface="Arial"/>
                <a:cs typeface="Arial"/>
              </a:rPr>
              <a:t>surgeries performed in the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U.S.  </a:t>
            </a:r>
            <a:r>
              <a:rPr dirty="0" sz="1800" spc="-5" b="1">
                <a:latin typeface="Arial"/>
                <a:cs typeface="Arial"/>
              </a:rPr>
              <a:t>will increase from 1 million to 4 million per year by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2030.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800" b="1">
                <a:latin typeface="Arial"/>
                <a:cs typeface="Arial"/>
              </a:rPr>
              <a:t>Prosthetic joint infections occur in </a:t>
            </a:r>
            <a:r>
              <a:rPr dirty="0" sz="1800" spc="-5" b="1">
                <a:latin typeface="Arial"/>
                <a:cs typeface="Arial"/>
              </a:rPr>
              <a:t>~1% </a:t>
            </a:r>
            <a:r>
              <a:rPr dirty="0" sz="1800" b="1">
                <a:latin typeface="Arial"/>
                <a:cs typeface="Arial"/>
              </a:rPr>
              <a:t>of </a:t>
            </a:r>
            <a:r>
              <a:rPr dirty="0" sz="1800" spc="-5" b="1">
                <a:latin typeface="Arial"/>
                <a:cs typeface="Arial"/>
              </a:rPr>
              <a:t>primary </a:t>
            </a:r>
            <a:r>
              <a:rPr dirty="0" sz="1800" b="1">
                <a:latin typeface="Arial"/>
                <a:cs typeface="Arial"/>
              </a:rPr>
              <a:t>and </a:t>
            </a:r>
            <a:r>
              <a:rPr dirty="0" sz="1800" spc="-5" b="1">
                <a:latin typeface="Arial"/>
                <a:cs typeface="Arial"/>
              </a:rPr>
              <a:t>3-5% </a:t>
            </a:r>
            <a:r>
              <a:rPr dirty="0" sz="1800" b="1">
                <a:latin typeface="Arial"/>
                <a:cs typeface="Arial"/>
              </a:rPr>
              <a:t>of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revisions.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800" b="1">
                <a:latin typeface="Arial"/>
                <a:cs typeface="Arial"/>
              </a:rPr>
              <a:t>Treatment of </a:t>
            </a:r>
            <a:r>
              <a:rPr dirty="0" sz="1800" spc="-5" b="1">
                <a:latin typeface="Arial"/>
                <a:cs typeface="Arial"/>
              </a:rPr>
              <a:t>these </a:t>
            </a:r>
            <a:r>
              <a:rPr dirty="0" sz="1800" b="1">
                <a:latin typeface="Arial"/>
                <a:cs typeface="Arial"/>
              </a:rPr>
              <a:t>infections involves </a:t>
            </a:r>
            <a:r>
              <a:rPr dirty="0" sz="1800" spc="-5" b="1">
                <a:latin typeface="Arial"/>
                <a:cs typeface="Arial"/>
              </a:rPr>
              <a:t>extensive surgical and medical </a:t>
            </a:r>
            <a:r>
              <a:rPr dirty="0" sz="1800" spc="-10" b="1">
                <a:latin typeface="Arial"/>
                <a:cs typeface="Arial"/>
              </a:rPr>
              <a:t>care,  </a:t>
            </a:r>
            <a:r>
              <a:rPr dirty="0" sz="1800" spc="-5" b="1">
                <a:latin typeface="Arial"/>
                <a:cs typeface="Arial"/>
              </a:rPr>
              <a:t>resulting in increased morbidity/mortality and an additional ~$100,000 in  </a:t>
            </a:r>
            <a:r>
              <a:rPr dirty="0" sz="1800" b="1">
                <a:latin typeface="Arial"/>
                <a:cs typeface="Arial"/>
              </a:rPr>
              <a:t>medical costs per patient or </a:t>
            </a:r>
            <a:r>
              <a:rPr dirty="0" sz="1800" spc="-5" b="1">
                <a:latin typeface="Arial"/>
                <a:cs typeface="Arial"/>
              </a:rPr>
              <a:t>a national healthcare burden of $1-3 billion  </a:t>
            </a:r>
            <a:r>
              <a:rPr dirty="0" sz="1800" spc="-5" b="1">
                <a:latin typeface="Arial"/>
                <a:cs typeface="Arial"/>
              </a:rPr>
              <a:t>annually in the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U.S.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marR="85471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800" spc="-5" b="1">
                <a:latin typeface="Arial"/>
                <a:cs typeface="Arial"/>
              </a:rPr>
              <a:t>The most common etiologic pathogens are staphylococcal species,  including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MRSA.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55600" marR="62611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800" spc="-5" b="1">
                <a:latin typeface="Arial"/>
                <a:cs typeface="Arial"/>
              </a:rPr>
              <a:t>A small animal model that uses noninvasive </a:t>
            </a:r>
            <a:r>
              <a:rPr dirty="0" sz="1800" b="1">
                <a:latin typeface="Arial"/>
                <a:cs typeface="Arial"/>
              </a:rPr>
              <a:t>optical imaging </a:t>
            </a:r>
            <a:r>
              <a:rPr dirty="0" sz="1800" spc="-5" b="1">
                <a:latin typeface="Arial"/>
                <a:cs typeface="Arial"/>
              </a:rPr>
              <a:t>may </a:t>
            </a:r>
            <a:r>
              <a:rPr dirty="0" sz="1800" b="1">
                <a:latin typeface="Arial"/>
                <a:cs typeface="Arial"/>
              </a:rPr>
              <a:t>be </a:t>
            </a:r>
            <a:r>
              <a:rPr dirty="0" sz="1800" spc="-5" b="1">
                <a:latin typeface="Arial"/>
                <a:cs typeface="Arial"/>
              </a:rPr>
              <a:t>a  </a:t>
            </a:r>
            <a:r>
              <a:rPr dirty="0" sz="1800" b="1">
                <a:latin typeface="Arial"/>
                <a:cs typeface="Arial"/>
              </a:rPr>
              <a:t>valuable </a:t>
            </a:r>
            <a:r>
              <a:rPr dirty="0" sz="1800" spc="-5" b="1">
                <a:latin typeface="Arial"/>
                <a:cs typeface="Arial"/>
              </a:rPr>
              <a:t>system </a:t>
            </a:r>
            <a:r>
              <a:rPr dirty="0" sz="1800" b="1">
                <a:latin typeface="Arial"/>
                <a:cs typeface="Arial"/>
              </a:rPr>
              <a:t>to study the pathogenesis, novel </a:t>
            </a:r>
            <a:r>
              <a:rPr dirty="0" sz="1800" spc="-5" b="1">
                <a:latin typeface="Arial"/>
                <a:cs typeface="Arial"/>
              </a:rPr>
              <a:t>treatments </a:t>
            </a:r>
            <a:r>
              <a:rPr dirty="0" sz="1800" b="1">
                <a:latin typeface="Arial"/>
                <a:cs typeface="Arial"/>
              </a:rPr>
              <a:t>and  </a:t>
            </a:r>
            <a:r>
              <a:rPr dirty="0" sz="1800" spc="-5" b="1">
                <a:latin typeface="Arial"/>
                <a:cs typeface="Arial"/>
              </a:rPr>
              <a:t>diagnostic</a:t>
            </a:r>
            <a:r>
              <a:rPr dirty="0" sz="1800" spc="-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approaches.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2400">
              <a:latin typeface="Times New Roman"/>
              <a:cs typeface="Times New Roman"/>
            </a:endParaRPr>
          </a:p>
          <a:p>
            <a:pPr marL="317500" marR="774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Kurtz,S., et al. 2007. Projections of primary and revision hip and knee arthroplasty in the United  States from 2005 to 2030. </a:t>
            </a:r>
            <a:r>
              <a:rPr dirty="0" sz="1400" spc="-5" i="1">
                <a:latin typeface="Arial"/>
                <a:cs typeface="Arial"/>
              </a:rPr>
              <a:t>J.Bone Joint Surg.Am.</a:t>
            </a:r>
            <a:r>
              <a:rPr dirty="0" sz="1400" spc="25" i="1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89:780-785.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6800" y="1397507"/>
            <a:ext cx="3251453" cy="3250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7800" y="4800600"/>
            <a:ext cx="2819400" cy="21115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50339" y="1109471"/>
            <a:ext cx="247269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30" b="1">
                <a:latin typeface="Arial"/>
                <a:cs typeface="Arial"/>
              </a:rPr>
              <a:t>Total </a:t>
            </a:r>
            <a:r>
              <a:rPr dirty="0" sz="1800" spc="-5" b="1">
                <a:latin typeface="Arial"/>
                <a:cs typeface="Arial"/>
              </a:rPr>
              <a:t>Hip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Replacement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6800" y="1170432"/>
            <a:ext cx="4191000" cy="3172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91200" y="4495800"/>
            <a:ext cx="2819399" cy="25862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65876" y="1070610"/>
            <a:ext cx="3276600" cy="367030"/>
          </a:xfrm>
          <a:custGeom>
            <a:avLst/>
            <a:gdLst/>
            <a:ahLst/>
            <a:cxnLst/>
            <a:rect l="l" t="t" r="r" b="b"/>
            <a:pathLst>
              <a:path w="3276600" h="367030">
                <a:moveTo>
                  <a:pt x="0" y="0"/>
                </a:moveTo>
                <a:lnTo>
                  <a:pt x="0" y="366522"/>
                </a:lnTo>
                <a:lnTo>
                  <a:pt x="3276600" y="366522"/>
                </a:lnTo>
                <a:lnTo>
                  <a:pt x="3276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944615" y="1109471"/>
            <a:ext cx="266319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30" b="1">
                <a:latin typeface="Arial"/>
                <a:cs typeface="Arial"/>
              </a:rPr>
              <a:t>Total </a:t>
            </a:r>
            <a:r>
              <a:rPr dirty="0" sz="1800" spc="-5" b="1">
                <a:latin typeface="Arial"/>
                <a:cs typeface="Arial"/>
              </a:rPr>
              <a:t>Knee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Replacement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00980" y="1066800"/>
            <a:ext cx="0" cy="5562600"/>
          </a:xfrm>
          <a:custGeom>
            <a:avLst/>
            <a:gdLst/>
            <a:ahLst/>
            <a:cxnLst/>
            <a:rect l="l" t="t" r="r" b="b"/>
            <a:pathLst>
              <a:path w="0" h="5562600">
                <a:moveTo>
                  <a:pt x="0" y="0"/>
                </a:moveTo>
                <a:lnTo>
                  <a:pt x="0" y="5562600"/>
                </a:lnTo>
              </a:path>
            </a:pathLst>
          </a:custGeom>
          <a:ln w="281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27504" y="1362862"/>
            <a:ext cx="5948934" cy="50303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84501" y="6972045"/>
            <a:ext cx="596773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Zimmerli, </a:t>
            </a:r>
            <a:r>
              <a:rPr dirty="0" sz="1400" spc="-45">
                <a:latin typeface="Arial"/>
                <a:cs typeface="Arial"/>
              </a:rPr>
              <a:t>W, </a:t>
            </a:r>
            <a:r>
              <a:rPr dirty="0" sz="1400" spc="-5">
                <a:latin typeface="Arial"/>
                <a:cs typeface="Arial"/>
              </a:rPr>
              <a:t>et al. 2004. </a:t>
            </a:r>
            <a:r>
              <a:rPr dirty="0" sz="1400" spc="-5" i="1">
                <a:latin typeface="Arial"/>
                <a:cs typeface="Arial"/>
              </a:rPr>
              <a:t>New England Journal of Medicine </a:t>
            </a:r>
            <a:r>
              <a:rPr dirty="0" sz="1400" spc="-5">
                <a:latin typeface="Arial"/>
                <a:cs typeface="Arial"/>
              </a:rPr>
              <a:t>351: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1645-1654.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7912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Biofilms form on the surgically implanted</a:t>
            </a:r>
            <a:r>
              <a:rPr dirty="0" spc="-30">
                <a:solidFill>
                  <a:srgbClr val="0000FF"/>
                </a:solidFill>
              </a:rPr>
              <a:t> </a:t>
            </a:r>
            <a:r>
              <a:rPr dirty="0" spc="-10">
                <a:solidFill>
                  <a:srgbClr val="0000FF"/>
                </a:solidFill>
              </a:rPr>
              <a:t>materials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4428" y="1824227"/>
            <a:ext cx="3263646" cy="47350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6772" y="646938"/>
            <a:ext cx="7792720" cy="11074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Radiolucent lines seen on X-ray </a:t>
            </a:r>
            <a:r>
              <a:rPr dirty="0" spc="-10">
                <a:solidFill>
                  <a:srgbClr val="0000FF"/>
                </a:solidFill>
              </a:rPr>
              <a:t>represents  </a:t>
            </a:r>
            <a:r>
              <a:rPr dirty="0" spc="-5">
                <a:solidFill>
                  <a:srgbClr val="0000FF"/>
                </a:solidFill>
              </a:rPr>
              <a:t>periprosthetic osteolysis, which is a hallmark of  </a:t>
            </a:r>
            <a:r>
              <a:rPr dirty="0" spc="-5">
                <a:solidFill>
                  <a:srgbClr val="0000FF"/>
                </a:solidFill>
              </a:rPr>
              <a:t>prosthetic joint infections that leads to implant</a:t>
            </a:r>
            <a:r>
              <a:rPr dirty="0" spc="-5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failure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0701" y="7019290"/>
            <a:ext cx="577088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Darouiche, RO. 2004. </a:t>
            </a:r>
            <a:r>
              <a:rPr dirty="0" sz="1400" spc="-5" i="1">
                <a:latin typeface="Arial"/>
                <a:cs typeface="Arial"/>
              </a:rPr>
              <a:t>New England Journal of Medicine </a:t>
            </a:r>
            <a:r>
              <a:rPr dirty="0" sz="1400" spc="-5">
                <a:latin typeface="Arial"/>
                <a:cs typeface="Arial"/>
              </a:rPr>
              <a:t>350: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1422-1429.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92396" y="4599432"/>
            <a:ext cx="528955" cy="492759"/>
          </a:xfrm>
          <a:custGeom>
            <a:avLst/>
            <a:gdLst/>
            <a:ahLst/>
            <a:cxnLst/>
            <a:rect l="l" t="t" r="r" b="b"/>
            <a:pathLst>
              <a:path w="528954" h="492760">
                <a:moveTo>
                  <a:pt x="321563" y="99822"/>
                </a:moveTo>
                <a:lnTo>
                  <a:pt x="0" y="0"/>
                </a:lnTo>
                <a:lnTo>
                  <a:pt x="125729" y="312420"/>
                </a:lnTo>
                <a:lnTo>
                  <a:pt x="193547" y="238506"/>
                </a:lnTo>
                <a:lnTo>
                  <a:pt x="253745" y="294189"/>
                </a:lnTo>
                <a:lnTo>
                  <a:pt x="253745" y="172974"/>
                </a:lnTo>
                <a:lnTo>
                  <a:pt x="321563" y="99822"/>
                </a:lnTo>
                <a:close/>
              </a:path>
              <a:path w="528954" h="492760">
                <a:moveTo>
                  <a:pt x="528827" y="426720"/>
                </a:moveTo>
                <a:lnTo>
                  <a:pt x="253745" y="172974"/>
                </a:lnTo>
                <a:lnTo>
                  <a:pt x="253745" y="294189"/>
                </a:lnTo>
                <a:lnTo>
                  <a:pt x="467867" y="492252"/>
                </a:lnTo>
                <a:lnTo>
                  <a:pt x="528827" y="426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84014" y="4591811"/>
            <a:ext cx="543560" cy="506095"/>
          </a:xfrm>
          <a:custGeom>
            <a:avLst/>
            <a:gdLst/>
            <a:ahLst/>
            <a:cxnLst/>
            <a:rect l="l" t="t" r="r" b="b"/>
            <a:pathLst>
              <a:path w="543560" h="506095">
                <a:moveTo>
                  <a:pt x="338327" y="105156"/>
                </a:moveTo>
                <a:lnTo>
                  <a:pt x="0" y="0"/>
                </a:lnTo>
                <a:lnTo>
                  <a:pt x="6857" y="17026"/>
                </a:lnTo>
                <a:lnTo>
                  <a:pt x="6857" y="12192"/>
                </a:lnTo>
                <a:lnTo>
                  <a:pt x="12953" y="6096"/>
                </a:lnTo>
                <a:lnTo>
                  <a:pt x="16602" y="15216"/>
                </a:lnTo>
                <a:lnTo>
                  <a:pt x="321230" y="109781"/>
                </a:lnTo>
                <a:lnTo>
                  <a:pt x="326897" y="103632"/>
                </a:lnTo>
                <a:lnTo>
                  <a:pt x="328421" y="112014"/>
                </a:lnTo>
                <a:lnTo>
                  <a:pt x="328421" y="116000"/>
                </a:lnTo>
                <a:lnTo>
                  <a:pt x="338327" y="105156"/>
                </a:lnTo>
                <a:close/>
              </a:path>
              <a:path w="543560" h="506095">
                <a:moveTo>
                  <a:pt x="16602" y="15216"/>
                </a:moveTo>
                <a:lnTo>
                  <a:pt x="12953" y="6096"/>
                </a:lnTo>
                <a:lnTo>
                  <a:pt x="6857" y="12192"/>
                </a:lnTo>
                <a:lnTo>
                  <a:pt x="16602" y="15216"/>
                </a:lnTo>
                <a:close/>
              </a:path>
              <a:path w="543560" h="506095">
                <a:moveTo>
                  <a:pt x="135189" y="311684"/>
                </a:moveTo>
                <a:lnTo>
                  <a:pt x="16602" y="15216"/>
                </a:lnTo>
                <a:lnTo>
                  <a:pt x="6857" y="12192"/>
                </a:lnTo>
                <a:lnTo>
                  <a:pt x="6857" y="17026"/>
                </a:lnTo>
                <a:lnTo>
                  <a:pt x="130301" y="323508"/>
                </a:lnTo>
                <a:lnTo>
                  <a:pt x="130301" y="316992"/>
                </a:lnTo>
                <a:lnTo>
                  <a:pt x="135189" y="311684"/>
                </a:lnTo>
                <a:close/>
              </a:path>
              <a:path w="543560" h="506095">
                <a:moveTo>
                  <a:pt x="137921" y="318516"/>
                </a:moveTo>
                <a:lnTo>
                  <a:pt x="135189" y="311684"/>
                </a:lnTo>
                <a:lnTo>
                  <a:pt x="130301" y="316992"/>
                </a:lnTo>
                <a:lnTo>
                  <a:pt x="137921" y="318516"/>
                </a:lnTo>
                <a:close/>
              </a:path>
              <a:path w="543560" h="506095">
                <a:moveTo>
                  <a:pt x="137921" y="323344"/>
                </a:moveTo>
                <a:lnTo>
                  <a:pt x="137921" y="318516"/>
                </a:lnTo>
                <a:lnTo>
                  <a:pt x="130301" y="316992"/>
                </a:lnTo>
                <a:lnTo>
                  <a:pt x="130301" y="323508"/>
                </a:lnTo>
                <a:lnTo>
                  <a:pt x="132587" y="329184"/>
                </a:lnTo>
                <a:lnTo>
                  <a:pt x="137921" y="323344"/>
                </a:lnTo>
                <a:close/>
              </a:path>
              <a:path w="543560" h="506095">
                <a:moveTo>
                  <a:pt x="476339" y="492646"/>
                </a:moveTo>
                <a:lnTo>
                  <a:pt x="201167" y="240030"/>
                </a:lnTo>
                <a:lnTo>
                  <a:pt x="135189" y="311684"/>
                </a:lnTo>
                <a:lnTo>
                  <a:pt x="137921" y="318516"/>
                </a:lnTo>
                <a:lnTo>
                  <a:pt x="137921" y="323344"/>
                </a:lnTo>
                <a:lnTo>
                  <a:pt x="198881" y="256609"/>
                </a:lnTo>
                <a:lnTo>
                  <a:pt x="198881" y="249936"/>
                </a:lnTo>
                <a:lnTo>
                  <a:pt x="204977" y="249936"/>
                </a:lnTo>
                <a:lnTo>
                  <a:pt x="204977" y="255547"/>
                </a:lnTo>
                <a:lnTo>
                  <a:pt x="473201" y="502460"/>
                </a:lnTo>
                <a:lnTo>
                  <a:pt x="473201" y="496062"/>
                </a:lnTo>
                <a:lnTo>
                  <a:pt x="476339" y="492646"/>
                </a:lnTo>
                <a:close/>
              </a:path>
              <a:path w="543560" h="506095">
                <a:moveTo>
                  <a:pt x="204977" y="249936"/>
                </a:moveTo>
                <a:lnTo>
                  <a:pt x="198881" y="249936"/>
                </a:lnTo>
                <a:lnTo>
                  <a:pt x="202193" y="252984"/>
                </a:lnTo>
                <a:lnTo>
                  <a:pt x="204977" y="249936"/>
                </a:lnTo>
                <a:close/>
              </a:path>
              <a:path w="543560" h="506095">
                <a:moveTo>
                  <a:pt x="202193" y="252984"/>
                </a:moveTo>
                <a:lnTo>
                  <a:pt x="198881" y="249936"/>
                </a:lnTo>
                <a:lnTo>
                  <a:pt x="198881" y="256609"/>
                </a:lnTo>
                <a:lnTo>
                  <a:pt x="202193" y="252984"/>
                </a:lnTo>
                <a:close/>
              </a:path>
              <a:path w="543560" h="506095">
                <a:moveTo>
                  <a:pt x="204977" y="255547"/>
                </a:moveTo>
                <a:lnTo>
                  <a:pt x="204977" y="249936"/>
                </a:lnTo>
                <a:lnTo>
                  <a:pt x="202193" y="252984"/>
                </a:lnTo>
                <a:lnTo>
                  <a:pt x="204977" y="255547"/>
                </a:lnTo>
                <a:close/>
              </a:path>
              <a:path w="543560" h="506095">
                <a:moveTo>
                  <a:pt x="328421" y="116000"/>
                </a:moveTo>
                <a:lnTo>
                  <a:pt x="328421" y="112014"/>
                </a:lnTo>
                <a:lnTo>
                  <a:pt x="321230" y="109781"/>
                </a:lnTo>
                <a:lnTo>
                  <a:pt x="255269" y="181356"/>
                </a:lnTo>
                <a:lnTo>
                  <a:pt x="265175" y="190474"/>
                </a:lnTo>
                <a:lnTo>
                  <a:pt x="265175" y="177546"/>
                </a:lnTo>
                <a:lnTo>
                  <a:pt x="268992" y="181059"/>
                </a:lnTo>
                <a:lnTo>
                  <a:pt x="328421" y="116000"/>
                </a:lnTo>
                <a:close/>
              </a:path>
              <a:path w="543560" h="506095">
                <a:moveTo>
                  <a:pt x="268992" y="181059"/>
                </a:moveTo>
                <a:lnTo>
                  <a:pt x="265175" y="177546"/>
                </a:lnTo>
                <a:lnTo>
                  <a:pt x="265937" y="184404"/>
                </a:lnTo>
                <a:lnTo>
                  <a:pt x="268992" y="181059"/>
                </a:lnTo>
                <a:close/>
              </a:path>
              <a:path w="543560" h="506095">
                <a:moveTo>
                  <a:pt x="543305" y="433578"/>
                </a:moveTo>
                <a:lnTo>
                  <a:pt x="268992" y="181059"/>
                </a:lnTo>
                <a:lnTo>
                  <a:pt x="265937" y="184404"/>
                </a:lnTo>
                <a:lnTo>
                  <a:pt x="265175" y="177546"/>
                </a:lnTo>
                <a:lnTo>
                  <a:pt x="265175" y="190474"/>
                </a:lnTo>
                <a:lnTo>
                  <a:pt x="529986" y="434245"/>
                </a:lnTo>
                <a:lnTo>
                  <a:pt x="533399" y="430530"/>
                </a:lnTo>
                <a:lnTo>
                  <a:pt x="533399" y="444394"/>
                </a:lnTo>
                <a:lnTo>
                  <a:pt x="543305" y="433578"/>
                </a:lnTo>
                <a:close/>
              </a:path>
              <a:path w="543560" h="506095">
                <a:moveTo>
                  <a:pt x="328421" y="112014"/>
                </a:moveTo>
                <a:lnTo>
                  <a:pt x="326897" y="103632"/>
                </a:lnTo>
                <a:lnTo>
                  <a:pt x="321230" y="109781"/>
                </a:lnTo>
                <a:lnTo>
                  <a:pt x="328421" y="112014"/>
                </a:lnTo>
                <a:close/>
              </a:path>
              <a:path w="543560" h="506095">
                <a:moveTo>
                  <a:pt x="480059" y="496062"/>
                </a:moveTo>
                <a:lnTo>
                  <a:pt x="476339" y="492646"/>
                </a:lnTo>
                <a:lnTo>
                  <a:pt x="473201" y="496062"/>
                </a:lnTo>
                <a:lnTo>
                  <a:pt x="480059" y="496062"/>
                </a:lnTo>
                <a:close/>
              </a:path>
              <a:path w="543560" h="506095">
                <a:moveTo>
                  <a:pt x="480059" y="502639"/>
                </a:moveTo>
                <a:lnTo>
                  <a:pt x="480059" y="496062"/>
                </a:lnTo>
                <a:lnTo>
                  <a:pt x="473201" y="496062"/>
                </a:lnTo>
                <a:lnTo>
                  <a:pt x="473201" y="502460"/>
                </a:lnTo>
                <a:lnTo>
                  <a:pt x="477011" y="505968"/>
                </a:lnTo>
                <a:lnTo>
                  <a:pt x="480059" y="502639"/>
                </a:lnTo>
                <a:close/>
              </a:path>
              <a:path w="543560" h="506095">
                <a:moveTo>
                  <a:pt x="533399" y="444394"/>
                </a:moveTo>
                <a:lnTo>
                  <a:pt x="533399" y="437388"/>
                </a:lnTo>
                <a:lnTo>
                  <a:pt x="529986" y="434245"/>
                </a:lnTo>
                <a:lnTo>
                  <a:pt x="476339" y="492646"/>
                </a:lnTo>
                <a:lnTo>
                  <a:pt x="480059" y="496062"/>
                </a:lnTo>
                <a:lnTo>
                  <a:pt x="480059" y="502639"/>
                </a:lnTo>
                <a:lnTo>
                  <a:pt x="533399" y="444394"/>
                </a:lnTo>
                <a:close/>
              </a:path>
              <a:path w="543560" h="506095">
                <a:moveTo>
                  <a:pt x="533399" y="437388"/>
                </a:moveTo>
                <a:lnTo>
                  <a:pt x="533399" y="430530"/>
                </a:lnTo>
                <a:lnTo>
                  <a:pt x="529986" y="434245"/>
                </a:lnTo>
                <a:lnTo>
                  <a:pt x="533399" y="437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245102" y="5298185"/>
            <a:ext cx="621030" cy="354330"/>
          </a:xfrm>
          <a:custGeom>
            <a:avLst/>
            <a:gdLst/>
            <a:ahLst/>
            <a:cxnLst/>
            <a:rect l="l" t="t" r="r" b="b"/>
            <a:pathLst>
              <a:path w="621029" h="354329">
                <a:moveTo>
                  <a:pt x="336803" y="13716"/>
                </a:moveTo>
                <a:lnTo>
                  <a:pt x="0" y="0"/>
                </a:lnTo>
                <a:lnTo>
                  <a:pt x="201929" y="269748"/>
                </a:lnTo>
                <a:lnTo>
                  <a:pt x="248411" y="181356"/>
                </a:lnTo>
                <a:lnTo>
                  <a:pt x="290321" y="203276"/>
                </a:lnTo>
                <a:lnTo>
                  <a:pt x="290321" y="102108"/>
                </a:lnTo>
                <a:lnTo>
                  <a:pt x="336803" y="13716"/>
                </a:lnTo>
                <a:close/>
              </a:path>
              <a:path w="621029" h="354329">
                <a:moveTo>
                  <a:pt x="621029" y="275844"/>
                </a:moveTo>
                <a:lnTo>
                  <a:pt x="290321" y="102108"/>
                </a:lnTo>
                <a:lnTo>
                  <a:pt x="290321" y="203276"/>
                </a:lnTo>
                <a:lnTo>
                  <a:pt x="579119" y="354330"/>
                </a:lnTo>
                <a:lnTo>
                  <a:pt x="621029" y="2758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35196" y="5293614"/>
            <a:ext cx="637540" cy="365760"/>
          </a:xfrm>
          <a:custGeom>
            <a:avLst/>
            <a:gdLst/>
            <a:ahLst/>
            <a:cxnLst/>
            <a:rect l="l" t="t" r="r" b="b"/>
            <a:pathLst>
              <a:path w="637539" h="365760">
                <a:moveTo>
                  <a:pt x="354329" y="13715"/>
                </a:moveTo>
                <a:lnTo>
                  <a:pt x="0" y="0"/>
                </a:lnTo>
                <a:lnTo>
                  <a:pt x="9905" y="13207"/>
                </a:lnTo>
                <a:lnTo>
                  <a:pt x="9905" y="9905"/>
                </a:lnTo>
                <a:lnTo>
                  <a:pt x="13715" y="2285"/>
                </a:lnTo>
                <a:lnTo>
                  <a:pt x="19720" y="10284"/>
                </a:lnTo>
                <a:lnTo>
                  <a:pt x="338687" y="22580"/>
                </a:lnTo>
                <a:lnTo>
                  <a:pt x="342137" y="16001"/>
                </a:lnTo>
                <a:lnTo>
                  <a:pt x="345947" y="22859"/>
                </a:lnTo>
                <a:lnTo>
                  <a:pt x="345947" y="29590"/>
                </a:lnTo>
                <a:lnTo>
                  <a:pt x="354329" y="13715"/>
                </a:lnTo>
                <a:close/>
              </a:path>
              <a:path w="637539" h="365760">
                <a:moveTo>
                  <a:pt x="19720" y="10284"/>
                </a:moveTo>
                <a:lnTo>
                  <a:pt x="13715" y="2285"/>
                </a:lnTo>
                <a:lnTo>
                  <a:pt x="9905" y="9905"/>
                </a:lnTo>
                <a:lnTo>
                  <a:pt x="19720" y="10284"/>
                </a:lnTo>
                <a:close/>
              </a:path>
              <a:path w="637539" h="365760">
                <a:moveTo>
                  <a:pt x="211395" y="265610"/>
                </a:moveTo>
                <a:lnTo>
                  <a:pt x="19720" y="10284"/>
                </a:lnTo>
                <a:lnTo>
                  <a:pt x="9905" y="9905"/>
                </a:lnTo>
                <a:lnTo>
                  <a:pt x="9905" y="13207"/>
                </a:lnTo>
                <a:lnTo>
                  <a:pt x="208025" y="277367"/>
                </a:lnTo>
                <a:lnTo>
                  <a:pt x="208025" y="272033"/>
                </a:lnTo>
                <a:lnTo>
                  <a:pt x="211395" y="265610"/>
                </a:lnTo>
                <a:close/>
              </a:path>
              <a:path w="637539" h="365760">
                <a:moveTo>
                  <a:pt x="215645" y="271271"/>
                </a:moveTo>
                <a:lnTo>
                  <a:pt x="211395" y="265610"/>
                </a:lnTo>
                <a:lnTo>
                  <a:pt x="208025" y="272033"/>
                </a:lnTo>
                <a:lnTo>
                  <a:pt x="215645" y="271271"/>
                </a:lnTo>
                <a:close/>
              </a:path>
              <a:path w="637539" h="365760">
                <a:moveTo>
                  <a:pt x="215645" y="277691"/>
                </a:moveTo>
                <a:lnTo>
                  <a:pt x="215645" y="271271"/>
                </a:lnTo>
                <a:lnTo>
                  <a:pt x="208025" y="272033"/>
                </a:lnTo>
                <a:lnTo>
                  <a:pt x="208025" y="277367"/>
                </a:lnTo>
                <a:lnTo>
                  <a:pt x="212597" y="283463"/>
                </a:lnTo>
                <a:lnTo>
                  <a:pt x="215645" y="277691"/>
                </a:lnTo>
                <a:close/>
              </a:path>
              <a:path w="637539" h="365760">
                <a:moveTo>
                  <a:pt x="587456" y="353063"/>
                </a:moveTo>
                <a:lnTo>
                  <a:pt x="256793" y="179069"/>
                </a:lnTo>
                <a:lnTo>
                  <a:pt x="211395" y="265610"/>
                </a:lnTo>
                <a:lnTo>
                  <a:pt x="215645" y="271271"/>
                </a:lnTo>
                <a:lnTo>
                  <a:pt x="215645" y="277691"/>
                </a:lnTo>
                <a:lnTo>
                  <a:pt x="256031" y="201202"/>
                </a:lnTo>
                <a:lnTo>
                  <a:pt x="256031" y="189737"/>
                </a:lnTo>
                <a:lnTo>
                  <a:pt x="262889" y="188213"/>
                </a:lnTo>
                <a:lnTo>
                  <a:pt x="262889" y="193338"/>
                </a:lnTo>
                <a:lnTo>
                  <a:pt x="585215" y="362559"/>
                </a:lnTo>
                <a:lnTo>
                  <a:pt x="585215" y="357377"/>
                </a:lnTo>
                <a:lnTo>
                  <a:pt x="587456" y="353063"/>
                </a:lnTo>
                <a:close/>
              </a:path>
              <a:path w="637539" h="365760">
                <a:moveTo>
                  <a:pt x="262889" y="188213"/>
                </a:moveTo>
                <a:lnTo>
                  <a:pt x="256031" y="189737"/>
                </a:lnTo>
                <a:lnTo>
                  <a:pt x="260771" y="192226"/>
                </a:lnTo>
                <a:lnTo>
                  <a:pt x="262889" y="188213"/>
                </a:lnTo>
                <a:close/>
              </a:path>
              <a:path w="637539" h="365760">
                <a:moveTo>
                  <a:pt x="260771" y="192226"/>
                </a:moveTo>
                <a:lnTo>
                  <a:pt x="256031" y="189737"/>
                </a:lnTo>
                <a:lnTo>
                  <a:pt x="256031" y="201202"/>
                </a:lnTo>
                <a:lnTo>
                  <a:pt x="260771" y="192226"/>
                </a:lnTo>
                <a:close/>
              </a:path>
              <a:path w="637539" h="365760">
                <a:moveTo>
                  <a:pt x="262889" y="193338"/>
                </a:moveTo>
                <a:lnTo>
                  <a:pt x="262889" y="188213"/>
                </a:lnTo>
                <a:lnTo>
                  <a:pt x="260771" y="192226"/>
                </a:lnTo>
                <a:lnTo>
                  <a:pt x="262889" y="193338"/>
                </a:lnTo>
                <a:close/>
              </a:path>
              <a:path w="637539" h="365760">
                <a:moveTo>
                  <a:pt x="345947" y="29590"/>
                </a:moveTo>
                <a:lnTo>
                  <a:pt x="345947" y="22859"/>
                </a:lnTo>
                <a:lnTo>
                  <a:pt x="338687" y="22580"/>
                </a:lnTo>
                <a:lnTo>
                  <a:pt x="293369" y="108965"/>
                </a:lnTo>
                <a:lnTo>
                  <a:pt x="301751" y="113347"/>
                </a:lnTo>
                <a:lnTo>
                  <a:pt x="301751" y="102869"/>
                </a:lnTo>
                <a:lnTo>
                  <a:pt x="306066" y="105125"/>
                </a:lnTo>
                <a:lnTo>
                  <a:pt x="345947" y="29590"/>
                </a:lnTo>
                <a:close/>
              </a:path>
              <a:path w="637539" h="365760">
                <a:moveTo>
                  <a:pt x="306066" y="105125"/>
                </a:moveTo>
                <a:lnTo>
                  <a:pt x="301751" y="102869"/>
                </a:lnTo>
                <a:lnTo>
                  <a:pt x="304037" y="108965"/>
                </a:lnTo>
                <a:lnTo>
                  <a:pt x="306066" y="105125"/>
                </a:lnTo>
                <a:close/>
              </a:path>
              <a:path w="637539" h="365760">
                <a:moveTo>
                  <a:pt x="637031" y="278129"/>
                </a:moveTo>
                <a:lnTo>
                  <a:pt x="306066" y="105125"/>
                </a:lnTo>
                <a:lnTo>
                  <a:pt x="304037" y="108965"/>
                </a:lnTo>
                <a:lnTo>
                  <a:pt x="301751" y="102869"/>
                </a:lnTo>
                <a:lnTo>
                  <a:pt x="301751" y="113347"/>
                </a:lnTo>
                <a:lnTo>
                  <a:pt x="624362" y="281984"/>
                </a:lnTo>
                <a:lnTo>
                  <a:pt x="626363" y="278129"/>
                </a:lnTo>
                <a:lnTo>
                  <a:pt x="628649" y="284225"/>
                </a:lnTo>
                <a:lnTo>
                  <a:pt x="628649" y="294195"/>
                </a:lnTo>
                <a:lnTo>
                  <a:pt x="637031" y="278129"/>
                </a:lnTo>
                <a:close/>
              </a:path>
              <a:path w="637539" h="365760">
                <a:moveTo>
                  <a:pt x="345947" y="22859"/>
                </a:moveTo>
                <a:lnTo>
                  <a:pt x="342137" y="16001"/>
                </a:lnTo>
                <a:lnTo>
                  <a:pt x="338687" y="22580"/>
                </a:lnTo>
                <a:lnTo>
                  <a:pt x="345947" y="22859"/>
                </a:lnTo>
                <a:close/>
              </a:path>
              <a:path w="637539" h="365760">
                <a:moveTo>
                  <a:pt x="591311" y="355091"/>
                </a:moveTo>
                <a:lnTo>
                  <a:pt x="587456" y="353063"/>
                </a:lnTo>
                <a:lnTo>
                  <a:pt x="585215" y="357377"/>
                </a:lnTo>
                <a:lnTo>
                  <a:pt x="591311" y="355091"/>
                </a:lnTo>
                <a:close/>
              </a:path>
              <a:path w="637539" h="365760">
                <a:moveTo>
                  <a:pt x="591311" y="365759"/>
                </a:moveTo>
                <a:lnTo>
                  <a:pt x="591311" y="355091"/>
                </a:lnTo>
                <a:lnTo>
                  <a:pt x="585215" y="357377"/>
                </a:lnTo>
                <a:lnTo>
                  <a:pt x="585215" y="362559"/>
                </a:lnTo>
                <a:lnTo>
                  <a:pt x="591311" y="365759"/>
                </a:lnTo>
                <a:close/>
              </a:path>
              <a:path w="637539" h="365760">
                <a:moveTo>
                  <a:pt x="628649" y="294195"/>
                </a:moveTo>
                <a:lnTo>
                  <a:pt x="628649" y="284225"/>
                </a:lnTo>
                <a:lnTo>
                  <a:pt x="624362" y="281984"/>
                </a:lnTo>
                <a:lnTo>
                  <a:pt x="587456" y="353063"/>
                </a:lnTo>
                <a:lnTo>
                  <a:pt x="591311" y="355091"/>
                </a:lnTo>
                <a:lnTo>
                  <a:pt x="591311" y="365759"/>
                </a:lnTo>
                <a:lnTo>
                  <a:pt x="628649" y="294195"/>
                </a:lnTo>
                <a:close/>
              </a:path>
              <a:path w="637539" h="365760">
                <a:moveTo>
                  <a:pt x="628649" y="284225"/>
                </a:moveTo>
                <a:lnTo>
                  <a:pt x="626363" y="278129"/>
                </a:lnTo>
                <a:lnTo>
                  <a:pt x="624362" y="281984"/>
                </a:lnTo>
                <a:lnTo>
                  <a:pt x="628649" y="2842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2590800"/>
            <a:ext cx="5810250" cy="2497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1004" y="783335"/>
            <a:ext cx="5660390" cy="741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22680" marR="5080" indent="-1110615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Mouse model of post-arthroplasty joint  infection with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S.</a:t>
            </a:r>
            <a:r>
              <a:rPr dirty="0" spc="-110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aureus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02739" y="3376421"/>
            <a:ext cx="72390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Femur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88019" y="2879857"/>
            <a:ext cx="1512540" cy="1460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83001" y="2875026"/>
            <a:ext cx="1523365" cy="1470660"/>
          </a:xfrm>
          <a:custGeom>
            <a:avLst/>
            <a:gdLst/>
            <a:ahLst/>
            <a:cxnLst/>
            <a:rect l="l" t="t" r="r" b="b"/>
            <a:pathLst>
              <a:path w="1523364" h="1470660">
                <a:moveTo>
                  <a:pt x="1521714" y="14477"/>
                </a:moveTo>
                <a:lnTo>
                  <a:pt x="1521714" y="2285"/>
                </a:lnTo>
                <a:lnTo>
                  <a:pt x="1518666" y="761"/>
                </a:lnTo>
                <a:lnTo>
                  <a:pt x="1516380" y="0"/>
                </a:lnTo>
                <a:lnTo>
                  <a:pt x="1512570" y="126"/>
                </a:lnTo>
                <a:lnTo>
                  <a:pt x="1509522" y="634"/>
                </a:lnTo>
                <a:lnTo>
                  <a:pt x="1507998" y="761"/>
                </a:lnTo>
                <a:lnTo>
                  <a:pt x="1501140" y="4571"/>
                </a:lnTo>
                <a:lnTo>
                  <a:pt x="1492758" y="9143"/>
                </a:lnTo>
                <a:lnTo>
                  <a:pt x="1454173" y="36256"/>
                </a:lnTo>
                <a:lnTo>
                  <a:pt x="1415939" y="65721"/>
                </a:lnTo>
                <a:lnTo>
                  <a:pt x="1378167" y="96745"/>
                </a:lnTo>
                <a:lnTo>
                  <a:pt x="1340967" y="128538"/>
                </a:lnTo>
                <a:lnTo>
                  <a:pt x="1241298" y="214883"/>
                </a:lnTo>
                <a:lnTo>
                  <a:pt x="1213104" y="240791"/>
                </a:lnTo>
                <a:lnTo>
                  <a:pt x="1175099" y="274843"/>
                </a:lnTo>
                <a:lnTo>
                  <a:pt x="1137259" y="309079"/>
                </a:lnTo>
                <a:lnTo>
                  <a:pt x="1062017" y="378031"/>
                </a:lnTo>
                <a:lnTo>
                  <a:pt x="987253" y="447506"/>
                </a:lnTo>
                <a:lnTo>
                  <a:pt x="801624" y="622553"/>
                </a:lnTo>
                <a:lnTo>
                  <a:pt x="763524" y="659129"/>
                </a:lnTo>
                <a:lnTo>
                  <a:pt x="724662" y="697229"/>
                </a:lnTo>
                <a:lnTo>
                  <a:pt x="685800" y="734567"/>
                </a:lnTo>
                <a:lnTo>
                  <a:pt x="647700" y="771905"/>
                </a:lnTo>
                <a:lnTo>
                  <a:pt x="609600" y="808481"/>
                </a:lnTo>
                <a:lnTo>
                  <a:pt x="503586" y="913499"/>
                </a:lnTo>
                <a:lnTo>
                  <a:pt x="363195" y="1054214"/>
                </a:lnTo>
                <a:lnTo>
                  <a:pt x="293633" y="1125345"/>
                </a:lnTo>
                <a:lnTo>
                  <a:pt x="259152" y="1161094"/>
                </a:lnTo>
                <a:lnTo>
                  <a:pt x="224790" y="1197101"/>
                </a:lnTo>
                <a:lnTo>
                  <a:pt x="176022" y="1248917"/>
                </a:lnTo>
                <a:lnTo>
                  <a:pt x="107307" y="1323372"/>
                </a:lnTo>
                <a:lnTo>
                  <a:pt x="73023" y="1361961"/>
                </a:lnTo>
                <a:lnTo>
                  <a:pt x="40203" y="1401213"/>
                </a:lnTo>
                <a:lnTo>
                  <a:pt x="9906" y="1440941"/>
                </a:lnTo>
                <a:lnTo>
                  <a:pt x="1524" y="1456181"/>
                </a:lnTo>
                <a:lnTo>
                  <a:pt x="1524" y="1456943"/>
                </a:lnTo>
                <a:lnTo>
                  <a:pt x="0" y="1461515"/>
                </a:lnTo>
                <a:lnTo>
                  <a:pt x="0" y="1463801"/>
                </a:lnTo>
                <a:lnTo>
                  <a:pt x="762" y="1466849"/>
                </a:lnTo>
                <a:lnTo>
                  <a:pt x="1524" y="1468373"/>
                </a:lnTo>
                <a:lnTo>
                  <a:pt x="2286" y="1469135"/>
                </a:lnTo>
                <a:lnTo>
                  <a:pt x="3810" y="1469897"/>
                </a:lnTo>
                <a:lnTo>
                  <a:pt x="6858" y="1470659"/>
                </a:lnTo>
                <a:lnTo>
                  <a:pt x="6858" y="1460753"/>
                </a:lnTo>
                <a:lnTo>
                  <a:pt x="8686" y="1461211"/>
                </a:lnTo>
                <a:lnTo>
                  <a:pt x="9906" y="1461007"/>
                </a:lnTo>
                <a:lnTo>
                  <a:pt x="9906" y="1459991"/>
                </a:lnTo>
                <a:lnTo>
                  <a:pt x="12954" y="1453895"/>
                </a:lnTo>
                <a:lnTo>
                  <a:pt x="46402" y="1409124"/>
                </a:lnTo>
                <a:lnTo>
                  <a:pt x="77021" y="1372155"/>
                </a:lnTo>
                <a:lnTo>
                  <a:pt x="109242" y="1335557"/>
                </a:lnTo>
                <a:lnTo>
                  <a:pt x="142163" y="1299517"/>
                </a:lnTo>
                <a:lnTo>
                  <a:pt x="206622" y="1229743"/>
                </a:lnTo>
                <a:lnTo>
                  <a:pt x="231648" y="1203959"/>
                </a:lnTo>
                <a:lnTo>
                  <a:pt x="258318" y="1175765"/>
                </a:lnTo>
                <a:lnTo>
                  <a:pt x="293684" y="1139203"/>
                </a:lnTo>
                <a:lnTo>
                  <a:pt x="400339" y="1030392"/>
                </a:lnTo>
                <a:lnTo>
                  <a:pt x="508019" y="922453"/>
                </a:lnTo>
                <a:lnTo>
                  <a:pt x="691896" y="741425"/>
                </a:lnTo>
                <a:lnTo>
                  <a:pt x="845334" y="594183"/>
                </a:lnTo>
                <a:lnTo>
                  <a:pt x="956545" y="489202"/>
                </a:lnTo>
                <a:lnTo>
                  <a:pt x="1068632" y="385162"/>
                </a:lnTo>
                <a:lnTo>
                  <a:pt x="1219200" y="247649"/>
                </a:lnTo>
                <a:lnTo>
                  <a:pt x="1248156" y="222503"/>
                </a:lnTo>
                <a:lnTo>
                  <a:pt x="1275588" y="198119"/>
                </a:lnTo>
                <a:lnTo>
                  <a:pt x="1347283" y="135794"/>
                </a:lnTo>
                <a:lnTo>
                  <a:pt x="1384373" y="104055"/>
                </a:lnTo>
                <a:lnTo>
                  <a:pt x="1422010" y="73070"/>
                </a:lnTo>
                <a:lnTo>
                  <a:pt x="1459986" y="43688"/>
                </a:lnTo>
                <a:lnTo>
                  <a:pt x="1498092" y="16763"/>
                </a:lnTo>
                <a:lnTo>
                  <a:pt x="1511046" y="10191"/>
                </a:lnTo>
                <a:lnTo>
                  <a:pt x="1511046" y="9905"/>
                </a:lnTo>
                <a:lnTo>
                  <a:pt x="1512570" y="9651"/>
                </a:lnTo>
                <a:lnTo>
                  <a:pt x="1512570" y="6857"/>
                </a:lnTo>
                <a:lnTo>
                  <a:pt x="1513242" y="7395"/>
                </a:lnTo>
                <a:lnTo>
                  <a:pt x="1513332" y="6857"/>
                </a:lnTo>
                <a:lnTo>
                  <a:pt x="1513332" y="7467"/>
                </a:lnTo>
                <a:lnTo>
                  <a:pt x="1515427" y="9143"/>
                </a:lnTo>
                <a:lnTo>
                  <a:pt x="1515618" y="9143"/>
                </a:lnTo>
                <a:lnTo>
                  <a:pt x="1515618" y="9296"/>
                </a:lnTo>
                <a:lnTo>
                  <a:pt x="1516380" y="9905"/>
                </a:lnTo>
                <a:lnTo>
                  <a:pt x="1516380" y="23730"/>
                </a:lnTo>
                <a:lnTo>
                  <a:pt x="1517904" y="21335"/>
                </a:lnTo>
                <a:lnTo>
                  <a:pt x="1520952" y="14477"/>
                </a:lnTo>
                <a:lnTo>
                  <a:pt x="1521714" y="14477"/>
                </a:lnTo>
                <a:close/>
              </a:path>
              <a:path w="1523364" h="1470660">
                <a:moveTo>
                  <a:pt x="8686" y="1461211"/>
                </a:moveTo>
                <a:lnTo>
                  <a:pt x="6858" y="1460753"/>
                </a:lnTo>
                <a:lnTo>
                  <a:pt x="7511" y="1461407"/>
                </a:lnTo>
                <a:lnTo>
                  <a:pt x="8686" y="1461211"/>
                </a:lnTo>
                <a:close/>
              </a:path>
              <a:path w="1523364" h="1470660">
                <a:moveTo>
                  <a:pt x="7511" y="1461407"/>
                </a:moveTo>
                <a:lnTo>
                  <a:pt x="6858" y="1460753"/>
                </a:lnTo>
                <a:lnTo>
                  <a:pt x="6858" y="1461515"/>
                </a:lnTo>
                <a:lnTo>
                  <a:pt x="7511" y="1461407"/>
                </a:lnTo>
                <a:close/>
              </a:path>
              <a:path w="1523364" h="1470660">
                <a:moveTo>
                  <a:pt x="9334" y="1463230"/>
                </a:moveTo>
                <a:lnTo>
                  <a:pt x="7620" y="1461515"/>
                </a:lnTo>
                <a:lnTo>
                  <a:pt x="6858" y="1461515"/>
                </a:lnTo>
                <a:lnTo>
                  <a:pt x="6858" y="1470659"/>
                </a:lnTo>
                <a:lnTo>
                  <a:pt x="9144" y="1470659"/>
                </a:lnTo>
                <a:lnTo>
                  <a:pt x="9144" y="1463801"/>
                </a:lnTo>
                <a:lnTo>
                  <a:pt x="9334" y="1463230"/>
                </a:lnTo>
                <a:close/>
              </a:path>
              <a:path w="1523364" h="1470660">
                <a:moveTo>
                  <a:pt x="9906" y="1461515"/>
                </a:moveTo>
                <a:lnTo>
                  <a:pt x="8686" y="1461211"/>
                </a:lnTo>
                <a:lnTo>
                  <a:pt x="7511" y="1461407"/>
                </a:lnTo>
                <a:lnTo>
                  <a:pt x="9906" y="1461515"/>
                </a:lnTo>
                <a:close/>
              </a:path>
              <a:path w="1523364" h="1470660">
                <a:moveTo>
                  <a:pt x="9525" y="1462658"/>
                </a:moveTo>
                <a:lnTo>
                  <a:pt x="9144" y="1461515"/>
                </a:lnTo>
                <a:lnTo>
                  <a:pt x="7620" y="1461515"/>
                </a:lnTo>
                <a:lnTo>
                  <a:pt x="9334" y="1463230"/>
                </a:lnTo>
                <a:lnTo>
                  <a:pt x="9525" y="1462658"/>
                </a:lnTo>
                <a:close/>
              </a:path>
              <a:path w="1523364" h="1470660">
                <a:moveTo>
                  <a:pt x="10085" y="1460978"/>
                </a:moveTo>
                <a:lnTo>
                  <a:pt x="8686" y="1461211"/>
                </a:lnTo>
                <a:lnTo>
                  <a:pt x="9906" y="1461515"/>
                </a:lnTo>
                <a:lnTo>
                  <a:pt x="10085" y="1460978"/>
                </a:lnTo>
                <a:close/>
              </a:path>
              <a:path w="1523364" h="1470660">
                <a:moveTo>
                  <a:pt x="9906" y="1461515"/>
                </a:moveTo>
                <a:lnTo>
                  <a:pt x="9144" y="1461515"/>
                </a:lnTo>
                <a:lnTo>
                  <a:pt x="9525" y="1462658"/>
                </a:lnTo>
                <a:lnTo>
                  <a:pt x="9906" y="1461515"/>
                </a:lnTo>
                <a:close/>
              </a:path>
              <a:path w="1523364" h="1470660">
                <a:moveTo>
                  <a:pt x="9906" y="1470532"/>
                </a:moveTo>
                <a:lnTo>
                  <a:pt x="9906" y="1463801"/>
                </a:lnTo>
                <a:lnTo>
                  <a:pt x="9334" y="1463230"/>
                </a:lnTo>
                <a:lnTo>
                  <a:pt x="9144" y="1463801"/>
                </a:lnTo>
                <a:lnTo>
                  <a:pt x="9144" y="1470659"/>
                </a:lnTo>
                <a:lnTo>
                  <a:pt x="9906" y="1470532"/>
                </a:lnTo>
                <a:close/>
              </a:path>
              <a:path w="1523364" h="1470660">
                <a:moveTo>
                  <a:pt x="9906" y="1463801"/>
                </a:moveTo>
                <a:lnTo>
                  <a:pt x="9525" y="1462658"/>
                </a:lnTo>
                <a:lnTo>
                  <a:pt x="9334" y="1463230"/>
                </a:lnTo>
                <a:lnTo>
                  <a:pt x="9906" y="1463801"/>
                </a:lnTo>
                <a:close/>
              </a:path>
              <a:path w="1523364" h="1470660">
                <a:moveTo>
                  <a:pt x="11430" y="1470278"/>
                </a:moveTo>
                <a:lnTo>
                  <a:pt x="11430" y="1460753"/>
                </a:lnTo>
                <a:lnTo>
                  <a:pt x="10085" y="1460978"/>
                </a:lnTo>
                <a:lnTo>
                  <a:pt x="9525" y="1462658"/>
                </a:lnTo>
                <a:lnTo>
                  <a:pt x="9906" y="1463801"/>
                </a:lnTo>
                <a:lnTo>
                  <a:pt x="9906" y="1470532"/>
                </a:lnTo>
                <a:lnTo>
                  <a:pt x="11430" y="1470278"/>
                </a:lnTo>
                <a:close/>
              </a:path>
              <a:path w="1523364" h="1470660">
                <a:moveTo>
                  <a:pt x="10668" y="1459229"/>
                </a:moveTo>
                <a:lnTo>
                  <a:pt x="9906" y="1459991"/>
                </a:lnTo>
                <a:lnTo>
                  <a:pt x="9906" y="1461007"/>
                </a:lnTo>
                <a:lnTo>
                  <a:pt x="10085" y="1460978"/>
                </a:lnTo>
                <a:lnTo>
                  <a:pt x="10668" y="1459229"/>
                </a:lnTo>
                <a:close/>
              </a:path>
              <a:path w="1523364" h="1470660">
                <a:moveTo>
                  <a:pt x="1516380" y="23730"/>
                </a:moveTo>
                <a:lnTo>
                  <a:pt x="1516380" y="9905"/>
                </a:lnTo>
                <a:lnTo>
                  <a:pt x="1514246" y="9372"/>
                </a:lnTo>
                <a:lnTo>
                  <a:pt x="1512874" y="9601"/>
                </a:lnTo>
                <a:lnTo>
                  <a:pt x="1512570" y="11429"/>
                </a:lnTo>
                <a:lnTo>
                  <a:pt x="1512570" y="10667"/>
                </a:lnTo>
                <a:lnTo>
                  <a:pt x="1466155" y="74349"/>
                </a:lnTo>
                <a:lnTo>
                  <a:pt x="1432455" y="113992"/>
                </a:lnTo>
                <a:lnTo>
                  <a:pt x="1397531" y="153133"/>
                </a:lnTo>
                <a:lnTo>
                  <a:pt x="1361925" y="191688"/>
                </a:lnTo>
                <a:lnTo>
                  <a:pt x="1290828" y="266699"/>
                </a:lnTo>
                <a:lnTo>
                  <a:pt x="1264920" y="294893"/>
                </a:lnTo>
                <a:lnTo>
                  <a:pt x="1237488" y="323087"/>
                </a:lnTo>
                <a:lnTo>
                  <a:pt x="1091193" y="471841"/>
                </a:lnTo>
                <a:lnTo>
                  <a:pt x="980436" y="582376"/>
                </a:lnTo>
                <a:lnTo>
                  <a:pt x="830580" y="729233"/>
                </a:lnTo>
                <a:lnTo>
                  <a:pt x="713994" y="841247"/>
                </a:lnTo>
                <a:lnTo>
                  <a:pt x="603174" y="946675"/>
                </a:lnTo>
                <a:lnTo>
                  <a:pt x="491554" y="1051189"/>
                </a:lnTo>
                <a:lnTo>
                  <a:pt x="416611" y="1120295"/>
                </a:lnTo>
                <a:lnTo>
                  <a:pt x="341185" y="1188904"/>
                </a:lnTo>
                <a:lnTo>
                  <a:pt x="293633" y="1231610"/>
                </a:lnTo>
                <a:lnTo>
                  <a:pt x="247650" y="1272539"/>
                </a:lnTo>
                <a:lnTo>
                  <a:pt x="206502" y="1308168"/>
                </a:lnTo>
                <a:lnTo>
                  <a:pt x="164664" y="1344358"/>
                </a:lnTo>
                <a:lnTo>
                  <a:pt x="121960" y="1380340"/>
                </a:lnTo>
                <a:lnTo>
                  <a:pt x="78694" y="1414927"/>
                </a:lnTo>
                <a:lnTo>
                  <a:pt x="35052" y="1447037"/>
                </a:lnTo>
                <a:lnTo>
                  <a:pt x="10668" y="1460753"/>
                </a:lnTo>
                <a:lnTo>
                  <a:pt x="11430" y="1460753"/>
                </a:lnTo>
                <a:lnTo>
                  <a:pt x="11430" y="1470278"/>
                </a:lnTo>
                <a:lnTo>
                  <a:pt x="12954" y="1470024"/>
                </a:lnTo>
                <a:lnTo>
                  <a:pt x="14478" y="1469897"/>
                </a:lnTo>
                <a:lnTo>
                  <a:pt x="14478" y="1469135"/>
                </a:lnTo>
                <a:lnTo>
                  <a:pt x="21336" y="1466087"/>
                </a:lnTo>
                <a:lnTo>
                  <a:pt x="30480" y="1461515"/>
                </a:lnTo>
                <a:lnTo>
                  <a:pt x="81885" y="1424286"/>
                </a:lnTo>
                <a:lnTo>
                  <a:pt x="122842" y="1391979"/>
                </a:lnTo>
                <a:lnTo>
                  <a:pt x="163253" y="1358355"/>
                </a:lnTo>
                <a:lnTo>
                  <a:pt x="203115" y="1324034"/>
                </a:lnTo>
                <a:lnTo>
                  <a:pt x="281178" y="1255775"/>
                </a:lnTo>
                <a:lnTo>
                  <a:pt x="309372" y="1229867"/>
                </a:lnTo>
                <a:lnTo>
                  <a:pt x="377846" y="1168259"/>
                </a:lnTo>
                <a:lnTo>
                  <a:pt x="454877" y="1097962"/>
                </a:lnTo>
                <a:lnTo>
                  <a:pt x="531356" y="1027142"/>
                </a:lnTo>
                <a:lnTo>
                  <a:pt x="645278" y="920032"/>
                </a:lnTo>
                <a:lnTo>
                  <a:pt x="837438" y="736091"/>
                </a:lnTo>
                <a:lnTo>
                  <a:pt x="1057234" y="519522"/>
                </a:lnTo>
                <a:lnTo>
                  <a:pt x="1129345" y="447264"/>
                </a:lnTo>
                <a:lnTo>
                  <a:pt x="1200909" y="374467"/>
                </a:lnTo>
                <a:lnTo>
                  <a:pt x="1236440" y="337822"/>
                </a:lnTo>
                <a:lnTo>
                  <a:pt x="1271778" y="300989"/>
                </a:lnTo>
                <a:lnTo>
                  <a:pt x="1298448" y="273557"/>
                </a:lnTo>
                <a:lnTo>
                  <a:pt x="1398330" y="166092"/>
                </a:lnTo>
                <a:lnTo>
                  <a:pt x="1435721" y="124360"/>
                </a:lnTo>
                <a:lnTo>
                  <a:pt x="1471837" y="82110"/>
                </a:lnTo>
                <a:lnTo>
                  <a:pt x="1505712" y="39623"/>
                </a:lnTo>
                <a:lnTo>
                  <a:pt x="1512570" y="29717"/>
                </a:lnTo>
                <a:lnTo>
                  <a:pt x="1516380" y="23730"/>
                </a:lnTo>
                <a:close/>
              </a:path>
              <a:path w="1523364" h="1470660">
                <a:moveTo>
                  <a:pt x="1511808" y="9905"/>
                </a:moveTo>
                <a:lnTo>
                  <a:pt x="1511046" y="9905"/>
                </a:lnTo>
                <a:lnTo>
                  <a:pt x="1511046" y="10191"/>
                </a:lnTo>
                <a:lnTo>
                  <a:pt x="1511808" y="9905"/>
                </a:lnTo>
                <a:close/>
              </a:path>
              <a:path w="1523364" h="1470660">
                <a:moveTo>
                  <a:pt x="1513242" y="7395"/>
                </a:moveTo>
                <a:lnTo>
                  <a:pt x="1512570" y="6857"/>
                </a:lnTo>
                <a:lnTo>
                  <a:pt x="1513078" y="8381"/>
                </a:lnTo>
                <a:lnTo>
                  <a:pt x="1513242" y="7395"/>
                </a:lnTo>
                <a:close/>
              </a:path>
              <a:path w="1523364" h="1470660">
                <a:moveTo>
                  <a:pt x="1513078" y="8381"/>
                </a:moveTo>
                <a:lnTo>
                  <a:pt x="1512570" y="6857"/>
                </a:lnTo>
                <a:lnTo>
                  <a:pt x="1512570" y="9651"/>
                </a:lnTo>
                <a:lnTo>
                  <a:pt x="1512874" y="9601"/>
                </a:lnTo>
                <a:lnTo>
                  <a:pt x="1513078" y="8381"/>
                </a:lnTo>
                <a:close/>
              </a:path>
              <a:path w="1523364" h="1470660">
                <a:moveTo>
                  <a:pt x="1514246" y="9372"/>
                </a:moveTo>
                <a:lnTo>
                  <a:pt x="1513332" y="9143"/>
                </a:lnTo>
                <a:lnTo>
                  <a:pt x="1513078" y="8381"/>
                </a:lnTo>
                <a:lnTo>
                  <a:pt x="1512874" y="9601"/>
                </a:lnTo>
                <a:lnTo>
                  <a:pt x="1514246" y="9372"/>
                </a:lnTo>
                <a:close/>
              </a:path>
              <a:path w="1523364" h="1470660">
                <a:moveTo>
                  <a:pt x="1515427" y="9143"/>
                </a:moveTo>
                <a:lnTo>
                  <a:pt x="1513242" y="7395"/>
                </a:lnTo>
                <a:lnTo>
                  <a:pt x="1513078" y="8381"/>
                </a:lnTo>
                <a:lnTo>
                  <a:pt x="1513332" y="9143"/>
                </a:lnTo>
                <a:lnTo>
                  <a:pt x="1515427" y="9143"/>
                </a:lnTo>
                <a:close/>
              </a:path>
              <a:path w="1523364" h="1470660">
                <a:moveTo>
                  <a:pt x="1513332" y="7467"/>
                </a:moveTo>
                <a:lnTo>
                  <a:pt x="1513332" y="6857"/>
                </a:lnTo>
                <a:lnTo>
                  <a:pt x="1513242" y="7395"/>
                </a:lnTo>
                <a:close/>
              </a:path>
              <a:path w="1523364" h="1470660">
                <a:moveTo>
                  <a:pt x="1515460" y="9170"/>
                </a:moveTo>
                <a:lnTo>
                  <a:pt x="1513332" y="9143"/>
                </a:lnTo>
                <a:lnTo>
                  <a:pt x="1514246" y="9372"/>
                </a:lnTo>
                <a:lnTo>
                  <a:pt x="1515460" y="9170"/>
                </a:lnTo>
                <a:close/>
              </a:path>
              <a:path w="1523364" h="1470660">
                <a:moveTo>
                  <a:pt x="1516380" y="9905"/>
                </a:moveTo>
                <a:lnTo>
                  <a:pt x="1515618" y="9296"/>
                </a:lnTo>
                <a:lnTo>
                  <a:pt x="1515427" y="9175"/>
                </a:lnTo>
                <a:lnTo>
                  <a:pt x="1514246" y="9372"/>
                </a:lnTo>
                <a:lnTo>
                  <a:pt x="1516380" y="9905"/>
                </a:lnTo>
                <a:close/>
              </a:path>
              <a:path w="1523364" h="1470660">
                <a:moveTo>
                  <a:pt x="1515618" y="9296"/>
                </a:moveTo>
                <a:lnTo>
                  <a:pt x="1515618" y="9143"/>
                </a:lnTo>
                <a:lnTo>
                  <a:pt x="1515460" y="9170"/>
                </a:lnTo>
                <a:lnTo>
                  <a:pt x="1515618" y="9296"/>
                </a:lnTo>
                <a:close/>
              </a:path>
              <a:path w="1523364" h="1470660">
                <a:moveTo>
                  <a:pt x="1523238" y="8381"/>
                </a:moveTo>
                <a:lnTo>
                  <a:pt x="1523238" y="7619"/>
                </a:lnTo>
                <a:lnTo>
                  <a:pt x="1522476" y="6857"/>
                </a:lnTo>
                <a:lnTo>
                  <a:pt x="1521714" y="3809"/>
                </a:lnTo>
                <a:lnTo>
                  <a:pt x="1521714" y="13715"/>
                </a:lnTo>
                <a:lnTo>
                  <a:pt x="1522476" y="9143"/>
                </a:lnTo>
                <a:lnTo>
                  <a:pt x="1523238" y="838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64739" y="2401823"/>
            <a:ext cx="7245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K-wire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93720" y="2570226"/>
            <a:ext cx="689610" cy="738505"/>
          </a:xfrm>
          <a:custGeom>
            <a:avLst/>
            <a:gdLst/>
            <a:ahLst/>
            <a:cxnLst/>
            <a:rect l="l" t="t" r="r" b="b"/>
            <a:pathLst>
              <a:path w="689610" h="738504">
                <a:moveTo>
                  <a:pt x="602864" y="624257"/>
                </a:moveTo>
                <a:lnTo>
                  <a:pt x="20574" y="0"/>
                </a:lnTo>
                <a:lnTo>
                  <a:pt x="0" y="19812"/>
                </a:lnTo>
                <a:lnTo>
                  <a:pt x="581596" y="644129"/>
                </a:lnTo>
                <a:lnTo>
                  <a:pt x="602864" y="624257"/>
                </a:lnTo>
                <a:close/>
              </a:path>
              <a:path w="689610" h="738504">
                <a:moveTo>
                  <a:pt x="612648" y="709713"/>
                </a:moveTo>
                <a:lnTo>
                  <a:pt x="612648" y="634746"/>
                </a:lnTo>
                <a:lnTo>
                  <a:pt x="591312" y="654558"/>
                </a:lnTo>
                <a:lnTo>
                  <a:pt x="581596" y="644129"/>
                </a:lnTo>
                <a:lnTo>
                  <a:pt x="540258" y="682752"/>
                </a:lnTo>
                <a:lnTo>
                  <a:pt x="612648" y="709713"/>
                </a:lnTo>
                <a:close/>
              </a:path>
              <a:path w="689610" h="738504">
                <a:moveTo>
                  <a:pt x="612648" y="634746"/>
                </a:moveTo>
                <a:lnTo>
                  <a:pt x="602864" y="624257"/>
                </a:lnTo>
                <a:lnTo>
                  <a:pt x="581596" y="644129"/>
                </a:lnTo>
                <a:lnTo>
                  <a:pt x="591312" y="654558"/>
                </a:lnTo>
                <a:lnTo>
                  <a:pt x="612648" y="634746"/>
                </a:lnTo>
                <a:close/>
              </a:path>
              <a:path w="689610" h="738504">
                <a:moveTo>
                  <a:pt x="689610" y="738378"/>
                </a:moveTo>
                <a:lnTo>
                  <a:pt x="644652" y="585216"/>
                </a:lnTo>
                <a:lnTo>
                  <a:pt x="602864" y="624257"/>
                </a:lnTo>
                <a:lnTo>
                  <a:pt x="612648" y="634746"/>
                </a:lnTo>
                <a:lnTo>
                  <a:pt x="612648" y="709713"/>
                </a:lnTo>
                <a:lnTo>
                  <a:pt x="689610" y="73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80332" y="2852927"/>
            <a:ext cx="1226820" cy="143510"/>
          </a:xfrm>
          <a:custGeom>
            <a:avLst/>
            <a:gdLst/>
            <a:ahLst/>
            <a:cxnLst/>
            <a:rect l="l" t="t" r="r" b="b"/>
            <a:pathLst>
              <a:path w="1226820" h="143510">
                <a:moveTo>
                  <a:pt x="142493" y="57149"/>
                </a:moveTo>
                <a:lnTo>
                  <a:pt x="142493" y="0"/>
                </a:lnTo>
                <a:lnTo>
                  <a:pt x="0" y="71627"/>
                </a:lnTo>
                <a:lnTo>
                  <a:pt x="128777" y="136361"/>
                </a:lnTo>
                <a:lnTo>
                  <a:pt x="128777" y="57149"/>
                </a:lnTo>
                <a:lnTo>
                  <a:pt x="142493" y="57149"/>
                </a:lnTo>
                <a:close/>
              </a:path>
              <a:path w="1226820" h="143510">
                <a:moveTo>
                  <a:pt x="1226819" y="86105"/>
                </a:moveTo>
                <a:lnTo>
                  <a:pt x="1226819" y="57149"/>
                </a:lnTo>
                <a:lnTo>
                  <a:pt x="128777" y="57149"/>
                </a:lnTo>
                <a:lnTo>
                  <a:pt x="128777" y="86105"/>
                </a:lnTo>
                <a:lnTo>
                  <a:pt x="1226819" y="86105"/>
                </a:lnTo>
                <a:close/>
              </a:path>
              <a:path w="1226820" h="143510">
                <a:moveTo>
                  <a:pt x="142493" y="143255"/>
                </a:moveTo>
                <a:lnTo>
                  <a:pt x="142493" y="86105"/>
                </a:lnTo>
                <a:lnTo>
                  <a:pt x="128777" y="86105"/>
                </a:lnTo>
                <a:lnTo>
                  <a:pt x="128777" y="136361"/>
                </a:lnTo>
                <a:lnTo>
                  <a:pt x="142493" y="143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538470" y="2827020"/>
            <a:ext cx="2070100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Site of </a:t>
            </a:r>
            <a:r>
              <a:rPr dirty="0" sz="1800" b="1" i="1">
                <a:latin typeface="Arial"/>
                <a:cs typeface="Arial"/>
              </a:rPr>
              <a:t>S. aureus  </a:t>
            </a:r>
            <a:r>
              <a:rPr dirty="0" sz="1800" spc="-5" b="1">
                <a:latin typeface="Arial"/>
                <a:cs typeface="Arial"/>
              </a:rPr>
              <a:t>inoculation (on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pin  </a:t>
            </a:r>
            <a:r>
              <a:rPr dirty="0" sz="1800" spc="-5" b="1">
                <a:latin typeface="Arial"/>
                <a:cs typeface="Arial"/>
              </a:rPr>
              <a:t>in knee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joint)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70532" y="3694938"/>
            <a:ext cx="544195" cy="648970"/>
          </a:xfrm>
          <a:custGeom>
            <a:avLst/>
            <a:gdLst/>
            <a:ahLst/>
            <a:cxnLst/>
            <a:rect l="l" t="t" r="r" b="b"/>
            <a:pathLst>
              <a:path w="544194" h="648970">
                <a:moveTo>
                  <a:pt x="463642" y="529555"/>
                </a:moveTo>
                <a:lnTo>
                  <a:pt x="22098" y="0"/>
                </a:lnTo>
                <a:lnTo>
                  <a:pt x="0" y="18288"/>
                </a:lnTo>
                <a:lnTo>
                  <a:pt x="441607" y="547918"/>
                </a:lnTo>
                <a:lnTo>
                  <a:pt x="463642" y="529555"/>
                </a:lnTo>
                <a:close/>
              </a:path>
              <a:path w="544194" h="648970">
                <a:moveTo>
                  <a:pt x="473202" y="617458"/>
                </a:moveTo>
                <a:lnTo>
                  <a:pt x="473202" y="541020"/>
                </a:lnTo>
                <a:lnTo>
                  <a:pt x="451104" y="559308"/>
                </a:lnTo>
                <a:lnTo>
                  <a:pt x="441607" y="547918"/>
                </a:lnTo>
                <a:lnTo>
                  <a:pt x="397764" y="584454"/>
                </a:lnTo>
                <a:lnTo>
                  <a:pt x="473202" y="617458"/>
                </a:lnTo>
                <a:close/>
              </a:path>
              <a:path w="544194" h="648970">
                <a:moveTo>
                  <a:pt x="473202" y="541020"/>
                </a:moveTo>
                <a:lnTo>
                  <a:pt x="463642" y="529555"/>
                </a:lnTo>
                <a:lnTo>
                  <a:pt x="441607" y="547918"/>
                </a:lnTo>
                <a:lnTo>
                  <a:pt x="451104" y="559308"/>
                </a:lnTo>
                <a:lnTo>
                  <a:pt x="473202" y="541020"/>
                </a:lnTo>
                <a:close/>
              </a:path>
              <a:path w="544194" h="648970">
                <a:moveTo>
                  <a:pt x="544068" y="648462"/>
                </a:moveTo>
                <a:lnTo>
                  <a:pt x="507492" y="493014"/>
                </a:lnTo>
                <a:lnTo>
                  <a:pt x="463642" y="529555"/>
                </a:lnTo>
                <a:lnTo>
                  <a:pt x="473202" y="541020"/>
                </a:lnTo>
                <a:lnTo>
                  <a:pt x="473202" y="617458"/>
                </a:lnTo>
                <a:lnTo>
                  <a:pt x="544068" y="6484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2636" y="737616"/>
            <a:ext cx="7030084" cy="741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470025" marR="5080" indent="-1457960">
              <a:lnSpc>
                <a:spcPct val="100000"/>
              </a:lnSpc>
            </a:pP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In vivo </a:t>
            </a:r>
            <a:r>
              <a:rPr dirty="0" spc="-5">
                <a:solidFill>
                  <a:srgbClr val="0000FF"/>
                </a:solidFill>
              </a:rPr>
              <a:t>imaging to measure bacterial burden and  neutrophil influx in</a:t>
            </a:r>
            <a:r>
              <a:rPr dirty="0" spc="-60">
                <a:solidFill>
                  <a:srgbClr val="0000FF"/>
                </a:solidFill>
              </a:rPr>
              <a:t> </a:t>
            </a:r>
            <a:r>
              <a:rPr dirty="0" spc="-10">
                <a:solidFill>
                  <a:srgbClr val="0000FF"/>
                </a:solidFill>
              </a:rPr>
              <a:t>real-time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46040" y="4266691"/>
            <a:ext cx="2705735" cy="1717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 b="1" i="1">
                <a:latin typeface="Arial"/>
                <a:cs typeface="Arial"/>
              </a:rPr>
              <a:t>In vivo </a:t>
            </a:r>
            <a:r>
              <a:rPr dirty="0" sz="1600" spc="-5" b="1">
                <a:latin typeface="Arial"/>
                <a:cs typeface="Arial"/>
              </a:rPr>
              <a:t>imaging system was  used to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detect:</a:t>
            </a:r>
            <a:endParaRPr sz="1600">
              <a:latin typeface="Arial"/>
              <a:cs typeface="Arial"/>
            </a:endParaRPr>
          </a:p>
          <a:p>
            <a:pPr marL="12700" marR="730885">
              <a:lnSpc>
                <a:spcPct val="100000"/>
              </a:lnSpc>
              <a:spcBef>
                <a:spcPts val="960"/>
              </a:spcBef>
              <a:buAutoNum type="arabicParenBoth"/>
              <a:tabLst>
                <a:tab pos="318770" algn="l"/>
              </a:tabLst>
            </a:pPr>
            <a:r>
              <a:rPr dirty="0" sz="1600" spc="-5" b="1">
                <a:latin typeface="Arial"/>
                <a:cs typeface="Arial"/>
              </a:rPr>
              <a:t>bioluminescence  </a:t>
            </a:r>
            <a:r>
              <a:rPr dirty="0" sz="1600" spc="-5" b="1">
                <a:latin typeface="Arial"/>
                <a:cs typeface="Arial"/>
              </a:rPr>
              <a:t>(bacterial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burden)</a:t>
            </a:r>
            <a:endParaRPr sz="1600">
              <a:latin typeface="Arial"/>
              <a:cs typeface="Arial"/>
            </a:endParaRPr>
          </a:p>
          <a:p>
            <a:pPr marL="12700" marR="6985">
              <a:lnSpc>
                <a:spcPct val="100000"/>
              </a:lnSpc>
              <a:spcBef>
                <a:spcPts val="960"/>
              </a:spcBef>
              <a:buAutoNum type="arabicParenBoth"/>
              <a:tabLst>
                <a:tab pos="318770" algn="l"/>
              </a:tabLst>
            </a:pPr>
            <a:r>
              <a:rPr dirty="0" sz="1600" spc="-5" b="1">
                <a:latin typeface="Arial"/>
                <a:cs typeface="Arial"/>
              </a:rPr>
              <a:t>fluorescence (neutrophil  infiltration)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91000" y="3733800"/>
            <a:ext cx="838200" cy="152400"/>
          </a:xfrm>
          <a:custGeom>
            <a:avLst/>
            <a:gdLst/>
            <a:ahLst/>
            <a:cxnLst/>
            <a:rect l="l" t="t" r="r" b="b"/>
            <a:pathLst>
              <a:path w="838200" h="152400">
                <a:moveTo>
                  <a:pt x="711708" y="102107"/>
                </a:moveTo>
                <a:lnTo>
                  <a:pt x="711708" y="51053"/>
                </a:lnTo>
                <a:lnTo>
                  <a:pt x="0" y="51053"/>
                </a:lnTo>
                <a:lnTo>
                  <a:pt x="0" y="102107"/>
                </a:lnTo>
                <a:lnTo>
                  <a:pt x="711708" y="102107"/>
                </a:lnTo>
                <a:close/>
              </a:path>
              <a:path w="838200" h="152400">
                <a:moveTo>
                  <a:pt x="838200" y="76200"/>
                </a:moveTo>
                <a:lnTo>
                  <a:pt x="685800" y="0"/>
                </a:lnTo>
                <a:lnTo>
                  <a:pt x="685800" y="51053"/>
                </a:lnTo>
                <a:lnTo>
                  <a:pt x="711708" y="51053"/>
                </a:lnTo>
                <a:lnTo>
                  <a:pt x="711708" y="139446"/>
                </a:lnTo>
                <a:lnTo>
                  <a:pt x="838200" y="76200"/>
                </a:lnTo>
                <a:close/>
              </a:path>
              <a:path w="838200" h="152400">
                <a:moveTo>
                  <a:pt x="711708" y="139446"/>
                </a:moveTo>
                <a:lnTo>
                  <a:pt x="711708" y="102107"/>
                </a:lnTo>
                <a:lnTo>
                  <a:pt x="685800" y="102107"/>
                </a:lnTo>
                <a:lnTo>
                  <a:pt x="685800" y="152400"/>
                </a:lnTo>
                <a:lnTo>
                  <a:pt x="711708" y="1394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94553" y="2265425"/>
            <a:ext cx="2895600" cy="19179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97395" y="2265426"/>
            <a:ext cx="1015707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059939" y="1766570"/>
            <a:ext cx="2854325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(1)  Bioluminescent </a:t>
            </a:r>
            <a:r>
              <a:rPr dirty="0" sz="1600" spc="-5" b="1" i="1">
                <a:latin typeface="Arial"/>
                <a:cs typeface="Arial"/>
              </a:rPr>
              <a:t>S.</a:t>
            </a:r>
            <a:r>
              <a:rPr dirty="0" sz="1600" spc="-17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aureus</a:t>
            </a:r>
            <a:endParaRPr sz="1600">
              <a:latin typeface="Arial"/>
              <a:cs typeface="Arial"/>
            </a:endParaRPr>
          </a:p>
          <a:p>
            <a:pPr algn="ctr" marR="76835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(naturally emits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light)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62200" y="2327148"/>
            <a:ext cx="1981200" cy="9441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362200" y="3441191"/>
            <a:ext cx="1744217" cy="11193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136139" y="4597400"/>
            <a:ext cx="2523490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(2) Mice are </a:t>
            </a:r>
            <a:r>
              <a:rPr dirty="0" sz="1600" spc="-15" b="1">
                <a:latin typeface="Arial"/>
                <a:cs typeface="Arial"/>
              </a:rPr>
              <a:t>LysEGFP </a:t>
            </a:r>
            <a:r>
              <a:rPr dirty="0" sz="1600" spc="-5" b="1">
                <a:latin typeface="Arial"/>
                <a:cs typeface="Arial"/>
              </a:rPr>
              <a:t>that  </a:t>
            </a:r>
            <a:r>
              <a:rPr dirty="0" sz="1600" spc="-5" b="1">
                <a:latin typeface="Arial"/>
                <a:cs typeface="Arial"/>
              </a:rPr>
              <a:t>possess fluorescent  neutrophils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33827" y="3384803"/>
            <a:ext cx="1529080" cy="374650"/>
          </a:xfrm>
          <a:custGeom>
            <a:avLst/>
            <a:gdLst/>
            <a:ahLst/>
            <a:cxnLst/>
            <a:rect l="l" t="t" r="r" b="b"/>
            <a:pathLst>
              <a:path w="1529079" h="374650">
                <a:moveTo>
                  <a:pt x="1384543" y="99513"/>
                </a:moveTo>
                <a:lnTo>
                  <a:pt x="1374542" y="49254"/>
                </a:lnTo>
                <a:lnTo>
                  <a:pt x="0" y="324612"/>
                </a:lnTo>
                <a:lnTo>
                  <a:pt x="9906" y="374142"/>
                </a:lnTo>
                <a:lnTo>
                  <a:pt x="1384543" y="99513"/>
                </a:lnTo>
                <a:close/>
              </a:path>
              <a:path w="1529079" h="374650">
                <a:moveTo>
                  <a:pt x="1528572" y="44196"/>
                </a:moveTo>
                <a:lnTo>
                  <a:pt x="1364742" y="0"/>
                </a:lnTo>
                <a:lnTo>
                  <a:pt x="1374542" y="49254"/>
                </a:lnTo>
                <a:lnTo>
                  <a:pt x="1399794" y="44196"/>
                </a:lnTo>
                <a:lnTo>
                  <a:pt x="1409700" y="94488"/>
                </a:lnTo>
                <a:lnTo>
                  <a:pt x="1409700" y="137402"/>
                </a:lnTo>
                <a:lnTo>
                  <a:pt x="1528572" y="44196"/>
                </a:lnTo>
                <a:close/>
              </a:path>
              <a:path w="1529079" h="374650">
                <a:moveTo>
                  <a:pt x="1409700" y="94488"/>
                </a:moveTo>
                <a:lnTo>
                  <a:pt x="1399794" y="44196"/>
                </a:lnTo>
                <a:lnTo>
                  <a:pt x="1374542" y="49254"/>
                </a:lnTo>
                <a:lnTo>
                  <a:pt x="1384543" y="99513"/>
                </a:lnTo>
                <a:lnTo>
                  <a:pt x="1409700" y="94488"/>
                </a:lnTo>
                <a:close/>
              </a:path>
              <a:path w="1529079" h="374650">
                <a:moveTo>
                  <a:pt x="1409700" y="137402"/>
                </a:moveTo>
                <a:lnTo>
                  <a:pt x="1409700" y="94488"/>
                </a:lnTo>
                <a:lnTo>
                  <a:pt x="1384543" y="99513"/>
                </a:lnTo>
                <a:lnTo>
                  <a:pt x="1394460" y="149352"/>
                </a:lnTo>
                <a:lnTo>
                  <a:pt x="1409700" y="1374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600" rIns="0" bIns="0" rtlCol="0" vert="horz">
            <a:spAutoFit/>
          </a:bodyPr>
          <a:lstStyle/>
          <a:p>
            <a:pPr marL="325247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Other</a:t>
            </a:r>
            <a:r>
              <a:rPr dirty="0" spc="-10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endpoints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2432304" y="4090415"/>
            <a:ext cx="1758950" cy="517525"/>
          </a:xfrm>
          <a:custGeom>
            <a:avLst/>
            <a:gdLst/>
            <a:ahLst/>
            <a:cxnLst/>
            <a:rect l="l" t="t" r="r" b="b"/>
            <a:pathLst>
              <a:path w="1758950" h="517525">
                <a:moveTo>
                  <a:pt x="1618014" y="418711"/>
                </a:moveTo>
                <a:lnTo>
                  <a:pt x="12954" y="0"/>
                </a:lnTo>
                <a:lnTo>
                  <a:pt x="0" y="49530"/>
                </a:lnTo>
                <a:lnTo>
                  <a:pt x="1605237" y="468287"/>
                </a:lnTo>
                <a:lnTo>
                  <a:pt x="1618014" y="418711"/>
                </a:lnTo>
                <a:close/>
              </a:path>
              <a:path w="1758950" h="517525">
                <a:moveTo>
                  <a:pt x="1642872" y="506555"/>
                </a:moveTo>
                <a:lnTo>
                  <a:pt x="1642872" y="425195"/>
                </a:lnTo>
                <a:lnTo>
                  <a:pt x="1629918" y="474725"/>
                </a:lnTo>
                <a:lnTo>
                  <a:pt x="1605237" y="468287"/>
                </a:lnTo>
                <a:lnTo>
                  <a:pt x="1592580" y="517397"/>
                </a:lnTo>
                <a:lnTo>
                  <a:pt x="1642872" y="506555"/>
                </a:lnTo>
                <a:close/>
              </a:path>
              <a:path w="1758950" h="517525">
                <a:moveTo>
                  <a:pt x="1642872" y="425195"/>
                </a:moveTo>
                <a:lnTo>
                  <a:pt x="1618014" y="418711"/>
                </a:lnTo>
                <a:lnTo>
                  <a:pt x="1605237" y="468287"/>
                </a:lnTo>
                <a:lnTo>
                  <a:pt x="1629918" y="474725"/>
                </a:lnTo>
                <a:lnTo>
                  <a:pt x="1642872" y="425195"/>
                </a:lnTo>
                <a:close/>
              </a:path>
              <a:path w="1758950" h="517525">
                <a:moveTo>
                  <a:pt x="1758696" y="481583"/>
                </a:moveTo>
                <a:lnTo>
                  <a:pt x="1630680" y="369569"/>
                </a:lnTo>
                <a:lnTo>
                  <a:pt x="1618014" y="418711"/>
                </a:lnTo>
                <a:lnTo>
                  <a:pt x="1642872" y="425195"/>
                </a:lnTo>
                <a:lnTo>
                  <a:pt x="1642872" y="506555"/>
                </a:lnTo>
                <a:lnTo>
                  <a:pt x="1758696" y="4815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194302" y="3011423"/>
            <a:ext cx="4828540" cy="1931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1859914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Bacterial CFUs </a:t>
            </a:r>
            <a:r>
              <a:rPr dirty="0" sz="1800" b="1">
                <a:latin typeface="Arial"/>
                <a:cs typeface="Arial"/>
              </a:rPr>
              <a:t>adherent to  </a:t>
            </a:r>
            <a:r>
              <a:rPr dirty="0" sz="1800" spc="-5" b="1">
                <a:latin typeface="Arial"/>
                <a:cs typeface="Arial"/>
              </a:rPr>
              <a:t>the implants and within the  </a:t>
            </a:r>
            <a:r>
              <a:rPr dirty="0" sz="1800" spc="-5" b="1">
                <a:latin typeface="Arial"/>
                <a:cs typeface="Arial"/>
              </a:rPr>
              <a:t>infected joint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tissue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950">
              <a:latin typeface="Times New Roman"/>
              <a:cs typeface="Times New Roman"/>
            </a:endParaRPr>
          </a:p>
          <a:p>
            <a:pPr marL="1308100" marR="508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Neutrophil influx (histology and  </a:t>
            </a:r>
            <a:r>
              <a:rPr dirty="0" sz="1800" b="1">
                <a:latin typeface="Arial"/>
                <a:cs typeface="Arial"/>
              </a:rPr>
              <a:t>myeloperoxidase (MPO)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assays)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95800" y="4114800"/>
            <a:ext cx="852677" cy="919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965702" y="1716023"/>
            <a:ext cx="30740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Biofilm Formation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(VP-SEM)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46960" y="2057400"/>
            <a:ext cx="1539240" cy="1239520"/>
          </a:xfrm>
          <a:custGeom>
            <a:avLst/>
            <a:gdLst/>
            <a:ahLst/>
            <a:cxnLst/>
            <a:rect l="l" t="t" r="r" b="b"/>
            <a:pathLst>
              <a:path w="1539239" h="1239520">
                <a:moveTo>
                  <a:pt x="1436817" y="115303"/>
                </a:moveTo>
                <a:lnTo>
                  <a:pt x="1405265" y="75926"/>
                </a:lnTo>
                <a:lnTo>
                  <a:pt x="0" y="1199388"/>
                </a:lnTo>
                <a:lnTo>
                  <a:pt x="31242" y="1239012"/>
                </a:lnTo>
                <a:lnTo>
                  <a:pt x="1436817" y="115303"/>
                </a:lnTo>
                <a:close/>
              </a:path>
              <a:path w="1539239" h="1239520">
                <a:moveTo>
                  <a:pt x="1539240" y="0"/>
                </a:moveTo>
                <a:lnTo>
                  <a:pt x="1373124" y="35814"/>
                </a:lnTo>
                <a:lnTo>
                  <a:pt x="1405265" y="75926"/>
                </a:lnTo>
                <a:lnTo>
                  <a:pt x="1424940" y="60198"/>
                </a:lnTo>
                <a:lnTo>
                  <a:pt x="1456182" y="99822"/>
                </a:lnTo>
                <a:lnTo>
                  <a:pt x="1456182" y="139470"/>
                </a:lnTo>
                <a:lnTo>
                  <a:pt x="1468374" y="154686"/>
                </a:lnTo>
                <a:lnTo>
                  <a:pt x="1539240" y="0"/>
                </a:lnTo>
                <a:close/>
              </a:path>
              <a:path w="1539239" h="1239520">
                <a:moveTo>
                  <a:pt x="1456182" y="99822"/>
                </a:moveTo>
                <a:lnTo>
                  <a:pt x="1424940" y="60198"/>
                </a:lnTo>
                <a:lnTo>
                  <a:pt x="1405265" y="75926"/>
                </a:lnTo>
                <a:lnTo>
                  <a:pt x="1436817" y="115303"/>
                </a:lnTo>
                <a:lnTo>
                  <a:pt x="1456182" y="99822"/>
                </a:lnTo>
                <a:close/>
              </a:path>
              <a:path w="1539239" h="1239520">
                <a:moveTo>
                  <a:pt x="1456182" y="139470"/>
                </a:moveTo>
                <a:lnTo>
                  <a:pt x="1456182" y="99822"/>
                </a:lnTo>
                <a:lnTo>
                  <a:pt x="1436817" y="115303"/>
                </a:lnTo>
                <a:lnTo>
                  <a:pt x="1456182" y="1394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56704" y="1441704"/>
            <a:ext cx="1459991" cy="9029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95322" y="4322826"/>
            <a:ext cx="2072005" cy="1468755"/>
          </a:xfrm>
          <a:custGeom>
            <a:avLst/>
            <a:gdLst/>
            <a:ahLst/>
            <a:cxnLst/>
            <a:rect l="l" t="t" r="r" b="b"/>
            <a:pathLst>
              <a:path w="2072004" h="1468754">
                <a:moveTo>
                  <a:pt x="1962101" y="1360132"/>
                </a:moveTo>
                <a:lnTo>
                  <a:pt x="29718" y="0"/>
                </a:lnTo>
                <a:lnTo>
                  <a:pt x="0" y="41910"/>
                </a:lnTo>
                <a:lnTo>
                  <a:pt x="1932733" y="1401758"/>
                </a:lnTo>
                <a:lnTo>
                  <a:pt x="1962101" y="1360132"/>
                </a:lnTo>
                <a:close/>
              </a:path>
              <a:path w="2072004" h="1468754">
                <a:moveTo>
                  <a:pt x="1982724" y="1455061"/>
                </a:moveTo>
                <a:lnTo>
                  <a:pt x="1982724" y="1374647"/>
                </a:lnTo>
                <a:lnTo>
                  <a:pt x="1953768" y="1416558"/>
                </a:lnTo>
                <a:lnTo>
                  <a:pt x="1932733" y="1401758"/>
                </a:lnTo>
                <a:lnTo>
                  <a:pt x="1903476" y="1443227"/>
                </a:lnTo>
                <a:lnTo>
                  <a:pt x="1982724" y="1455061"/>
                </a:lnTo>
                <a:close/>
              </a:path>
              <a:path w="2072004" h="1468754">
                <a:moveTo>
                  <a:pt x="1982724" y="1374647"/>
                </a:moveTo>
                <a:lnTo>
                  <a:pt x="1962101" y="1360132"/>
                </a:lnTo>
                <a:lnTo>
                  <a:pt x="1932733" y="1401758"/>
                </a:lnTo>
                <a:lnTo>
                  <a:pt x="1953768" y="1416558"/>
                </a:lnTo>
                <a:lnTo>
                  <a:pt x="1982724" y="1374647"/>
                </a:lnTo>
                <a:close/>
              </a:path>
              <a:path w="2072004" h="1468754">
                <a:moveTo>
                  <a:pt x="2071878" y="1468373"/>
                </a:moveTo>
                <a:lnTo>
                  <a:pt x="1991106" y="1319021"/>
                </a:lnTo>
                <a:lnTo>
                  <a:pt x="1962101" y="1360132"/>
                </a:lnTo>
                <a:lnTo>
                  <a:pt x="1982724" y="1374647"/>
                </a:lnTo>
                <a:lnTo>
                  <a:pt x="1982724" y="1455061"/>
                </a:lnTo>
                <a:lnTo>
                  <a:pt x="2071878" y="14683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422902" y="5602223"/>
            <a:ext cx="2731135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Effects of infection on  periprosthetic osteolysis  (micro-CT</a:t>
            </a:r>
            <a:r>
              <a:rPr dirty="0" sz="1800" spc="-1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imaging)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85304" y="5253227"/>
            <a:ext cx="1114805" cy="1609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22554" y="3329940"/>
            <a:ext cx="1744218" cy="11193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40029" marR="5080" indent="-151765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The level of inflammation in the post-operative joints can  be measured in real-time by using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in vivo</a:t>
            </a:r>
            <a:r>
              <a:rPr dirty="0" spc="-45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5">
                <a:solidFill>
                  <a:srgbClr val="0000FF"/>
                </a:solidFill>
              </a:rPr>
              <a:t>fluorescence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07183" y="1378458"/>
            <a:ext cx="561403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imaging of EGFP neutrophil</a:t>
            </a:r>
            <a:r>
              <a:rPr dirty="0" sz="2400" spc="-1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infiltration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3000" y="1676400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0" y="0"/>
                </a:moveTo>
                <a:lnTo>
                  <a:pt x="0" y="76199"/>
                </a:lnTo>
                <a:lnTo>
                  <a:pt x="381000" y="76199"/>
                </a:lnTo>
                <a:lnTo>
                  <a:pt x="381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48428" y="1671827"/>
            <a:ext cx="391160" cy="543560"/>
          </a:xfrm>
          <a:custGeom>
            <a:avLst/>
            <a:gdLst/>
            <a:ahLst/>
            <a:cxnLst/>
            <a:rect l="l" t="t" r="r" b="b"/>
            <a:pathLst>
              <a:path w="391160" h="543560">
                <a:moveTo>
                  <a:pt x="390905" y="543305"/>
                </a:moveTo>
                <a:lnTo>
                  <a:pt x="390905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381000" y="9905"/>
                </a:lnTo>
                <a:lnTo>
                  <a:pt x="381000" y="4571"/>
                </a:lnTo>
                <a:lnTo>
                  <a:pt x="385572" y="9905"/>
                </a:lnTo>
                <a:lnTo>
                  <a:pt x="385572" y="543305"/>
                </a:lnTo>
                <a:lnTo>
                  <a:pt x="390905" y="543305"/>
                </a:lnTo>
                <a:close/>
              </a:path>
              <a:path w="391160" h="543560">
                <a:moveTo>
                  <a:pt x="9906" y="9905"/>
                </a:moveTo>
                <a:lnTo>
                  <a:pt x="9906" y="4571"/>
                </a:lnTo>
                <a:lnTo>
                  <a:pt x="4572" y="9905"/>
                </a:lnTo>
                <a:lnTo>
                  <a:pt x="9906" y="9905"/>
                </a:lnTo>
                <a:close/>
              </a:path>
              <a:path w="391160" h="543560">
                <a:moveTo>
                  <a:pt x="9906" y="533399"/>
                </a:moveTo>
                <a:lnTo>
                  <a:pt x="9906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6" y="533399"/>
                </a:lnTo>
                <a:close/>
              </a:path>
              <a:path w="391160" h="543560">
                <a:moveTo>
                  <a:pt x="385572" y="533399"/>
                </a:moveTo>
                <a:lnTo>
                  <a:pt x="4572" y="533399"/>
                </a:lnTo>
                <a:lnTo>
                  <a:pt x="9906" y="537971"/>
                </a:lnTo>
                <a:lnTo>
                  <a:pt x="9906" y="543305"/>
                </a:lnTo>
                <a:lnTo>
                  <a:pt x="381000" y="543305"/>
                </a:lnTo>
                <a:lnTo>
                  <a:pt x="381000" y="537971"/>
                </a:lnTo>
                <a:lnTo>
                  <a:pt x="385572" y="533399"/>
                </a:lnTo>
                <a:close/>
              </a:path>
              <a:path w="391160" h="543560">
                <a:moveTo>
                  <a:pt x="9906" y="543305"/>
                </a:moveTo>
                <a:lnTo>
                  <a:pt x="9906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6" y="543305"/>
                </a:lnTo>
                <a:close/>
              </a:path>
              <a:path w="391160" h="543560">
                <a:moveTo>
                  <a:pt x="385572" y="9905"/>
                </a:moveTo>
                <a:lnTo>
                  <a:pt x="381000" y="4571"/>
                </a:lnTo>
                <a:lnTo>
                  <a:pt x="381000" y="9905"/>
                </a:lnTo>
                <a:lnTo>
                  <a:pt x="385572" y="9905"/>
                </a:lnTo>
                <a:close/>
              </a:path>
              <a:path w="391160" h="543560">
                <a:moveTo>
                  <a:pt x="385572" y="533399"/>
                </a:moveTo>
                <a:lnTo>
                  <a:pt x="385572" y="9905"/>
                </a:lnTo>
                <a:lnTo>
                  <a:pt x="381000" y="9905"/>
                </a:lnTo>
                <a:lnTo>
                  <a:pt x="381000" y="533399"/>
                </a:lnTo>
                <a:lnTo>
                  <a:pt x="385572" y="533399"/>
                </a:lnTo>
                <a:close/>
              </a:path>
              <a:path w="391160" h="543560">
                <a:moveTo>
                  <a:pt x="385572" y="543305"/>
                </a:moveTo>
                <a:lnTo>
                  <a:pt x="385572" y="533399"/>
                </a:lnTo>
                <a:lnTo>
                  <a:pt x="381000" y="537971"/>
                </a:lnTo>
                <a:lnTo>
                  <a:pt x="381000" y="543305"/>
                </a:lnTo>
                <a:lnTo>
                  <a:pt x="385572" y="5433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09800" y="4160520"/>
            <a:ext cx="5562600" cy="2468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09800" y="1828800"/>
            <a:ext cx="2756916" cy="22722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23688" y="1876044"/>
            <a:ext cx="2602229" cy="22707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76800" y="1752600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457200" h="533400">
                <a:moveTo>
                  <a:pt x="0" y="0"/>
                </a:moveTo>
                <a:lnTo>
                  <a:pt x="0" y="533399"/>
                </a:lnTo>
                <a:lnTo>
                  <a:pt x="457200" y="533399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72228" y="1748027"/>
            <a:ext cx="467359" cy="543560"/>
          </a:xfrm>
          <a:custGeom>
            <a:avLst/>
            <a:gdLst/>
            <a:ahLst/>
            <a:cxnLst/>
            <a:rect l="l" t="t" r="r" b="b"/>
            <a:pathLst>
              <a:path w="467360" h="543560">
                <a:moveTo>
                  <a:pt x="467105" y="543305"/>
                </a:moveTo>
                <a:lnTo>
                  <a:pt x="467105" y="0"/>
                </a:lnTo>
                <a:lnTo>
                  <a:pt x="0" y="0"/>
                </a:lnTo>
                <a:lnTo>
                  <a:pt x="0" y="543305"/>
                </a:lnTo>
                <a:lnTo>
                  <a:pt x="4572" y="543305"/>
                </a:lnTo>
                <a:lnTo>
                  <a:pt x="4572" y="9905"/>
                </a:lnTo>
                <a:lnTo>
                  <a:pt x="9906" y="4571"/>
                </a:lnTo>
                <a:lnTo>
                  <a:pt x="9906" y="9905"/>
                </a:lnTo>
                <a:lnTo>
                  <a:pt x="457200" y="9905"/>
                </a:lnTo>
                <a:lnTo>
                  <a:pt x="457200" y="4571"/>
                </a:lnTo>
                <a:lnTo>
                  <a:pt x="461772" y="9905"/>
                </a:lnTo>
                <a:lnTo>
                  <a:pt x="461772" y="543305"/>
                </a:lnTo>
                <a:lnTo>
                  <a:pt x="467105" y="543305"/>
                </a:lnTo>
                <a:close/>
              </a:path>
              <a:path w="467360" h="543560">
                <a:moveTo>
                  <a:pt x="9906" y="9905"/>
                </a:moveTo>
                <a:lnTo>
                  <a:pt x="9906" y="4571"/>
                </a:lnTo>
                <a:lnTo>
                  <a:pt x="4572" y="9905"/>
                </a:lnTo>
                <a:lnTo>
                  <a:pt x="9906" y="9905"/>
                </a:lnTo>
                <a:close/>
              </a:path>
              <a:path w="467360" h="543560">
                <a:moveTo>
                  <a:pt x="9906" y="533399"/>
                </a:moveTo>
                <a:lnTo>
                  <a:pt x="9906" y="9905"/>
                </a:lnTo>
                <a:lnTo>
                  <a:pt x="4572" y="9905"/>
                </a:lnTo>
                <a:lnTo>
                  <a:pt x="4572" y="533399"/>
                </a:lnTo>
                <a:lnTo>
                  <a:pt x="9906" y="533399"/>
                </a:lnTo>
                <a:close/>
              </a:path>
              <a:path w="467360" h="543560">
                <a:moveTo>
                  <a:pt x="461772" y="533399"/>
                </a:moveTo>
                <a:lnTo>
                  <a:pt x="4572" y="533399"/>
                </a:lnTo>
                <a:lnTo>
                  <a:pt x="9906" y="537971"/>
                </a:lnTo>
                <a:lnTo>
                  <a:pt x="9906" y="543305"/>
                </a:lnTo>
                <a:lnTo>
                  <a:pt x="457200" y="543305"/>
                </a:lnTo>
                <a:lnTo>
                  <a:pt x="457200" y="537971"/>
                </a:lnTo>
                <a:lnTo>
                  <a:pt x="461772" y="533399"/>
                </a:lnTo>
                <a:close/>
              </a:path>
              <a:path w="467360" h="543560">
                <a:moveTo>
                  <a:pt x="9906" y="543305"/>
                </a:moveTo>
                <a:lnTo>
                  <a:pt x="9906" y="537971"/>
                </a:lnTo>
                <a:lnTo>
                  <a:pt x="4572" y="533399"/>
                </a:lnTo>
                <a:lnTo>
                  <a:pt x="4572" y="543305"/>
                </a:lnTo>
                <a:lnTo>
                  <a:pt x="9906" y="543305"/>
                </a:lnTo>
                <a:close/>
              </a:path>
              <a:path w="467360" h="543560">
                <a:moveTo>
                  <a:pt x="461772" y="9905"/>
                </a:moveTo>
                <a:lnTo>
                  <a:pt x="457200" y="4571"/>
                </a:lnTo>
                <a:lnTo>
                  <a:pt x="457200" y="9905"/>
                </a:lnTo>
                <a:lnTo>
                  <a:pt x="461772" y="9905"/>
                </a:lnTo>
                <a:close/>
              </a:path>
              <a:path w="467360" h="543560">
                <a:moveTo>
                  <a:pt x="461772" y="533399"/>
                </a:moveTo>
                <a:lnTo>
                  <a:pt x="461772" y="9905"/>
                </a:lnTo>
                <a:lnTo>
                  <a:pt x="457200" y="9905"/>
                </a:lnTo>
                <a:lnTo>
                  <a:pt x="457200" y="533399"/>
                </a:lnTo>
                <a:lnTo>
                  <a:pt x="461772" y="533399"/>
                </a:lnTo>
                <a:close/>
              </a:path>
              <a:path w="467360" h="543560">
                <a:moveTo>
                  <a:pt x="461772" y="543305"/>
                </a:moveTo>
                <a:lnTo>
                  <a:pt x="461772" y="533399"/>
                </a:lnTo>
                <a:lnTo>
                  <a:pt x="457200" y="537971"/>
                </a:lnTo>
                <a:lnTo>
                  <a:pt x="457200" y="543305"/>
                </a:lnTo>
                <a:lnTo>
                  <a:pt x="461772" y="5433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364739" y="6821678"/>
            <a:ext cx="538543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Bernthal, NM… </a:t>
            </a:r>
            <a:r>
              <a:rPr dirty="0" sz="1600" spc="-20" b="1">
                <a:latin typeface="Arial"/>
                <a:cs typeface="Arial"/>
              </a:rPr>
              <a:t>Miller, </a:t>
            </a:r>
            <a:r>
              <a:rPr dirty="0" sz="1600" spc="-5" b="1">
                <a:latin typeface="Arial"/>
                <a:cs typeface="Arial"/>
              </a:rPr>
              <a:t>LS. 2010. </a:t>
            </a:r>
            <a:r>
              <a:rPr dirty="0" sz="1600" b="1" i="1">
                <a:latin typeface="Arial"/>
                <a:cs typeface="Arial"/>
              </a:rPr>
              <a:t>PLOS ONE </a:t>
            </a:r>
            <a:r>
              <a:rPr dirty="0" sz="1600" spc="-5" b="1">
                <a:latin typeface="Arial"/>
                <a:cs typeface="Arial"/>
              </a:rPr>
              <a:t>5(9):</a:t>
            </a:r>
            <a:r>
              <a:rPr dirty="0" sz="1600" spc="6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e12580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3135" y="494538"/>
            <a:ext cx="6383655" cy="375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Monitoring differences in individual</a:t>
            </a:r>
            <a:r>
              <a:rPr dirty="0" spc="-8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animals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93339" y="7048245"/>
            <a:ext cx="443674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Niska, JA… </a:t>
            </a:r>
            <a:r>
              <a:rPr dirty="0" sz="1400" spc="-15">
                <a:latin typeface="Arial"/>
                <a:cs typeface="Arial"/>
              </a:rPr>
              <a:t>Miller, </a:t>
            </a:r>
            <a:r>
              <a:rPr dirty="0" sz="1400" spc="-5">
                <a:latin typeface="Arial"/>
                <a:cs typeface="Arial"/>
              </a:rPr>
              <a:t>LS. 2012. </a:t>
            </a:r>
            <a:r>
              <a:rPr dirty="0" sz="1400" spc="-5" i="1">
                <a:latin typeface="Arial"/>
                <a:cs typeface="Arial"/>
              </a:rPr>
              <a:t>PLOS ONE </a:t>
            </a:r>
            <a:r>
              <a:rPr dirty="0" sz="1400" spc="-5">
                <a:latin typeface="Arial"/>
                <a:cs typeface="Arial"/>
              </a:rPr>
              <a:t>7(10):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e47397.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918972"/>
            <a:ext cx="4603241" cy="59565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05400" y="838200"/>
            <a:ext cx="2362200" cy="1447800"/>
          </a:xfrm>
          <a:custGeom>
            <a:avLst/>
            <a:gdLst/>
            <a:ahLst/>
            <a:cxnLst/>
            <a:rect l="l" t="t" r="r" b="b"/>
            <a:pathLst>
              <a:path w="2362200" h="1447800">
                <a:moveTo>
                  <a:pt x="0" y="0"/>
                </a:moveTo>
                <a:lnTo>
                  <a:pt x="0" y="1447799"/>
                </a:lnTo>
                <a:lnTo>
                  <a:pt x="2362200" y="1447799"/>
                </a:lnTo>
                <a:lnTo>
                  <a:pt x="2362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100828" y="833627"/>
            <a:ext cx="2372360" cy="1457960"/>
          </a:xfrm>
          <a:custGeom>
            <a:avLst/>
            <a:gdLst/>
            <a:ahLst/>
            <a:cxnLst/>
            <a:rect l="l" t="t" r="r" b="b"/>
            <a:pathLst>
              <a:path w="2372359" h="1457960">
                <a:moveTo>
                  <a:pt x="2372106" y="1455420"/>
                </a:moveTo>
                <a:lnTo>
                  <a:pt x="2372106" y="2286"/>
                </a:lnTo>
                <a:lnTo>
                  <a:pt x="2369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1455420"/>
                </a:lnTo>
                <a:lnTo>
                  <a:pt x="2286" y="1457706"/>
                </a:lnTo>
                <a:lnTo>
                  <a:pt x="4572" y="1457706"/>
                </a:lnTo>
                <a:lnTo>
                  <a:pt x="4572" y="9906"/>
                </a:lnTo>
                <a:lnTo>
                  <a:pt x="9906" y="4572"/>
                </a:lnTo>
                <a:lnTo>
                  <a:pt x="9905" y="9906"/>
                </a:lnTo>
                <a:lnTo>
                  <a:pt x="2362200" y="9906"/>
                </a:lnTo>
                <a:lnTo>
                  <a:pt x="2362200" y="4572"/>
                </a:lnTo>
                <a:lnTo>
                  <a:pt x="2366772" y="9906"/>
                </a:lnTo>
                <a:lnTo>
                  <a:pt x="2366772" y="1457706"/>
                </a:lnTo>
                <a:lnTo>
                  <a:pt x="2369820" y="1457706"/>
                </a:lnTo>
                <a:lnTo>
                  <a:pt x="2372106" y="1455420"/>
                </a:lnTo>
                <a:close/>
              </a:path>
              <a:path w="2372359" h="1457960">
                <a:moveTo>
                  <a:pt x="9905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2372359" h="1457960">
                <a:moveTo>
                  <a:pt x="9905" y="144780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1447800"/>
                </a:lnTo>
                <a:lnTo>
                  <a:pt x="9905" y="1447800"/>
                </a:lnTo>
                <a:close/>
              </a:path>
              <a:path w="2372359" h="1457960">
                <a:moveTo>
                  <a:pt x="2366772" y="1447800"/>
                </a:moveTo>
                <a:lnTo>
                  <a:pt x="4572" y="1447800"/>
                </a:lnTo>
                <a:lnTo>
                  <a:pt x="9906" y="1452372"/>
                </a:lnTo>
                <a:lnTo>
                  <a:pt x="9905" y="1457706"/>
                </a:lnTo>
                <a:lnTo>
                  <a:pt x="2362200" y="1457706"/>
                </a:lnTo>
                <a:lnTo>
                  <a:pt x="2362200" y="1452372"/>
                </a:lnTo>
                <a:lnTo>
                  <a:pt x="2366772" y="1447800"/>
                </a:lnTo>
                <a:close/>
              </a:path>
              <a:path w="2372359" h="1457960">
                <a:moveTo>
                  <a:pt x="9905" y="1457706"/>
                </a:moveTo>
                <a:lnTo>
                  <a:pt x="9906" y="1452372"/>
                </a:lnTo>
                <a:lnTo>
                  <a:pt x="4572" y="1447800"/>
                </a:lnTo>
                <a:lnTo>
                  <a:pt x="4572" y="1457706"/>
                </a:lnTo>
                <a:lnTo>
                  <a:pt x="9905" y="1457706"/>
                </a:lnTo>
                <a:close/>
              </a:path>
              <a:path w="2372359" h="1457960">
                <a:moveTo>
                  <a:pt x="2366772" y="9906"/>
                </a:moveTo>
                <a:lnTo>
                  <a:pt x="2362200" y="4572"/>
                </a:lnTo>
                <a:lnTo>
                  <a:pt x="2362200" y="9906"/>
                </a:lnTo>
                <a:lnTo>
                  <a:pt x="2366772" y="9906"/>
                </a:lnTo>
                <a:close/>
              </a:path>
              <a:path w="2372359" h="1457960">
                <a:moveTo>
                  <a:pt x="2366772" y="1447800"/>
                </a:moveTo>
                <a:lnTo>
                  <a:pt x="2366772" y="9906"/>
                </a:lnTo>
                <a:lnTo>
                  <a:pt x="2362200" y="9906"/>
                </a:lnTo>
                <a:lnTo>
                  <a:pt x="2362200" y="1447800"/>
                </a:lnTo>
                <a:lnTo>
                  <a:pt x="2366772" y="1447800"/>
                </a:lnTo>
                <a:close/>
              </a:path>
              <a:path w="2372359" h="1457960">
                <a:moveTo>
                  <a:pt x="2366772" y="1457706"/>
                </a:moveTo>
                <a:lnTo>
                  <a:pt x="2366772" y="1447800"/>
                </a:lnTo>
                <a:lnTo>
                  <a:pt x="2362200" y="1452372"/>
                </a:lnTo>
                <a:lnTo>
                  <a:pt x="2362200" y="1457706"/>
                </a:lnTo>
                <a:lnTo>
                  <a:pt x="2366772" y="14577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99004" y="2544317"/>
            <a:ext cx="3058160" cy="532765"/>
          </a:xfrm>
          <a:custGeom>
            <a:avLst/>
            <a:gdLst/>
            <a:ahLst/>
            <a:cxnLst/>
            <a:rect l="l" t="t" r="r" b="b"/>
            <a:pathLst>
              <a:path w="3058160" h="532764">
                <a:moveTo>
                  <a:pt x="3057906" y="503682"/>
                </a:moveTo>
                <a:lnTo>
                  <a:pt x="3057906" y="28194"/>
                </a:lnTo>
                <a:lnTo>
                  <a:pt x="3055631" y="17359"/>
                </a:lnTo>
                <a:lnTo>
                  <a:pt x="3049428" y="8382"/>
                </a:lnTo>
                <a:lnTo>
                  <a:pt x="3040225" y="2262"/>
                </a:lnTo>
                <a:lnTo>
                  <a:pt x="3028950" y="0"/>
                </a:lnTo>
                <a:lnTo>
                  <a:pt x="28956" y="0"/>
                </a:lnTo>
                <a:lnTo>
                  <a:pt x="17680" y="2262"/>
                </a:lnTo>
                <a:lnTo>
                  <a:pt x="8477" y="8382"/>
                </a:lnTo>
                <a:lnTo>
                  <a:pt x="2274" y="17359"/>
                </a:lnTo>
                <a:lnTo>
                  <a:pt x="0" y="28194"/>
                </a:lnTo>
                <a:lnTo>
                  <a:pt x="0" y="503682"/>
                </a:lnTo>
                <a:lnTo>
                  <a:pt x="2274" y="514957"/>
                </a:lnTo>
                <a:lnTo>
                  <a:pt x="8477" y="524160"/>
                </a:lnTo>
                <a:lnTo>
                  <a:pt x="17680" y="530363"/>
                </a:lnTo>
                <a:lnTo>
                  <a:pt x="28956" y="532638"/>
                </a:lnTo>
                <a:lnTo>
                  <a:pt x="28956" y="57150"/>
                </a:lnTo>
                <a:lnTo>
                  <a:pt x="57150" y="28194"/>
                </a:lnTo>
                <a:lnTo>
                  <a:pt x="57149" y="57150"/>
                </a:lnTo>
                <a:lnTo>
                  <a:pt x="3000756" y="57150"/>
                </a:lnTo>
                <a:lnTo>
                  <a:pt x="3000756" y="28194"/>
                </a:lnTo>
                <a:lnTo>
                  <a:pt x="3028950" y="57150"/>
                </a:lnTo>
                <a:lnTo>
                  <a:pt x="3028950" y="532638"/>
                </a:lnTo>
                <a:lnTo>
                  <a:pt x="3040225" y="530363"/>
                </a:lnTo>
                <a:lnTo>
                  <a:pt x="3049428" y="524160"/>
                </a:lnTo>
                <a:lnTo>
                  <a:pt x="3055631" y="514957"/>
                </a:lnTo>
                <a:lnTo>
                  <a:pt x="3057906" y="503682"/>
                </a:lnTo>
                <a:close/>
              </a:path>
              <a:path w="3058160" h="532764">
                <a:moveTo>
                  <a:pt x="57149" y="57150"/>
                </a:moveTo>
                <a:lnTo>
                  <a:pt x="57150" y="28194"/>
                </a:lnTo>
                <a:lnTo>
                  <a:pt x="28956" y="57150"/>
                </a:lnTo>
                <a:lnTo>
                  <a:pt x="57149" y="57150"/>
                </a:lnTo>
                <a:close/>
              </a:path>
              <a:path w="3058160" h="532764">
                <a:moveTo>
                  <a:pt x="57149" y="475488"/>
                </a:moveTo>
                <a:lnTo>
                  <a:pt x="57149" y="57150"/>
                </a:lnTo>
                <a:lnTo>
                  <a:pt x="28956" y="57150"/>
                </a:lnTo>
                <a:lnTo>
                  <a:pt x="28956" y="475488"/>
                </a:lnTo>
                <a:lnTo>
                  <a:pt x="57149" y="475488"/>
                </a:lnTo>
                <a:close/>
              </a:path>
              <a:path w="3058160" h="532764">
                <a:moveTo>
                  <a:pt x="3028950" y="475488"/>
                </a:moveTo>
                <a:lnTo>
                  <a:pt x="28956" y="475488"/>
                </a:lnTo>
                <a:lnTo>
                  <a:pt x="57150" y="503682"/>
                </a:lnTo>
                <a:lnTo>
                  <a:pt x="57149" y="532638"/>
                </a:lnTo>
                <a:lnTo>
                  <a:pt x="3000756" y="532638"/>
                </a:lnTo>
                <a:lnTo>
                  <a:pt x="3000756" y="503682"/>
                </a:lnTo>
                <a:lnTo>
                  <a:pt x="3028950" y="475488"/>
                </a:lnTo>
                <a:close/>
              </a:path>
              <a:path w="3058160" h="532764">
                <a:moveTo>
                  <a:pt x="57149" y="532638"/>
                </a:moveTo>
                <a:lnTo>
                  <a:pt x="57150" y="503682"/>
                </a:lnTo>
                <a:lnTo>
                  <a:pt x="28956" y="475488"/>
                </a:lnTo>
                <a:lnTo>
                  <a:pt x="28956" y="532638"/>
                </a:lnTo>
                <a:lnTo>
                  <a:pt x="57149" y="532638"/>
                </a:lnTo>
                <a:close/>
              </a:path>
              <a:path w="3058160" h="532764">
                <a:moveTo>
                  <a:pt x="3028950" y="57150"/>
                </a:moveTo>
                <a:lnTo>
                  <a:pt x="3000756" y="28194"/>
                </a:lnTo>
                <a:lnTo>
                  <a:pt x="3000756" y="57150"/>
                </a:lnTo>
                <a:lnTo>
                  <a:pt x="3028950" y="57150"/>
                </a:lnTo>
                <a:close/>
              </a:path>
              <a:path w="3058160" h="532764">
                <a:moveTo>
                  <a:pt x="3028950" y="475488"/>
                </a:moveTo>
                <a:lnTo>
                  <a:pt x="3028950" y="57150"/>
                </a:lnTo>
                <a:lnTo>
                  <a:pt x="3000756" y="57150"/>
                </a:lnTo>
                <a:lnTo>
                  <a:pt x="3000756" y="475488"/>
                </a:lnTo>
                <a:lnTo>
                  <a:pt x="3028950" y="475488"/>
                </a:lnTo>
                <a:close/>
              </a:path>
              <a:path w="3058160" h="532764">
                <a:moveTo>
                  <a:pt x="3028950" y="532638"/>
                </a:moveTo>
                <a:lnTo>
                  <a:pt x="3028950" y="475488"/>
                </a:lnTo>
                <a:lnTo>
                  <a:pt x="3000756" y="503682"/>
                </a:lnTo>
                <a:lnTo>
                  <a:pt x="3000756" y="532638"/>
                </a:lnTo>
                <a:lnTo>
                  <a:pt x="3028950" y="5326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27953" y="2689312"/>
            <a:ext cx="704215" cy="257175"/>
          </a:xfrm>
          <a:custGeom>
            <a:avLst/>
            <a:gdLst/>
            <a:ahLst/>
            <a:cxnLst/>
            <a:rect l="l" t="t" r="r" b="b"/>
            <a:pathLst>
              <a:path w="704214" h="257175">
                <a:moveTo>
                  <a:pt x="590305" y="129903"/>
                </a:moveTo>
                <a:lnTo>
                  <a:pt x="541187" y="100388"/>
                </a:lnTo>
                <a:lnTo>
                  <a:pt x="762" y="92749"/>
                </a:lnTo>
                <a:lnTo>
                  <a:pt x="0" y="149899"/>
                </a:lnTo>
                <a:lnTo>
                  <a:pt x="541275" y="157550"/>
                </a:lnTo>
                <a:lnTo>
                  <a:pt x="590305" y="129903"/>
                </a:lnTo>
                <a:close/>
              </a:path>
              <a:path w="704214" h="257175">
                <a:moveTo>
                  <a:pt x="647700" y="163491"/>
                </a:moveTo>
                <a:lnTo>
                  <a:pt x="647700" y="101893"/>
                </a:lnTo>
                <a:lnTo>
                  <a:pt x="646938" y="159043"/>
                </a:lnTo>
                <a:lnTo>
                  <a:pt x="541275" y="157550"/>
                </a:lnTo>
                <a:lnTo>
                  <a:pt x="460248" y="203239"/>
                </a:lnTo>
                <a:lnTo>
                  <a:pt x="451615" y="210597"/>
                </a:lnTo>
                <a:lnTo>
                  <a:pt x="446627" y="220384"/>
                </a:lnTo>
                <a:lnTo>
                  <a:pt x="445781" y="231314"/>
                </a:lnTo>
                <a:lnTo>
                  <a:pt x="449580" y="242101"/>
                </a:lnTo>
                <a:lnTo>
                  <a:pt x="456938" y="250745"/>
                </a:lnTo>
                <a:lnTo>
                  <a:pt x="466725" y="255817"/>
                </a:lnTo>
                <a:lnTo>
                  <a:pt x="477654" y="256889"/>
                </a:lnTo>
                <a:lnTo>
                  <a:pt x="488442" y="253531"/>
                </a:lnTo>
                <a:lnTo>
                  <a:pt x="647700" y="163491"/>
                </a:lnTo>
                <a:close/>
              </a:path>
              <a:path w="704214" h="257175">
                <a:moveTo>
                  <a:pt x="704088" y="131611"/>
                </a:moveTo>
                <a:lnTo>
                  <a:pt x="492252" y="3595"/>
                </a:lnTo>
                <a:lnTo>
                  <a:pt x="481453" y="0"/>
                </a:lnTo>
                <a:lnTo>
                  <a:pt x="470439" y="547"/>
                </a:lnTo>
                <a:lnTo>
                  <a:pt x="460426" y="5095"/>
                </a:lnTo>
                <a:lnTo>
                  <a:pt x="452628" y="13501"/>
                </a:lnTo>
                <a:lnTo>
                  <a:pt x="448710" y="24300"/>
                </a:lnTo>
                <a:lnTo>
                  <a:pt x="449294" y="35313"/>
                </a:lnTo>
                <a:lnTo>
                  <a:pt x="454021" y="45327"/>
                </a:lnTo>
                <a:lnTo>
                  <a:pt x="462534" y="53125"/>
                </a:lnTo>
                <a:lnTo>
                  <a:pt x="541187" y="100388"/>
                </a:lnTo>
                <a:lnTo>
                  <a:pt x="647700" y="101893"/>
                </a:lnTo>
                <a:lnTo>
                  <a:pt x="647700" y="163491"/>
                </a:lnTo>
                <a:lnTo>
                  <a:pt x="704088" y="131611"/>
                </a:lnTo>
                <a:close/>
              </a:path>
              <a:path w="704214" h="257175">
                <a:moveTo>
                  <a:pt x="647700" y="101893"/>
                </a:moveTo>
                <a:lnTo>
                  <a:pt x="541187" y="100388"/>
                </a:lnTo>
                <a:lnTo>
                  <a:pt x="590305" y="129903"/>
                </a:lnTo>
                <a:lnTo>
                  <a:pt x="633222" y="105703"/>
                </a:lnTo>
                <a:lnTo>
                  <a:pt x="633222" y="158849"/>
                </a:lnTo>
                <a:lnTo>
                  <a:pt x="646938" y="159043"/>
                </a:lnTo>
                <a:lnTo>
                  <a:pt x="647700" y="101893"/>
                </a:lnTo>
                <a:close/>
              </a:path>
              <a:path w="704214" h="257175">
                <a:moveTo>
                  <a:pt x="633222" y="158849"/>
                </a:moveTo>
                <a:lnTo>
                  <a:pt x="633222" y="105703"/>
                </a:lnTo>
                <a:lnTo>
                  <a:pt x="632460" y="155233"/>
                </a:lnTo>
                <a:lnTo>
                  <a:pt x="590305" y="129903"/>
                </a:lnTo>
                <a:lnTo>
                  <a:pt x="541275" y="157550"/>
                </a:lnTo>
                <a:lnTo>
                  <a:pt x="633222" y="158849"/>
                </a:lnTo>
                <a:close/>
              </a:path>
              <a:path w="704214" h="257175">
                <a:moveTo>
                  <a:pt x="633222" y="105703"/>
                </a:moveTo>
                <a:lnTo>
                  <a:pt x="590305" y="129903"/>
                </a:lnTo>
                <a:lnTo>
                  <a:pt x="632460" y="155233"/>
                </a:lnTo>
                <a:lnTo>
                  <a:pt x="633222" y="10570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99004" y="4066794"/>
            <a:ext cx="3042285" cy="532765"/>
          </a:xfrm>
          <a:custGeom>
            <a:avLst/>
            <a:gdLst/>
            <a:ahLst/>
            <a:cxnLst/>
            <a:rect l="l" t="t" r="r" b="b"/>
            <a:pathLst>
              <a:path w="3042285" h="532764">
                <a:moveTo>
                  <a:pt x="3041904" y="504444"/>
                </a:moveTo>
                <a:lnTo>
                  <a:pt x="3041904" y="28956"/>
                </a:lnTo>
                <a:lnTo>
                  <a:pt x="3039641" y="17680"/>
                </a:lnTo>
                <a:lnTo>
                  <a:pt x="3033522" y="8477"/>
                </a:lnTo>
                <a:lnTo>
                  <a:pt x="3024544" y="2274"/>
                </a:lnTo>
                <a:lnTo>
                  <a:pt x="3013710" y="0"/>
                </a:lnTo>
                <a:lnTo>
                  <a:pt x="28956" y="0"/>
                </a:lnTo>
                <a:lnTo>
                  <a:pt x="17680" y="2274"/>
                </a:lnTo>
                <a:lnTo>
                  <a:pt x="8477" y="8477"/>
                </a:lnTo>
                <a:lnTo>
                  <a:pt x="2274" y="17680"/>
                </a:lnTo>
                <a:lnTo>
                  <a:pt x="0" y="28956"/>
                </a:lnTo>
                <a:lnTo>
                  <a:pt x="0" y="504444"/>
                </a:lnTo>
                <a:lnTo>
                  <a:pt x="2274" y="515278"/>
                </a:lnTo>
                <a:lnTo>
                  <a:pt x="8477" y="524256"/>
                </a:lnTo>
                <a:lnTo>
                  <a:pt x="17680" y="530375"/>
                </a:lnTo>
                <a:lnTo>
                  <a:pt x="28956" y="532638"/>
                </a:lnTo>
                <a:lnTo>
                  <a:pt x="28956" y="57150"/>
                </a:lnTo>
                <a:lnTo>
                  <a:pt x="57150" y="28956"/>
                </a:lnTo>
                <a:lnTo>
                  <a:pt x="57150" y="57150"/>
                </a:lnTo>
                <a:lnTo>
                  <a:pt x="2984754" y="57150"/>
                </a:lnTo>
                <a:lnTo>
                  <a:pt x="2984754" y="28956"/>
                </a:lnTo>
                <a:lnTo>
                  <a:pt x="3013710" y="57150"/>
                </a:lnTo>
                <a:lnTo>
                  <a:pt x="3013710" y="532638"/>
                </a:lnTo>
                <a:lnTo>
                  <a:pt x="3024544" y="530375"/>
                </a:lnTo>
                <a:lnTo>
                  <a:pt x="3033522" y="524256"/>
                </a:lnTo>
                <a:lnTo>
                  <a:pt x="3039641" y="515278"/>
                </a:lnTo>
                <a:lnTo>
                  <a:pt x="3041904" y="504444"/>
                </a:lnTo>
                <a:close/>
              </a:path>
              <a:path w="3042285" h="532764">
                <a:moveTo>
                  <a:pt x="57150" y="57150"/>
                </a:moveTo>
                <a:lnTo>
                  <a:pt x="57150" y="28956"/>
                </a:lnTo>
                <a:lnTo>
                  <a:pt x="28956" y="57150"/>
                </a:lnTo>
                <a:lnTo>
                  <a:pt x="57150" y="57150"/>
                </a:lnTo>
                <a:close/>
              </a:path>
              <a:path w="3042285" h="532764">
                <a:moveTo>
                  <a:pt x="57150" y="475488"/>
                </a:moveTo>
                <a:lnTo>
                  <a:pt x="57150" y="57150"/>
                </a:lnTo>
                <a:lnTo>
                  <a:pt x="28956" y="57150"/>
                </a:lnTo>
                <a:lnTo>
                  <a:pt x="28956" y="475488"/>
                </a:lnTo>
                <a:lnTo>
                  <a:pt x="57150" y="475488"/>
                </a:lnTo>
                <a:close/>
              </a:path>
              <a:path w="3042285" h="532764">
                <a:moveTo>
                  <a:pt x="3013710" y="475488"/>
                </a:moveTo>
                <a:lnTo>
                  <a:pt x="28956" y="475488"/>
                </a:lnTo>
                <a:lnTo>
                  <a:pt x="57150" y="504444"/>
                </a:lnTo>
                <a:lnTo>
                  <a:pt x="57149" y="532638"/>
                </a:lnTo>
                <a:lnTo>
                  <a:pt x="2984754" y="532638"/>
                </a:lnTo>
                <a:lnTo>
                  <a:pt x="2984754" y="504444"/>
                </a:lnTo>
                <a:lnTo>
                  <a:pt x="3013710" y="475488"/>
                </a:lnTo>
                <a:close/>
              </a:path>
              <a:path w="3042285" h="532764">
                <a:moveTo>
                  <a:pt x="57149" y="532638"/>
                </a:moveTo>
                <a:lnTo>
                  <a:pt x="57150" y="504444"/>
                </a:lnTo>
                <a:lnTo>
                  <a:pt x="28956" y="475488"/>
                </a:lnTo>
                <a:lnTo>
                  <a:pt x="28956" y="532638"/>
                </a:lnTo>
                <a:lnTo>
                  <a:pt x="57149" y="532638"/>
                </a:lnTo>
                <a:close/>
              </a:path>
              <a:path w="3042285" h="532764">
                <a:moveTo>
                  <a:pt x="3013710" y="57150"/>
                </a:moveTo>
                <a:lnTo>
                  <a:pt x="2984754" y="28956"/>
                </a:lnTo>
                <a:lnTo>
                  <a:pt x="2984754" y="57150"/>
                </a:lnTo>
                <a:lnTo>
                  <a:pt x="3013710" y="57150"/>
                </a:lnTo>
                <a:close/>
              </a:path>
              <a:path w="3042285" h="532764">
                <a:moveTo>
                  <a:pt x="3013710" y="475488"/>
                </a:moveTo>
                <a:lnTo>
                  <a:pt x="3013710" y="57150"/>
                </a:lnTo>
                <a:lnTo>
                  <a:pt x="2984754" y="57150"/>
                </a:lnTo>
                <a:lnTo>
                  <a:pt x="2984754" y="475488"/>
                </a:lnTo>
                <a:lnTo>
                  <a:pt x="3013710" y="475488"/>
                </a:lnTo>
                <a:close/>
              </a:path>
              <a:path w="3042285" h="532764">
                <a:moveTo>
                  <a:pt x="3013710" y="532638"/>
                </a:moveTo>
                <a:lnTo>
                  <a:pt x="3013710" y="475488"/>
                </a:lnTo>
                <a:lnTo>
                  <a:pt x="2984754" y="504444"/>
                </a:lnTo>
                <a:lnTo>
                  <a:pt x="2984754" y="532638"/>
                </a:lnTo>
                <a:lnTo>
                  <a:pt x="3013710" y="5326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11952" y="4212228"/>
            <a:ext cx="761365" cy="257175"/>
          </a:xfrm>
          <a:custGeom>
            <a:avLst/>
            <a:gdLst/>
            <a:ahLst/>
            <a:cxnLst/>
            <a:rect l="l" t="t" r="r" b="b"/>
            <a:pathLst>
              <a:path w="761364" h="257175">
                <a:moveTo>
                  <a:pt x="648109" y="129855"/>
                </a:moveTo>
                <a:lnTo>
                  <a:pt x="599647" y="100735"/>
                </a:lnTo>
                <a:lnTo>
                  <a:pt x="762" y="92309"/>
                </a:lnTo>
                <a:lnTo>
                  <a:pt x="0" y="149459"/>
                </a:lnTo>
                <a:lnTo>
                  <a:pt x="598413" y="157878"/>
                </a:lnTo>
                <a:lnTo>
                  <a:pt x="648109" y="129855"/>
                </a:lnTo>
                <a:close/>
              </a:path>
              <a:path w="761364" h="257175">
                <a:moveTo>
                  <a:pt x="704850" y="163051"/>
                </a:moveTo>
                <a:lnTo>
                  <a:pt x="704850" y="102215"/>
                </a:lnTo>
                <a:lnTo>
                  <a:pt x="704088" y="159365"/>
                </a:lnTo>
                <a:lnTo>
                  <a:pt x="598413" y="157878"/>
                </a:lnTo>
                <a:lnTo>
                  <a:pt x="517398" y="203561"/>
                </a:lnTo>
                <a:lnTo>
                  <a:pt x="508873" y="210919"/>
                </a:lnTo>
                <a:lnTo>
                  <a:pt x="504063" y="220706"/>
                </a:lnTo>
                <a:lnTo>
                  <a:pt x="503253" y="231636"/>
                </a:lnTo>
                <a:lnTo>
                  <a:pt x="506730" y="242423"/>
                </a:lnTo>
                <a:lnTo>
                  <a:pt x="514088" y="250948"/>
                </a:lnTo>
                <a:lnTo>
                  <a:pt x="523875" y="255758"/>
                </a:lnTo>
                <a:lnTo>
                  <a:pt x="534804" y="256567"/>
                </a:lnTo>
                <a:lnTo>
                  <a:pt x="545592" y="253091"/>
                </a:lnTo>
                <a:lnTo>
                  <a:pt x="704850" y="163051"/>
                </a:lnTo>
                <a:close/>
              </a:path>
              <a:path w="761364" h="257175">
                <a:moveTo>
                  <a:pt x="761238" y="131171"/>
                </a:moveTo>
                <a:lnTo>
                  <a:pt x="549402" y="3917"/>
                </a:lnTo>
                <a:lnTo>
                  <a:pt x="538603" y="0"/>
                </a:lnTo>
                <a:lnTo>
                  <a:pt x="527589" y="583"/>
                </a:lnTo>
                <a:lnTo>
                  <a:pt x="517576" y="5310"/>
                </a:lnTo>
                <a:lnTo>
                  <a:pt x="509778" y="13823"/>
                </a:lnTo>
                <a:lnTo>
                  <a:pt x="506182" y="24181"/>
                </a:lnTo>
                <a:lnTo>
                  <a:pt x="506730" y="34968"/>
                </a:lnTo>
                <a:lnTo>
                  <a:pt x="511278" y="44898"/>
                </a:lnTo>
                <a:lnTo>
                  <a:pt x="519684" y="52685"/>
                </a:lnTo>
                <a:lnTo>
                  <a:pt x="599647" y="100735"/>
                </a:lnTo>
                <a:lnTo>
                  <a:pt x="704850" y="102215"/>
                </a:lnTo>
                <a:lnTo>
                  <a:pt x="704850" y="163051"/>
                </a:lnTo>
                <a:lnTo>
                  <a:pt x="761238" y="131171"/>
                </a:lnTo>
                <a:close/>
              </a:path>
              <a:path w="761364" h="257175">
                <a:moveTo>
                  <a:pt x="690372" y="159172"/>
                </a:moveTo>
                <a:lnTo>
                  <a:pt x="690372" y="106025"/>
                </a:lnTo>
                <a:lnTo>
                  <a:pt x="689610" y="154793"/>
                </a:lnTo>
                <a:lnTo>
                  <a:pt x="648109" y="129855"/>
                </a:lnTo>
                <a:lnTo>
                  <a:pt x="598413" y="157878"/>
                </a:lnTo>
                <a:lnTo>
                  <a:pt x="690372" y="159172"/>
                </a:lnTo>
                <a:close/>
              </a:path>
              <a:path w="761364" h="257175">
                <a:moveTo>
                  <a:pt x="704850" y="102215"/>
                </a:moveTo>
                <a:lnTo>
                  <a:pt x="599647" y="100735"/>
                </a:lnTo>
                <a:lnTo>
                  <a:pt x="648109" y="129855"/>
                </a:lnTo>
                <a:lnTo>
                  <a:pt x="690372" y="106025"/>
                </a:lnTo>
                <a:lnTo>
                  <a:pt x="690372" y="159172"/>
                </a:lnTo>
                <a:lnTo>
                  <a:pt x="704088" y="159365"/>
                </a:lnTo>
                <a:lnTo>
                  <a:pt x="704850" y="102215"/>
                </a:lnTo>
                <a:close/>
              </a:path>
              <a:path w="761364" h="257175">
                <a:moveTo>
                  <a:pt x="690372" y="106025"/>
                </a:moveTo>
                <a:lnTo>
                  <a:pt x="648109" y="129855"/>
                </a:lnTo>
                <a:lnTo>
                  <a:pt x="689610" y="154793"/>
                </a:lnTo>
                <a:lnTo>
                  <a:pt x="690372" y="10602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99004" y="3074670"/>
            <a:ext cx="3058160" cy="532765"/>
          </a:xfrm>
          <a:custGeom>
            <a:avLst/>
            <a:gdLst/>
            <a:ahLst/>
            <a:cxnLst/>
            <a:rect l="l" t="t" r="r" b="b"/>
            <a:pathLst>
              <a:path w="3058160" h="532764">
                <a:moveTo>
                  <a:pt x="3057906" y="504444"/>
                </a:moveTo>
                <a:lnTo>
                  <a:pt x="3057906" y="28956"/>
                </a:lnTo>
                <a:lnTo>
                  <a:pt x="3055631" y="17680"/>
                </a:lnTo>
                <a:lnTo>
                  <a:pt x="3049428" y="8477"/>
                </a:lnTo>
                <a:lnTo>
                  <a:pt x="3040225" y="2274"/>
                </a:lnTo>
                <a:lnTo>
                  <a:pt x="3028950" y="0"/>
                </a:lnTo>
                <a:lnTo>
                  <a:pt x="28956" y="0"/>
                </a:lnTo>
                <a:lnTo>
                  <a:pt x="17680" y="2274"/>
                </a:lnTo>
                <a:lnTo>
                  <a:pt x="8477" y="8477"/>
                </a:lnTo>
                <a:lnTo>
                  <a:pt x="2274" y="17680"/>
                </a:lnTo>
                <a:lnTo>
                  <a:pt x="0" y="28956"/>
                </a:lnTo>
                <a:lnTo>
                  <a:pt x="0" y="504444"/>
                </a:lnTo>
                <a:lnTo>
                  <a:pt x="2274" y="515600"/>
                </a:lnTo>
                <a:lnTo>
                  <a:pt x="8477" y="524541"/>
                </a:lnTo>
                <a:lnTo>
                  <a:pt x="17680" y="530482"/>
                </a:lnTo>
                <a:lnTo>
                  <a:pt x="28956" y="532638"/>
                </a:lnTo>
                <a:lnTo>
                  <a:pt x="28956" y="57150"/>
                </a:lnTo>
                <a:lnTo>
                  <a:pt x="57150" y="28956"/>
                </a:lnTo>
                <a:lnTo>
                  <a:pt x="57149" y="57150"/>
                </a:lnTo>
                <a:lnTo>
                  <a:pt x="3000756" y="57150"/>
                </a:lnTo>
                <a:lnTo>
                  <a:pt x="3000756" y="28956"/>
                </a:lnTo>
                <a:lnTo>
                  <a:pt x="3028950" y="57150"/>
                </a:lnTo>
                <a:lnTo>
                  <a:pt x="3028950" y="532638"/>
                </a:lnTo>
                <a:lnTo>
                  <a:pt x="3040225" y="530482"/>
                </a:lnTo>
                <a:lnTo>
                  <a:pt x="3049428" y="524541"/>
                </a:lnTo>
                <a:lnTo>
                  <a:pt x="3055631" y="515600"/>
                </a:lnTo>
                <a:lnTo>
                  <a:pt x="3057906" y="504444"/>
                </a:lnTo>
                <a:close/>
              </a:path>
              <a:path w="3058160" h="532764">
                <a:moveTo>
                  <a:pt x="57149" y="57150"/>
                </a:moveTo>
                <a:lnTo>
                  <a:pt x="57150" y="28956"/>
                </a:lnTo>
                <a:lnTo>
                  <a:pt x="28956" y="57150"/>
                </a:lnTo>
                <a:lnTo>
                  <a:pt x="57149" y="57150"/>
                </a:lnTo>
                <a:close/>
              </a:path>
              <a:path w="3058160" h="532764">
                <a:moveTo>
                  <a:pt x="57149" y="475488"/>
                </a:moveTo>
                <a:lnTo>
                  <a:pt x="57149" y="57150"/>
                </a:lnTo>
                <a:lnTo>
                  <a:pt x="28956" y="57150"/>
                </a:lnTo>
                <a:lnTo>
                  <a:pt x="28956" y="475488"/>
                </a:lnTo>
                <a:lnTo>
                  <a:pt x="57149" y="475488"/>
                </a:lnTo>
                <a:close/>
              </a:path>
              <a:path w="3058160" h="532764">
                <a:moveTo>
                  <a:pt x="3028950" y="475488"/>
                </a:moveTo>
                <a:lnTo>
                  <a:pt x="28956" y="475488"/>
                </a:lnTo>
                <a:lnTo>
                  <a:pt x="57150" y="504444"/>
                </a:lnTo>
                <a:lnTo>
                  <a:pt x="57149" y="532638"/>
                </a:lnTo>
                <a:lnTo>
                  <a:pt x="3000756" y="532638"/>
                </a:lnTo>
                <a:lnTo>
                  <a:pt x="3000756" y="504444"/>
                </a:lnTo>
                <a:lnTo>
                  <a:pt x="3028950" y="475488"/>
                </a:lnTo>
                <a:close/>
              </a:path>
              <a:path w="3058160" h="532764">
                <a:moveTo>
                  <a:pt x="57149" y="532638"/>
                </a:moveTo>
                <a:lnTo>
                  <a:pt x="57150" y="504444"/>
                </a:lnTo>
                <a:lnTo>
                  <a:pt x="28956" y="475488"/>
                </a:lnTo>
                <a:lnTo>
                  <a:pt x="28956" y="532638"/>
                </a:lnTo>
                <a:lnTo>
                  <a:pt x="57149" y="532638"/>
                </a:lnTo>
                <a:close/>
              </a:path>
              <a:path w="3058160" h="532764">
                <a:moveTo>
                  <a:pt x="3028950" y="57150"/>
                </a:moveTo>
                <a:lnTo>
                  <a:pt x="3000756" y="28956"/>
                </a:lnTo>
                <a:lnTo>
                  <a:pt x="3000756" y="57150"/>
                </a:lnTo>
                <a:lnTo>
                  <a:pt x="3028950" y="57150"/>
                </a:lnTo>
                <a:close/>
              </a:path>
              <a:path w="3058160" h="532764">
                <a:moveTo>
                  <a:pt x="3028950" y="475488"/>
                </a:moveTo>
                <a:lnTo>
                  <a:pt x="3028950" y="57150"/>
                </a:lnTo>
                <a:lnTo>
                  <a:pt x="3000756" y="57150"/>
                </a:lnTo>
                <a:lnTo>
                  <a:pt x="3000756" y="475488"/>
                </a:lnTo>
                <a:lnTo>
                  <a:pt x="3028950" y="475488"/>
                </a:lnTo>
                <a:close/>
              </a:path>
              <a:path w="3058160" h="532764">
                <a:moveTo>
                  <a:pt x="3028950" y="532638"/>
                </a:moveTo>
                <a:lnTo>
                  <a:pt x="3028950" y="475488"/>
                </a:lnTo>
                <a:lnTo>
                  <a:pt x="3000756" y="504444"/>
                </a:lnTo>
                <a:lnTo>
                  <a:pt x="3000756" y="532638"/>
                </a:lnTo>
                <a:lnTo>
                  <a:pt x="3028950" y="53263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27953" y="3206829"/>
            <a:ext cx="559435" cy="257175"/>
          </a:xfrm>
          <a:custGeom>
            <a:avLst/>
            <a:gdLst/>
            <a:ahLst/>
            <a:cxnLst/>
            <a:rect l="l" t="t" r="r" b="b"/>
            <a:pathLst>
              <a:path w="559435" h="257175">
                <a:moveTo>
                  <a:pt x="446179" y="126136"/>
                </a:moveTo>
                <a:lnTo>
                  <a:pt x="396539" y="98363"/>
                </a:lnTo>
                <a:lnTo>
                  <a:pt x="0" y="105584"/>
                </a:lnTo>
                <a:lnTo>
                  <a:pt x="762" y="162734"/>
                </a:lnTo>
                <a:lnTo>
                  <a:pt x="397662" y="155507"/>
                </a:lnTo>
                <a:lnTo>
                  <a:pt x="446179" y="126136"/>
                </a:lnTo>
                <a:close/>
              </a:path>
              <a:path w="559435" h="257175">
                <a:moveTo>
                  <a:pt x="559308" y="123872"/>
                </a:moveTo>
                <a:lnTo>
                  <a:pt x="342900" y="3476"/>
                </a:lnTo>
                <a:lnTo>
                  <a:pt x="332112" y="0"/>
                </a:lnTo>
                <a:lnTo>
                  <a:pt x="321183" y="809"/>
                </a:lnTo>
                <a:lnTo>
                  <a:pt x="311396" y="5619"/>
                </a:lnTo>
                <a:lnTo>
                  <a:pt x="304038" y="14144"/>
                </a:lnTo>
                <a:lnTo>
                  <a:pt x="300573" y="24931"/>
                </a:lnTo>
                <a:lnTo>
                  <a:pt x="301466" y="35861"/>
                </a:lnTo>
                <a:lnTo>
                  <a:pt x="306502" y="45648"/>
                </a:lnTo>
                <a:lnTo>
                  <a:pt x="315468" y="53006"/>
                </a:lnTo>
                <a:lnTo>
                  <a:pt x="396539" y="98363"/>
                </a:lnTo>
                <a:lnTo>
                  <a:pt x="502158" y="96440"/>
                </a:lnTo>
                <a:lnTo>
                  <a:pt x="502920" y="153590"/>
                </a:lnTo>
                <a:lnTo>
                  <a:pt x="502920" y="158151"/>
                </a:lnTo>
                <a:lnTo>
                  <a:pt x="559308" y="123872"/>
                </a:lnTo>
                <a:close/>
              </a:path>
              <a:path w="559435" h="257175">
                <a:moveTo>
                  <a:pt x="502920" y="158151"/>
                </a:moveTo>
                <a:lnTo>
                  <a:pt x="502920" y="153590"/>
                </a:lnTo>
                <a:lnTo>
                  <a:pt x="397662" y="155507"/>
                </a:lnTo>
                <a:lnTo>
                  <a:pt x="317754" y="203882"/>
                </a:lnTo>
                <a:lnTo>
                  <a:pt x="309360" y="211681"/>
                </a:lnTo>
                <a:lnTo>
                  <a:pt x="304895" y="221694"/>
                </a:lnTo>
                <a:lnTo>
                  <a:pt x="304573" y="232707"/>
                </a:lnTo>
                <a:lnTo>
                  <a:pt x="308610" y="243506"/>
                </a:lnTo>
                <a:lnTo>
                  <a:pt x="315968" y="251579"/>
                </a:lnTo>
                <a:lnTo>
                  <a:pt x="325755" y="256079"/>
                </a:lnTo>
                <a:lnTo>
                  <a:pt x="336684" y="256579"/>
                </a:lnTo>
                <a:lnTo>
                  <a:pt x="347472" y="252650"/>
                </a:lnTo>
                <a:lnTo>
                  <a:pt x="502920" y="158151"/>
                </a:lnTo>
                <a:close/>
              </a:path>
              <a:path w="559435" h="257175">
                <a:moveTo>
                  <a:pt x="502920" y="153590"/>
                </a:moveTo>
                <a:lnTo>
                  <a:pt x="502158" y="96440"/>
                </a:lnTo>
                <a:lnTo>
                  <a:pt x="396539" y="98363"/>
                </a:lnTo>
                <a:lnTo>
                  <a:pt x="446179" y="126136"/>
                </a:lnTo>
                <a:lnTo>
                  <a:pt x="487680" y="101012"/>
                </a:lnTo>
                <a:lnTo>
                  <a:pt x="488442" y="149780"/>
                </a:lnTo>
                <a:lnTo>
                  <a:pt x="488442" y="153854"/>
                </a:lnTo>
                <a:lnTo>
                  <a:pt x="502920" y="153590"/>
                </a:lnTo>
                <a:close/>
              </a:path>
              <a:path w="559435" h="257175">
                <a:moveTo>
                  <a:pt x="488442" y="153854"/>
                </a:moveTo>
                <a:lnTo>
                  <a:pt x="488442" y="149780"/>
                </a:lnTo>
                <a:lnTo>
                  <a:pt x="446179" y="126136"/>
                </a:lnTo>
                <a:lnTo>
                  <a:pt x="397662" y="155507"/>
                </a:lnTo>
                <a:lnTo>
                  <a:pt x="488442" y="153854"/>
                </a:lnTo>
                <a:close/>
              </a:path>
              <a:path w="559435" h="257175">
                <a:moveTo>
                  <a:pt x="488442" y="149780"/>
                </a:moveTo>
                <a:lnTo>
                  <a:pt x="487680" y="101012"/>
                </a:lnTo>
                <a:lnTo>
                  <a:pt x="446179" y="126136"/>
                </a:lnTo>
                <a:lnTo>
                  <a:pt x="488442" y="1497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9004" y="4542282"/>
            <a:ext cx="3042285" cy="532765"/>
          </a:xfrm>
          <a:custGeom>
            <a:avLst/>
            <a:gdLst/>
            <a:ahLst/>
            <a:cxnLst/>
            <a:rect l="l" t="t" r="r" b="b"/>
            <a:pathLst>
              <a:path w="3042285" h="532764">
                <a:moveTo>
                  <a:pt x="3041904" y="504444"/>
                </a:moveTo>
                <a:lnTo>
                  <a:pt x="3041904" y="28956"/>
                </a:lnTo>
                <a:lnTo>
                  <a:pt x="3039641" y="17680"/>
                </a:lnTo>
                <a:lnTo>
                  <a:pt x="3033522" y="8477"/>
                </a:lnTo>
                <a:lnTo>
                  <a:pt x="3024544" y="2274"/>
                </a:lnTo>
                <a:lnTo>
                  <a:pt x="3013710" y="0"/>
                </a:lnTo>
                <a:lnTo>
                  <a:pt x="28956" y="0"/>
                </a:lnTo>
                <a:lnTo>
                  <a:pt x="17680" y="2274"/>
                </a:lnTo>
                <a:lnTo>
                  <a:pt x="8477" y="8477"/>
                </a:lnTo>
                <a:lnTo>
                  <a:pt x="2274" y="17680"/>
                </a:lnTo>
                <a:lnTo>
                  <a:pt x="0" y="28956"/>
                </a:lnTo>
                <a:lnTo>
                  <a:pt x="0" y="504444"/>
                </a:lnTo>
                <a:lnTo>
                  <a:pt x="2274" y="515278"/>
                </a:lnTo>
                <a:lnTo>
                  <a:pt x="8477" y="524256"/>
                </a:lnTo>
                <a:lnTo>
                  <a:pt x="17680" y="530375"/>
                </a:lnTo>
                <a:lnTo>
                  <a:pt x="28956" y="532638"/>
                </a:lnTo>
                <a:lnTo>
                  <a:pt x="28956" y="57150"/>
                </a:lnTo>
                <a:lnTo>
                  <a:pt x="57150" y="28956"/>
                </a:lnTo>
                <a:lnTo>
                  <a:pt x="57150" y="57150"/>
                </a:lnTo>
                <a:lnTo>
                  <a:pt x="2984754" y="57150"/>
                </a:lnTo>
                <a:lnTo>
                  <a:pt x="2984754" y="28956"/>
                </a:lnTo>
                <a:lnTo>
                  <a:pt x="3013710" y="57150"/>
                </a:lnTo>
                <a:lnTo>
                  <a:pt x="3013710" y="532638"/>
                </a:lnTo>
                <a:lnTo>
                  <a:pt x="3024544" y="530375"/>
                </a:lnTo>
                <a:lnTo>
                  <a:pt x="3033522" y="524256"/>
                </a:lnTo>
                <a:lnTo>
                  <a:pt x="3039641" y="515278"/>
                </a:lnTo>
                <a:lnTo>
                  <a:pt x="3041904" y="504444"/>
                </a:lnTo>
                <a:close/>
              </a:path>
              <a:path w="3042285" h="532764">
                <a:moveTo>
                  <a:pt x="57150" y="57150"/>
                </a:moveTo>
                <a:lnTo>
                  <a:pt x="57150" y="28956"/>
                </a:lnTo>
                <a:lnTo>
                  <a:pt x="28956" y="57150"/>
                </a:lnTo>
                <a:lnTo>
                  <a:pt x="57150" y="57150"/>
                </a:lnTo>
                <a:close/>
              </a:path>
              <a:path w="3042285" h="532764">
                <a:moveTo>
                  <a:pt x="57150" y="475488"/>
                </a:moveTo>
                <a:lnTo>
                  <a:pt x="57150" y="57150"/>
                </a:lnTo>
                <a:lnTo>
                  <a:pt x="28956" y="57150"/>
                </a:lnTo>
                <a:lnTo>
                  <a:pt x="28956" y="475488"/>
                </a:lnTo>
                <a:lnTo>
                  <a:pt x="57150" y="475488"/>
                </a:lnTo>
                <a:close/>
              </a:path>
              <a:path w="3042285" h="532764">
                <a:moveTo>
                  <a:pt x="3013710" y="475488"/>
                </a:moveTo>
                <a:lnTo>
                  <a:pt x="28956" y="475488"/>
                </a:lnTo>
                <a:lnTo>
                  <a:pt x="57150" y="504444"/>
                </a:lnTo>
                <a:lnTo>
                  <a:pt x="57149" y="532638"/>
                </a:lnTo>
                <a:lnTo>
                  <a:pt x="2984754" y="532638"/>
                </a:lnTo>
                <a:lnTo>
                  <a:pt x="2984754" y="504444"/>
                </a:lnTo>
                <a:lnTo>
                  <a:pt x="3013710" y="475488"/>
                </a:lnTo>
                <a:close/>
              </a:path>
              <a:path w="3042285" h="532764">
                <a:moveTo>
                  <a:pt x="57149" y="532638"/>
                </a:moveTo>
                <a:lnTo>
                  <a:pt x="57150" y="504444"/>
                </a:lnTo>
                <a:lnTo>
                  <a:pt x="28956" y="475488"/>
                </a:lnTo>
                <a:lnTo>
                  <a:pt x="28956" y="532638"/>
                </a:lnTo>
                <a:lnTo>
                  <a:pt x="57149" y="532638"/>
                </a:lnTo>
                <a:close/>
              </a:path>
              <a:path w="3042285" h="532764">
                <a:moveTo>
                  <a:pt x="3013710" y="57150"/>
                </a:moveTo>
                <a:lnTo>
                  <a:pt x="2984754" y="28956"/>
                </a:lnTo>
                <a:lnTo>
                  <a:pt x="2984754" y="57150"/>
                </a:lnTo>
                <a:lnTo>
                  <a:pt x="3013710" y="57150"/>
                </a:lnTo>
                <a:close/>
              </a:path>
              <a:path w="3042285" h="532764">
                <a:moveTo>
                  <a:pt x="3013710" y="475488"/>
                </a:moveTo>
                <a:lnTo>
                  <a:pt x="3013710" y="57150"/>
                </a:lnTo>
                <a:lnTo>
                  <a:pt x="2984754" y="57150"/>
                </a:lnTo>
                <a:lnTo>
                  <a:pt x="2984754" y="475488"/>
                </a:lnTo>
                <a:lnTo>
                  <a:pt x="3013710" y="475488"/>
                </a:lnTo>
                <a:close/>
              </a:path>
              <a:path w="3042285" h="532764">
                <a:moveTo>
                  <a:pt x="3013710" y="532638"/>
                </a:moveTo>
                <a:lnTo>
                  <a:pt x="3013710" y="475488"/>
                </a:lnTo>
                <a:lnTo>
                  <a:pt x="2984754" y="504444"/>
                </a:lnTo>
                <a:lnTo>
                  <a:pt x="2984754" y="532638"/>
                </a:lnTo>
                <a:lnTo>
                  <a:pt x="3013710" y="53263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12714" y="4752165"/>
            <a:ext cx="574675" cy="257175"/>
          </a:xfrm>
          <a:custGeom>
            <a:avLst/>
            <a:gdLst/>
            <a:ahLst/>
            <a:cxnLst/>
            <a:rect l="l" t="t" r="r" b="b"/>
            <a:pathLst>
              <a:path w="574675" h="257175">
                <a:moveTo>
                  <a:pt x="460546" y="128157"/>
                </a:moveTo>
                <a:lnTo>
                  <a:pt x="411305" y="99488"/>
                </a:lnTo>
                <a:lnTo>
                  <a:pt x="0" y="99488"/>
                </a:lnTo>
                <a:lnTo>
                  <a:pt x="0" y="156638"/>
                </a:lnTo>
                <a:lnTo>
                  <a:pt x="411999" y="156638"/>
                </a:lnTo>
                <a:lnTo>
                  <a:pt x="460546" y="128157"/>
                </a:lnTo>
                <a:close/>
              </a:path>
              <a:path w="574675" h="257175">
                <a:moveTo>
                  <a:pt x="574548" y="128444"/>
                </a:moveTo>
                <a:lnTo>
                  <a:pt x="360425" y="3476"/>
                </a:lnTo>
                <a:lnTo>
                  <a:pt x="349638" y="0"/>
                </a:lnTo>
                <a:lnTo>
                  <a:pt x="338709" y="809"/>
                </a:lnTo>
                <a:lnTo>
                  <a:pt x="328922" y="5619"/>
                </a:lnTo>
                <a:lnTo>
                  <a:pt x="321563" y="14144"/>
                </a:lnTo>
                <a:lnTo>
                  <a:pt x="317646" y="24931"/>
                </a:lnTo>
                <a:lnTo>
                  <a:pt x="318230" y="35861"/>
                </a:lnTo>
                <a:lnTo>
                  <a:pt x="322957" y="45648"/>
                </a:lnTo>
                <a:lnTo>
                  <a:pt x="331470" y="53006"/>
                </a:lnTo>
                <a:lnTo>
                  <a:pt x="411305" y="99488"/>
                </a:lnTo>
                <a:lnTo>
                  <a:pt x="517398" y="99488"/>
                </a:lnTo>
                <a:lnTo>
                  <a:pt x="517398" y="161799"/>
                </a:lnTo>
                <a:lnTo>
                  <a:pt x="574548" y="128444"/>
                </a:lnTo>
                <a:close/>
              </a:path>
              <a:path w="574675" h="257175">
                <a:moveTo>
                  <a:pt x="517398" y="161799"/>
                </a:moveTo>
                <a:lnTo>
                  <a:pt x="517398" y="156638"/>
                </a:lnTo>
                <a:lnTo>
                  <a:pt x="411999" y="156638"/>
                </a:lnTo>
                <a:lnTo>
                  <a:pt x="331470" y="203882"/>
                </a:lnTo>
                <a:lnTo>
                  <a:pt x="322957" y="211240"/>
                </a:lnTo>
                <a:lnTo>
                  <a:pt x="318230" y="221027"/>
                </a:lnTo>
                <a:lnTo>
                  <a:pt x="317646" y="231957"/>
                </a:lnTo>
                <a:lnTo>
                  <a:pt x="321563" y="242744"/>
                </a:lnTo>
                <a:lnTo>
                  <a:pt x="328922" y="251269"/>
                </a:lnTo>
                <a:lnTo>
                  <a:pt x="338709" y="256079"/>
                </a:lnTo>
                <a:lnTo>
                  <a:pt x="349638" y="256889"/>
                </a:lnTo>
                <a:lnTo>
                  <a:pt x="360425" y="253412"/>
                </a:lnTo>
                <a:lnTo>
                  <a:pt x="517398" y="161799"/>
                </a:lnTo>
                <a:close/>
              </a:path>
              <a:path w="574675" h="257175">
                <a:moveTo>
                  <a:pt x="517398" y="156638"/>
                </a:moveTo>
                <a:lnTo>
                  <a:pt x="517398" y="99488"/>
                </a:lnTo>
                <a:lnTo>
                  <a:pt x="411305" y="99488"/>
                </a:lnTo>
                <a:lnTo>
                  <a:pt x="460546" y="128157"/>
                </a:lnTo>
                <a:lnTo>
                  <a:pt x="502920" y="103298"/>
                </a:lnTo>
                <a:lnTo>
                  <a:pt x="502920" y="156638"/>
                </a:lnTo>
                <a:lnTo>
                  <a:pt x="517398" y="156638"/>
                </a:lnTo>
                <a:close/>
              </a:path>
              <a:path w="574675" h="257175">
                <a:moveTo>
                  <a:pt x="502920" y="156638"/>
                </a:moveTo>
                <a:lnTo>
                  <a:pt x="502920" y="152828"/>
                </a:lnTo>
                <a:lnTo>
                  <a:pt x="460546" y="128157"/>
                </a:lnTo>
                <a:lnTo>
                  <a:pt x="411999" y="156638"/>
                </a:lnTo>
                <a:lnTo>
                  <a:pt x="502920" y="156638"/>
                </a:lnTo>
                <a:close/>
              </a:path>
              <a:path w="574675" h="257175">
                <a:moveTo>
                  <a:pt x="502920" y="152828"/>
                </a:moveTo>
                <a:lnTo>
                  <a:pt x="502920" y="103298"/>
                </a:lnTo>
                <a:lnTo>
                  <a:pt x="460546" y="128157"/>
                </a:lnTo>
                <a:lnTo>
                  <a:pt x="502920" y="1528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9004" y="5610605"/>
            <a:ext cx="3058160" cy="532765"/>
          </a:xfrm>
          <a:custGeom>
            <a:avLst/>
            <a:gdLst/>
            <a:ahLst/>
            <a:cxnLst/>
            <a:rect l="l" t="t" r="r" b="b"/>
            <a:pathLst>
              <a:path w="3058160" h="532764">
                <a:moveTo>
                  <a:pt x="3057906" y="503682"/>
                </a:moveTo>
                <a:lnTo>
                  <a:pt x="3057906" y="28194"/>
                </a:lnTo>
                <a:lnTo>
                  <a:pt x="3055631" y="17359"/>
                </a:lnTo>
                <a:lnTo>
                  <a:pt x="3049428" y="8382"/>
                </a:lnTo>
                <a:lnTo>
                  <a:pt x="3040225" y="2262"/>
                </a:lnTo>
                <a:lnTo>
                  <a:pt x="3028950" y="0"/>
                </a:lnTo>
                <a:lnTo>
                  <a:pt x="28956" y="0"/>
                </a:lnTo>
                <a:lnTo>
                  <a:pt x="17680" y="2262"/>
                </a:lnTo>
                <a:lnTo>
                  <a:pt x="8477" y="8382"/>
                </a:lnTo>
                <a:lnTo>
                  <a:pt x="2274" y="17359"/>
                </a:lnTo>
                <a:lnTo>
                  <a:pt x="0" y="28194"/>
                </a:lnTo>
                <a:lnTo>
                  <a:pt x="0" y="503682"/>
                </a:lnTo>
                <a:lnTo>
                  <a:pt x="2274" y="514957"/>
                </a:lnTo>
                <a:lnTo>
                  <a:pt x="8477" y="524160"/>
                </a:lnTo>
                <a:lnTo>
                  <a:pt x="17680" y="530363"/>
                </a:lnTo>
                <a:lnTo>
                  <a:pt x="28956" y="532638"/>
                </a:lnTo>
                <a:lnTo>
                  <a:pt x="28956" y="57150"/>
                </a:lnTo>
                <a:lnTo>
                  <a:pt x="57150" y="28194"/>
                </a:lnTo>
                <a:lnTo>
                  <a:pt x="57149" y="57150"/>
                </a:lnTo>
                <a:lnTo>
                  <a:pt x="3000756" y="57150"/>
                </a:lnTo>
                <a:lnTo>
                  <a:pt x="3000756" y="28194"/>
                </a:lnTo>
                <a:lnTo>
                  <a:pt x="3028950" y="57150"/>
                </a:lnTo>
                <a:lnTo>
                  <a:pt x="3028950" y="532638"/>
                </a:lnTo>
                <a:lnTo>
                  <a:pt x="3040225" y="530363"/>
                </a:lnTo>
                <a:lnTo>
                  <a:pt x="3049428" y="524160"/>
                </a:lnTo>
                <a:lnTo>
                  <a:pt x="3055631" y="514957"/>
                </a:lnTo>
                <a:lnTo>
                  <a:pt x="3057906" y="503682"/>
                </a:lnTo>
                <a:close/>
              </a:path>
              <a:path w="3058160" h="532764">
                <a:moveTo>
                  <a:pt x="57149" y="57150"/>
                </a:moveTo>
                <a:lnTo>
                  <a:pt x="57150" y="28194"/>
                </a:lnTo>
                <a:lnTo>
                  <a:pt x="28956" y="57150"/>
                </a:lnTo>
                <a:lnTo>
                  <a:pt x="57149" y="57150"/>
                </a:lnTo>
                <a:close/>
              </a:path>
              <a:path w="3058160" h="532764">
                <a:moveTo>
                  <a:pt x="57149" y="475488"/>
                </a:moveTo>
                <a:lnTo>
                  <a:pt x="57149" y="57150"/>
                </a:lnTo>
                <a:lnTo>
                  <a:pt x="28956" y="57150"/>
                </a:lnTo>
                <a:lnTo>
                  <a:pt x="28956" y="475488"/>
                </a:lnTo>
                <a:lnTo>
                  <a:pt x="57149" y="475488"/>
                </a:lnTo>
                <a:close/>
              </a:path>
              <a:path w="3058160" h="532764">
                <a:moveTo>
                  <a:pt x="3028950" y="475488"/>
                </a:moveTo>
                <a:lnTo>
                  <a:pt x="28956" y="475488"/>
                </a:lnTo>
                <a:lnTo>
                  <a:pt x="57150" y="503682"/>
                </a:lnTo>
                <a:lnTo>
                  <a:pt x="57149" y="532638"/>
                </a:lnTo>
                <a:lnTo>
                  <a:pt x="3000756" y="532638"/>
                </a:lnTo>
                <a:lnTo>
                  <a:pt x="3000756" y="503682"/>
                </a:lnTo>
                <a:lnTo>
                  <a:pt x="3028950" y="475488"/>
                </a:lnTo>
                <a:close/>
              </a:path>
              <a:path w="3058160" h="532764">
                <a:moveTo>
                  <a:pt x="57149" y="532638"/>
                </a:moveTo>
                <a:lnTo>
                  <a:pt x="57150" y="503682"/>
                </a:lnTo>
                <a:lnTo>
                  <a:pt x="28956" y="475488"/>
                </a:lnTo>
                <a:lnTo>
                  <a:pt x="28956" y="532638"/>
                </a:lnTo>
                <a:lnTo>
                  <a:pt x="57149" y="532638"/>
                </a:lnTo>
                <a:close/>
              </a:path>
              <a:path w="3058160" h="532764">
                <a:moveTo>
                  <a:pt x="3028950" y="57150"/>
                </a:moveTo>
                <a:lnTo>
                  <a:pt x="3000756" y="28194"/>
                </a:lnTo>
                <a:lnTo>
                  <a:pt x="3000756" y="57150"/>
                </a:lnTo>
                <a:lnTo>
                  <a:pt x="3028950" y="57150"/>
                </a:lnTo>
                <a:close/>
              </a:path>
              <a:path w="3058160" h="532764">
                <a:moveTo>
                  <a:pt x="3028950" y="475488"/>
                </a:moveTo>
                <a:lnTo>
                  <a:pt x="3028950" y="57150"/>
                </a:lnTo>
                <a:lnTo>
                  <a:pt x="3000756" y="57150"/>
                </a:lnTo>
                <a:lnTo>
                  <a:pt x="3000756" y="475488"/>
                </a:lnTo>
                <a:lnTo>
                  <a:pt x="3028950" y="475488"/>
                </a:lnTo>
                <a:close/>
              </a:path>
              <a:path w="3058160" h="532764">
                <a:moveTo>
                  <a:pt x="3028950" y="532638"/>
                </a:moveTo>
                <a:lnTo>
                  <a:pt x="3028950" y="475488"/>
                </a:lnTo>
                <a:lnTo>
                  <a:pt x="3000756" y="503682"/>
                </a:lnTo>
                <a:lnTo>
                  <a:pt x="3000756" y="532638"/>
                </a:lnTo>
                <a:lnTo>
                  <a:pt x="3028950" y="53263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27953" y="5755600"/>
            <a:ext cx="704215" cy="257175"/>
          </a:xfrm>
          <a:custGeom>
            <a:avLst/>
            <a:gdLst/>
            <a:ahLst/>
            <a:cxnLst/>
            <a:rect l="l" t="t" r="r" b="b"/>
            <a:pathLst>
              <a:path w="704214" h="257175">
                <a:moveTo>
                  <a:pt x="590305" y="129903"/>
                </a:moveTo>
                <a:lnTo>
                  <a:pt x="541187" y="100388"/>
                </a:lnTo>
                <a:lnTo>
                  <a:pt x="762" y="92749"/>
                </a:lnTo>
                <a:lnTo>
                  <a:pt x="0" y="149899"/>
                </a:lnTo>
                <a:lnTo>
                  <a:pt x="541275" y="157550"/>
                </a:lnTo>
                <a:lnTo>
                  <a:pt x="590305" y="129903"/>
                </a:lnTo>
                <a:close/>
              </a:path>
              <a:path w="704214" h="257175">
                <a:moveTo>
                  <a:pt x="647700" y="163491"/>
                </a:moveTo>
                <a:lnTo>
                  <a:pt x="647700" y="101893"/>
                </a:lnTo>
                <a:lnTo>
                  <a:pt x="646938" y="159043"/>
                </a:lnTo>
                <a:lnTo>
                  <a:pt x="541275" y="157550"/>
                </a:lnTo>
                <a:lnTo>
                  <a:pt x="460248" y="203239"/>
                </a:lnTo>
                <a:lnTo>
                  <a:pt x="451615" y="210597"/>
                </a:lnTo>
                <a:lnTo>
                  <a:pt x="446627" y="220384"/>
                </a:lnTo>
                <a:lnTo>
                  <a:pt x="445781" y="231314"/>
                </a:lnTo>
                <a:lnTo>
                  <a:pt x="449580" y="242101"/>
                </a:lnTo>
                <a:lnTo>
                  <a:pt x="456938" y="250745"/>
                </a:lnTo>
                <a:lnTo>
                  <a:pt x="466725" y="255817"/>
                </a:lnTo>
                <a:lnTo>
                  <a:pt x="477654" y="256889"/>
                </a:lnTo>
                <a:lnTo>
                  <a:pt x="488442" y="253531"/>
                </a:lnTo>
                <a:lnTo>
                  <a:pt x="647700" y="163491"/>
                </a:lnTo>
                <a:close/>
              </a:path>
              <a:path w="704214" h="257175">
                <a:moveTo>
                  <a:pt x="704088" y="131611"/>
                </a:moveTo>
                <a:lnTo>
                  <a:pt x="492252" y="3595"/>
                </a:lnTo>
                <a:lnTo>
                  <a:pt x="481453" y="0"/>
                </a:lnTo>
                <a:lnTo>
                  <a:pt x="470439" y="547"/>
                </a:lnTo>
                <a:lnTo>
                  <a:pt x="460426" y="5095"/>
                </a:lnTo>
                <a:lnTo>
                  <a:pt x="452628" y="13501"/>
                </a:lnTo>
                <a:lnTo>
                  <a:pt x="448710" y="24300"/>
                </a:lnTo>
                <a:lnTo>
                  <a:pt x="449294" y="35313"/>
                </a:lnTo>
                <a:lnTo>
                  <a:pt x="454021" y="45327"/>
                </a:lnTo>
                <a:lnTo>
                  <a:pt x="462534" y="53125"/>
                </a:lnTo>
                <a:lnTo>
                  <a:pt x="541187" y="100388"/>
                </a:lnTo>
                <a:lnTo>
                  <a:pt x="647700" y="101893"/>
                </a:lnTo>
                <a:lnTo>
                  <a:pt x="647700" y="163491"/>
                </a:lnTo>
                <a:lnTo>
                  <a:pt x="704088" y="131611"/>
                </a:lnTo>
                <a:close/>
              </a:path>
              <a:path w="704214" h="257175">
                <a:moveTo>
                  <a:pt x="647700" y="101893"/>
                </a:moveTo>
                <a:lnTo>
                  <a:pt x="541187" y="100388"/>
                </a:lnTo>
                <a:lnTo>
                  <a:pt x="590305" y="129903"/>
                </a:lnTo>
                <a:lnTo>
                  <a:pt x="633222" y="105703"/>
                </a:lnTo>
                <a:lnTo>
                  <a:pt x="633222" y="158849"/>
                </a:lnTo>
                <a:lnTo>
                  <a:pt x="646938" y="159043"/>
                </a:lnTo>
                <a:lnTo>
                  <a:pt x="647700" y="101893"/>
                </a:lnTo>
                <a:close/>
              </a:path>
              <a:path w="704214" h="257175">
                <a:moveTo>
                  <a:pt x="633222" y="158849"/>
                </a:moveTo>
                <a:lnTo>
                  <a:pt x="633222" y="105703"/>
                </a:lnTo>
                <a:lnTo>
                  <a:pt x="632460" y="155233"/>
                </a:lnTo>
                <a:lnTo>
                  <a:pt x="590305" y="129903"/>
                </a:lnTo>
                <a:lnTo>
                  <a:pt x="541275" y="157550"/>
                </a:lnTo>
                <a:lnTo>
                  <a:pt x="633222" y="158849"/>
                </a:lnTo>
                <a:close/>
              </a:path>
              <a:path w="704214" h="257175">
                <a:moveTo>
                  <a:pt x="633222" y="105703"/>
                </a:moveTo>
                <a:lnTo>
                  <a:pt x="590305" y="129903"/>
                </a:lnTo>
                <a:lnTo>
                  <a:pt x="632460" y="155233"/>
                </a:lnTo>
                <a:lnTo>
                  <a:pt x="633222" y="10570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9004" y="6086094"/>
            <a:ext cx="3042285" cy="532765"/>
          </a:xfrm>
          <a:custGeom>
            <a:avLst/>
            <a:gdLst/>
            <a:ahLst/>
            <a:cxnLst/>
            <a:rect l="l" t="t" r="r" b="b"/>
            <a:pathLst>
              <a:path w="3042285" h="532765">
                <a:moveTo>
                  <a:pt x="3041904" y="503682"/>
                </a:moveTo>
                <a:lnTo>
                  <a:pt x="3041904" y="28194"/>
                </a:lnTo>
                <a:lnTo>
                  <a:pt x="3039641" y="17359"/>
                </a:lnTo>
                <a:lnTo>
                  <a:pt x="3033522" y="8382"/>
                </a:lnTo>
                <a:lnTo>
                  <a:pt x="3024544" y="2262"/>
                </a:lnTo>
                <a:lnTo>
                  <a:pt x="3013710" y="0"/>
                </a:lnTo>
                <a:lnTo>
                  <a:pt x="28956" y="0"/>
                </a:lnTo>
                <a:lnTo>
                  <a:pt x="17680" y="2262"/>
                </a:lnTo>
                <a:lnTo>
                  <a:pt x="8477" y="8382"/>
                </a:lnTo>
                <a:lnTo>
                  <a:pt x="2274" y="17359"/>
                </a:lnTo>
                <a:lnTo>
                  <a:pt x="0" y="28194"/>
                </a:lnTo>
                <a:lnTo>
                  <a:pt x="0" y="503682"/>
                </a:lnTo>
                <a:lnTo>
                  <a:pt x="2274" y="514957"/>
                </a:lnTo>
                <a:lnTo>
                  <a:pt x="8477" y="524160"/>
                </a:lnTo>
                <a:lnTo>
                  <a:pt x="17680" y="530363"/>
                </a:lnTo>
                <a:lnTo>
                  <a:pt x="28956" y="532638"/>
                </a:lnTo>
                <a:lnTo>
                  <a:pt x="28956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2984754" y="57150"/>
                </a:lnTo>
                <a:lnTo>
                  <a:pt x="2984754" y="28194"/>
                </a:lnTo>
                <a:lnTo>
                  <a:pt x="3013710" y="57150"/>
                </a:lnTo>
                <a:lnTo>
                  <a:pt x="3013710" y="532638"/>
                </a:lnTo>
                <a:lnTo>
                  <a:pt x="3024544" y="530363"/>
                </a:lnTo>
                <a:lnTo>
                  <a:pt x="3033522" y="524160"/>
                </a:lnTo>
                <a:lnTo>
                  <a:pt x="3039641" y="514957"/>
                </a:lnTo>
                <a:lnTo>
                  <a:pt x="3041904" y="503682"/>
                </a:lnTo>
                <a:close/>
              </a:path>
              <a:path w="3042285" h="532765">
                <a:moveTo>
                  <a:pt x="57150" y="57150"/>
                </a:moveTo>
                <a:lnTo>
                  <a:pt x="57150" y="28194"/>
                </a:lnTo>
                <a:lnTo>
                  <a:pt x="28956" y="57150"/>
                </a:lnTo>
                <a:lnTo>
                  <a:pt x="57150" y="57150"/>
                </a:lnTo>
                <a:close/>
              </a:path>
              <a:path w="3042285" h="532765">
                <a:moveTo>
                  <a:pt x="57150" y="475488"/>
                </a:moveTo>
                <a:lnTo>
                  <a:pt x="57150" y="57150"/>
                </a:lnTo>
                <a:lnTo>
                  <a:pt x="28956" y="57150"/>
                </a:lnTo>
                <a:lnTo>
                  <a:pt x="28956" y="475488"/>
                </a:lnTo>
                <a:lnTo>
                  <a:pt x="57150" y="475488"/>
                </a:lnTo>
                <a:close/>
              </a:path>
              <a:path w="3042285" h="532765">
                <a:moveTo>
                  <a:pt x="3013710" y="475488"/>
                </a:moveTo>
                <a:lnTo>
                  <a:pt x="28956" y="475488"/>
                </a:lnTo>
                <a:lnTo>
                  <a:pt x="57150" y="503682"/>
                </a:lnTo>
                <a:lnTo>
                  <a:pt x="57149" y="532638"/>
                </a:lnTo>
                <a:lnTo>
                  <a:pt x="2984754" y="532638"/>
                </a:lnTo>
                <a:lnTo>
                  <a:pt x="2984754" y="503682"/>
                </a:lnTo>
                <a:lnTo>
                  <a:pt x="3013710" y="475488"/>
                </a:lnTo>
                <a:close/>
              </a:path>
              <a:path w="3042285" h="532765">
                <a:moveTo>
                  <a:pt x="57149" y="532638"/>
                </a:moveTo>
                <a:lnTo>
                  <a:pt x="57150" y="503682"/>
                </a:lnTo>
                <a:lnTo>
                  <a:pt x="28956" y="475488"/>
                </a:lnTo>
                <a:lnTo>
                  <a:pt x="28956" y="532638"/>
                </a:lnTo>
                <a:lnTo>
                  <a:pt x="57149" y="532638"/>
                </a:lnTo>
                <a:close/>
              </a:path>
              <a:path w="3042285" h="532765">
                <a:moveTo>
                  <a:pt x="3013710" y="57150"/>
                </a:moveTo>
                <a:lnTo>
                  <a:pt x="2984754" y="28194"/>
                </a:lnTo>
                <a:lnTo>
                  <a:pt x="2984754" y="57150"/>
                </a:lnTo>
                <a:lnTo>
                  <a:pt x="3013710" y="57150"/>
                </a:lnTo>
                <a:close/>
              </a:path>
              <a:path w="3042285" h="532765">
                <a:moveTo>
                  <a:pt x="3013710" y="475488"/>
                </a:moveTo>
                <a:lnTo>
                  <a:pt x="3013710" y="57150"/>
                </a:lnTo>
                <a:lnTo>
                  <a:pt x="2984754" y="57150"/>
                </a:lnTo>
                <a:lnTo>
                  <a:pt x="2984754" y="475488"/>
                </a:lnTo>
                <a:lnTo>
                  <a:pt x="3013710" y="475488"/>
                </a:lnTo>
                <a:close/>
              </a:path>
              <a:path w="3042285" h="532765">
                <a:moveTo>
                  <a:pt x="3013710" y="532638"/>
                </a:moveTo>
                <a:lnTo>
                  <a:pt x="3013710" y="475488"/>
                </a:lnTo>
                <a:lnTo>
                  <a:pt x="2984754" y="503682"/>
                </a:lnTo>
                <a:lnTo>
                  <a:pt x="2984754" y="532638"/>
                </a:lnTo>
                <a:lnTo>
                  <a:pt x="3013710" y="53263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09665" y="6262496"/>
            <a:ext cx="577850" cy="255904"/>
          </a:xfrm>
          <a:custGeom>
            <a:avLst/>
            <a:gdLst/>
            <a:ahLst/>
            <a:cxnLst/>
            <a:rect l="l" t="t" r="r" b="b"/>
            <a:pathLst>
              <a:path w="577850" h="255904">
                <a:moveTo>
                  <a:pt x="463956" y="140083"/>
                </a:moveTo>
                <a:lnTo>
                  <a:pt x="418260" y="106194"/>
                </a:lnTo>
                <a:lnTo>
                  <a:pt x="6096" y="61340"/>
                </a:lnTo>
                <a:lnTo>
                  <a:pt x="0" y="118490"/>
                </a:lnTo>
                <a:lnTo>
                  <a:pt x="411815" y="163306"/>
                </a:lnTo>
                <a:lnTo>
                  <a:pt x="463956" y="140083"/>
                </a:lnTo>
                <a:close/>
              </a:path>
              <a:path w="577850" h="255904">
                <a:moveTo>
                  <a:pt x="524256" y="175905"/>
                </a:moveTo>
                <a:lnTo>
                  <a:pt x="524256" y="117728"/>
                </a:lnTo>
                <a:lnTo>
                  <a:pt x="518160" y="174878"/>
                </a:lnTo>
                <a:lnTo>
                  <a:pt x="411815" y="163306"/>
                </a:lnTo>
                <a:lnTo>
                  <a:pt x="327660" y="200786"/>
                </a:lnTo>
                <a:lnTo>
                  <a:pt x="318766" y="207597"/>
                </a:lnTo>
                <a:lnTo>
                  <a:pt x="313086" y="216979"/>
                </a:lnTo>
                <a:lnTo>
                  <a:pt x="311265" y="227790"/>
                </a:lnTo>
                <a:lnTo>
                  <a:pt x="313944" y="238886"/>
                </a:lnTo>
                <a:lnTo>
                  <a:pt x="320313" y="248114"/>
                </a:lnTo>
                <a:lnTo>
                  <a:pt x="329469" y="253841"/>
                </a:lnTo>
                <a:lnTo>
                  <a:pt x="340197" y="255710"/>
                </a:lnTo>
                <a:lnTo>
                  <a:pt x="351282" y="253364"/>
                </a:lnTo>
                <a:lnTo>
                  <a:pt x="524256" y="175905"/>
                </a:lnTo>
                <a:close/>
              </a:path>
              <a:path w="577850" h="255904">
                <a:moveTo>
                  <a:pt x="577596" y="152018"/>
                </a:moveTo>
                <a:lnTo>
                  <a:pt x="377952" y="4952"/>
                </a:lnTo>
                <a:lnTo>
                  <a:pt x="367903" y="333"/>
                </a:lnTo>
                <a:lnTo>
                  <a:pt x="356997" y="0"/>
                </a:lnTo>
                <a:lnTo>
                  <a:pt x="346662" y="3667"/>
                </a:lnTo>
                <a:lnTo>
                  <a:pt x="338328" y="11048"/>
                </a:lnTo>
                <a:lnTo>
                  <a:pt x="333601" y="21431"/>
                </a:lnTo>
                <a:lnTo>
                  <a:pt x="333089" y="32384"/>
                </a:lnTo>
                <a:lnTo>
                  <a:pt x="336720" y="42767"/>
                </a:lnTo>
                <a:lnTo>
                  <a:pt x="344424" y="51434"/>
                </a:lnTo>
                <a:lnTo>
                  <a:pt x="418260" y="106194"/>
                </a:lnTo>
                <a:lnTo>
                  <a:pt x="524256" y="117728"/>
                </a:lnTo>
                <a:lnTo>
                  <a:pt x="524256" y="175905"/>
                </a:lnTo>
                <a:lnTo>
                  <a:pt x="577596" y="152018"/>
                </a:lnTo>
                <a:close/>
              </a:path>
              <a:path w="577850" h="255904">
                <a:moveTo>
                  <a:pt x="509016" y="173883"/>
                </a:moveTo>
                <a:lnTo>
                  <a:pt x="509016" y="120014"/>
                </a:lnTo>
                <a:lnTo>
                  <a:pt x="503682" y="169544"/>
                </a:lnTo>
                <a:lnTo>
                  <a:pt x="463956" y="140083"/>
                </a:lnTo>
                <a:lnTo>
                  <a:pt x="411815" y="163306"/>
                </a:lnTo>
                <a:lnTo>
                  <a:pt x="509016" y="173883"/>
                </a:lnTo>
                <a:close/>
              </a:path>
              <a:path w="577850" h="255904">
                <a:moveTo>
                  <a:pt x="524256" y="117728"/>
                </a:moveTo>
                <a:lnTo>
                  <a:pt x="418260" y="106194"/>
                </a:lnTo>
                <a:lnTo>
                  <a:pt x="463956" y="140083"/>
                </a:lnTo>
                <a:lnTo>
                  <a:pt x="509016" y="120014"/>
                </a:lnTo>
                <a:lnTo>
                  <a:pt x="509016" y="173883"/>
                </a:lnTo>
                <a:lnTo>
                  <a:pt x="518160" y="174878"/>
                </a:lnTo>
                <a:lnTo>
                  <a:pt x="524256" y="117728"/>
                </a:lnTo>
                <a:close/>
              </a:path>
              <a:path w="577850" h="255904">
                <a:moveTo>
                  <a:pt x="509016" y="120014"/>
                </a:moveTo>
                <a:lnTo>
                  <a:pt x="463956" y="140083"/>
                </a:lnTo>
                <a:lnTo>
                  <a:pt x="503682" y="169544"/>
                </a:lnTo>
                <a:lnTo>
                  <a:pt x="509016" y="12001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90800" y="928877"/>
            <a:ext cx="2514600" cy="1357630"/>
          </a:xfrm>
          <a:custGeom>
            <a:avLst/>
            <a:gdLst/>
            <a:ahLst/>
            <a:cxnLst/>
            <a:rect l="l" t="t" r="r" b="b"/>
            <a:pathLst>
              <a:path w="2514600" h="1357630">
                <a:moveTo>
                  <a:pt x="0" y="0"/>
                </a:moveTo>
                <a:lnTo>
                  <a:pt x="0" y="1357122"/>
                </a:lnTo>
                <a:lnTo>
                  <a:pt x="2514600" y="1357121"/>
                </a:lnTo>
                <a:lnTo>
                  <a:pt x="2514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86227" y="924305"/>
            <a:ext cx="2524760" cy="1367155"/>
          </a:xfrm>
          <a:custGeom>
            <a:avLst/>
            <a:gdLst/>
            <a:ahLst/>
            <a:cxnLst/>
            <a:rect l="l" t="t" r="r" b="b"/>
            <a:pathLst>
              <a:path w="2524760" h="1367155">
                <a:moveTo>
                  <a:pt x="2524506" y="1364742"/>
                </a:moveTo>
                <a:lnTo>
                  <a:pt x="2524506" y="2286"/>
                </a:lnTo>
                <a:lnTo>
                  <a:pt x="25222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1364742"/>
                </a:lnTo>
                <a:lnTo>
                  <a:pt x="2286" y="1367028"/>
                </a:lnTo>
                <a:lnTo>
                  <a:pt x="4571" y="1367028"/>
                </a:lnTo>
                <a:lnTo>
                  <a:pt x="4572" y="9144"/>
                </a:lnTo>
                <a:lnTo>
                  <a:pt x="9906" y="4572"/>
                </a:lnTo>
                <a:lnTo>
                  <a:pt x="9905" y="9144"/>
                </a:lnTo>
                <a:lnTo>
                  <a:pt x="2514600" y="9144"/>
                </a:lnTo>
                <a:lnTo>
                  <a:pt x="2514600" y="4572"/>
                </a:lnTo>
                <a:lnTo>
                  <a:pt x="2519172" y="9144"/>
                </a:lnTo>
                <a:lnTo>
                  <a:pt x="2519172" y="1367028"/>
                </a:lnTo>
                <a:lnTo>
                  <a:pt x="2522220" y="1367028"/>
                </a:lnTo>
                <a:lnTo>
                  <a:pt x="2524506" y="1364742"/>
                </a:lnTo>
                <a:close/>
              </a:path>
              <a:path w="2524760" h="1367155">
                <a:moveTo>
                  <a:pt x="9905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2524760" h="1367155">
                <a:moveTo>
                  <a:pt x="9905" y="1357122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1357122"/>
                </a:lnTo>
                <a:lnTo>
                  <a:pt x="9905" y="1357122"/>
                </a:lnTo>
                <a:close/>
              </a:path>
              <a:path w="2524760" h="1367155">
                <a:moveTo>
                  <a:pt x="2519172" y="1357122"/>
                </a:moveTo>
                <a:lnTo>
                  <a:pt x="4572" y="1357122"/>
                </a:lnTo>
                <a:lnTo>
                  <a:pt x="9906" y="1361694"/>
                </a:lnTo>
                <a:lnTo>
                  <a:pt x="9905" y="1367028"/>
                </a:lnTo>
                <a:lnTo>
                  <a:pt x="2514600" y="1367028"/>
                </a:lnTo>
                <a:lnTo>
                  <a:pt x="2514600" y="1361694"/>
                </a:lnTo>
                <a:lnTo>
                  <a:pt x="2519172" y="1357122"/>
                </a:lnTo>
                <a:close/>
              </a:path>
              <a:path w="2524760" h="1367155">
                <a:moveTo>
                  <a:pt x="9905" y="1367028"/>
                </a:moveTo>
                <a:lnTo>
                  <a:pt x="9906" y="1361694"/>
                </a:lnTo>
                <a:lnTo>
                  <a:pt x="4572" y="1357122"/>
                </a:lnTo>
                <a:lnTo>
                  <a:pt x="4571" y="1367028"/>
                </a:lnTo>
                <a:lnTo>
                  <a:pt x="9905" y="1367028"/>
                </a:lnTo>
                <a:close/>
              </a:path>
              <a:path w="2524760" h="1367155">
                <a:moveTo>
                  <a:pt x="2519172" y="9144"/>
                </a:moveTo>
                <a:lnTo>
                  <a:pt x="2514600" y="4572"/>
                </a:lnTo>
                <a:lnTo>
                  <a:pt x="2514600" y="9144"/>
                </a:lnTo>
                <a:lnTo>
                  <a:pt x="2519172" y="9144"/>
                </a:lnTo>
                <a:close/>
              </a:path>
              <a:path w="2524760" h="1367155">
                <a:moveTo>
                  <a:pt x="2519172" y="1357122"/>
                </a:moveTo>
                <a:lnTo>
                  <a:pt x="2519172" y="9144"/>
                </a:lnTo>
                <a:lnTo>
                  <a:pt x="2514600" y="9144"/>
                </a:lnTo>
                <a:lnTo>
                  <a:pt x="2514600" y="1357122"/>
                </a:lnTo>
                <a:lnTo>
                  <a:pt x="2519172" y="1357122"/>
                </a:lnTo>
                <a:close/>
              </a:path>
              <a:path w="2524760" h="1367155">
                <a:moveTo>
                  <a:pt x="2519172" y="1367028"/>
                </a:moveTo>
                <a:lnTo>
                  <a:pt x="2519172" y="1357122"/>
                </a:lnTo>
                <a:lnTo>
                  <a:pt x="2514600" y="1361694"/>
                </a:lnTo>
                <a:lnTo>
                  <a:pt x="2514600" y="1367028"/>
                </a:lnTo>
                <a:lnTo>
                  <a:pt x="2519172" y="13670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64352" y="2286000"/>
            <a:ext cx="2362200" cy="3124200"/>
          </a:xfrm>
          <a:custGeom>
            <a:avLst/>
            <a:gdLst/>
            <a:ahLst/>
            <a:cxnLst/>
            <a:rect l="l" t="t" r="r" b="b"/>
            <a:pathLst>
              <a:path w="2362200" h="3124200">
                <a:moveTo>
                  <a:pt x="0" y="0"/>
                </a:moveTo>
                <a:lnTo>
                  <a:pt x="0" y="3124200"/>
                </a:lnTo>
                <a:lnTo>
                  <a:pt x="2362200" y="3124199"/>
                </a:lnTo>
                <a:lnTo>
                  <a:pt x="2362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859779" y="2281427"/>
            <a:ext cx="2371725" cy="3134360"/>
          </a:xfrm>
          <a:custGeom>
            <a:avLst/>
            <a:gdLst/>
            <a:ahLst/>
            <a:cxnLst/>
            <a:rect l="l" t="t" r="r" b="b"/>
            <a:pathLst>
              <a:path w="2371725" h="3134360">
                <a:moveTo>
                  <a:pt x="2371344" y="3131820"/>
                </a:moveTo>
                <a:lnTo>
                  <a:pt x="2371344" y="2286"/>
                </a:lnTo>
                <a:lnTo>
                  <a:pt x="2369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3131820"/>
                </a:lnTo>
                <a:lnTo>
                  <a:pt x="2286" y="3134106"/>
                </a:lnTo>
                <a:lnTo>
                  <a:pt x="4572" y="3134106"/>
                </a:lnTo>
                <a:lnTo>
                  <a:pt x="4572" y="9906"/>
                </a:lnTo>
                <a:lnTo>
                  <a:pt x="9144" y="4572"/>
                </a:lnTo>
                <a:lnTo>
                  <a:pt x="9143" y="9906"/>
                </a:lnTo>
                <a:lnTo>
                  <a:pt x="2362200" y="9906"/>
                </a:lnTo>
                <a:lnTo>
                  <a:pt x="2362200" y="4572"/>
                </a:lnTo>
                <a:lnTo>
                  <a:pt x="2366772" y="9906"/>
                </a:lnTo>
                <a:lnTo>
                  <a:pt x="2366772" y="3134106"/>
                </a:lnTo>
                <a:lnTo>
                  <a:pt x="2369820" y="3134106"/>
                </a:lnTo>
                <a:lnTo>
                  <a:pt x="2371344" y="3131820"/>
                </a:lnTo>
                <a:close/>
              </a:path>
              <a:path w="2371725" h="3134360">
                <a:moveTo>
                  <a:pt x="9143" y="9906"/>
                </a:moveTo>
                <a:lnTo>
                  <a:pt x="9144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2371725" h="3134360">
                <a:moveTo>
                  <a:pt x="9144" y="3124200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3124200"/>
                </a:lnTo>
                <a:lnTo>
                  <a:pt x="9144" y="3124200"/>
                </a:lnTo>
                <a:close/>
              </a:path>
              <a:path w="2371725" h="3134360">
                <a:moveTo>
                  <a:pt x="2366772" y="3124200"/>
                </a:moveTo>
                <a:lnTo>
                  <a:pt x="4572" y="3124200"/>
                </a:lnTo>
                <a:lnTo>
                  <a:pt x="9144" y="3128772"/>
                </a:lnTo>
                <a:lnTo>
                  <a:pt x="9144" y="3134106"/>
                </a:lnTo>
                <a:lnTo>
                  <a:pt x="2362200" y="3134106"/>
                </a:lnTo>
                <a:lnTo>
                  <a:pt x="2362200" y="3128772"/>
                </a:lnTo>
                <a:lnTo>
                  <a:pt x="2366772" y="3124200"/>
                </a:lnTo>
                <a:close/>
              </a:path>
              <a:path w="2371725" h="3134360">
                <a:moveTo>
                  <a:pt x="9144" y="3134106"/>
                </a:moveTo>
                <a:lnTo>
                  <a:pt x="9144" y="3128772"/>
                </a:lnTo>
                <a:lnTo>
                  <a:pt x="4572" y="3124200"/>
                </a:lnTo>
                <a:lnTo>
                  <a:pt x="4572" y="3134106"/>
                </a:lnTo>
                <a:lnTo>
                  <a:pt x="9144" y="3134106"/>
                </a:lnTo>
                <a:close/>
              </a:path>
              <a:path w="2371725" h="3134360">
                <a:moveTo>
                  <a:pt x="2366772" y="9906"/>
                </a:moveTo>
                <a:lnTo>
                  <a:pt x="2362200" y="4572"/>
                </a:lnTo>
                <a:lnTo>
                  <a:pt x="2362200" y="9906"/>
                </a:lnTo>
                <a:lnTo>
                  <a:pt x="2366772" y="9906"/>
                </a:lnTo>
                <a:close/>
              </a:path>
              <a:path w="2371725" h="3134360">
                <a:moveTo>
                  <a:pt x="2366772" y="3124200"/>
                </a:moveTo>
                <a:lnTo>
                  <a:pt x="2366772" y="9906"/>
                </a:lnTo>
                <a:lnTo>
                  <a:pt x="2362200" y="9906"/>
                </a:lnTo>
                <a:lnTo>
                  <a:pt x="2362200" y="3124200"/>
                </a:lnTo>
                <a:lnTo>
                  <a:pt x="2366772" y="3124200"/>
                </a:lnTo>
                <a:close/>
              </a:path>
              <a:path w="2371725" h="3134360">
                <a:moveTo>
                  <a:pt x="2366772" y="3134106"/>
                </a:moveTo>
                <a:lnTo>
                  <a:pt x="2366772" y="3124200"/>
                </a:lnTo>
                <a:lnTo>
                  <a:pt x="2362200" y="3128772"/>
                </a:lnTo>
                <a:lnTo>
                  <a:pt x="2362200" y="3134106"/>
                </a:lnTo>
                <a:lnTo>
                  <a:pt x="2366772" y="31341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14600" y="2369057"/>
            <a:ext cx="3565525" cy="1365250"/>
          </a:xfrm>
          <a:custGeom>
            <a:avLst/>
            <a:gdLst/>
            <a:ahLst/>
            <a:cxnLst/>
            <a:rect l="l" t="t" r="r" b="b"/>
            <a:pathLst>
              <a:path w="3565525" h="1365250">
                <a:moveTo>
                  <a:pt x="0" y="0"/>
                </a:moveTo>
                <a:lnTo>
                  <a:pt x="0" y="1364742"/>
                </a:lnTo>
                <a:lnTo>
                  <a:pt x="3565398" y="1364741"/>
                </a:lnTo>
                <a:lnTo>
                  <a:pt x="356539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10027" y="2364485"/>
            <a:ext cx="3575050" cy="1374775"/>
          </a:xfrm>
          <a:custGeom>
            <a:avLst/>
            <a:gdLst/>
            <a:ahLst/>
            <a:cxnLst/>
            <a:rect l="l" t="t" r="r" b="b"/>
            <a:pathLst>
              <a:path w="3575050" h="1374775">
                <a:moveTo>
                  <a:pt x="3574541" y="1372362"/>
                </a:moveTo>
                <a:lnTo>
                  <a:pt x="3574541" y="2285"/>
                </a:lnTo>
                <a:lnTo>
                  <a:pt x="3572255" y="0"/>
                </a:lnTo>
                <a:lnTo>
                  <a:pt x="2285" y="0"/>
                </a:lnTo>
                <a:lnTo>
                  <a:pt x="0" y="2286"/>
                </a:lnTo>
                <a:lnTo>
                  <a:pt x="0" y="1372362"/>
                </a:lnTo>
                <a:lnTo>
                  <a:pt x="2286" y="1374648"/>
                </a:lnTo>
                <a:lnTo>
                  <a:pt x="4572" y="1374648"/>
                </a:lnTo>
                <a:lnTo>
                  <a:pt x="4572" y="9144"/>
                </a:lnTo>
                <a:lnTo>
                  <a:pt x="9906" y="4572"/>
                </a:lnTo>
                <a:lnTo>
                  <a:pt x="9905" y="9144"/>
                </a:lnTo>
                <a:lnTo>
                  <a:pt x="3565398" y="9143"/>
                </a:lnTo>
                <a:lnTo>
                  <a:pt x="3565398" y="4571"/>
                </a:lnTo>
                <a:lnTo>
                  <a:pt x="3569970" y="9143"/>
                </a:lnTo>
                <a:lnTo>
                  <a:pt x="3569970" y="1374648"/>
                </a:lnTo>
                <a:lnTo>
                  <a:pt x="3572255" y="1374648"/>
                </a:lnTo>
                <a:lnTo>
                  <a:pt x="3574541" y="1372362"/>
                </a:lnTo>
                <a:close/>
              </a:path>
              <a:path w="3575050" h="1374775">
                <a:moveTo>
                  <a:pt x="9905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3575050" h="1374775">
                <a:moveTo>
                  <a:pt x="9905" y="1364742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1364742"/>
                </a:lnTo>
                <a:lnTo>
                  <a:pt x="9905" y="1364742"/>
                </a:lnTo>
                <a:close/>
              </a:path>
              <a:path w="3575050" h="1374775">
                <a:moveTo>
                  <a:pt x="3569970" y="1364742"/>
                </a:moveTo>
                <a:lnTo>
                  <a:pt x="4572" y="1364742"/>
                </a:lnTo>
                <a:lnTo>
                  <a:pt x="9906" y="1369314"/>
                </a:lnTo>
                <a:lnTo>
                  <a:pt x="9905" y="1374648"/>
                </a:lnTo>
                <a:lnTo>
                  <a:pt x="3565398" y="1374648"/>
                </a:lnTo>
                <a:lnTo>
                  <a:pt x="3565398" y="1369314"/>
                </a:lnTo>
                <a:lnTo>
                  <a:pt x="3569970" y="1364742"/>
                </a:lnTo>
                <a:close/>
              </a:path>
              <a:path w="3575050" h="1374775">
                <a:moveTo>
                  <a:pt x="9905" y="1374648"/>
                </a:moveTo>
                <a:lnTo>
                  <a:pt x="9906" y="1369314"/>
                </a:lnTo>
                <a:lnTo>
                  <a:pt x="4572" y="1364742"/>
                </a:lnTo>
                <a:lnTo>
                  <a:pt x="4572" y="1374648"/>
                </a:lnTo>
                <a:lnTo>
                  <a:pt x="9905" y="1374648"/>
                </a:lnTo>
                <a:close/>
              </a:path>
              <a:path w="3575050" h="1374775">
                <a:moveTo>
                  <a:pt x="3569970" y="9143"/>
                </a:moveTo>
                <a:lnTo>
                  <a:pt x="3565398" y="4571"/>
                </a:lnTo>
                <a:lnTo>
                  <a:pt x="3565398" y="9143"/>
                </a:lnTo>
                <a:lnTo>
                  <a:pt x="3569970" y="9143"/>
                </a:lnTo>
                <a:close/>
              </a:path>
              <a:path w="3575050" h="1374775">
                <a:moveTo>
                  <a:pt x="3569970" y="1364742"/>
                </a:moveTo>
                <a:lnTo>
                  <a:pt x="3569970" y="9143"/>
                </a:lnTo>
                <a:lnTo>
                  <a:pt x="3565398" y="9143"/>
                </a:lnTo>
                <a:lnTo>
                  <a:pt x="3565398" y="1364742"/>
                </a:lnTo>
                <a:lnTo>
                  <a:pt x="3569970" y="1364742"/>
                </a:lnTo>
                <a:close/>
              </a:path>
              <a:path w="3575050" h="1374775">
                <a:moveTo>
                  <a:pt x="3569970" y="1374648"/>
                </a:moveTo>
                <a:lnTo>
                  <a:pt x="3569970" y="1364742"/>
                </a:lnTo>
                <a:lnTo>
                  <a:pt x="3565398" y="1369314"/>
                </a:lnTo>
                <a:lnTo>
                  <a:pt x="3565398" y="1374648"/>
                </a:lnTo>
                <a:lnTo>
                  <a:pt x="3569970" y="13746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99716" y="3832097"/>
            <a:ext cx="3564890" cy="1426210"/>
          </a:xfrm>
          <a:custGeom>
            <a:avLst/>
            <a:gdLst/>
            <a:ahLst/>
            <a:cxnLst/>
            <a:rect l="l" t="t" r="r" b="b"/>
            <a:pathLst>
              <a:path w="3564890" h="1426210">
                <a:moveTo>
                  <a:pt x="0" y="0"/>
                </a:moveTo>
                <a:lnTo>
                  <a:pt x="0" y="1425702"/>
                </a:lnTo>
                <a:lnTo>
                  <a:pt x="3564635" y="1425702"/>
                </a:lnTo>
                <a:lnTo>
                  <a:pt x="356463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95144" y="3826764"/>
            <a:ext cx="3573779" cy="1436370"/>
          </a:xfrm>
          <a:custGeom>
            <a:avLst/>
            <a:gdLst/>
            <a:ahLst/>
            <a:cxnLst/>
            <a:rect l="l" t="t" r="r" b="b"/>
            <a:pathLst>
              <a:path w="3573779" h="1436370">
                <a:moveTo>
                  <a:pt x="3573779" y="1434084"/>
                </a:moveTo>
                <a:lnTo>
                  <a:pt x="3573779" y="2285"/>
                </a:lnTo>
                <a:lnTo>
                  <a:pt x="3572255" y="0"/>
                </a:lnTo>
                <a:lnTo>
                  <a:pt x="1523" y="0"/>
                </a:lnTo>
                <a:lnTo>
                  <a:pt x="0" y="2286"/>
                </a:lnTo>
                <a:lnTo>
                  <a:pt x="0" y="1434084"/>
                </a:lnTo>
                <a:lnTo>
                  <a:pt x="1524" y="1436370"/>
                </a:lnTo>
                <a:lnTo>
                  <a:pt x="4572" y="1436370"/>
                </a:lnTo>
                <a:lnTo>
                  <a:pt x="4572" y="9906"/>
                </a:lnTo>
                <a:lnTo>
                  <a:pt x="9144" y="5334"/>
                </a:lnTo>
                <a:lnTo>
                  <a:pt x="9144" y="9906"/>
                </a:lnTo>
                <a:lnTo>
                  <a:pt x="3564636" y="9905"/>
                </a:lnTo>
                <a:lnTo>
                  <a:pt x="3564636" y="5333"/>
                </a:lnTo>
                <a:lnTo>
                  <a:pt x="3569208" y="9905"/>
                </a:lnTo>
                <a:lnTo>
                  <a:pt x="3569208" y="1436370"/>
                </a:lnTo>
                <a:lnTo>
                  <a:pt x="3572255" y="1436370"/>
                </a:lnTo>
                <a:lnTo>
                  <a:pt x="3573779" y="1434084"/>
                </a:lnTo>
                <a:close/>
              </a:path>
              <a:path w="3573779" h="1436370">
                <a:moveTo>
                  <a:pt x="9144" y="9906"/>
                </a:moveTo>
                <a:lnTo>
                  <a:pt x="9144" y="5334"/>
                </a:lnTo>
                <a:lnTo>
                  <a:pt x="4572" y="9906"/>
                </a:lnTo>
                <a:lnTo>
                  <a:pt x="9144" y="9906"/>
                </a:lnTo>
                <a:close/>
              </a:path>
              <a:path w="3573779" h="1436370">
                <a:moveTo>
                  <a:pt x="9144" y="1426464"/>
                </a:moveTo>
                <a:lnTo>
                  <a:pt x="9144" y="9906"/>
                </a:lnTo>
                <a:lnTo>
                  <a:pt x="4572" y="9906"/>
                </a:lnTo>
                <a:lnTo>
                  <a:pt x="4572" y="1426464"/>
                </a:lnTo>
                <a:lnTo>
                  <a:pt x="9144" y="1426464"/>
                </a:lnTo>
                <a:close/>
              </a:path>
              <a:path w="3573779" h="1436370">
                <a:moveTo>
                  <a:pt x="3569208" y="1426464"/>
                </a:moveTo>
                <a:lnTo>
                  <a:pt x="4572" y="1426464"/>
                </a:lnTo>
                <a:lnTo>
                  <a:pt x="9144" y="1431036"/>
                </a:lnTo>
                <a:lnTo>
                  <a:pt x="9144" y="1436370"/>
                </a:lnTo>
                <a:lnTo>
                  <a:pt x="3564636" y="1436370"/>
                </a:lnTo>
                <a:lnTo>
                  <a:pt x="3564636" y="1431036"/>
                </a:lnTo>
                <a:lnTo>
                  <a:pt x="3569208" y="1426464"/>
                </a:lnTo>
                <a:close/>
              </a:path>
              <a:path w="3573779" h="1436370">
                <a:moveTo>
                  <a:pt x="9144" y="1436370"/>
                </a:moveTo>
                <a:lnTo>
                  <a:pt x="9144" y="1431036"/>
                </a:lnTo>
                <a:lnTo>
                  <a:pt x="4572" y="1426464"/>
                </a:lnTo>
                <a:lnTo>
                  <a:pt x="4572" y="1436370"/>
                </a:lnTo>
                <a:lnTo>
                  <a:pt x="9144" y="1436370"/>
                </a:lnTo>
                <a:close/>
              </a:path>
              <a:path w="3573779" h="1436370">
                <a:moveTo>
                  <a:pt x="3569208" y="9905"/>
                </a:moveTo>
                <a:lnTo>
                  <a:pt x="3564636" y="5333"/>
                </a:lnTo>
                <a:lnTo>
                  <a:pt x="3564636" y="9905"/>
                </a:lnTo>
                <a:lnTo>
                  <a:pt x="3569208" y="9905"/>
                </a:lnTo>
                <a:close/>
              </a:path>
              <a:path w="3573779" h="1436370">
                <a:moveTo>
                  <a:pt x="3569208" y="1426464"/>
                </a:moveTo>
                <a:lnTo>
                  <a:pt x="3569208" y="9905"/>
                </a:lnTo>
                <a:lnTo>
                  <a:pt x="3564636" y="9905"/>
                </a:lnTo>
                <a:lnTo>
                  <a:pt x="3564636" y="1426464"/>
                </a:lnTo>
                <a:lnTo>
                  <a:pt x="3569208" y="1426464"/>
                </a:lnTo>
                <a:close/>
              </a:path>
              <a:path w="3573779" h="1436370">
                <a:moveTo>
                  <a:pt x="3569208" y="1436370"/>
                </a:moveTo>
                <a:lnTo>
                  <a:pt x="3569208" y="1426464"/>
                </a:lnTo>
                <a:lnTo>
                  <a:pt x="3564636" y="1431036"/>
                </a:lnTo>
                <a:lnTo>
                  <a:pt x="3564636" y="1436370"/>
                </a:lnTo>
                <a:lnTo>
                  <a:pt x="3569208" y="1436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43200" y="3077717"/>
            <a:ext cx="3001010" cy="457200"/>
          </a:xfrm>
          <a:custGeom>
            <a:avLst/>
            <a:gdLst/>
            <a:ahLst/>
            <a:cxnLst/>
            <a:rect l="l" t="t" r="r" b="b"/>
            <a:pathLst>
              <a:path w="3001010" h="457200">
                <a:moveTo>
                  <a:pt x="0" y="0"/>
                </a:moveTo>
                <a:lnTo>
                  <a:pt x="0" y="457200"/>
                </a:lnTo>
                <a:lnTo>
                  <a:pt x="3000755" y="457200"/>
                </a:lnTo>
                <a:lnTo>
                  <a:pt x="300075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38627" y="3073145"/>
            <a:ext cx="3009900" cy="466725"/>
          </a:xfrm>
          <a:custGeom>
            <a:avLst/>
            <a:gdLst/>
            <a:ahLst/>
            <a:cxnLst/>
            <a:rect l="l" t="t" r="r" b="b"/>
            <a:pathLst>
              <a:path w="3009900" h="466725">
                <a:moveTo>
                  <a:pt x="3009900" y="464058"/>
                </a:moveTo>
                <a:lnTo>
                  <a:pt x="3009900" y="1523"/>
                </a:lnTo>
                <a:lnTo>
                  <a:pt x="3007614" y="0"/>
                </a:lnTo>
                <a:lnTo>
                  <a:pt x="2285" y="0"/>
                </a:lnTo>
                <a:lnTo>
                  <a:pt x="0" y="1524"/>
                </a:lnTo>
                <a:lnTo>
                  <a:pt x="0" y="464058"/>
                </a:lnTo>
                <a:lnTo>
                  <a:pt x="2286" y="466344"/>
                </a:lnTo>
                <a:lnTo>
                  <a:pt x="4572" y="466344"/>
                </a:lnTo>
                <a:lnTo>
                  <a:pt x="4572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3000756" y="9143"/>
                </a:lnTo>
                <a:lnTo>
                  <a:pt x="3000756" y="4571"/>
                </a:lnTo>
                <a:lnTo>
                  <a:pt x="3005328" y="9143"/>
                </a:lnTo>
                <a:lnTo>
                  <a:pt x="3005328" y="466344"/>
                </a:lnTo>
                <a:lnTo>
                  <a:pt x="3007614" y="466344"/>
                </a:lnTo>
                <a:lnTo>
                  <a:pt x="3009900" y="464058"/>
                </a:lnTo>
                <a:close/>
              </a:path>
              <a:path w="3009900" h="466725">
                <a:moveTo>
                  <a:pt x="9906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6" y="9144"/>
                </a:lnTo>
                <a:close/>
              </a:path>
              <a:path w="3009900" h="466725">
                <a:moveTo>
                  <a:pt x="9906" y="457200"/>
                </a:moveTo>
                <a:lnTo>
                  <a:pt x="9906" y="9144"/>
                </a:lnTo>
                <a:lnTo>
                  <a:pt x="4572" y="9144"/>
                </a:lnTo>
                <a:lnTo>
                  <a:pt x="4572" y="457200"/>
                </a:lnTo>
                <a:lnTo>
                  <a:pt x="9906" y="457200"/>
                </a:lnTo>
                <a:close/>
              </a:path>
              <a:path w="3009900" h="466725">
                <a:moveTo>
                  <a:pt x="3005328" y="457200"/>
                </a:moveTo>
                <a:lnTo>
                  <a:pt x="4572" y="457200"/>
                </a:lnTo>
                <a:lnTo>
                  <a:pt x="9906" y="461772"/>
                </a:lnTo>
                <a:lnTo>
                  <a:pt x="9905" y="466344"/>
                </a:lnTo>
                <a:lnTo>
                  <a:pt x="3000756" y="466344"/>
                </a:lnTo>
                <a:lnTo>
                  <a:pt x="3000756" y="461772"/>
                </a:lnTo>
                <a:lnTo>
                  <a:pt x="3005328" y="457200"/>
                </a:lnTo>
                <a:close/>
              </a:path>
              <a:path w="3009900" h="466725">
                <a:moveTo>
                  <a:pt x="9905" y="466344"/>
                </a:moveTo>
                <a:lnTo>
                  <a:pt x="9906" y="461772"/>
                </a:lnTo>
                <a:lnTo>
                  <a:pt x="4572" y="457200"/>
                </a:lnTo>
                <a:lnTo>
                  <a:pt x="4572" y="466344"/>
                </a:lnTo>
                <a:lnTo>
                  <a:pt x="9905" y="466344"/>
                </a:lnTo>
                <a:close/>
              </a:path>
              <a:path w="3009900" h="466725">
                <a:moveTo>
                  <a:pt x="3005328" y="9143"/>
                </a:moveTo>
                <a:lnTo>
                  <a:pt x="3000756" y="4571"/>
                </a:lnTo>
                <a:lnTo>
                  <a:pt x="3000756" y="9143"/>
                </a:lnTo>
                <a:lnTo>
                  <a:pt x="3005328" y="9143"/>
                </a:lnTo>
                <a:close/>
              </a:path>
              <a:path w="3009900" h="466725">
                <a:moveTo>
                  <a:pt x="3005328" y="457200"/>
                </a:moveTo>
                <a:lnTo>
                  <a:pt x="3005328" y="9143"/>
                </a:lnTo>
                <a:lnTo>
                  <a:pt x="3000756" y="9143"/>
                </a:lnTo>
                <a:lnTo>
                  <a:pt x="3000756" y="457200"/>
                </a:lnTo>
                <a:lnTo>
                  <a:pt x="3005328" y="457200"/>
                </a:lnTo>
                <a:close/>
              </a:path>
              <a:path w="3009900" h="466725">
                <a:moveTo>
                  <a:pt x="3005328" y="466344"/>
                </a:moveTo>
                <a:lnTo>
                  <a:pt x="3005328" y="457200"/>
                </a:lnTo>
                <a:lnTo>
                  <a:pt x="3000756" y="461772"/>
                </a:lnTo>
                <a:lnTo>
                  <a:pt x="3000756" y="466344"/>
                </a:lnTo>
                <a:lnTo>
                  <a:pt x="3005328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711957" y="4600194"/>
            <a:ext cx="3001010" cy="457200"/>
          </a:xfrm>
          <a:custGeom>
            <a:avLst/>
            <a:gdLst/>
            <a:ahLst/>
            <a:cxnLst/>
            <a:rect l="l" t="t" r="r" b="b"/>
            <a:pathLst>
              <a:path w="3001010" h="457200">
                <a:moveTo>
                  <a:pt x="0" y="0"/>
                </a:moveTo>
                <a:lnTo>
                  <a:pt x="0" y="457200"/>
                </a:lnTo>
                <a:lnTo>
                  <a:pt x="3000755" y="457200"/>
                </a:lnTo>
                <a:lnTo>
                  <a:pt x="300075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07385" y="4595621"/>
            <a:ext cx="3009900" cy="466725"/>
          </a:xfrm>
          <a:custGeom>
            <a:avLst/>
            <a:gdLst/>
            <a:ahLst/>
            <a:cxnLst/>
            <a:rect l="l" t="t" r="r" b="b"/>
            <a:pathLst>
              <a:path w="3009900" h="466725">
                <a:moveTo>
                  <a:pt x="3009900" y="464058"/>
                </a:moveTo>
                <a:lnTo>
                  <a:pt x="3009900" y="2285"/>
                </a:lnTo>
                <a:lnTo>
                  <a:pt x="3007614" y="0"/>
                </a:lnTo>
                <a:lnTo>
                  <a:pt x="2285" y="0"/>
                </a:lnTo>
                <a:lnTo>
                  <a:pt x="0" y="2286"/>
                </a:lnTo>
                <a:lnTo>
                  <a:pt x="0" y="464058"/>
                </a:lnTo>
                <a:lnTo>
                  <a:pt x="2286" y="466344"/>
                </a:lnTo>
                <a:lnTo>
                  <a:pt x="4572" y="466344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2999994" y="9143"/>
                </a:lnTo>
                <a:lnTo>
                  <a:pt x="2999994" y="4571"/>
                </a:lnTo>
                <a:lnTo>
                  <a:pt x="3005328" y="9143"/>
                </a:lnTo>
                <a:lnTo>
                  <a:pt x="3005328" y="466344"/>
                </a:lnTo>
                <a:lnTo>
                  <a:pt x="3007614" y="466344"/>
                </a:lnTo>
                <a:lnTo>
                  <a:pt x="3009900" y="464058"/>
                </a:lnTo>
                <a:close/>
              </a:path>
              <a:path w="3009900" h="466725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3009900" h="466725">
                <a:moveTo>
                  <a:pt x="9144" y="457200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457200"/>
                </a:lnTo>
                <a:lnTo>
                  <a:pt x="9144" y="457200"/>
                </a:lnTo>
                <a:close/>
              </a:path>
              <a:path w="3009900" h="466725">
                <a:moveTo>
                  <a:pt x="3005328" y="457200"/>
                </a:moveTo>
                <a:lnTo>
                  <a:pt x="4572" y="457200"/>
                </a:lnTo>
                <a:lnTo>
                  <a:pt x="9144" y="461772"/>
                </a:lnTo>
                <a:lnTo>
                  <a:pt x="9144" y="466344"/>
                </a:lnTo>
                <a:lnTo>
                  <a:pt x="2999994" y="466344"/>
                </a:lnTo>
                <a:lnTo>
                  <a:pt x="2999994" y="461772"/>
                </a:lnTo>
                <a:lnTo>
                  <a:pt x="3005328" y="457200"/>
                </a:lnTo>
                <a:close/>
              </a:path>
              <a:path w="3009900" h="466725">
                <a:moveTo>
                  <a:pt x="9144" y="466344"/>
                </a:moveTo>
                <a:lnTo>
                  <a:pt x="9144" y="461772"/>
                </a:lnTo>
                <a:lnTo>
                  <a:pt x="4572" y="457200"/>
                </a:lnTo>
                <a:lnTo>
                  <a:pt x="4572" y="466344"/>
                </a:lnTo>
                <a:lnTo>
                  <a:pt x="9144" y="466344"/>
                </a:lnTo>
                <a:close/>
              </a:path>
              <a:path w="3009900" h="466725">
                <a:moveTo>
                  <a:pt x="3005328" y="9143"/>
                </a:moveTo>
                <a:lnTo>
                  <a:pt x="2999994" y="4571"/>
                </a:lnTo>
                <a:lnTo>
                  <a:pt x="2999994" y="9143"/>
                </a:lnTo>
                <a:lnTo>
                  <a:pt x="3005328" y="9143"/>
                </a:lnTo>
                <a:close/>
              </a:path>
              <a:path w="3009900" h="466725">
                <a:moveTo>
                  <a:pt x="3005328" y="457200"/>
                </a:moveTo>
                <a:lnTo>
                  <a:pt x="3005328" y="9143"/>
                </a:lnTo>
                <a:lnTo>
                  <a:pt x="2999994" y="9143"/>
                </a:lnTo>
                <a:lnTo>
                  <a:pt x="2999994" y="457200"/>
                </a:lnTo>
                <a:lnTo>
                  <a:pt x="3005328" y="457200"/>
                </a:lnTo>
                <a:close/>
              </a:path>
              <a:path w="3009900" h="466725">
                <a:moveTo>
                  <a:pt x="3005328" y="466344"/>
                </a:moveTo>
                <a:lnTo>
                  <a:pt x="3005328" y="457200"/>
                </a:lnTo>
                <a:lnTo>
                  <a:pt x="2999994" y="461772"/>
                </a:lnTo>
                <a:lnTo>
                  <a:pt x="2999994" y="466344"/>
                </a:lnTo>
                <a:lnTo>
                  <a:pt x="3005328" y="466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43200" y="5378196"/>
            <a:ext cx="3001010" cy="1392555"/>
          </a:xfrm>
          <a:custGeom>
            <a:avLst/>
            <a:gdLst/>
            <a:ahLst/>
            <a:cxnLst/>
            <a:rect l="l" t="t" r="r" b="b"/>
            <a:pathLst>
              <a:path w="3001010" h="1392554">
                <a:moveTo>
                  <a:pt x="0" y="0"/>
                </a:moveTo>
                <a:lnTo>
                  <a:pt x="0" y="1392174"/>
                </a:lnTo>
                <a:lnTo>
                  <a:pt x="3000756" y="1392174"/>
                </a:lnTo>
                <a:lnTo>
                  <a:pt x="300075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38627" y="5373623"/>
            <a:ext cx="3009900" cy="1401445"/>
          </a:xfrm>
          <a:custGeom>
            <a:avLst/>
            <a:gdLst/>
            <a:ahLst/>
            <a:cxnLst/>
            <a:rect l="l" t="t" r="r" b="b"/>
            <a:pathLst>
              <a:path w="3009900" h="1401445">
                <a:moveTo>
                  <a:pt x="3009900" y="1399032"/>
                </a:moveTo>
                <a:lnTo>
                  <a:pt x="3009900" y="2285"/>
                </a:lnTo>
                <a:lnTo>
                  <a:pt x="3007614" y="0"/>
                </a:lnTo>
                <a:lnTo>
                  <a:pt x="2285" y="0"/>
                </a:lnTo>
                <a:lnTo>
                  <a:pt x="0" y="2286"/>
                </a:lnTo>
                <a:lnTo>
                  <a:pt x="0" y="1399032"/>
                </a:lnTo>
                <a:lnTo>
                  <a:pt x="2286" y="1401318"/>
                </a:lnTo>
                <a:lnTo>
                  <a:pt x="4572" y="1401318"/>
                </a:lnTo>
                <a:lnTo>
                  <a:pt x="4572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3000756" y="9143"/>
                </a:lnTo>
                <a:lnTo>
                  <a:pt x="3000756" y="4571"/>
                </a:lnTo>
                <a:lnTo>
                  <a:pt x="3005328" y="9143"/>
                </a:lnTo>
                <a:lnTo>
                  <a:pt x="3005328" y="1401318"/>
                </a:lnTo>
                <a:lnTo>
                  <a:pt x="3007614" y="1401318"/>
                </a:lnTo>
                <a:lnTo>
                  <a:pt x="3009900" y="1399032"/>
                </a:lnTo>
                <a:close/>
              </a:path>
              <a:path w="3009900" h="1401445">
                <a:moveTo>
                  <a:pt x="9906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6" y="9144"/>
                </a:lnTo>
                <a:close/>
              </a:path>
              <a:path w="3009900" h="1401445">
                <a:moveTo>
                  <a:pt x="9906" y="1391412"/>
                </a:moveTo>
                <a:lnTo>
                  <a:pt x="9906" y="9144"/>
                </a:lnTo>
                <a:lnTo>
                  <a:pt x="4572" y="9144"/>
                </a:lnTo>
                <a:lnTo>
                  <a:pt x="4572" y="1391412"/>
                </a:lnTo>
                <a:lnTo>
                  <a:pt x="9906" y="1391412"/>
                </a:lnTo>
                <a:close/>
              </a:path>
              <a:path w="3009900" h="1401445">
                <a:moveTo>
                  <a:pt x="3005328" y="1391412"/>
                </a:moveTo>
                <a:lnTo>
                  <a:pt x="4572" y="1391412"/>
                </a:lnTo>
                <a:lnTo>
                  <a:pt x="9906" y="1396746"/>
                </a:lnTo>
                <a:lnTo>
                  <a:pt x="9906" y="1401318"/>
                </a:lnTo>
                <a:lnTo>
                  <a:pt x="3000756" y="1401318"/>
                </a:lnTo>
                <a:lnTo>
                  <a:pt x="3000756" y="1396746"/>
                </a:lnTo>
                <a:lnTo>
                  <a:pt x="3005328" y="1391412"/>
                </a:lnTo>
                <a:close/>
              </a:path>
              <a:path w="3009900" h="1401445">
                <a:moveTo>
                  <a:pt x="9906" y="1401318"/>
                </a:moveTo>
                <a:lnTo>
                  <a:pt x="9906" y="1396746"/>
                </a:lnTo>
                <a:lnTo>
                  <a:pt x="4572" y="1391412"/>
                </a:lnTo>
                <a:lnTo>
                  <a:pt x="4572" y="1401318"/>
                </a:lnTo>
                <a:lnTo>
                  <a:pt x="9906" y="1401318"/>
                </a:lnTo>
                <a:close/>
              </a:path>
              <a:path w="3009900" h="1401445">
                <a:moveTo>
                  <a:pt x="3005328" y="9143"/>
                </a:moveTo>
                <a:lnTo>
                  <a:pt x="3000756" y="4571"/>
                </a:lnTo>
                <a:lnTo>
                  <a:pt x="3000756" y="9143"/>
                </a:lnTo>
                <a:lnTo>
                  <a:pt x="3005328" y="9143"/>
                </a:lnTo>
                <a:close/>
              </a:path>
              <a:path w="3009900" h="1401445">
                <a:moveTo>
                  <a:pt x="3005328" y="1391412"/>
                </a:moveTo>
                <a:lnTo>
                  <a:pt x="3005328" y="9143"/>
                </a:lnTo>
                <a:lnTo>
                  <a:pt x="3000756" y="9143"/>
                </a:lnTo>
                <a:lnTo>
                  <a:pt x="3000756" y="1391412"/>
                </a:lnTo>
                <a:lnTo>
                  <a:pt x="3005328" y="1391412"/>
                </a:lnTo>
                <a:close/>
              </a:path>
              <a:path w="3009900" h="1401445">
                <a:moveTo>
                  <a:pt x="3005328" y="1401318"/>
                </a:moveTo>
                <a:lnTo>
                  <a:pt x="3005328" y="1391412"/>
                </a:lnTo>
                <a:lnTo>
                  <a:pt x="3000756" y="1396746"/>
                </a:lnTo>
                <a:lnTo>
                  <a:pt x="3000756" y="1401318"/>
                </a:lnTo>
                <a:lnTo>
                  <a:pt x="3005328" y="14013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812535" y="5257800"/>
            <a:ext cx="2188845" cy="1617980"/>
          </a:xfrm>
          <a:custGeom>
            <a:avLst/>
            <a:gdLst/>
            <a:ahLst/>
            <a:cxnLst/>
            <a:rect l="l" t="t" r="r" b="b"/>
            <a:pathLst>
              <a:path w="2188845" h="1617979">
                <a:moveTo>
                  <a:pt x="0" y="0"/>
                </a:moveTo>
                <a:lnTo>
                  <a:pt x="0" y="1617726"/>
                </a:lnTo>
                <a:lnTo>
                  <a:pt x="2188464" y="1617726"/>
                </a:lnTo>
                <a:lnTo>
                  <a:pt x="218846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807964" y="5253228"/>
            <a:ext cx="2198370" cy="1626870"/>
          </a:xfrm>
          <a:custGeom>
            <a:avLst/>
            <a:gdLst/>
            <a:ahLst/>
            <a:cxnLst/>
            <a:rect l="l" t="t" r="r" b="b"/>
            <a:pathLst>
              <a:path w="2198370" h="1626870">
                <a:moveTo>
                  <a:pt x="2198370" y="1624584"/>
                </a:moveTo>
                <a:lnTo>
                  <a:pt x="2198370" y="2286"/>
                </a:lnTo>
                <a:lnTo>
                  <a:pt x="2196084" y="0"/>
                </a:lnTo>
                <a:lnTo>
                  <a:pt x="2285" y="0"/>
                </a:lnTo>
                <a:lnTo>
                  <a:pt x="0" y="2286"/>
                </a:lnTo>
                <a:lnTo>
                  <a:pt x="0" y="1624584"/>
                </a:lnTo>
                <a:lnTo>
                  <a:pt x="2286" y="1626870"/>
                </a:lnTo>
                <a:lnTo>
                  <a:pt x="4572" y="1626870"/>
                </a:lnTo>
                <a:lnTo>
                  <a:pt x="4572" y="9906"/>
                </a:lnTo>
                <a:lnTo>
                  <a:pt x="9144" y="4572"/>
                </a:lnTo>
                <a:lnTo>
                  <a:pt x="9143" y="9906"/>
                </a:lnTo>
                <a:lnTo>
                  <a:pt x="2188464" y="9906"/>
                </a:lnTo>
                <a:lnTo>
                  <a:pt x="2188464" y="4572"/>
                </a:lnTo>
                <a:lnTo>
                  <a:pt x="2193036" y="9906"/>
                </a:lnTo>
                <a:lnTo>
                  <a:pt x="2193036" y="1626870"/>
                </a:lnTo>
                <a:lnTo>
                  <a:pt x="2196084" y="1626870"/>
                </a:lnTo>
                <a:lnTo>
                  <a:pt x="2198370" y="1624584"/>
                </a:lnTo>
                <a:close/>
              </a:path>
              <a:path w="2198370" h="1626870">
                <a:moveTo>
                  <a:pt x="9143" y="9906"/>
                </a:moveTo>
                <a:lnTo>
                  <a:pt x="9144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2198370" h="1626870">
                <a:moveTo>
                  <a:pt x="9144" y="1617726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1617726"/>
                </a:lnTo>
                <a:lnTo>
                  <a:pt x="9144" y="1617726"/>
                </a:lnTo>
                <a:close/>
              </a:path>
              <a:path w="2198370" h="1626870">
                <a:moveTo>
                  <a:pt x="2193036" y="1617726"/>
                </a:moveTo>
                <a:lnTo>
                  <a:pt x="4572" y="1617726"/>
                </a:lnTo>
                <a:lnTo>
                  <a:pt x="9144" y="1622298"/>
                </a:lnTo>
                <a:lnTo>
                  <a:pt x="9144" y="1626870"/>
                </a:lnTo>
                <a:lnTo>
                  <a:pt x="2188464" y="1626870"/>
                </a:lnTo>
                <a:lnTo>
                  <a:pt x="2188464" y="1622298"/>
                </a:lnTo>
                <a:lnTo>
                  <a:pt x="2193036" y="1617726"/>
                </a:lnTo>
                <a:close/>
              </a:path>
              <a:path w="2198370" h="1626870">
                <a:moveTo>
                  <a:pt x="9144" y="1626870"/>
                </a:moveTo>
                <a:lnTo>
                  <a:pt x="9144" y="1622298"/>
                </a:lnTo>
                <a:lnTo>
                  <a:pt x="4572" y="1617726"/>
                </a:lnTo>
                <a:lnTo>
                  <a:pt x="4572" y="1626870"/>
                </a:lnTo>
                <a:lnTo>
                  <a:pt x="9144" y="1626870"/>
                </a:lnTo>
                <a:close/>
              </a:path>
              <a:path w="2198370" h="1626870">
                <a:moveTo>
                  <a:pt x="2193036" y="9906"/>
                </a:moveTo>
                <a:lnTo>
                  <a:pt x="2188464" y="4572"/>
                </a:lnTo>
                <a:lnTo>
                  <a:pt x="2188464" y="9906"/>
                </a:lnTo>
                <a:lnTo>
                  <a:pt x="2193036" y="9906"/>
                </a:lnTo>
                <a:close/>
              </a:path>
              <a:path w="2198370" h="1626870">
                <a:moveTo>
                  <a:pt x="2193036" y="1617726"/>
                </a:moveTo>
                <a:lnTo>
                  <a:pt x="2193036" y="9906"/>
                </a:lnTo>
                <a:lnTo>
                  <a:pt x="2188464" y="9906"/>
                </a:lnTo>
                <a:lnTo>
                  <a:pt x="2188464" y="1617726"/>
                </a:lnTo>
                <a:lnTo>
                  <a:pt x="2193036" y="1617726"/>
                </a:lnTo>
                <a:close/>
              </a:path>
              <a:path w="2198370" h="1626870">
                <a:moveTo>
                  <a:pt x="2193036" y="1626870"/>
                </a:moveTo>
                <a:lnTo>
                  <a:pt x="2193036" y="1617726"/>
                </a:lnTo>
                <a:lnTo>
                  <a:pt x="2188464" y="1622298"/>
                </a:lnTo>
                <a:lnTo>
                  <a:pt x="2188464" y="1626870"/>
                </a:lnTo>
                <a:lnTo>
                  <a:pt x="2193036" y="1626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38125" marR="5080" indent="38735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Neutrophils admixed with gram-positive bacteria can be  detected in the joint tissue surrounding the implant</a:t>
            </a:r>
            <a:r>
              <a:rPr dirty="0" spc="-35">
                <a:solidFill>
                  <a:srgbClr val="0000FF"/>
                </a:solidFill>
              </a:rPr>
              <a:t> </a:t>
            </a:r>
            <a:r>
              <a:rPr dirty="0" spc="-10">
                <a:solidFill>
                  <a:srgbClr val="0000FF"/>
                </a:solidFill>
              </a:rPr>
              <a:t>after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54805" y="1378458"/>
            <a:ext cx="2749550" cy="365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 i="1">
                <a:solidFill>
                  <a:srgbClr val="0000FF"/>
                </a:solidFill>
                <a:latin typeface="Arial"/>
                <a:cs typeface="Arial"/>
              </a:rPr>
              <a:t>S. aureus</a:t>
            </a:r>
            <a:r>
              <a:rPr dirty="0" sz="2400" spc="-90" b="1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infection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14600" y="1905000"/>
            <a:ext cx="4876800" cy="4792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81194" y="2057400"/>
            <a:ext cx="2486660" cy="990600"/>
          </a:xfrm>
          <a:custGeom>
            <a:avLst/>
            <a:gdLst/>
            <a:ahLst/>
            <a:cxnLst/>
            <a:rect l="l" t="t" r="r" b="b"/>
            <a:pathLst>
              <a:path w="2486659" h="990600">
                <a:moveTo>
                  <a:pt x="0" y="0"/>
                </a:moveTo>
                <a:lnTo>
                  <a:pt x="0" y="990599"/>
                </a:lnTo>
                <a:lnTo>
                  <a:pt x="2486405" y="990599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75859" y="2052827"/>
            <a:ext cx="2497455" cy="1000760"/>
          </a:xfrm>
          <a:custGeom>
            <a:avLst/>
            <a:gdLst/>
            <a:ahLst/>
            <a:cxnLst/>
            <a:rect l="l" t="t" r="r" b="b"/>
            <a:pathLst>
              <a:path w="2497454" h="1000760">
                <a:moveTo>
                  <a:pt x="2497074" y="998219"/>
                </a:moveTo>
                <a:lnTo>
                  <a:pt x="2497074" y="2286"/>
                </a:lnTo>
                <a:lnTo>
                  <a:pt x="24947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998220"/>
                </a:lnTo>
                <a:lnTo>
                  <a:pt x="2286" y="1000506"/>
                </a:lnTo>
                <a:lnTo>
                  <a:pt x="5333" y="1000506"/>
                </a:lnTo>
                <a:lnTo>
                  <a:pt x="5334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2487168" y="9906"/>
                </a:lnTo>
                <a:lnTo>
                  <a:pt x="2487168" y="4572"/>
                </a:lnTo>
                <a:lnTo>
                  <a:pt x="2491740" y="9906"/>
                </a:lnTo>
                <a:lnTo>
                  <a:pt x="2491740" y="1000506"/>
                </a:lnTo>
                <a:lnTo>
                  <a:pt x="2494788" y="1000506"/>
                </a:lnTo>
                <a:lnTo>
                  <a:pt x="2497074" y="998219"/>
                </a:lnTo>
                <a:close/>
              </a:path>
              <a:path w="2497454" h="1000760">
                <a:moveTo>
                  <a:pt x="9906" y="9906"/>
                </a:moveTo>
                <a:lnTo>
                  <a:pt x="9906" y="4572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2497454" h="1000760">
                <a:moveTo>
                  <a:pt x="9906" y="990600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990600"/>
                </a:lnTo>
                <a:lnTo>
                  <a:pt x="9906" y="990600"/>
                </a:lnTo>
                <a:close/>
              </a:path>
              <a:path w="2497454" h="1000760">
                <a:moveTo>
                  <a:pt x="2491740" y="990600"/>
                </a:moveTo>
                <a:lnTo>
                  <a:pt x="5334" y="990600"/>
                </a:lnTo>
                <a:lnTo>
                  <a:pt x="9906" y="995172"/>
                </a:lnTo>
                <a:lnTo>
                  <a:pt x="9906" y="1000506"/>
                </a:lnTo>
                <a:lnTo>
                  <a:pt x="2487168" y="1000506"/>
                </a:lnTo>
                <a:lnTo>
                  <a:pt x="2487168" y="995172"/>
                </a:lnTo>
                <a:lnTo>
                  <a:pt x="2491740" y="990600"/>
                </a:lnTo>
                <a:close/>
              </a:path>
              <a:path w="2497454" h="1000760">
                <a:moveTo>
                  <a:pt x="9906" y="1000506"/>
                </a:moveTo>
                <a:lnTo>
                  <a:pt x="9906" y="995172"/>
                </a:lnTo>
                <a:lnTo>
                  <a:pt x="5334" y="990600"/>
                </a:lnTo>
                <a:lnTo>
                  <a:pt x="5333" y="1000506"/>
                </a:lnTo>
                <a:lnTo>
                  <a:pt x="9906" y="1000506"/>
                </a:lnTo>
                <a:close/>
              </a:path>
              <a:path w="2497454" h="1000760">
                <a:moveTo>
                  <a:pt x="2491740" y="9906"/>
                </a:moveTo>
                <a:lnTo>
                  <a:pt x="2487168" y="4572"/>
                </a:lnTo>
                <a:lnTo>
                  <a:pt x="2487168" y="9906"/>
                </a:lnTo>
                <a:lnTo>
                  <a:pt x="2491740" y="9906"/>
                </a:lnTo>
                <a:close/>
              </a:path>
              <a:path w="2497454" h="1000760">
                <a:moveTo>
                  <a:pt x="2491740" y="990600"/>
                </a:moveTo>
                <a:lnTo>
                  <a:pt x="2491740" y="9906"/>
                </a:lnTo>
                <a:lnTo>
                  <a:pt x="2487168" y="9906"/>
                </a:lnTo>
                <a:lnTo>
                  <a:pt x="2487168" y="990600"/>
                </a:lnTo>
                <a:lnTo>
                  <a:pt x="2491740" y="990600"/>
                </a:lnTo>
                <a:close/>
              </a:path>
              <a:path w="2497454" h="1000760">
                <a:moveTo>
                  <a:pt x="2491740" y="1000506"/>
                </a:moveTo>
                <a:lnTo>
                  <a:pt x="2491740" y="990600"/>
                </a:lnTo>
                <a:lnTo>
                  <a:pt x="2487168" y="995172"/>
                </a:lnTo>
                <a:lnTo>
                  <a:pt x="2487168" y="1000506"/>
                </a:lnTo>
                <a:lnTo>
                  <a:pt x="2491740" y="10005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67100" y="4024884"/>
            <a:ext cx="3657600" cy="276860"/>
          </a:xfrm>
          <a:custGeom>
            <a:avLst/>
            <a:gdLst/>
            <a:ahLst/>
            <a:cxnLst/>
            <a:rect l="l" t="t" r="r" b="b"/>
            <a:pathLst>
              <a:path w="3657600" h="276860">
                <a:moveTo>
                  <a:pt x="0" y="0"/>
                </a:moveTo>
                <a:lnTo>
                  <a:pt x="0" y="276606"/>
                </a:lnTo>
                <a:lnTo>
                  <a:pt x="3657600" y="276606"/>
                </a:lnTo>
                <a:lnTo>
                  <a:pt x="3657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545840" y="4065270"/>
            <a:ext cx="34861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H&amp;E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1368" y="4065270"/>
            <a:ext cx="42545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Gram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67100" y="6534150"/>
            <a:ext cx="3657600" cy="277495"/>
          </a:xfrm>
          <a:custGeom>
            <a:avLst/>
            <a:gdLst/>
            <a:ahLst/>
            <a:cxnLst/>
            <a:rect l="l" t="t" r="r" b="b"/>
            <a:pathLst>
              <a:path w="3657600" h="277495">
                <a:moveTo>
                  <a:pt x="0" y="0"/>
                </a:moveTo>
                <a:lnTo>
                  <a:pt x="0" y="277368"/>
                </a:lnTo>
                <a:lnTo>
                  <a:pt x="3657599" y="277368"/>
                </a:lnTo>
                <a:lnTo>
                  <a:pt x="3657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517139" y="6575297"/>
            <a:ext cx="4572000" cy="621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41400">
              <a:lnSpc>
                <a:spcPct val="100000"/>
              </a:lnSpc>
              <a:tabLst>
                <a:tab pos="3976370" algn="l"/>
              </a:tabLst>
            </a:pPr>
            <a:r>
              <a:rPr dirty="0" sz="1200" spc="-5" b="1">
                <a:latin typeface="Arial"/>
                <a:cs typeface="Arial"/>
              </a:rPr>
              <a:t>H&amp;E	</a:t>
            </a:r>
            <a:r>
              <a:rPr dirty="0" sz="1200" b="1">
                <a:latin typeface="Arial"/>
                <a:cs typeface="Arial"/>
              </a:rPr>
              <a:t>Gram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Bernthal, NM… </a:t>
            </a:r>
            <a:r>
              <a:rPr dirty="0" sz="1400" spc="-15">
                <a:latin typeface="Arial"/>
                <a:cs typeface="Arial"/>
              </a:rPr>
              <a:t>Miller, </a:t>
            </a:r>
            <a:r>
              <a:rPr dirty="0" sz="1400" spc="-5">
                <a:latin typeface="Arial"/>
                <a:cs typeface="Arial"/>
              </a:rPr>
              <a:t>LS. 2010. </a:t>
            </a:r>
            <a:r>
              <a:rPr dirty="0" sz="1400" spc="-5" i="1">
                <a:latin typeface="Arial"/>
                <a:cs typeface="Arial"/>
              </a:rPr>
              <a:t>PLOS ONE </a:t>
            </a:r>
            <a:r>
              <a:rPr dirty="0" sz="1400" spc="-5">
                <a:latin typeface="Arial"/>
                <a:cs typeface="Arial"/>
              </a:rPr>
              <a:t>5(9):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e12580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53000" y="3019805"/>
            <a:ext cx="2487295" cy="942975"/>
          </a:xfrm>
          <a:custGeom>
            <a:avLst/>
            <a:gdLst/>
            <a:ahLst/>
            <a:cxnLst/>
            <a:rect l="l" t="t" r="r" b="b"/>
            <a:pathLst>
              <a:path w="2487295" h="942975">
                <a:moveTo>
                  <a:pt x="0" y="0"/>
                </a:moveTo>
                <a:lnTo>
                  <a:pt x="0" y="942594"/>
                </a:lnTo>
                <a:lnTo>
                  <a:pt x="2487168" y="942593"/>
                </a:lnTo>
                <a:lnTo>
                  <a:pt x="24871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48428" y="3014472"/>
            <a:ext cx="2497455" cy="953769"/>
          </a:xfrm>
          <a:custGeom>
            <a:avLst/>
            <a:gdLst/>
            <a:ahLst/>
            <a:cxnLst/>
            <a:rect l="l" t="t" r="r" b="b"/>
            <a:pathLst>
              <a:path w="2497454" h="953770">
                <a:moveTo>
                  <a:pt x="2497074" y="950976"/>
                </a:moveTo>
                <a:lnTo>
                  <a:pt x="2497074" y="2286"/>
                </a:lnTo>
                <a:lnTo>
                  <a:pt x="24947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950976"/>
                </a:lnTo>
                <a:lnTo>
                  <a:pt x="2286" y="953262"/>
                </a:lnTo>
                <a:lnTo>
                  <a:pt x="4571" y="953262"/>
                </a:lnTo>
                <a:lnTo>
                  <a:pt x="4572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2487168" y="9906"/>
                </a:lnTo>
                <a:lnTo>
                  <a:pt x="2487168" y="5334"/>
                </a:lnTo>
                <a:lnTo>
                  <a:pt x="2491740" y="9906"/>
                </a:lnTo>
                <a:lnTo>
                  <a:pt x="2491740" y="953262"/>
                </a:lnTo>
                <a:lnTo>
                  <a:pt x="2494788" y="953262"/>
                </a:lnTo>
                <a:lnTo>
                  <a:pt x="2497074" y="950976"/>
                </a:lnTo>
                <a:close/>
              </a:path>
              <a:path w="2497454" h="953770">
                <a:moveTo>
                  <a:pt x="9906" y="9906"/>
                </a:moveTo>
                <a:lnTo>
                  <a:pt x="9906" y="5334"/>
                </a:lnTo>
                <a:lnTo>
                  <a:pt x="4572" y="9906"/>
                </a:lnTo>
                <a:lnTo>
                  <a:pt x="9906" y="9906"/>
                </a:lnTo>
                <a:close/>
              </a:path>
              <a:path w="2497454" h="953770">
                <a:moveTo>
                  <a:pt x="9906" y="943356"/>
                </a:moveTo>
                <a:lnTo>
                  <a:pt x="9906" y="9906"/>
                </a:lnTo>
                <a:lnTo>
                  <a:pt x="4572" y="9906"/>
                </a:lnTo>
                <a:lnTo>
                  <a:pt x="4572" y="943356"/>
                </a:lnTo>
                <a:lnTo>
                  <a:pt x="9906" y="943356"/>
                </a:lnTo>
                <a:close/>
              </a:path>
              <a:path w="2497454" h="953770">
                <a:moveTo>
                  <a:pt x="2491740" y="943356"/>
                </a:moveTo>
                <a:lnTo>
                  <a:pt x="4572" y="943356"/>
                </a:lnTo>
                <a:lnTo>
                  <a:pt x="9906" y="947928"/>
                </a:lnTo>
                <a:lnTo>
                  <a:pt x="9906" y="953262"/>
                </a:lnTo>
                <a:lnTo>
                  <a:pt x="2487168" y="953262"/>
                </a:lnTo>
                <a:lnTo>
                  <a:pt x="2487168" y="947928"/>
                </a:lnTo>
                <a:lnTo>
                  <a:pt x="2491740" y="943356"/>
                </a:lnTo>
                <a:close/>
              </a:path>
              <a:path w="2497454" h="953770">
                <a:moveTo>
                  <a:pt x="9906" y="953262"/>
                </a:moveTo>
                <a:lnTo>
                  <a:pt x="9906" y="947928"/>
                </a:lnTo>
                <a:lnTo>
                  <a:pt x="4572" y="943356"/>
                </a:lnTo>
                <a:lnTo>
                  <a:pt x="4571" y="953262"/>
                </a:lnTo>
                <a:lnTo>
                  <a:pt x="9906" y="953262"/>
                </a:lnTo>
                <a:close/>
              </a:path>
              <a:path w="2497454" h="953770">
                <a:moveTo>
                  <a:pt x="2491740" y="9906"/>
                </a:moveTo>
                <a:lnTo>
                  <a:pt x="2487168" y="5334"/>
                </a:lnTo>
                <a:lnTo>
                  <a:pt x="2487168" y="9906"/>
                </a:lnTo>
                <a:lnTo>
                  <a:pt x="2491740" y="9906"/>
                </a:lnTo>
                <a:close/>
              </a:path>
              <a:path w="2497454" h="953770">
                <a:moveTo>
                  <a:pt x="2491740" y="943356"/>
                </a:moveTo>
                <a:lnTo>
                  <a:pt x="2491740" y="9906"/>
                </a:lnTo>
                <a:lnTo>
                  <a:pt x="2487168" y="9906"/>
                </a:lnTo>
                <a:lnTo>
                  <a:pt x="2487168" y="943356"/>
                </a:lnTo>
                <a:lnTo>
                  <a:pt x="2491740" y="943356"/>
                </a:lnTo>
                <a:close/>
              </a:path>
              <a:path w="2497454" h="953770">
                <a:moveTo>
                  <a:pt x="2491740" y="953262"/>
                </a:moveTo>
                <a:lnTo>
                  <a:pt x="2491740" y="943356"/>
                </a:lnTo>
                <a:lnTo>
                  <a:pt x="2487168" y="947928"/>
                </a:lnTo>
                <a:lnTo>
                  <a:pt x="2487168" y="953262"/>
                </a:lnTo>
                <a:lnTo>
                  <a:pt x="2491740" y="9532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62777" y="2514600"/>
            <a:ext cx="172085" cy="915669"/>
          </a:xfrm>
          <a:custGeom>
            <a:avLst/>
            <a:gdLst/>
            <a:ahLst/>
            <a:cxnLst/>
            <a:rect l="l" t="t" r="r" b="b"/>
            <a:pathLst>
              <a:path w="172085" h="915670">
                <a:moveTo>
                  <a:pt x="85903" y="838909"/>
                </a:moveTo>
                <a:lnTo>
                  <a:pt x="35992" y="752855"/>
                </a:lnTo>
                <a:lnTo>
                  <a:pt x="30861" y="747176"/>
                </a:lnTo>
                <a:lnTo>
                  <a:pt x="24086" y="743997"/>
                </a:lnTo>
                <a:lnTo>
                  <a:pt x="16597" y="743533"/>
                </a:lnTo>
                <a:lnTo>
                  <a:pt x="9322" y="745998"/>
                </a:lnTo>
                <a:lnTo>
                  <a:pt x="3643" y="751129"/>
                </a:lnTo>
                <a:lnTo>
                  <a:pt x="464" y="757904"/>
                </a:lnTo>
                <a:lnTo>
                  <a:pt x="0" y="765393"/>
                </a:lnTo>
                <a:lnTo>
                  <a:pt x="2464" y="772667"/>
                </a:lnTo>
                <a:lnTo>
                  <a:pt x="66472" y="882479"/>
                </a:lnTo>
                <a:lnTo>
                  <a:pt x="66472" y="877062"/>
                </a:lnTo>
                <a:lnTo>
                  <a:pt x="69520" y="877062"/>
                </a:lnTo>
                <a:lnTo>
                  <a:pt x="69520" y="867155"/>
                </a:lnTo>
                <a:lnTo>
                  <a:pt x="85903" y="838909"/>
                </a:lnTo>
                <a:close/>
              </a:path>
              <a:path w="172085" h="915670">
                <a:moveTo>
                  <a:pt x="104572" y="806721"/>
                </a:moveTo>
                <a:lnTo>
                  <a:pt x="104572" y="0"/>
                </a:lnTo>
                <a:lnTo>
                  <a:pt x="66472" y="0"/>
                </a:lnTo>
                <a:lnTo>
                  <a:pt x="66472" y="805407"/>
                </a:lnTo>
                <a:lnTo>
                  <a:pt x="85903" y="838909"/>
                </a:lnTo>
                <a:lnTo>
                  <a:pt x="104572" y="806721"/>
                </a:lnTo>
                <a:close/>
              </a:path>
              <a:path w="172085" h="915670">
                <a:moveTo>
                  <a:pt x="104572" y="882776"/>
                </a:moveTo>
                <a:lnTo>
                  <a:pt x="104572" y="877062"/>
                </a:lnTo>
                <a:lnTo>
                  <a:pt x="66472" y="877062"/>
                </a:lnTo>
                <a:lnTo>
                  <a:pt x="66472" y="882479"/>
                </a:lnTo>
                <a:lnTo>
                  <a:pt x="85522" y="915162"/>
                </a:lnTo>
                <a:lnTo>
                  <a:pt x="104572" y="882776"/>
                </a:lnTo>
                <a:close/>
              </a:path>
              <a:path w="172085" h="915670">
                <a:moveTo>
                  <a:pt x="102286" y="867155"/>
                </a:moveTo>
                <a:lnTo>
                  <a:pt x="85903" y="838909"/>
                </a:lnTo>
                <a:lnTo>
                  <a:pt x="69520" y="867155"/>
                </a:lnTo>
                <a:lnTo>
                  <a:pt x="102286" y="867155"/>
                </a:lnTo>
                <a:close/>
              </a:path>
              <a:path w="172085" h="915670">
                <a:moveTo>
                  <a:pt x="102286" y="877062"/>
                </a:moveTo>
                <a:lnTo>
                  <a:pt x="102286" y="867155"/>
                </a:lnTo>
                <a:lnTo>
                  <a:pt x="69520" y="867155"/>
                </a:lnTo>
                <a:lnTo>
                  <a:pt x="69520" y="877062"/>
                </a:lnTo>
                <a:lnTo>
                  <a:pt x="102286" y="877062"/>
                </a:lnTo>
                <a:close/>
              </a:path>
              <a:path w="172085" h="915670">
                <a:moveTo>
                  <a:pt x="171700" y="765393"/>
                </a:moveTo>
                <a:lnTo>
                  <a:pt x="171057" y="757904"/>
                </a:lnTo>
                <a:lnTo>
                  <a:pt x="167842" y="751129"/>
                </a:lnTo>
                <a:lnTo>
                  <a:pt x="162484" y="745998"/>
                </a:lnTo>
                <a:lnTo>
                  <a:pt x="155209" y="743533"/>
                </a:lnTo>
                <a:lnTo>
                  <a:pt x="147720" y="743997"/>
                </a:lnTo>
                <a:lnTo>
                  <a:pt x="140946" y="747176"/>
                </a:lnTo>
                <a:lnTo>
                  <a:pt x="135814" y="752855"/>
                </a:lnTo>
                <a:lnTo>
                  <a:pt x="85903" y="838909"/>
                </a:lnTo>
                <a:lnTo>
                  <a:pt x="102286" y="867155"/>
                </a:lnTo>
                <a:lnTo>
                  <a:pt x="102286" y="877062"/>
                </a:lnTo>
                <a:lnTo>
                  <a:pt x="104572" y="877062"/>
                </a:lnTo>
                <a:lnTo>
                  <a:pt x="104572" y="882776"/>
                </a:lnTo>
                <a:lnTo>
                  <a:pt x="169342" y="772667"/>
                </a:lnTo>
                <a:lnTo>
                  <a:pt x="171700" y="765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620077" y="2514600"/>
            <a:ext cx="172085" cy="915669"/>
          </a:xfrm>
          <a:custGeom>
            <a:avLst/>
            <a:gdLst/>
            <a:ahLst/>
            <a:cxnLst/>
            <a:rect l="l" t="t" r="r" b="b"/>
            <a:pathLst>
              <a:path w="172084" h="915670">
                <a:moveTo>
                  <a:pt x="85903" y="838909"/>
                </a:moveTo>
                <a:lnTo>
                  <a:pt x="35992" y="752855"/>
                </a:lnTo>
                <a:lnTo>
                  <a:pt x="30861" y="747176"/>
                </a:lnTo>
                <a:lnTo>
                  <a:pt x="24086" y="743997"/>
                </a:lnTo>
                <a:lnTo>
                  <a:pt x="16597" y="743533"/>
                </a:lnTo>
                <a:lnTo>
                  <a:pt x="9322" y="745997"/>
                </a:lnTo>
                <a:lnTo>
                  <a:pt x="3643" y="751129"/>
                </a:lnTo>
                <a:lnTo>
                  <a:pt x="464" y="757904"/>
                </a:lnTo>
                <a:lnTo>
                  <a:pt x="0" y="765393"/>
                </a:lnTo>
                <a:lnTo>
                  <a:pt x="2464" y="772667"/>
                </a:lnTo>
                <a:lnTo>
                  <a:pt x="66472" y="882479"/>
                </a:lnTo>
                <a:lnTo>
                  <a:pt x="66472" y="877061"/>
                </a:lnTo>
                <a:lnTo>
                  <a:pt x="69520" y="877061"/>
                </a:lnTo>
                <a:lnTo>
                  <a:pt x="69520" y="867155"/>
                </a:lnTo>
                <a:lnTo>
                  <a:pt x="85903" y="838909"/>
                </a:lnTo>
                <a:close/>
              </a:path>
              <a:path w="172084" h="915670">
                <a:moveTo>
                  <a:pt x="104572" y="806721"/>
                </a:moveTo>
                <a:lnTo>
                  <a:pt x="104572" y="0"/>
                </a:lnTo>
                <a:lnTo>
                  <a:pt x="66472" y="0"/>
                </a:lnTo>
                <a:lnTo>
                  <a:pt x="66472" y="805407"/>
                </a:lnTo>
                <a:lnTo>
                  <a:pt x="85903" y="838909"/>
                </a:lnTo>
                <a:lnTo>
                  <a:pt x="104572" y="806721"/>
                </a:lnTo>
                <a:close/>
              </a:path>
              <a:path w="172084" h="915670">
                <a:moveTo>
                  <a:pt x="104572" y="882776"/>
                </a:moveTo>
                <a:lnTo>
                  <a:pt x="104572" y="877061"/>
                </a:lnTo>
                <a:lnTo>
                  <a:pt x="66472" y="877061"/>
                </a:lnTo>
                <a:lnTo>
                  <a:pt x="66472" y="882479"/>
                </a:lnTo>
                <a:lnTo>
                  <a:pt x="85522" y="915161"/>
                </a:lnTo>
                <a:lnTo>
                  <a:pt x="104572" y="882776"/>
                </a:lnTo>
                <a:close/>
              </a:path>
              <a:path w="172084" h="915670">
                <a:moveTo>
                  <a:pt x="102286" y="867155"/>
                </a:moveTo>
                <a:lnTo>
                  <a:pt x="85903" y="838909"/>
                </a:lnTo>
                <a:lnTo>
                  <a:pt x="69520" y="867155"/>
                </a:lnTo>
                <a:lnTo>
                  <a:pt x="102286" y="867155"/>
                </a:lnTo>
                <a:close/>
              </a:path>
              <a:path w="172084" h="915670">
                <a:moveTo>
                  <a:pt x="102286" y="877061"/>
                </a:moveTo>
                <a:lnTo>
                  <a:pt x="102286" y="867155"/>
                </a:lnTo>
                <a:lnTo>
                  <a:pt x="69520" y="867155"/>
                </a:lnTo>
                <a:lnTo>
                  <a:pt x="69520" y="877061"/>
                </a:lnTo>
                <a:lnTo>
                  <a:pt x="102286" y="877061"/>
                </a:lnTo>
                <a:close/>
              </a:path>
              <a:path w="172084" h="915670">
                <a:moveTo>
                  <a:pt x="171700" y="765393"/>
                </a:moveTo>
                <a:lnTo>
                  <a:pt x="171057" y="757904"/>
                </a:lnTo>
                <a:lnTo>
                  <a:pt x="167842" y="751129"/>
                </a:lnTo>
                <a:lnTo>
                  <a:pt x="162484" y="745997"/>
                </a:lnTo>
                <a:lnTo>
                  <a:pt x="155209" y="743533"/>
                </a:lnTo>
                <a:lnTo>
                  <a:pt x="147720" y="743997"/>
                </a:lnTo>
                <a:lnTo>
                  <a:pt x="140946" y="747176"/>
                </a:lnTo>
                <a:lnTo>
                  <a:pt x="135814" y="752855"/>
                </a:lnTo>
                <a:lnTo>
                  <a:pt x="85903" y="838909"/>
                </a:lnTo>
                <a:lnTo>
                  <a:pt x="102286" y="867155"/>
                </a:lnTo>
                <a:lnTo>
                  <a:pt x="102286" y="877061"/>
                </a:lnTo>
                <a:lnTo>
                  <a:pt x="104572" y="877061"/>
                </a:lnTo>
                <a:lnTo>
                  <a:pt x="104572" y="882776"/>
                </a:lnTo>
                <a:lnTo>
                  <a:pt x="169342" y="772667"/>
                </a:lnTo>
                <a:lnTo>
                  <a:pt x="171700" y="765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89703" y="2792729"/>
            <a:ext cx="807085" cy="349885"/>
          </a:xfrm>
          <a:custGeom>
            <a:avLst/>
            <a:gdLst/>
            <a:ahLst/>
            <a:cxnLst/>
            <a:rect l="l" t="t" r="r" b="b"/>
            <a:pathLst>
              <a:path w="807085" h="349885">
                <a:moveTo>
                  <a:pt x="735990" y="53991"/>
                </a:moveTo>
                <a:lnTo>
                  <a:pt x="699012" y="47720"/>
                </a:lnTo>
                <a:lnTo>
                  <a:pt x="0" y="313944"/>
                </a:lnTo>
                <a:lnTo>
                  <a:pt x="12953" y="349758"/>
                </a:lnTo>
                <a:lnTo>
                  <a:pt x="712962" y="82722"/>
                </a:lnTo>
                <a:lnTo>
                  <a:pt x="735990" y="53991"/>
                </a:lnTo>
                <a:close/>
              </a:path>
              <a:path w="807085" h="349885">
                <a:moveTo>
                  <a:pt x="806957" y="26670"/>
                </a:moveTo>
                <a:lnTo>
                  <a:pt x="643889" y="0"/>
                </a:lnTo>
                <a:lnTo>
                  <a:pt x="636150" y="357"/>
                </a:lnTo>
                <a:lnTo>
                  <a:pt x="629411" y="3429"/>
                </a:lnTo>
                <a:lnTo>
                  <a:pt x="624387" y="8786"/>
                </a:lnTo>
                <a:lnTo>
                  <a:pt x="621791" y="16002"/>
                </a:lnTo>
                <a:lnTo>
                  <a:pt x="622149" y="23300"/>
                </a:lnTo>
                <a:lnTo>
                  <a:pt x="625220" y="29813"/>
                </a:lnTo>
                <a:lnTo>
                  <a:pt x="630578" y="34754"/>
                </a:lnTo>
                <a:lnTo>
                  <a:pt x="637793" y="37338"/>
                </a:lnTo>
                <a:lnTo>
                  <a:pt x="699012" y="47720"/>
                </a:lnTo>
                <a:lnTo>
                  <a:pt x="764285" y="22860"/>
                </a:lnTo>
                <a:lnTo>
                  <a:pt x="778001" y="57912"/>
                </a:lnTo>
                <a:lnTo>
                  <a:pt x="778001" y="62652"/>
                </a:lnTo>
                <a:lnTo>
                  <a:pt x="806957" y="26670"/>
                </a:lnTo>
                <a:close/>
              </a:path>
              <a:path w="807085" h="349885">
                <a:moveTo>
                  <a:pt x="778001" y="62652"/>
                </a:moveTo>
                <a:lnTo>
                  <a:pt x="778001" y="57912"/>
                </a:lnTo>
                <a:lnTo>
                  <a:pt x="712962" y="82722"/>
                </a:lnTo>
                <a:lnTo>
                  <a:pt x="673607" y="131826"/>
                </a:lnTo>
                <a:lnTo>
                  <a:pt x="670000" y="138243"/>
                </a:lnTo>
                <a:lnTo>
                  <a:pt x="669321" y="145446"/>
                </a:lnTo>
                <a:lnTo>
                  <a:pt x="671357" y="152507"/>
                </a:lnTo>
                <a:lnTo>
                  <a:pt x="675893" y="158496"/>
                </a:lnTo>
                <a:lnTo>
                  <a:pt x="682751" y="161770"/>
                </a:lnTo>
                <a:lnTo>
                  <a:pt x="690181" y="162401"/>
                </a:lnTo>
                <a:lnTo>
                  <a:pt x="697325" y="160317"/>
                </a:lnTo>
                <a:lnTo>
                  <a:pt x="703325" y="155448"/>
                </a:lnTo>
                <a:lnTo>
                  <a:pt x="778001" y="62652"/>
                </a:lnTo>
                <a:close/>
              </a:path>
              <a:path w="807085" h="349885">
                <a:moveTo>
                  <a:pt x="778001" y="57912"/>
                </a:moveTo>
                <a:lnTo>
                  <a:pt x="764285" y="22860"/>
                </a:lnTo>
                <a:lnTo>
                  <a:pt x="699012" y="47720"/>
                </a:lnTo>
                <a:lnTo>
                  <a:pt x="735990" y="53991"/>
                </a:lnTo>
                <a:lnTo>
                  <a:pt x="756665" y="28194"/>
                </a:lnTo>
                <a:lnTo>
                  <a:pt x="768095" y="59436"/>
                </a:lnTo>
                <a:lnTo>
                  <a:pt x="768095" y="61690"/>
                </a:lnTo>
                <a:lnTo>
                  <a:pt x="778001" y="57912"/>
                </a:lnTo>
                <a:close/>
              </a:path>
              <a:path w="807085" h="349885">
                <a:moveTo>
                  <a:pt x="768095" y="61690"/>
                </a:moveTo>
                <a:lnTo>
                  <a:pt x="768095" y="59436"/>
                </a:lnTo>
                <a:lnTo>
                  <a:pt x="735990" y="53991"/>
                </a:lnTo>
                <a:lnTo>
                  <a:pt x="712962" y="82722"/>
                </a:lnTo>
                <a:lnTo>
                  <a:pt x="768095" y="61690"/>
                </a:lnTo>
                <a:close/>
              </a:path>
              <a:path w="807085" h="349885">
                <a:moveTo>
                  <a:pt x="768095" y="59436"/>
                </a:moveTo>
                <a:lnTo>
                  <a:pt x="756665" y="28194"/>
                </a:lnTo>
                <a:lnTo>
                  <a:pt x="735990" y="53991"/>
                </a:lnTo>
                <a:lnTo>
                  <a:pt x="768095" y="594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81194" y="4547615"/>
            <a:ext cx="2486660" cy="990600"/>
          </a:xfrm>
          <a:custGeom>
            <a:avLst/>
            <a:gdLst/>
            <a:ahLst/>
            <a:cxnLst/>
            <a:rect l="l" t="t" r="r" b="b"/>
            <a:pathLst>
              <a:path w="2486659" h="990600">
                <a:moveTo>
                  <a:pt x="0" y="0"/>
                </a:moveTo>
                <a:lnTo>
                  <a:pt x="0" y="990600"/>
                </a:lnTo>
                <a:lnTo>
                  <a:pt x="2486405" y="990600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975859" y="4542282"/>
            <a:ext cx="2497455" cy="1000760"/>
          </a:xfrm>
          <a:custGeom>
            <a:avLst/>
            <a:gdLst/>
            <a:ahLst/>
            <a:cxnLst/>
            <a:rect l="l" t="t" r="r" b="b"/>
            <a:pathLst>
              <a:path w="2497454" h="1000760">
                <a:moveTo>
                  <a:pt x="2497074" y="998220"/>
                </a:moveTo>
                <a:lnTo>
                  <a:pt x="2497074" y="2286"/>
                </a:lnTo>
                <a:lnTo>
                  <a:pt x="24947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998220"/>
                </a:lnTo>
                <a:lnTo>
                  <a:pt x="2286" y="1000506"/>
                </a:lnTo>
                <a:lnTo>
                  <a:pt x="5333" y="1000506"/>
                </a:lnTo>
                <a:lnTo>
                  <a:pt x="5334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2487168" y="9906"/>
                </a:lnTo>
                <a:lnTo>
                  <a:pt x="2487168" y="5334"/>
                </a:lnTo>
                <a:lnTo>
                  <a:pt x="2491740" y="9906"/>
                </a:lnTo>
                <a:lnTo>
                  <a:pt x="2491740" y="1000506"/>
                </a:lnTo>
                <a:lnTo>
                  <a:pt x="2494788" y="1000506"/>
                </a:lnTo>
                <a:lnTo>
                  <a:pt x="2497074" y="998220"/>
                </a:lnTo>
                <a:close/>
              </a:path>
              <a:path w="2497454" h="1000760">
                <a:moveTo>
                  <a:pt x="9906" y="9906"/>
                </a:moveTo>
                <a:lnTo>
                  <a:pt x="9906" y="5334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2497454" h="1000760">
                <a:moveTo>
                  <a:pt x="9906" y="990600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990600"/>
                </a:lnTo>
                <a:lnTo>
                  <a:pt x="9906" y="990600"/>
                </a:lnTo>
                <a:close/>
              </a:path>
              <a:path w="2497454" h="1000760">
                <a:moveTo>
                  <a:pt x="2491740" y="990600"/>
                </a:moveTo>
                <a:lnTo>
                  <a:pt x="5334" y="990600"/>
                </a:lnTo>
                <a:lnTo>
                  <a:pt x="9906" y="995934"/>
                </a:lnTo>
                <a:lnTo>
                  <a:pt x="9906" y="1000506"/>
                </a:lnTo>
                <a:lnTo>
                  <a:pt x="2487168" y="1000506"/>
                </a:lnTo>
                <a:lnTo>
                  <a:pt x="2487168" y="995934"/>
                </a:lnTo>
                <a:lnTo>
                  <a:pt x="2491740" y="990600"/>
                </a:lnTo>
                <a:close/>
              </a:path>
              <a:path w="2497454" h="1000760">
                <a:moveTo>
                  <a:pt x="9906" y="1000506"/>
                </a:moveTo>
                <a:lnTo>
                  <a:pt x="9906" y="995934"/>
                </a:lnTo>
                <a:lnTo>
                  <a:pt x="5334" y="990600"/>
                </a:lnTo>
                <a:lnTo>
                  <a:pt x="5333" y="1000506"/>
                </a:lnTo>
                <a:lnTo>
                  <a:pt x="9906" y="1000506"/>
                </a:lnTo>
                <a:close/>
              </a:path>
              <a:path w="2497454" h="1000760">
                <a:moveTo>
                  <a:pt x="2491740" y="9906"/>
                </a:moveTo>
                <a:lnTo>
                  <a:pt x="2487168" y="5334"/>
                </a:lnTo>
                <a:lnTo>
                  <a:pt x="2487168" y="9906"/>
                </a:lnTo>
                <a:lnTo>
                  <a:pt x="2491740" y="9906"/>
                </a:lnTo>
                <a:close/>
              </a:path>
              <a:path w="2497454" h="1000760">
                <a:moveTo>
                  <a:pt x="2491740" y="990600"/>
                </a:moveTo>
                <a:lnTo>
                  <a:pt x="2491740" y="9906"/>
                </a:lnTo>
                <a:lnTo>
                  <a:pt x="2487168" y="9906"/>
                </a:lnTo>
                <a:lnTo>
                  <a:pt x="2487168" y="990600"/>
                </a:lnTo>
                <a:lnTo>
                  <a:pt x="2491740" y="990600"/>
                </a:lnTo>
                <a:close/>
              </a:path>
              <a:path w="2497454" h="1000760">
                <a:moveTo>
                  <a:pt x="2491740" y="1000506"/>
                </a:moveTo>
                <a:lnTo>
                  <a:pt x="2491740" y="990600"/>
                </a:lnTo>
                <a:lnTo>
                  <a:pt x="2487168" y="995934"/>
                </a:lnTo>
                <a:lnTo>
                  <a:pt x="2487168" y="1000506"/>
                </a:lnTo>
                <a:lnTo>
                  <a:pt x="2491740" y="10005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81194" y="5538215"/>
            <a:ext cx="2486660" cy="943610"/>
          </a:xfrm>
          <a:custGeom>
            <a:avLst/>
            <a:gdLst/>
            <a:ahLst/>
            <a:cxnLst/>
            <a:rect l="l" t="t" r="r" b="b"/>
            <a:pathLst>
              <a:path w="2486659" h="943610">
                <a:moveTo>
                  <a:pt x="0" y="0"/>
                </a:moveTo>
                <a:lnTo>
                  <a:pt x="0" y="943356"/>
                </a:lnTo>
                <a:lnTo>
                  <a:pt x="2486405" y="943356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975859" y="5532882"/>
            <a:ext cx="2497455" cy="953769"/>
          </a:xfrm>
          <a:custGeom>
            <a:avLst/>
            <a:gdLst/>
            <a:ahLst/>
            <a:cxnLst/>
            <a:rect l="l" t="t" r="r" b="b"/>
            <a:pathLst>
              <a:path w="2497454" h="953770">
                <a:moveTo>
                  <a:pt x="2497074" y="950976"/>
                </a:moveTo>
                <a:lnTo>
                  <a:pt x="2497074" y="2286"/>
                </a:lnTo>
                <a:lnTo>
                  <a:pt x="24947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950976"/>
                </a:lnTo>
                <a:lnTo>
                  <a:pt x="2286" y="953262"/>
                </a:lnTo>
                <a:lnTo>
                  <a:pt x="5333" y="953262"/>
                </a:lnTo>
                <a:lnTo>
                  <a:pt x="5334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2487168" y="9906"/>
                </a:lnTo>
                <a:lnTo>
                  <a:pt x="2487168" y="5334"/>
                </a:lnTo>
                <a:lnTo>
                  <a:pt x="2491740" y="9906"/>
                </a:lnTo>
                <a:lnTo>
                  <a:pt x="2491740" y="953262"/>
                </a:lnTo>
                <a:lnTo>
                  <a:pt x="2494788" y="953262"/>
                </a:lnTo>
                <a:lnTo>
                  <a:pt x="2497074" y="950976"/>
                </a:lnTo>
                <a:close/>
              </a:path>
              <a:path w="2497454" h="953770">
                <a:moveTo>
                  <a:pt x="9906" y="9906"/>
                </a:moveTo>
                <a:lnTo>
                  <a:pt x="9906" y="5334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2497454" h="953770">
                <a:moveTo>
                  <a:pt x="9906" y="943356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943356"/>
                </a:lnTo>
                <a:lnTo>
                  <a:pt x="9906" y="943356"/>
                </a:lnTo>
                <a:close/>
              </a:path>
              <a:path w="2497454" h="953770">
                <a:moveTo>
                  <a:pt x="2491740" y="943356"/>
                </a:moveTo>
                <a:lnTo>
                  <a:pt x="5334" y="943356"/>
                </a:lnTo>
                <a:lnTo>
                  <a:pt x="9906" y="948690"/>
                </a:lnTo>
                <a:lnTo>
                  <a:pt x="9906" y="953262"/>
                </a:lnTo>
                <a:lnTo>
                  <a:pt x="2487168" y="953262"/>
                </a:lnTo>
                <a:lnTo>
                  <a:pt x="2487168" y="948690"/>
                </a:lnTo>
                <a:lnTo>
                  <a:pt x="2491740" y="943356"/>
                </a:lnTo>
                <a:close/>
              </a:path>
              <a:path w="2497454" h="953770">
                <a:moveTo>
                  <a:pt x="9906" y="953262"/>
                </a:moveTo>
                <a:lnTo>
                  <a:pt x="9906" y="948690"/>
                </a:lnTo>
                <a:lnTo>
                  <a:pt x="5334" y="943356"/>
                </a:lnTo>
                <a:lnTo>
                  <a:pt x="5333" y="953262"/>
                </a:lnTo>
                <a:lnTo>
                  <a:pt x="9906" y="953262"/>
                </a:lnTo>
                <a:close/>
              </a:path>
              <a:path w="2497454" h="953770">
                <a:moveTo>
                  <a:pt x="2491740" y="9906"/>
                </a:moveTo>
                <a:lnTo>
                  <a:pt x="2487168" y="5334"/>
                </a:lnTo>
                <a:lnTo>
                  <a:pt x="2487168" y="9906"/>
                </a:lnTo>
                <a:lnTo>
                  <a:pt x="2491740" y="9906"/>
                </a:lnTo>
                <a:close/>
              </a:path>
              <a:path w="2497454" h="953770">
                <a:moveTo>
                  <a:pt x="2491740" y="943356"/>
                </a:moveTo>
                <a:lnTo>
                  <a:pt x="2491740" y="9906"/>
                </a:lnTo>
                <a:lnTo>
                  <a:pt x="2487168" y="9906"/>
                </a:lnTo>
                <a:lnTo>
                  <a:pt x="2487168" y="943356"/>
                </a:lnTo>
                <a:lnTo>
                  <a:pt x="2491740" y="943356"/>
                </a:lnTo>
                <a:close/>
              </a:path>
              <a:path w="2497454" h="953770">
                <a:moveTo>
                  <a:pt x="2491740" y="953262"/>
                </a:moveTo>
                <a:lnTo>
                  <a:pt x="2491740" y="943356"/>
                </a:lnTo>
                <a:lnTo>
                  <a:pt x="2487168" y="948690"/>
                </a:lnTo>
                <a:lnTo>
                  <a:pt x="2487168" y="953262"/>
                </a:lnTo>
                <a:lnTo>
                  <a:pt x="2491740" y="9532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88670" marR="5080" indent="-456565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Biofilm formation was readily observed on the metallic  implants after post-operative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S. aureus</a:t>
            </a:r>
            <a:r>
              <a:rPr dirty="0" spc="-40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</a:t>
            </a:r>
          </a:p>
        </p:txBody>
      </p:sp>
      <p:sp>
        <p:nvSpPr>
          <p:cNvPr id="3" name="object 3"/>
          <p:cNvSpPr/>
          <p:nvPr/>
        </p:nvSpPr>
        <p:spPr>
          <a:xfrm>
            <a:off x="1527047" y="2218944"/>
            <a:ext cx="7235952" cy="30533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745739" y="7003542"/>
            <a:ext cx="392684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Bernthal, NM… </a:t>
            </a:r>
            <a:r>
              <a:rPr dirty="0" sz="1200" spc="-15">
                <a:latin typeface="Arial"/>
                <a:cs typeface="Arial"/>
              </a:rPr>
              <a:t>Miller, </a:t>
            </a:r>
            <a:r>
              <a:rPr dirty="0" sz="1200" spc="-5">
                <a:latin typeface="Arial"/>
                <a:cs typeface="Arial"/>
              </a:rPr>
              <a:t>LS. 2010. </a:t>
            </a:r>
            <a:r>
              <a:rPr dirty="0" sz="1200" spc="-5" i="1">
                <a:latin typeface="Arial"/>
                <a:cs typeface="Arial"/>
              </a:rPr>
              <a:t>PLOS ONE </a:t>
            </a:r>
            <a:r>
              <a:rPr dirty="0" sz="1200" spc="-5">
                <a:latin typeface="Arial"/>
                <a:cs typeface="Arial"/>
              </a:rPr>
              <a:t>5(9):</a:t>
            </a:r>
            <a:r>
              <a:rPr dirty="0" sz="1200" spc="-10">
                <a:latin typeface="Arial"/>
                <a:cs typeface="Arial"/>
              </a:rPr>
              <a:t> e12580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60064" y="2286000"/>
            <a:ext cx="1295400" cy="2765425"/>
          </a:xfrm>
          <a:custGeom>
            <a:avLst/>
            <a:gdLst/>
            <a:ahLst/>
            <a:cxnLst/>
            <a:rect l="l" t="t" r="r" b="b"/>
            <a:pathLst>
              <a:path w="1295400" h="2765425">
                <a:moveTo>
                  <a:pt x="0" y="0"/>
                </a:moveTo>
                <a:lnTo>
                  <a:pt x="0" y="2765298"/>
                </a:lnTo>
                <a:lnTo>
                  <a:pt x="1295400" y="2765298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54729" y="2281427"/>
            <a:ext cx="1305560" cy="2775585"/>
          </a:xfrm>
          <a:custGeom>
            <a:avLst/>
            <a:gdLst/>
            <a:ahLst/>
            <a:cxnLst/>
            <a:rect l="l" t="t" r="r" b="b"/>
            <a:pathLst>
              <a:path w="1305560" h="2775585">
                <a:moveTo>
                  <a:pt x="1305306" y="2772918"/>
                </a:moveTo>
                <a:lnTo>
                  <a:pt x="1305306" y="2286"/>
                </a:lnTo>
                <a:lnTo>
                  <a:pt x="1303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2772918"/>
                </a:lnTo>
                <a:lnTo>
                  <a:pt x="2286" y="2775204"/>
                </a:lnTo>
                <a:lnTo>
                  <a:pt x="5334" y="2775204"/>
                </a:lnTo>
                <a:lnTo>
                  <a:pt x="5334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295400" y="9906"/>
                </a:lnTo>
                <a:lnTo>
                  <a:pt x="1295400" y="4572"/>
                </a:lnTo>
                <a:lnTo>
                  <a:pt x="1300734" y="9906"/>
                </a:lnTo>
                <a:lnTo>
                  <a:pt x="1300734" y="2775204"/>
                </a:lnTo>
                <a:lnTo>
                  <a:pt x="1303020" y="2775204"/>
                </a:lnTo>
                <a:lnTo>
                  <a:pt x="1305306" y="2772918"/>
                </a:lnTo>
                <a:close/>
              </a:path>
              <a:path w="1305560" h="2775585">
                <a:moveTo>
                  <a:pt x="9906" y="9906"/>
                </a:moveTo>
                <a:lnTo>
                  <a:pt x="9906" y="4572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1305560" h="2775585">
                <a:moveTo>
                  <a:pt x="9906" y="2765298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2765298"/>
                </a:lnTo>
                <a:lnTo>
                  <a:pt x="9906" y="2765298"/>
                </a:lnTo>
                <a:close/>
              </a:path>
              <a:path w="1305560" h="2775585">
                <a:moveTo>
                  <a:pt x="1300734" y="2765298"/>
                </a:moveTo>
                <a:lnTo>
                  <a:pt x="5334" y="2765298"/>
                </a:lnTo>
                <a:lnTo>
                  <a:pt x="9906" y="2769870"/>
                </a:lnTo>
                <a:lnTo>
                  <a:pt x="9906" y="2775204"/>
                </a:lnTo>
                <a:lnTo>
                  <a:pt x="1295400" y="2775204"/>
                </a:lnTo>
                <a:lnTo>
                  <a:pt x="1295400" y="2769870"/>
                </a:lnTo>
                <a:lnTo>
                  <a:pt x="1300734" y="2765298"/>
                </a:lnTo>
                <a:close/>
              </a:path>
              <a:path w="1305560" h="2775585">
                <a:moveTo>
                  <a:pt x="9906" y="2775204"/>
                </a:moveTo>
                <a:lnTo>
                  <a:pt x="9906" y="2769870"/>
                </a:lnTo>
                <a:lnTo>
                  <a:pt x="5334" y="2765298"/>
                </a:lnTo>
                <a:lnTo>
                  <a:pt x="5334" y="2775204"/>
                </a:lnTo>
                <a:lnTo>
                  <a:pt x="9906" y="2775204"/>
                </a:lnTo>
                <a:close/>
              </a:path>
              <a:path w="1305560" h="2775585">
                <a:moveTo>
                  <a:pt x="1300734" y="9906"/>
                </a:moveTo>
                <a:lnTo>
                  <a:pt x="1295400" y="4572"/>
                </a:lnTo>
                <a:lnTo>
                  <a:pt x="1295400" y="9906"/>
                </a:lnTo>
                <a:lnTo>
                  <a:pt x="1300734" y="9906"/>
                </a:lnTo>
                <a:close/>
              </a:path>
              <a:path w="1305560" h="2775585">
                <a:moveTo>
                  <a:pt x="1300734" y="2765298"/>
                </a:moveTo>
                <a:lnTo>
                  <a:pt x="1300734" y="9906"/>
                </a:lnTo>
                <a:lnTo>
                  <a:pt x="1295400" y="9906"/>
                </a:lnTo>
                <a:lnTo>
                  <a:pt x="1295400" y="2765298"/>
                </a:lnTo>
                <a:lnTo>
                  <a:pt x="1300734" y="2765298"/>
                </a:lnTo>
                <a:close/>
              </a:path>
              <a:path w="1305560" h="2775585">
                <a:moveTo>
                  <a:pt x="1300734" y="2775204"/>
                </a:moveTo>
                <a:lnTo>
                  <a:pt x="1300734" y="2765298"/>
                </a:lnTo>
                <a:lnTo>
                  <a:pt x="1295400" y="2769870"/>
                </a:lnTo>
                <a:lnTo>
                  <a:pt x="1295400" y="2775204"/>
                </a:lnTo>
                <a:lnTo>
                  <a:pt x="1300734" y="27752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72200" y="2264664"/>
            <a:ext cx="1295400" cy="2764790"/>
          </a:xfrm>
          <a:custGeom>
            <a:avLst/>
            <a:gdLst/>
            <a:ahLst/>
            <a:cxnLst/>
            <a:rect l="l" t="t" r="r" b="b"/>
            <a:pathLst>
              <a:path w="1295400" h="2764790">
                <a:moveTo>
                  <a:pt x="0" y="0"/>
                </a:moveTo>
                <a:lnTo>
                  <a:pt x="0" y="2764536"/>
                </a:lnTo>
                <a:lnTo>
                  <a:pt x="1295400" y="2764536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67628" y="2259329"/>
            <a:ext cx="1305560" cy="2775585"/>
          </a:xfrm>
          <a:custGeom>
            <a:avLst/>
            <a:gdLst/>
            <a:ahLst/>
            <a:cxnLst/>
            <a:rect l="l" t="t" r="r" b="b"/>
            <a:pathLst>
              <a:path w="1305559" h="2775585">
                <a:moveTo>
                  <a:pt x="1305306" y="2772918"/>
                </a:moveTo>
                <a:lnTo>
                  <a:pt x="1305306" y="2286"/>
                </a:lnTo>
                <a:lnTo>
                  <a:pt x="1303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2772918"/>
                </a:lnTo>
                <a:lnTo>
                  <a:pt x="2286" y="2775204"/>
                </a:lnTo>
                <a:lnTo>
                  <a:pt x="4572" y="2775204"/>
                </a:lnTo>
                <a:lnTo>
                  <a:pt x="4572" y="9906"/>
                </a:lnTo>
                <a:lnTo>
                  <a:pt x="9906" y="5334"/>
                </a:lnTo>
                <a:lnTo>
                  <a:pt x="9905" y="9906"/>
                </a:lnTo>
                <a:lnTo>
                  <a:pt x="1295400" y="9906"/>
                </a:lnTo>
                <a:lnTo>
                  <a:pt x="1295400" y="5334"/>
                </a:lnTo>
                <a:lnTo>
                  <a:pt x="1299972" y="9906"/>
                </a:lnTo>
                <a:lnTo>
                  <a:pt x="1299972" y="2775204"/>
                </a:lnTo>
                <a:lnTo>
                  <a:pt x="1303020" y="2775204"/>
                </a:lnTo>
                <a:lnTo>
                  <a:pt x="1305306" y="2772918"/>
                </a:lnTo>
                <a:close/>
              </a:path>
              <a:path w="1305559" h="2775585">
                <a:moveTo>
                  <a:pt x="9905" y="9906"/>
                </a:moveTo>
                <a:lnTo>
                  <a:pt x="9906" y="5334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305559" h="2775585">
                <a:moveTo>
                  <a:pt x="9906" y="2765298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765298"/>
                </a:lnTo>
                <a:lnTo>
                  <a:pt x="9906" y="2765298"/>
                </a:lnTo>
                <a:close/>
              </a:path>
              <a:path w="1305559" h="2775585">
                <a:moveTo>
                  <a:pt x="1299972" y="2765298"/>
                </a:moveTo>
                <a:lnTo>
                  <a:pt x="4572" y="2765298"/>
                </a:lnTo>
                <a:lnTo>
                  <a:pt x="9906" y="2769870"/>
                </a:lnTo>
                <a:lnTo>
                  <a:pt x="9906" y="2775204"/>
                </a:lnTo>
                <a:lnTo>
                  <a:pt x="1295400" y="2775204"/>
                </a:lnTo>
                <a:lnTo>
                  <a:pt x="1295400" y="2769870"/>
                </a:lnTo>
                <a:lnTo>
                  <a:pt x="1299972" y="2765298"/>
                </a:lnTo>
                <a:close/>
              </a:path>
              <a:path w="1305559" h="2775585">
                <a:moveTo>
                  <a:pt x="9906" y="2775204"/>
                </a:moveTo>
                <a:lnTo>
                  <a:pt x="9906" y="2769870"/>
                </a:lnTo>
                <a:lnTo>
                  <a:pt x="4572" y="2765298"/>
                </a:lnTo>
                <a:lnTo>
                  <a:pt x="4572" y="2775204"/>
                </a:lnTo>
                <a:lnTo>
                  <a:pt x="9906" y="2775204"/>
                </a:lnTo>
                <a:close/>
              </a:path>
              <a:path w="1305559" h="2775585">
                <a:moveTo>
                  <a:pt x="1299972" y="9906"/>
                </a:moveTo>
                <a:lnTo>
                  <a:pt x="1295400" y="5334"/>
                </a:lnTo>
                <a:lnTo>
                  <a:pt x="1295400" y="9906"/>
                </a:lnTo>
                <a:lnTo>
                  <a:pt x="1299972" y="9906"/>
                </a:lnTo>
                <a:close/>
              </a:path>
              <a:path w="1305559" h="2775585">
                <a:moveTo>
                  <a:pt x="1299972" y="2765298"/>
                </a:moveTo>
                <a:lnTo>
                  <a:pt x="1299972" y="9906"/>
                </a:lnTo>
                <a:lnTo>
                  <a:pt x="1295400" y="9906"/>
                </a:lnTo>
                <a:lnTo>
                  <a:pt x="1295400" y="2765298"/>
                </a:lnTo>
                <a:lnTo>
                  <a:pt x="1299972" y="2765298"/>
                </a:lnTo>
                <a:close/>
              </a:path>
              <a:path w="1305559" h="2775585">
                <a:moveTo>
                  <a:pt x="1299972" y="2775204"/>
                </a:moveTo>
                <a:lnTo>
                  <a:pt x="1299972" y="2765298"/>
                </a:lnTo>
                <a:lnTo>
                  <a:pt x="1295400" y="2769870"/>
                </a:lnTo>
                <a:lnTo>
                  <a:pt x="1295400" y="2775204"/>
                </a:lnTo>
                <a:lnTo>
                  <a:pt x="1299972" y="27752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038600" y="5051297"/>
            <a:ext cx="3810000" cy="220979"/>
          </a:xfrm>
          <a:custGeom>
            <a:avLst/>
            <a:gdLst/>
            <a:ahLst/>
            <a:cxnLst/>
            <a:rect l="l" t="t" r="r" b="b"/>
            <a:pathLst>
              <a:path w="3810000" h="220979">
                <a:moveTo>
                  <a:pt x="0" y="0"/>
                </a:moveTo>
                <a:lnTo>
                  <a:pt x="0" y="220980"/>
                </a:lnTo>
                <a:lnTo>
                  <a:pt x="3810000" y="220979"/>
                </a:lnTo>
                <a:lnTo>
                  <a:pt x="381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34028" y="5046726"/>
            <a:ext cx="3820160" cy="230504"/>
          </a:xfrm>
          <a:custGeom>
            <a:avLst/>
            <a:gdLst/>
            <a:ahLst/>
            <a:cxnLst/>
            <a:rect l="l" t="t" r="r" b="b"/>
            <a:pathLst>
              <a:path w="3820159" h="230504">
                <a:moveTo>
                  <a:pt x="3819905" y="228599"/>
                </a:moveTo>
                <a:lnTo>
                  <a:pt x="3819905" y="2285"/>
                </a:lnTo>
                <a:lnTo>
                  <a:pt x="38176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228600"/>
                </a:lnTo>
                <a:lnTo>
                  <a:pt x="2286" y="230124"/>
                </a:lnTo>
                <a:lnTo>
                  <a:pt x="4572" y="230124"/>
                </a:lnTo>
                <a:lnTo>
                  <a:pt x="4572" y="9906"/>
                </a:lnTo>
                <a:lnTo>
                  <a:pt x="9906" y="4572"/>
                </a:lnTo>
                <a:lnTo>
                  <a:pt x="9905" y="9906"/>
                </a:lnTo>
                <a:lnTo>
                  <a:pt x="3809999" y="9905"/>
                </a:lnTo>
                <a:lnTo>
                  <a:pt x="3810000" y="4571"/>
                </a:lnTo>
                <a:lnTo>
                  <a:pt x="3814572" y="9905"/>
                </a:lnTo>
                <a:lnTo>
                  <a:pt x="3814572" y="230123"/>
                </a:lnTo>
                <a:lnTo>
                  <a:pt x="3817620" y="230123"/>
                </a:lnTo>
                <a:lnTo>
                  <a:pt x="3819905" y="228599"/>
                </a:lnTo>
                <a:close/>
              </a:path>
              <a:path w="3820159" h="230504">
                <a:moveTo>
                  <a:pt x="9905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3820159" h="230504">
                <a:moveTo>
                  <a:pt x="9905" y="220980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20980"/>
                </a:lnTo>
                <a:lnTo>
                  <a:pt x="9905" y="220980"/>
                </a:lnTo>
                <a:close/>
              </a:path>
              <a:path w="3820159" h="230504">
                <a:moveTo>
                  <a:pt x="3814572" y="220979"/>
                </a:moveTo>
                <a:lnTo>
                  <a:pt x="4572" y="220980"/>
                </a:lnTo>
                <a:lnTo>
                  <a:pt x="9906" y="225552"/>
                </a:lnTo>
                <a:lnTo>
                  <a:pt x="9905" y="230124"/>
                </a:lnTo>
                <a:lnTo>
                  <a:pt x="3809999" y="230123"/>
                </a:lnTo>
                <a:lnTo>
                  <a:pt x="3810000" y="225551"/>
                </a:lnTo>
                <a:lnTo>
                  <a:pt x="3814572" y="220979"/>
                </a:lnTo>
                <a:close/>
              </a:path>
              <a:path w="3820159" h="230504">
                <a:moveTo>
                  <a:pt x="9905" y="230124"/>
                </a:moveTo>
                <a:lnTo>
                  <a:pt x="9906" y="225552"/>
                </a:lnTo>
                <a:lnTo>
                  <a:pt x="4572" y="220980"/>
                </a:lnTo>
                <a:lnTo>
                  <a:pt x="4572" y="230124"/>
                </a:lnTo>
                <a:lnTo>
                  <a:pt x="9905" y="230124"/>
                </a:lnTo>
                <a:close/>
              </a:path>
              <a:path w="3820159" h="230504">
                <a:moveTo>
                  <a:pt x="3814572" y="9905"/>
                </a:moveTo>
                <a:lnTo>
                  <a:pt x="3810000" y="4571"/>
                </a:lnTo>
                <a:lnTo>
                  <a:pt x="3809999" y="9905"/>
                </a:lnTo>
                <a:lnTo>
                  <a:pt x="3814572" y="9905"/>
                </a:lnTo>
                <a:close/>
              </a:path>
              <a:path w="3820159" h="230504">
                <a:moveTo>
                  <a:pt x="3814572" y="220979"/>
                </a:moveTo>
                <a:lnTo>
                  <a:pt x="3814572" y="9905"/>
                </a:lnTo>
                <a:lnTo>
                  <a:pt x="3809999" y="9905"/>
                </a:lnTo>
                <a:lnTo>
                  <a:pt x="3809999" y="220979"/>
                </a:lnTo>
                <a:lnTo>
                  <a:pt x="3814572" y="220979"/>
                </a:lnTo>
                <a:close/>
              </a:path>
              <a:path w="3820159" h="230504">
                <a:moveTo>
                  <a:pt x="3814572" y="230123"/>
                </a:moveTo>
                <a:lnTo>
                  <a:pt x="3814572" y="220979"/>
                </a:lnTo>
                <a:lnTo>
                  <a:pt x="3810000" y="225551"/>
                </a:lnTo>
                <a:lnTo>
                  <a:pt x="3809999" y="230123"/>
                </a:lnTo>
                <a:lnTo>
                  <a:pt x="3814572" y="2301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58511" y="2286000"/>
            <a:ext cx="1301495" cy="275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67600" y="2347722"/>
            <a:ext cx="1305305" cy="27576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439406" y="2283714"/>
            <a:ext cx="1352550" cy="2774950"/>
          </a:xfrm>
          <a:custGeom>
            <a:avLst/>
            <a:gdLst/>
            <a:ahLst/>
            <a:cxnLst/>
            <a:rect l="l" t="t" r="r" b="b"/>
            <a:pathLst>
              <a:path w="1352550" h="2774950">
                <a:moveTo>
                  <a:pt x="1352550" y="2745486"/>
                </a:moveTo>
                <a:lnTo>
                  <a:pt x="1352550" y="28194"/>
                </a:lnTo>
                <a:lnTo>
                  <a:pt x="1323594" y="0"/>
                </a:lnTo>
                <a:lnTo>
                  <a:pt x="28194" y="0"/>
                </a:lnTo>
                <a:lnTo>
                  <a:pt x="17359" y="2155"/>
                </a:lnTo>
                <a:lnTo>
                  <a:pt x="8381" y="8096"/>
                </a:lnTo>
                <a:lnTo>
                  <a:pt x="2262" y="17037"/>
                </a:lnTo>
                <a:lnTo>
                  <a:pt x="0" y="28194"/>
                </a:lnTo>
                <a:lnTo>
                  <a:pt x="0" y="2745486"/>
                </a:lnTo>
                <a:lnTo>
                  <a:pt x="2262" y="2756761"/>
                </a:lnTo>
                <a:lnTo>
                  <a:pt x="8382" y="2765964"/>
                </a:lnTo>
                <a:lnTo>
                  <a:pt x="17359" y="2772167"/>
                </a:lnTo>
                <a:lnTo>
                  <a:pt x="28194" y="2774442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1295400" y="57150"/>
                </a:lnTo>
                <a:lnTo>
                  <a:pt x="1295400" y="28194"/>
                </a:lnTo>
                <a:lnTo>
                  <a:pt x="1323594" y="57150"/>
                </a:lnTo>
                <a:lnTo>
                  <a:pt x="1323594" y="2774442"/>
                </a:lnTo>
                <a:lnTo>
                  <a:pt x="1334869" y="2772167"/>
                </a:lnTo>
                <a:lnTo>
                  <a:pt x="1344072" y="2765964"/>
                </a:lnTo>
                <a:lnTo>
                  <a:pt x="1350275" y="2756761"/>
                </a:lnTo>
                <a:lnTo>
                  <a:pt x="1352550" y="2745486"/>
                </a:lnTo>
                <a:close/>
              </a:path>
              <a:path w="1352550" h="27749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1352550" h="2774950">
                <a:moveTo>
                  <a:pt x="57150" y="2717292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2717292"/>
                </a:lnTo>
                <a:lnTo>
                  <a:pt x="57150" y="2717292"/>
                </a:lnTo>
                <a:close/>
              </a:path>
              <a:path w="1352550" h="2774950">
                <a:moveTo>
                  <a:pt x="1323594" y="2717292"/>
                </a:moveTo>
                <a:lnTo>
                  <a:pt x="28194" y="2717292"/>
                </a:lnTo>
                <a:lnTo>
                  <a:pt x="57150" y="2745486"/>
                </a:lnTo>
                <a:lnTo>
                  <a:pt x="57150" y="2774442"/>
                </a:lnTo>
                <a:lnTo>
                  <a:pt x="1295400" y="2774442"/>
                </a:lnTo>
                <a:lnTo>
                  <a:pt x="1295400" y="2745486"/>
                </a:lnTo>
                <a:lnTo>
                  <a:pt x="1323594" y="2717292"/>
                </a:lnTo>
                <a:close/>
              </a:path>
              <a:path w="1352550" h="2774950">
                <a:moveTo>
                  <a:pt x="57150" y="2774442"/>
                </a:moveTo>
                <a:lnTo>
                  <a:pt x="57150" y="2745486"/>
                </a:lnTo>
                <a:lnTo>
                  <a:pt x="28194" y="2717292"/>
                </a:lnTo>
                <a:lnTo>
                  <a:pt x="28194" y="2774442"/>
                </a:lnTo>
                <a:lnTo>
                  <a:pt x="57150" y="2774442"/>
                </a:lnTo>
                <a:close/>
              </a:path>
              <a:path w="1352550" h="2774950">
                <a:moveTo>
                  <a:pt x="1323594" y="57150"/>
                </a:moveTo>
                <a:lnTo>
                  <a:pt x="1295400" y="28194"/>
                </a:lnTo>
                <a:lnTo>
                  <a:pt x="1295400" y="57150"/>
                </a:lnTo>
                <a:lnTo>
                  <a:pt x="1323594" y="57150"/>
                </a:lnTo>
                <a:close/>
              </a:path>
              <a:path w="1352550" h="2774950">
                <a:moveTo>
                  <a:pt x="1323594" y="2717292"/>
                </a:moveTo>
                <a:lnTo>
                  <a:pt x="1323594" y="57150"/>
                </a:lnTo>
                <a:lnTo>
                  <a:pt x="1295400" y="57150"/>
                </a:lnTo>
                <a:lnTo>
                  <a:pt x="1295400" y="2717292"/>
                </a:lnTo>
                <a:lnTo>
                  <a:pt x="1323594" y="2717292"/>
                </a:lnTo>
                <a:close/>
              </a:path>
              <a:path w="1352550" h="2774950">
                <a:moveTo>
                  <a:pt x="1323594" y="2774442"/>
                </a:moveTo>
                <a:lnTo>
                  <a:pt x="1323594" y="2717292"/>
                </a:lnTo>
                <a:lnTo>
                  <a:pt x="1295400" y="2745486"/>
                </a:lnTo>
                <a:lnTo>
                  <a:pt x="1295400" y="2774442"/>
                </a:lnTo>
                <a:lnTo>
                  <a:pt x="1323594" y="277444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14372" y="2311907"/>
            <a:ext cx="1295400" cy="1462405"/>
          </a:xfrm>
          <a:custGeom>
            <a:avLst/>
            <a:gdLst/>
            <a:ahLst/>
            <a:cxnLst/>
            <a:rect l="l" t="t" r="r" b="b"/>
            <a:pathLst>
              <a:path w="1295400" h="1462404">
                <a:moveTo>
                  <a:pt x="0" y="0"/>
                </a:moveTo>
                <a:lnTo>
                  <a:pt x="0" y="1462278"/>
                </a:lnTo>
                <a:lnTo>
                  <a:pt x="1295400" y="1462278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09038" y="2307335"/>
            <a:ext cx="1305560" cy="1471930"/>
          </a:xfrm>
          <a:custGeom>
            <a:avLst/>
            <a:gdLst/>
            <a:ahLst/>
            <a:cxnLst/>
            <a:rect l="l" t="t" r="r" b="b"/>
            <a:pathLst>
              <a:path w="1305560" h="1471929">
                <a:moveTo>
                  <a:pt x="1305306" y="1469136"/>
                </a:moveTo>
                <a:lnTo>
                  <a:pt x="1305306" y="2286"/>
                </a:lnTo>
                <a:lnTo>
                  <a:pt x="1303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1469136"/>
                </a:lnTo>
                <a:lnTo>
                  <a:pt x="2286" y="1471422"/>
                </a:lnTo>
                <a:lnTo>
                  <a:pt x="5334" y="1471422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1295400" y="9144"/>
                </a:lnTo>
                <a:lnTo>
                  <a:pt x="1295400" y="4572"/>
                </a:lnTo>
                <a:lnTo>
                  <a:pt x="1300734" y="9144"/>
                </a:lnTo>
                <a:lnTo>
                  <a:pt x="1300734" y="1471422"/>
                </a:lnTo>
                <a:lnTo>
                  <a:pt x="1303020" y="1471422"/>
                </a:lnTo>
                <a:lnTo>
                  <a:pt x="1305306" y="1469136"/>
                </a:lnTo>
                <a:close/>
              </a:path>
              <a:path w="1305560" h="1471929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1305560" h="1471929">
                <a:moveTo>
                  <a:pt x="9906" y="1461516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1461516"/>
                </a:lnTo>
                <a:lnTo>
                  <a:pt x="9906" y="1461516"/>
                </a:lnTo>
                <a:close/>
              </a:path>
              <a:path w="1305560" h="1471929">
                <a:moveTo>
                  <a:pt x="1300734" y="1461516"/>
                </a:moveTo>
                <a:lnTo>
                  <a:pt x="5334" y="1461516"/>
                </a:lnTo>
                <a:lnTo>
                  <a:pt x="9906" y="1466850"/>
                </a:lnTo>
                <a:lnTo>
                  <a:pt x="9906" y="1471422"/>
                </a:lnTo>
                <a:lnTo>
                  <a:pt x="1295400" y="1471422"/>
                </a:lnTo>
                <a:lnTo>
                  <a:pt x="1295400" y="1466850"/>
                </a:lnTo>
                <a:lnTo>
                  <a:pt x="1300734" y="1461516"/>
                </a:lnTo>
                <a:close/>
              </a:path>
              <a:path w="1305560" h="1471929">
                <a:moveTo>
                  <a:pt x="9906" y="1471422"/>
                </a:moveTo>
                <a:lnTo>
                  <a:pt x="9906" y="1466850"/>
                </a:lnTo>
                <a:lnTo>
                  <a:pt x="5334" y="1461516"/>
                </a:lnTo>
                <a:lnTo>
                  <a:pt x="5334" y="1471422"/>
                </a:lnTo>
                <a:lnTo>
                  <a:pt x="9906" y="1471422"/>
                </a:lnTo>
                <a:close/>
              </a:path>
              <a:path w="1305560" h="1471929">
                <a:moveTo>
                  <a:pt x="1300734" y="9144"/>
                </a:moveTo>
                <a:lnTo>
                  <a:pt x="1295400" y="4572"/>
                </a:lnTo>
                <a:lnTo>
                  <a:pt x="1295400" y="9144"/>
                </a:lnTo>
                <a:lnTo>
                  <a:pt x="1300734" y="9144"/>
                </a:lnTo>
                <a:close/>
              </a:path>
              <a:path w="1305560" h="1471929">
                <a:moveTo>
                  <a:pt x="1300734" y="1461516"/>
                </a:moveTo>
                <a:lnTo>
                  <a:pt x="1300734" y="9144"/>
                </a:lnTo>
                <a:lnTo>
                  <a:pt x="1295400" y="9144"/>
                </a:lnTo>
                <a:lnTo>
                  <a:pt x="1295400" y="1461516"/>
                </a:lnTo>
                <a:lnTo>
                  <a:pt x="1300734" y="1461516"/>
                </a:lnTo>
                <a:close/>
              </a:path>
              <a:path w="1305560" h="1471929">
                <a:moveTo>
                  <a:pt x="1300734" y="1471422"/>
                </a:moveTo>
                <a:lnTo>
                  <a:pt x="1300734" y="1461516"/>
                </a:lnTo>
                <a:lnTo>
                  <a:pt x="1295400" y="1466850"/>
                </a:lnTo>
                <a:lnTo>
                  <a:pt x="1295400" y="1471422"/>
                </a:lnTo>
                <a:lnTo>
                  <a:pt x="1300734" y="14714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190750" y="4989576"/>
            <a:ext cx="1295400" cy="344805"/>
          </a:xfrm>
          <a:custGeom>
            <a:avLst/>
            <a:gdLst/>
            <a:ahLst/>
            <a:cxnLst/>
            <a:rect l="l" t="t" r="r" b="b"/>
            <a:pathLst>
              <a:path w="1295400" h="344804">
                <a:moveTo>
                  <a:pt x="0" y="0"/>
                </a:moveTo>
                <a:lnTo>
                  <a:pt x="0" y="344424"/>
                </a:lnTo>
                <a:lnTo>
                  <a:pt x="1295399" y="344424"/>
                </a:lnTo>
                <a:lnTo>
                  <a:pt x="1295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186177" y="4985003"/>
            <a:ext cx="1304925" cy="354330"/>
          </a:xfrm>
          <a:custGeom>
            <a:avLst/>
            <a:gdLst/>
            <a:ahLst/>
            <a:cxnLst/>
            <a:rect l="l" t="t" r="r" b="b"/>
            <a:pathLst>
              <a:path w="1304925" h="354329">
                <a:moveTo>
                  <a:pt x="1304544" y="352044"/>
                </a:moveTo>
                <a:lnTo>
                  <a:pt x="1304544" y="2286"/>
                </a:lnTo>
                <a:lnTo>
                  <a:pt x="1302258" y="0"/>
                </a:lnTo>
                <a:lnTo>
                  <a:pt x="1523" y="0"/>
                </a:lnTo>
                <a:lnTo>
                  <a:pt x="0" y="2286"/>
                </a:lnTo>
                <a:lnTo>
                  <a:pt x="0" y="352044"/>
                </a:lnTo>
                <a:lnTo>
                  <a:pt x="1524" y="354330"/>
                </a:lnTo>
                <a:lnTo>
                  <a:pt x="4572" y="354330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1295399" y="9144"/>
                </a:lnTo>
                <a:lnTo>
                  <a:pt x="1295400" y="4572"/>
                </a:lnTo>
                <a:lnTo>
                  <a:pt x="1299972" y="9144"/>
                </a:lnTo>
                <a:lnTo>
                  <a:pt x="1299972" y="354330"/>
                </a:lnTo>
                <a:lnTo>
                  <a:pt x="1302258" y="354330"/>
                </a:lnTo>
                <a:lnTo>
                  <a:pt x="1304544" y="352044"/>
                </a:lnTo>
                <a:close/>
              </a:path>
              <a:path w="1304925" h="354329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1304925" h="354329">
                <a:moveTo>
                  <a:pt x="9144" y="344424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344424"/>
                </a:lnTo>
                <a:lnTo>
                  <a:pt x="9144" y="344424"/>
                </a:lnTo>
                <a:close/>
              </a:path>
              <a:path w="1304925" h="354329">
                <a:moveTo>
                  <a:pt x="1299972" y="344424"/>
                </a:moveTo>
                <a:lnTo>
                  <a:pt x="4572" y="344424"/>
                </a:lnTo>
                <a:lnTo>
                  <a:pt x="9144" y="348996"/>
                </a:lnTo>
                <a:lnTo>
                  <a:pt x="9143" y="354330"/>
                </a:lnTo>
                <a:lnTo>
                  <a:pt x="1295399" y="354330"/>
                </a:lnTo>
                <a:lnTo>
                  <a:pt x="1295400" y="348996"/>
                </a:lnTo>
                <a:lnTo>
                  <a:pt x="1299972" y="344424"/>
                </a:lnTo>
                <a:close/>
              </a:path>
              <a:path w="1304925" h="354329">
                <a:moveTo>
                  <a:pt x="9143" y="354330"/>
                </a:moveTo>
                <a:lnTo>
                  <a:pt x="9144" y="348996"/>
                </a:lnTo>
                <a:lnTo>
                  <a:pt x="4572" y="344424"/>
                </a:lnTo>
                <a:lnTo>
                  <a:pt x="4572" y="354330"/>
                </a:lnTo>
                <a:lnTo>
                  <a:pt x="9143" y="354330"/>
                </a:lnTo>
                <a:close/>
              </a:path>
              <a:path w="1304925" h="354329">
                <a:moveTo>
                  <a:pt x="1299972" y="9144"/>
                </a:moveTo>
                <a:lnTo>
                  <a:pt x="1295400" y="4572"/>
                </a:lnTo>
                <a:lnTo>
                  <a:pt x="1295399" y="9144"/>
                </a:lnTo>
                <a:lnTo>
                  <a:pt x="1299972" y="9144"/>
                </a:lnTo>
                <a:close/>
              </a:path>
              <a:path w="1304925" h="354329">
                <a:moveTo>
                  <a:pt x="1299972" y="344424"/>
                </a:moveTo>
                <a:lnTo>
                  <a:pt x="1299972" y="9144"/>
                </a:lnTo>
                <a:lnTo>
                  <a:pt x="1295399" y="9144"/>
                </a:lnTo>
                <a:lnTo>
                  <a:pt x="1295399" y="344424"/>
                </a:lnTo>
                <a:lnTo>
                  <a:pt x="1299972" y="344424"/>
                </a:lnTo>
                <a:close/>
              </a:path>
              <a:path w="1304925" h="354329">
                <a:moveTo>
                  <a:pt x="1299972" y="354330"/>
                </a:moveTo>
                <a:lnTo>
                  <a:pt x="1299972" y="344424"/>
                </a:lnTo>
                <a:lnTo>
                  <a:pt x="1295400" y="348996"/>
                </a:lnTo>
                <a:lnTo>
                  <a:pt x="1295399" y="354330"/>
                </a:lnTo>
                <a:lnTo>
                  <a:pt x="1299972" y="3543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295400" y="2971800"/>
            <a:ext cx="1295400" cy="345440"/>
          </a:xfrm>
          <a:custGeom>
            <a:avLst/>
            <a:gdLst/>
            <a:ahLst/>
            <a:cxnLst/>
            <a:rect l="l" t="t" r="r" b="b"/>
            <a:pathLst>
              <a:path w="1295400" h="345439">
                <a:moveTo>
                  <a:pt x="0" y="0"/>
                </a:moveTo>
                <a:lnTo>
                  <a:pt x="0" y="345186"/>
                </a:lnTo>
                <a:lnTo>
                  <a:pt x="1295400" y="345186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90827" y="2967227"/>
            <a:ext cx="1305560" cy="354330"/>
          </a:xfrm>
          <a:custGeom>
            <a:avLst/>
            <a:gdLst/>
            <a:ahLst/>
            <a:cxnLst/>
            <a:rect l="l" t="t" r="r" b="b"/>
            <a:pathLst>
              <a:path w="1305560" h="354329">
                <a:moveTo>
                  <a:pt x="1305306" y="352044"/>
                </a:moveTo>
                <a:lnTo>
                  <a:pt x="1305306" y="2286"/>
                </a:lnTo>
                <a:lnTo>
                  <a:pt x="1303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352044"/>
                </a:lnTo>
                <a:lnTo>
                  <a:pt x="2286" y="354330"/>
                </a:lnTo>
                <a:lnTo>
                  <a:pt x="4572" y="354330"/>
                </a:lnTo>
                <a:lnTo>
                  <a:pt x="4572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1295399" y="9906"/>
                </a:lnTo>
                <a:lnTo>
                  <a:pt x="1295400" y="4572"/>
                </a:lnTo>
                <a:lnTo>
                  <a:pt x="1299972" y="9906"/>
                </a:lnTo>
                <a:lnTo>
                  <a:pt x="1299972" y="354330"/>
                </a:lnTo>
                <a:lnTo>
                  <a:pt x="1303020" y="354330"/>
                </a:lnTo>
                <a:lnTo>
                  <a:pt x="1305306" y="352044"/>
                </a:lnTo>
                <a:close/>
              </a:path>
              <a:path w="1305560" h="354329">
                <a:moveTo>
                  <a:pt x="9906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6" y="9906"/>
                </a:lnTo>
                <a:close/>
              </a:path>
              <a:path w="1305560" h="354329">
                <a:moveTo>
                  <a:pt x="9906" y="344424"/>
                </a:moveTo>
                <a:lnTo>
                  <a:pt x="9906" y="9906"/>
                </a:lnTo>
                <a:lnTo>
                  <a:pt x="4572" y="9906"/>
                </a:lnTo>
                <a:lnTo>
                  <a:pt x="4572" y="344424"/>
                </a:lnTo>
                <a:lnTo>
                  <a:pt x="9906" y="344424"/>
                </a:lnTo>
                <a:close/>
              </a:path>
              <a:path w="1305560" h="354329">
                <a:moveTo>
                  <a:pt x="1299972" y="344424"/>
                </a:moveTo>
                <a:lnTo>
                  <a:pt x="4572" y="344424"/>
                </a:lnTo>
                <a:lnTo>
                  <a:pt x="9906" y="349758"/>
                </a:lnTo>
                <a:lnTo>
                  <a:pt x="9905" y="354330"/>
                </a:lnTo>
                <a:lnTo>
                  <a:pt x="1295399" y="354330"/>
                </a:lnTo>
                <a:lnTo>
                  <a:pt x="1295400" y="349758"/>
                </a:lnTo>
                <a:lnTo>
                  <a:pt x="1299972" y="344424"/>
                </a:lnTo>
                <a:close/>
              </a:path>
              <a:path w="1305560" h="354329">
                <a:moveTo>
                  <a:pt x="9905" y="354330"/>
                </a:moveTo>
                <a:lnTo>
                  <a:pt x="9906" y="349758"/>
                </a:lnTo>
                <a:lnTo>
                  <a:pt x="4572" y="344424"/>
                </a:lnTo>
                <a:lnTo>
                  <a:pt x="4572" y="354330"/>
                </a:lnTo>
                <a:lnTo>
                  <a:pt x="9905" y="354330"/>
                </a:lnTo>
                <a:close/>
              </a:path>
              <a:path w="1305560" h="354329">
                <a:moveTo>
                  <a:pt x="1299972" y="9906"/>
                </a:moveTo>
                <a:lnTo>
                  <a:pt x="1295400" y="4572"/>
                </a:lnTo>
                <a:lnTo>
                  <a:pt x="1295399" y="9906"/>
                </a:lnTo>
                <a:lnTo>
                  <a:pt x="1299972" y="9906"/>
                </a:lnTo>
                <a:close/>
              </a:path>
              <a:path w="1305560" h="354329">
                <a:moveTo>
                  <a:pt x="1299972" y="344424"/>
                </a:moveTo>
                <a:lnTo>
                  <a:pt x="1299972" y="9906"/>
                </a:lnTo>
                <a:lnTo>
                  <a:pt x="1295399" y="9906"/>
                </a:lnTo>
                <a:lnTo>
                  <a:pt x="1295399" y="344424"/>
                </a:lnTo>
                <a:lnTo>
                  <a:pt x="1299972" y="344424"/>
                </a:lnTo>
                <a:close/>
              </a:path>
              <a:path w="1305560" h="354329">
                <a:moveTo>
                  <a:pt x="1299972" y="354330"/>
                </a:moveTo>
                <a:lnTo>
                  <a:pt x="1299972" y="344424"/>
                </a:lnTo>
                <a:lnTo>
                  <a:pt x="1295400" y="349758"/>
                </a:lnTo>
                <a:lnTo>
                  <a:pt x="1295399" y="354330"/>
                </a:lnTo>
                <a:lnTo>
                  <a:pt x="1299972" y="3543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09800" y="3774185"/>
            <a:ext cx="1295400" cy="1277620"/>
          </a:xfrm>
          <a:custGeom>
            <a:avLst/>
            <a:gdLst/>
            <a:ahLst/>
            <a:cxnLst/>
            <a:rect l="l" t="t" r="r" b="b"/>
            <a:pathLst>
              <a:path w="1295400" h="1277620">
                <a:moveTo>
                  <a:pt x="0" y="0"/>
                </a:moveTo>
                <a:lnTo>
                  <a:pt x="0" y="1277112"/>
                </a:lnTo>
                <a:lnTo>
                  <a:pt x="1295399" y="1277112"/>
                </a:lnTo>
                <a:lnTo>
                  <a:pt x="1295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205227" y="3768852"/>
            <a:ext cx="1305560" cy="1287780"/>
          </a:xfrm>
          <a:custGeom>
            <a:avLst/>
            <a:gdLst/>
            <a:ahLst/>
            <a:cxnLst/>
            <a:rect l="l" t="t" r="r" b="b"/>
            <a:pathLst>
              <a:path w="1305560" h="1287779">
                <a:moveTo>
                  <a:pt x="1305306" y="1285494"/>
                </a:moveTo>
                <a:lnTo>
                  <a:pt x="1305306" y="2286"/>
                </a:lnTo>
                <a:lnTo>
                  <a:pt x="1303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1285494"/>
                </a:lnTo>
                <a:lnTo>
                  <a:pt x="2286" y="1287780"/>
                </a:lnTo>
                <a:lnTo>
                  <a:pt x="4572" y="1287780"/>
                </a:lnTo>
                <a:lnTo>
                  <a:pt x="4572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1295400" y="9906"/>
                </a:lnTo>
                <a:lnTo>
                  <a:pt x="1295400" y="5334"/>
                </a:lnTo>
                <a:lnTo>
                  <a:pt x="1299972" y="9906"/>
                </a:lnTo>
                <a:lnTo>
                  <a:pt x="1299972" y="1287780"/>
                </a:lnTo>
                <a:lnTo>
                  <a:pt x="1303020" y="1287780"/>
                </a:lnTo>
                <a:lnTo>
                  <a:pt x="1305306" y="1285494"/>
                </a:lnTo>
                <a:close/>
              </a:path>
              <a:path w="1305560" h="1287779">
                <a:moveTo>
                  <a:pt x="9906" y="9906"/>
                </a:moveTo>
                <a:lnTo>
                  <a:pt x="9906" y="5334"/>
                </a:lnTo>
                <a:lnTo>
                  <a:pt x="4572" y="9906"/>
                </a:lnTo>
                <a:lnTo>
                  <a:pt x="9906" y="9906"/>
                </a:lnTo>
                <a:close/>
              </a:path>
              <a:path w="1305560" h="1287779">
                <a:moveTo>
                  <a:pt x="9906" y="1277874"/>
                </a:moveTo>
                <a:lnTo>
                  <a:pt x="9906" y="9906"/>
                </a:lnTo>
                <a:lnTo>
                  <a:pt x="4572" y="9906"/>
                </a:lnTo>
                <a:lnTo>
                  <a:pt x="4572" y="1277874"/>
                </a:lnTo>
                <a:lnTo>
                  <a:pt x="9906" y="1277874"/>
                </a:lnTo>
                <a:close/>
              </a:path>
              <a:path w="1305560" h="1287779">
                <a:moveTo>
                  <a:pt x="1299972" y="1277874"/>
                </a:moveTo>
                <a:lnTo>
                  <a:pt x="4572" y="1277874"/>
                </a:lnTo>
                <a:lnTo>
                  <a:pt x="9906" y="1282446"/>
                </a:lnTo>
                <a:lnTo>
                  <a:pt x="9906" y="1287780"/>
                </a:lnTo>
                <a:lnTo>
                  <a:pt x="1295400" y="1287780"/>
                </a:lnTo>
                <a:lnTo>
                  <a:pt x="1295400" y="1282446"/>
                </a:lnTo>
                <a:lnTo>
                  <a:pt x="1299972" y="1277874"/>
                </a:lnTo>
                <a:close/>
              </a:path>
              <a:path w="1305560" h="1287779">
                <a:moveTo>
                  <a:pt x="9906" y="1287780"/>
                </a:moveTo>
                <a:lnTo>
                  <a:pt x="9906" y="1282446"/>
                </a:lnTo>
                <a:lnTo>
                  <a:pt x="4572" y="1277874"/>
                </a:lnTo>
                <a:lnTo>
                  <a:pt x="4572" y="1287780"/>
                </a:lnTo>
                <a:lnTo>
                  <a:pt x="9906" y="1287780"/>
                </a:lnTo>
                <a:close/>
              </a:path>
              <a:path w="1305560" h="1287779">
                <a:moveTo>
                  <a:pt x="1299972" y="9906"/>
                </a:moveTo>
                <a:lnTo>
                  <a:pt x="1295400" y="5334"/>
                </a:lnTo>
                <a:lnTo>
                  <a:pt x="1295400" y="9906"/>
                </a:lnTo>
                <a:lnTo>
                  <a:pt x="1299972" y="9906"/>
                </a:lnTo>
                <a:close/>
              </a:path>
              <a:path w="1305560" h="1287779">
                <a:moveTo>
                  <a:pt x="1299972" y="1277874"/>
                </a:moveTo>
                <a:lnTo>
                  <a:pt x="1299972" y="9906"/>
                </a:lnTo>
                <a:lnTo>
                  <a:pt x="1295400" y="9906"/>
                </a:lnTo>
                <a:lnTo>
                  <a:pt x="1295400" y="1277874"/>
                </a:lnTo>
                <a:lnTo>
                  <a:pt x="1299972" y="1277874"/>
                </a:lnTo>
                <a:close/>
              </a:path>
              <a:path w="1305560" h="1287779">
                <a:moveTo>
                  <a:pt x="1299972" y="1287780"/>
                </a:moveTo>
                <a:lnTo>
                  <a:pt x="1299972" y="1277874"/>
                </a:lnTo>
                <a:lnTo>
                  <a:pt x="1295400" y="1282446"/>
                </a:lnTo>
                <a:lnTo>
                  <a:pt x="1295400" y="1287780"/>
                </a:lnTo>
                <a:lnTo>
                  <a:pt x="1299972" y="1287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287780" y="4240529"/>
            <a:ext cx="1295400" cy="344805"/>
          </a:xfrm>
          <a:custGeom>
            <a:avLst/>
            <a:gdLst/>
            <a:ahLst/>
            <a:cxnLst/>
            <a:rect l="l" t="t" r="r" b="b"/>
            <a:pathLst>
              <a:path w="1295400" h="344804">
                <a:moveTo>
                  <a:pt x="0" y="0"/>
                </a:moveTo>
                <a:lnTo>
                  <a:pt x="0" y="344424"/>
                </a:lnTo>
                <a:lnTo>
                  <a:pt x="1295400" y="344424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82446" y="4235958"/>
            <a:ext cx="1305560" cy="353695"/>
          </a:xfrm>
          <a:custGeom>
            <a:avLst/>
            <a:gdLst/>
            <a:ahLst/>
            <a:cxnLst/>
            <a:rect l="l" t="t" r="r" b="b"/>
            <a:pathLst>
              <a:path w="1305560" h="353695">
                <a:moveTo>
                  <a:pt x="1305306" y="351282"/>
                </a:moveTo>
                <a:lnTo>
                  <a:pt x="1305306" y="1524"/>
                </a:lnTo>
                <a:lnTo>
                  <a:pt x="1303020" y="0"/>
                </a:lnTo>
                <a:lnTo>
                  <a:pt x="2285" y="0"/>
                </a:lnTo>
                <a:lnTo>
                  <a:pt x="0" y="1524"/>
                </a:lnTo>
                <a:lnTo>
                  <a:pt x="0" y="351282"/>
                </a:lnTo>
                <a:lnTo>
                  <a:pt x="2286" y="353568"/>
                </a:lnTo>
                <a:lnTo>
                  <a:pt x="5333" y="353568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1295400" y="9144"/>
                </a:lnTo>
                <a:lnTo>
                  <a:pt x="1295400" y="4572"/>
                </a:lnTo>
                <a:lnTo>
                  <a:pt x="1300734" y="9144"/>
                </a:lnTo>
                <a:lnTo>
                  <a:pt x="1300734" y="353568"/>
                </a:lnTo>
                <a:lnTo>
                  <a:pt x="1303020" y="353568"/>
                </a:lnTo>
                <a:lnTo>
                  <a:pt x="1305306" y="351282"/>
                </a:lnTo>
                <a:close/>
              </a:path>
              <a:path w="1305560" h="353695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1305560" h="353695">
                <a:moveTo>
                  <a:pt x="9906" y="344424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344424"/>
                </a:lnTo>
                <a:lnTo>
                  <a:pt x="9906" y="344424"/>
                </a:lnTo>
                <a:close/>
              </a:path>
              <a:path w="1305560" h="353695">
                <a:moveTo>
                  <a:pt x="1300734" y="344424"/>
                </a:moveTo>
                <a:lnTo>
                  <a:pt x="5334" y="344424"/>
                </a:lnTo>
                <a:lnTo>
                  <a:pt x="9906" y="348996"/>
                </a:lnTo>
                <a:lnTo>
                  <a:pt x="9906" y="353568"/>
                </a:lnTo>
                <a:lnTo>
                  <a:pt x="1295400" y="353568"/>
                </a:lnTo>
                <a:lnTo>
                  <a:pt x="1295400" y="348996"/>
                </a:lnTo>
                <a:lnTo>
                  <a:pt x="1300734" y="344424"/>
                </a:lnTo>
                <a:close/>
              </a:path>
              <a:path w="1305560" h="353695">
                <a:moveTo>
                  <a:pt x="9906" y="353568"/>
                </a:moveTo>
                <a:lnTo>
                  <a:pt x="9906" y="348996"/>
                </a:lnTo>
                <a:lnTo>
                  <a:pt x="5334" y="344424"/>
                </a:lnTo>
                <a:lnTo>
                  <a:pt x="5333" y="353568"/>
                </a:lnTo>
                <a:lnTo>
                  <a:pt x="9906" y="353568"/>
                </a:lnTo>
                <a:close/>
              </a:path>
              <a:path w="1305560" h="353695">
                <a:moveTo>
                  <a:pt x="1300734" y="9144"/>
                </a:moveTo>
                <a:lnTo>
                  <a:pt x="1295400" y="4572"/>
                </a:lnTo>
                <a:lnTo>
                  <a:pt x="1295400" y="9144"/>
                </a:lnTo>
                <a:lnTo>
                  <a:pt x="1300734" y="9144"/>
                </a:lnTo>
                <a:close/>
              </a:path>
              <a:path w="1305560" h="353695">
                <a:moveTo>
                  <a:pt x="1300734" y="344424"/>
                </a:moveTo>
                <a:lnTo>
                  <a:pt x="1300734" y="9144"/>
                </a:lnTo>
                <a:lnTo>
                  <a:pt x="1295400" y="9144"/>
                </a:lnTo>
                <a:lnTo>
                  <a:pt x="1295400" y="344424"/>
                </a:lnTo>
                <a:lnTo>
                  <a:pt x="1300734" y="344424"/>
                </a:lnTo>
                <a:close/>
              </a:path>
              <a:path w="1305560" h="353695">
                <a:moveTo>
                  <a:pt x="1300734" y="353568"/>
                </a:moveTo>
                <a:lnTo>
                  <a:pt x="1300734" y="344424"/>
                </a:lnTo>
                <a:lnTo>
                  <a:pt x="1295400" y="348996"/>
                </a:lnTo>
                <a:lnTo>
                  <a:pt x="1295400" y="353568"/>
                </a:lnTo>
                <a:lnTo>
                  <a:pt x="1300734" y="3535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1929" y="2932938"/>
            <a:ext cx="4270375" cy="741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What is the optimal </a:t>
            </a:r>
            <a:r>
              <a:rPr dirty="0" sz="2400" spc="-5" b="1" i="1">
                <a:solidFill>
                  <a:srgbClr val="0000FF"/>
                </a:solidFill>
                <a:latin typeface="Arial"/>
                <a:cs typeface="Arial"/>
              </a:rPr>
              <a:t>S.</a:t>
            </a:r>
            <a:r>
              <a:rPr dirty="0" sz="2400" spc="-90" b="1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 b="1" i="1">
                <a:solidFill>
                  <a:srgbClr val="0000FF"/>
                </a:solidFill>
                <a:latin typeface="Arial"/>
                <a:cs typeface="Arial"/>
              </a:rPr>
              <a:t>aureus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bioluminescence</a:t>
            </a:r>
            <a:r>
              <a:rPr dirty="0" sz="2400" spc="-8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strain?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7430" y="608838"/>
            <a:ext cx="7927975" cy="375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What is the optimal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S. aureus </a:t>
            </a:r>
            <a:r>
              <a:rPr dirty="0" spc="-5">
                <a:solidFill>
                  <a:srgbClr val="0000FF"/>
                </a:solidFill>
              </a:rPr>
              <a:t>bioluminescence</a:t>
            </a:r>
            <a:r>
              <a:rPr dirty="0" spc="-5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strain?</a:t>
            </a:r>
          </a:p>
        </p:txBody>
      </p:sp>
      <p:sp>
        <p:nvSpPr>
          <p:cNvPr id="3" name="object 3"/>
          <p:cNvSpPr/>
          <p:nvPr/>
        </p:nvSpPr>
        <p:spPr>
          <a:xfrm>
            <a:off x="937260" y="1828800"/>
            <a:ext cx="7958328" cy="3294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26539" y="6821678"/>
            <a:ext cx="720280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Pribaz, JR… </a:t>
            </a:r>
            <a:r>
              <a:rPr dirty="0" sz="1600" spc="-15" b="1">
                <a:latin typeface="Arial"/>
                <a:cs typeface="Arial"/>
              </a:rPr>
              <a:t>Miller, </a:t>
            </a:r>
            <a:r>
              <a:rPr dirty="0" sz="1600" spc="-5" b="1">
                <a:latin typeface="Arial"/>
                <a:cs typeface="Arial"/>
              </a:rPr>
              <a:t>LS. 2012. </a:t>
            </a:r>
            <a:r>
              <a:rPr dirty="0" sz="1600" spc="-5" b="1" i="1">
                <a:latin typeface="Arial"/>
                <a:cs typeface="Arial"/>
              </a:rPr>
              <a:t>Journal of Orthopaedic Research </a:t>
            </a:r>
            <a:r>
              <a:rPr dirty="0" sz="1600" spc="-5" b="1">
                <a:latin typeface="Arial"/>
                <a:cs typeface="Arial"/>
              </a:rPr>
              <a:t>30:</a:t>
            </a:r>
            <a:r>
              <a:rPr dirty="0" sz="1600" spc="6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335-340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91806" y="2105405"/>
            <a:ext cx="895350" cy="2876550"/>
          </a:xfrm>
          <a:custGeom>
            <a:avLst/>
            <a:gdLst/>
            <a:ahLst/>
            <a:cxnLst/>
            <a:rect l="l" t="t" r="r" b="b"/>
            <a:pathLst>
              <a:path w="895350" h="2876550">
                <a:moveTo>
                  <a:pt x="895350" y="2847594"/>
                </a:moveTo>
                <a:lnTo>
                  <a:pt x="895350" y="28194"/>
                </a:lnTo>
                <a:lnTo>
                  <a:pt x="866394" y="0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0" y="2847594"/>
                </a:lnTo>
                <a:lnTo>
                  <a:pt x="2262" y="2858869"/>
                </a:lnTo>
                <a:lnTo>
                  <a:pt x="8382" y="2868072"/>
                </a:lnTo>
                <a:lnTo>
                  <a:pt x="17359" y="2874275"/>
                </a:lnTo>
                <a:lnTo>
                  <a:pt x="28194" y="2876550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838200" y="57150"/>
                </a:lnTo>
                <a:lnTo>
                  <a:pt x="838200" y="28194"/>
                </a:lnTo>
                <a:lnTo>
                  <a:pt x="866394" y="57150"/>
                </a:lnTo>
                <a:lnTo>
                  <a:pt x="866394" y="2876550"/>
                </a:lnTo>
                <a:lnTo>
                  <a:pt x="877669" y="2874275"/>
                </a:lnTo>
                <a:lnTo>
                  <a:pt x="886872" y="2868072"/>
                </a:lnTo>
                <a:lnTo>
                  <a:pt x="893075" y="2858869"/>
                </a:lnTo>
                <a:lnTo>
                  <a:pt x="895350" y="2847594"/>
                </a:lnTo>
                <a:close/>
              </a:path>
              <a:path w="895350" h="28765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895350" h="2876550">
                <a:moveTo>
                  <a:pt x="57150" y="28194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2819400"/>
                </a:lnTo>
                <a:lnTo>
                  <a:pt x="57150" y="2819400"/>
                </a:lnTo>
                <a:close/>
              </a:path>
              <a:path w="895350" h="2876550">
                <a:moveTo>
                  <a:pt x="866394" y="2819400"/>
                </a:moveTo>
                <a:lnTo>
                  <a:pt x="28194" y="2819400"/>
                </a:lnTo>
                <a:lnTo>
                  <a:pt x="57150" y="2847594"/>
                </a:lnTo>
                <a:lnTo>
                  <a:pt x="57150" y="2876550"/>
                </a:lnTo>
                <a:lnTo>
                  <a:pt x="838200" y="2876550"/>
                </a:lnTo>
                <a:lnTo>
                  <a:pt x="838200" y="2847594"/>
                </a:lnTo>
                <a:lnTo>
                  <a:pt x="866394" y="2819400"/>
                </a:lnTo>
                <a:close/>
              </a:path>
              <a:path w="895350" h="2876550">
                <a:moveTo>
                  <a:pt x="57150" y="2876550"/>
                </a:moveTo>
                <a:lnTo>
                  <a:pt x="57150" y="2847594"/>
                </a:lnTo>
                <a:lnTo>
                  <a:pt x="28194" y="2819400"/>
                </a:lnTo>
                <a:lnTo>
                  <a:pt x="28194" y="2876550"/>
                </a:lnTo>
                <a:lnTo>
                  <a:pt x="57150" y="2876550"/>
                </a:lnTo>
                <a:close/>
              </a:path>
              <a:path w="895350" h="2876550">
                <a:moveTo>
                  <a:pt x="866394" y="57150"/>
                </a:moveTo>
                <a:lnTo>
                  <a:pt x="838200" y="28194"/>
                </a:lnTo>
                <a:lnTo>
                  <a:pt x="838200" y="57150"/>
                </a:lnTo>
                <a:lnTo>
                  <a:pt x="866394" y="57150"/>
                </a:lnTo>
                <a:close/>
              </a:path>
              <a:path w="895350" h="2876550">
                <a:moveTo>
                  <a:pt x="866394" y="2819400"/>
                </a:moveTo>
                <a:lnTo>
                  <a:pt x="866394" y="57150"/>
                </a:lnTo>
                <a:lnTo>
                  <a:pt x="838200" y="57150"/>
                </a:lnTo>
                <a:lnTo>
                  <a:pt x="838200" y="2819400"/>
                </a:lnTo>
                <a:lnTo>
                  <a:pt x="866394" y="2819400"/>
                </a:lnTo>
                <a:close/>
              </a:path>
              <a:path w="895350" h="2876550">
                <a:moveTo>
                  <a:pt x="866394" y="2876550"/>
                </a:moveTo>
                <a:lnTo>
                  <a:pt x="866394" y="2819400"/>
                </a:lnTo>
                <a:lnTo>
                  <a:pt x="838200" y="2847594"/>
                </a:lnTo>
                <a:lnTo>
                  <a:pt x="838200" y="2876550"/>
                </a:lnTo>
                <a:lnTo>
                  <a:pt x="866394" y="287655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99766" y="3441953"/>
            <a:ext cx="2787650" cy="938530"/>
          </a:xfrm>
          <a:custGeom>
            <a:avLst/>
            <a:gdLst/>
            <a:ahLst/>
            <a:cxnLst/>
            <a:rect l="l" t="t" r="r" b="b"/>
            <a:pathLst>
              <a:path w="2787650" h="938529">
                <a:moveTo>
                  <a:pt x="2715214" y="878835"/>
                </a:moveTo>
                <a:lnTo>
                  <a:pt x="2690241" y="851301"/>
                </a:lnTo>
                <a:lnTo>
                  <a:pt x="11430" y="0"/>
                </a:lnTo>
                <a:lnTo>
                  <a:pt x="0" y="36576"/>
                </a:lnTo>
                <a:lnTo>
                  <a:pt x="2678512" y="887039"/>
                </a:lnTo>
                <a:lnTo>
                  <a:pt x="2715214" y="878835"/>
                </a:lnTo>
                <a:close/>
              </a:path>
              <a:path w="2787650" h="938529">
                <a:moveTo>
                  <a:pt x="2756916" y="908965"/>
                </a:moveTo>
                <a:lnTo>
                  <a:pt x="2756916" y="872489"/>
                </a:lnTo>
                <a:lnTo>
                  <a:pt x="2745486" y="908303"/>
                </a:lnTo>
                <a:lnTo>
                  <a:pt x="2678512" y="887039"/>
                </a:lnTo>
                <a:lnTo>
                  <a:pt x="2617470" y="900683"/>
                </a:lnTo>
                <a:lnTo>
                  <a:pt x="2610707" y="903720"/>
                </a:lnTo>
                <a:lnTo>
                  <a:pt x="2605659" y="908970"/>
                </a:lnTo>
                <a:lnTo>
                  <a:pt x="2602896" y="915793"/>
                </a:lnTo>
                <a:lnTo>
                  <a:pt x="2602992" y="923543"/>
                </a:lnTo>
                <a:lnTo>
                  <a:pt x="2606135" y="930306"/>
                </a:lnTo>
                <a:lnTo>
                  <a:pt x="2611564" y="935354"/>
                </a:lnTo>
                <a:lnTo>
                  <a:pt x="2618422" y="938117"/>
                </a:lnTo>
                <a:lnTo>
                  <a:pt x="2625852" y="938021"/>
                </a:lnTo>
                <a:lnTo>
                  <a:pt x="2756916" y="908965"/>
                </a:lnTo>
                <a:close/>
              </a:path>
              <a:path w="2787650" h="938529">
                <a:moveTo>
                  <a:pt x="2787396" y="902207"/>
                </a:moveTo>
                <a:lnTo>
                  <a:pt x="2676144" y="779525"/>
                </a:lnTo>
                <a:lnTo>
                  <a:pt x="2670155" y="775108"/>
                </a:lnTo>
                <a:lnTo>
                  <a:pt x="2663094" y="773334"/>
                </a:lnTo>
                <a:lnTo>
                  <a:pt x="2655891" y="774275"/>
                </a:lnTo>
                <a:lnTo>
                  <a:pt x="2649474" y="778001"/>
                </a:lnTo>
                <a:lnTo>
                  <a:pt x="2645056" y="783990"/>
                </a:lnTo>
                <a:lnTo>
                  <a:pt x="2643282" y="791051"/>
                </a:lnTo>
                <a:lnTo>
                  <a:pt x="2644223" y="798254"/>
                </a:lnTo>
                <a:lnTo>
                  <a:pt x="2647950" y="804671"/>
                </a:lnTo>
                <a:lnTo>
                  <a:pt x="2690241" y="851301"/>
                </a:lnTo>
                <a:lnTo>
                  <a:pt x="2756916" y="872489"/>
                </a:lnTo>
                <a:lnTo>
                  <a:pt x="2756916" y="908965"/>
                </a:lnTo>
                <a:lnTo>
                  <a:pt x="2787396" y="902207"/>
                </a:lnTo>
                <a:close/>
              </a:path>
              <a:path w="2787650" h="938529">
                <a:moveTo>
                  <a:pt x="2747010" y="903528"/>
                </a:moveTo>
                <a:lnTo>
                  <a:pt x="2747010" y="871727"/>
                </a:lnTo>
                <a:lnTo>
                  <a:pt x="2737104" y="902969"/>
                </a:lnTo>
                <a:lnTo>
                  <a:pt x="2715214" y="878835"/>
                </a:lnTo>
                <a:lnTo>
                  <a:pt x="2678512" y="887039"/>
                </a:lnTo>
                <a:lnTo>
                  <a:pt x="2745486" y="908303"/>
                </a:lnTo>
                <a:lnTo>
                  <a:pt x="2747010" y="903528"/>
                </a:lnTo>
                <a:close/>
              </a:path>
              <a:path w="2787650" h="938529">
                <a:moveTo>
                  <a:pt x="2756916" y="872489"/>
                </a:moveTo>
                <a:lnTo>
                  <a:pt x="2690241" y="851301"/>
                </a:lnTo>
                <a:lnTo>
                  <a:pt x="2715214" y="878835"/>
                </a:lnTo>
                <a:lnTo>
                  <a:pt x="2747010" y="871727"/>
                </a:lnTo>
                <a:lnTo>
                  <a:pt x="2747010" y="903528"/>
                </a:lnTo>
                <a:lnTo>
                  <a:pt x="2756916" y="872489"/>
                </a:lnTo>
                <a:close/>
              </a:path>
              <a:path w="2787650" h="938529">
                <a:moveTo>
                  <a:pt x="2747010" y="871727"/>
                </a:moveTo>
                <a:lnTo>
                  <a:pt x="2715214" y="878835"/>
                </a:lnTo>
                <a:lnTo>
                  <a:pt x="2737104" y="902969"/>
                </a:lnTo>
                <a:lnTo>
                  <a:pt x="2747010" y="8717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31185" y="2641854"/>
            <a:ext cx="2787015" cy="859790"/>
          </a:xfrm>
          <a:custGeom>
            <a:avLst/>
            <a:gdLst/>
            <a:ahLst/>
            <a:cxnLst/>
            <a:rect l="l" t="t" r="r" b="b"/>
            <a:pathLst>
              <a:path w="2787015" h="859789">
                <a:moveTo>
                  <a:pt x="2713627" y="797586"/>
                </a:moveTo>
                <a:lnTo>
                  <a:pt x="2687176" y="769811"/>
                </a:lnTo>
                <a:lnTo>
                  <a:pt x="10668" y="0"/>
                </a:lnTo>
                <a:lnTo>
                  <a:pt x="0" y="36576"/>
                </a:lnTo>
                <a:lnTo>
                  <a:pt x="2677794" y="806757"/>
                </a:lnTo>
                <a:lnTo>
                  <a:pt x="2713627" y="797586"/>
                </a:lnTo>
                <a:close/>
              </a:path>
              <a:path w="2787015" h="859789">
                <a:moveTo>
                  <a:pt x="2755392" y="826272"/>
                </a:moveTo>
                <a:lnTo>
                  <a:pt x="2755392" y="789431"/>
                </a:lnTo>
                <a:lnTo>
                  <a:pt x="2744724" y="826007"/>
                </a:lnTo>
                <a:lnTo>
                  <a:pt x="2677794" y="806757"/>
                </a:lnTo>
                <a:lnTo>
                  <a:pt x="2617470" y="822197"/>
                </a:lnTo>
                <a:lnTo>
                  <a:pt x="2610397" y="825341"/>
                </a:lnTo>
                <a:lnTo>
                  <a:pt x="2605468" y="830770"/>
                </a:lnTo>
                <a:lnTo>
                  <a:pt x="2603111" y="837628"/>
                </a:lnTo>
                <a:lnTo>
                  <a:pt x="2603754" y="845057"/>
                </a:lnTo>
                <a:lnTo>
                  <a:pt x="2606897" y="852130"/>
                </a:lnTo>
                <a:lnTo>
                  <a:pt x="2612326" y="857059"/>
                </a:lnTo>
                <a:lnTo>
                  <a:pt x="2619184" y="859416"/>
                </a:lnTo>
                <a:lnTo>
                  <a:pt x="2626614" y="858773"/>
                </a:lnTo>
                <a:lnTo>
                  <a:pt x="2755392" y="826272"/>
                </a:lnTo>
                <a:close/>
              </a:path>
              <a:path w="2787015" h="859789">
                <a:moveTo>
                  <a:pt x="2786634" y="818387"/>
                </a:moveTo>
                <a:lnTo>
                  <a:pt x="2672334" y="699515"/>
                </a:lnTo>
                <a:lnTo>
                  <a:pt x="2666345" y="695110"/>
                </a:lnTo>
                <a:lnTo>
                  <a:pt x="2659284" y="693419"/>
                </a:lnTo>
                <a:lnTo>
                  <a:pt x="2652081" y="694586"/>
                </a:lnTo>
                <a:lnTo>
                  <a:pt x="2645664" y="698753"/>
                </a:lnTo>
                <a:lnTo>
                  <a:pt x="2641365" y="704742"/>
                </a:lnTo>
                <a:lnTo>
                  <a:pt x="2639853" y="711803"/>
                </a:lnTo>
                <a:lnTo>
                  <a:pt x="2641056" y="719006"/>
                </a:lnTo>
                <a:lnTo>
                  <a:pt x="2644902" y="725423"/>
                </a:lnTo>
                <a:lnTo>
                  <a:pt x="2687176" y="769811"/>
                </a:lnTo>
                <a:lnTo>
                  <a:pt x="2755392" y="789431"/>
                </a:lnTo>
                <a:lnTo>
                  <a:pt x="2755392" y="826272"/>
                </a:lnTo>
                <a:lnTo>
                  <a:pt x="2786634" y="818387"/>
                </a:lnTo>
                <a:close/>
              </a:path>
              <a:path w="2787015" h="859789">
                <a:moveTo>
                  <a:pt x="2745486" y="823395"/>
                </a:moveTo>
                <a:lnTo>
                  <a:pt x="2745486" y="789431"/>
                </a:lnTo>
                <a:lnTo>
                  <a:pt x="2736342" y="821435"/>
                </a:lnTo>
                <a:lnTo>
                  <a:pt x="2713627" y="797586"/>
                </a:lnTo>
                <a:lnTo>
                  <a:pt x="2677794" y="806757"/>
                </a:lnTo>
                <a:lnTo>
                  <a:pt x="2744724" y="826007"/>
                </a:lnTo>
                <a:lnTo>
                  <a:pt x="2745486" y="823395"/>
                </a:lnTo>
                <a:close/>
              </a:path>
              <a:path w="2787015" h="859789">
                <a:moveTo>
                  <a:pt x="2755392" y="789431"/>
                </a:moveTo>
                <a:lnTo>
                  <a:pt x="2687176" y="769811"/>
                </a:lnTo>
                <a:lnTo>
                  <a:pt x="2713627" y="797586"/>
                </a:lnTo>
                <a:lnTo>
                  <a:pt x="2745486" y="789431"/>
                </a:lnTo>
                <a:lnTo>
                  <a:pt x="2745486" y="823395"/>
                </a:lnTo>
                <a:lnTo>
                  <a:pt x="2755392" y="789431"/>
                </a:lnTo>
                <a:close/>
              </a:path>
              <a:path w="2787015" h="859789">
                <a:moveTo>
                  <a:pt x="2745486" y="789431"/>
                </a:moveTo>
                <a:lnTo>
                  <a:pt x="2713627" y="797586"/>
                </a:lnTo>
                <a:lnTo>
                  <a:pt x="2736342" y="821435"/>
                </a:lnTo>
                <a:lnTo>
                  <a:pt x="2745486" y="78943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03576" y="2396489"/>
            <a:ext cx="2783840" cy="335915"/>
          </a:xfrm>
          <a:custGeom>
            <a:avLst/>
            <a:gdLst/>
            <a:ahLst/>
            <a:cxnLst/>
            <a:rect l="l" t="t" r="r" b="b"/>
            <a:pathLst>
              <a:path w="2783840" h="335914">
                <a:moveTo>
                  <a:pt x="2708091" y="257022"/>
                </a:moveTo>
                <a:lnTo>
                  <a:pt x="2677425" y="235426"/>
                </a:lnTo>
                <a:lnTo>
                  <a:pt x="3810" y="0"/>
                </a:lnTo>
                <a:lnTo>
                  <a:pt x="0" y="37338"/>
                </a:lnTo>
                <a:lnTo>
                  <a:pt x="2673127" y="273398"/>
                </a:lnTo>
                <a:lnTo>
                  <a:pt x="2708091" y="257022"/>
                </a:lnTo>
                <a:close/>
              </a:path>
              <a:path w="2783840" h="335914">
                <a:moveTo>
                  <a:pt x="2747010" y="280820"/>
                </a:moveTo>
                <a:lnTo>
                  <a:pt x="2747010" y="241553"/>
                </a:lnTo>
                <a:lnTo>
                  <a:pt x="2743962" y="279653"/>
                </a:lnTo>
                <a:lnTo>
                  <a:pt x="2673127" y="273398"/>
                </a:lnTo>
                <a:lnTo>
                  <a:pt x="2617470" y="299465"/>
                </a:lnTo>
                <a:lnTo>
                  <a:pt x="2611647" y="304037"/>
                </a:lnTo>
                <a:lnTo>
                  <a:pt x="2608040" y="310324"/>
                </a:lnTo>
                <a:lnTo>
                  <a:pt x="2606861" y="317468"/>
                </a:lnTo>
                <a:lnTo>
                  <a:pt x="2608326" y="324611"/>
                </a:lnTo>
                <a:lnTo>
                  <a:pt x="2612909" y="330862"/>
                </a:lnTo>
                <a:lnTo>
                  <a:pt x="2619279" y="334613"/>
                </a:lnTo>
                <a:lnTo>
                  <a:pt x="2626649" y="335649"/>
                </a:lnTo>
                <a:lnTo>
                  <a:pt x="2634234" y="333755"/>
                </a:lnTo>
                <a:lnTo>
                  <a:pt x="2747010" y="280820"/>
                </a:lnTo>
                <a:close/>
              </a:path>
              <a:path w="2783840" h="335914">
                <a:moveTo>
                  <a:pt x="2783586" y="263651"/>
                </a:moveTo>
                <a:lnTo>
                  <a:pt x="2648712" y="168401"/>
                </a:lnTo>
                <a:lnTo>
                  <a:pt x="2641865" y="165365"/>
                </a:lnTo>
                <a:lnTo>
                  <a:pt x="2634234" y="165366"/>
                </a:lnTo>
                <a:lnTo>
                  <a:pt x="2627602" y="167866"/>
                </a:lnTo>
                <a:lnTo>
                  <a:pt x="2622042" y="172973"/>
                </a:lnTo>
                <a:lnTo>
                  <a:pt x="2619005" y="179820"/>
                </a:lnTo>
                <a:lnTo>
                  <a:pt x="2618898" y="187166"/>
                </a:lnTo>
                <a:lnTo>
                  <a:pt x="2621506" y="194083"/>
                </a:lnTo>
                <a:lnTo>
                  <a:pt x="2626649" y="199669"/>
                </a:lnTo>
                <a:lnTo>
                  <a:pt x="2677425" y="235426"/>
                </a:lnTo>
                <a:lnTo>
                  <a:pt x="2747010" y="241553"/>
                </a:lnTo>
                <a:lnTo>
                  <a:pt x="2747010" y="280820"/>
                </a:lnTo>
                <a:lnTo>
                  <a:pt x="2783586" y="263651"/>
                </a:lnTo>
                <a:close/>
              </a:path>
              <a:path w="2783840" h="335914">
                <a:moveTo>
                  <a:pt x="2737866" y="279115"/>
                </a:moveTo>
                <a:lnTo>
                  <a:pt x="2737866" y="243077"/>
                </a:lnTo>
                <a:lnTo>
                  <a:pt x="2734818" y="275843"/>
                </a:lnTo>
                <a:lnTo>
                  <a:pt x="2708091" y="257022"/>
                </a:lnTo>
                <a:lnTo>
                  <a:pt x="2673127" y="273398"/>
                </a:lnTo>
                <a:lnTo>
                  <a:pt x="2737866" y="279115"/>
                </a:lnTo>
                <a:close/>
              </a:path>
              <a:path w="2783840" h="335914">
                <a:moveTo>
                  <a:pt x="2747010" y="241553"/>
                </a:moveTo>
                <a:lnTo>
                  <a:pt x="2677425" y="235426"/>
                </a:lnTo>
                <a:lnTo>
                  <a:pt x="2708091" y="257022"/>
                </a:lnTo>
                <a:lnTo>
                  <a:pt x="2737866" y="243077"/>
                </a:lnTo>
                <a:lnTo>
                  <a:pt x="2737866" y="279115"/>
                </a:lnTo>
                <a:lnTo>
                  <a:pt x="2743962" y="279653"/>
                </a:lnTo>
                <a:lnTo>
                  <a:pt x="2747010" y="241553"/>
                </a:lnTo>
                <a:close/>
              </a:path>
              <a:path w="2783840" h="335914">
                <a:moveTo>
                  <a:pt x="2737866" y="243077"/>
                </a:moveTo>
                <a:lnTo>
                  <a:pt x="2708091" y="257022"/>
                </a:lnTo>
                <a:lnTo>
                  <a:pt x="2734818" y="275843"/>
                </a:lnTo>
                <a:lnTo>
                  <a:pt x="2737866" y="24307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9277" y="3388867"/>
            <a:ext cx="4415155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>
                <a:solidFill>
                  <a:srgbClr val="0000FF"/>
                </a:solidFill>
              </a:rPr>
              <a:t>Optimal antibiotic</a:t>
            </a:r>
            <a:r>
              <a:rPr dirty="0" sz="2800" spc="-95">
                <a:solidFill>
                  <a:srgbClr val="0000FF"/>
                </a:solidFill>
              </a:rPr>
              <a:t> </a:t>
            </a:r>
            <a:r>
              <a:rPr dirty="0" sz="2800">
                <a:solidFill>
                  <a:srgbClr val="0000FF"/>
                </a:solidFill>
              </a:rPr>
              <a:t>therapy</a:t>
            </a:r>
            <a:endParaRPr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12415" marR="5080" indent="-280035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What is the optimal antibiotic therapy against orthopaedic  implant</a:t>
            </a:r>
            <a:r>
              <a:rPr dirty="0" spc="-10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infections?</a:t>
            </a:r>
          </a:p>
        </p:txBody>
      </p:sp>
      <p:sp>
        <p:nvSpPr>
          <p:cNvPr id="3" name="object 3"/>
          <p:cNvSpPr/>
          <p:nvPr/>
        </p:nvSpPr>
        <p:spPr>
          <a:xfrm>
            <a:off x="486918" y="2327148"/>
            <a:ext cx="4332732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00600" y="1669948"/>
            <a:ext cx="4419599" cy="5031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76909" y="7006081"/>
            <a:ext cx="8233409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Niska, JA… </a:t>
            </a:r>
            <a:r>
              <a:rPr dirty="0" sz="1600" spc="-20" b="1">
                <a:latin typeface="Arial"/>
                <a:cs typeface="Arial"/>
              </a:rPr>
              <a:t>Miller, </a:t>
            </a:r>
            <a:r>
              <a:rPr dirty="0" sz="1600" spc="-5" b="1">
                <a:latin typeface="Arial"/>
                <a:cs typeface="Arial"/>
              </a:rPr>
              <a:t>LS. 2013. </a:t>
            </a:r>
            <a:r>
              <a:rPr dirty="0" sz="1600" spc="-5" b="1" i="1">
                <a:latin typeface="Arial"/>
                <a:cs typeface="Arial"/>
              </a:rPr>
              <a:t>Antimicrobial Agents </a:t>
            </a:r>
            <a:r>
              <a:rPr dirty="0" sz="1600" b="1" i="1">
                <a:latin typeface="Arial"/>
                <a:cs typeface="Arial"/>
              </a:rPr>
              <a:t>&amp; </a:t>
            </a:r>
            <a:r>
              <a:rPr dirty="0" sz="1600" spc="-5" b="1" i="1">
                <a:latin typeface="Arial"/>
                <a:cs typeface="Arial"/>
              </a:rPr>
              <a:t>Chemotherapy </a:t>
            </a:r>
            <a:r>
              <a:rPr dirty="0" sz="1600" spc="-5" b="1">
                <a:latin typeface="Arial"/>
                <a:cs typeface="Arial"/>
              </a:rPr>
              <a:t>57(10):</a:t>
            </a:r>
            <a:r>
              <a:rPr dirty="0" sz="1600" spc="5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5080-5086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45385" y="1572412"/>
            <a:ext cx="6167628" cy="4623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12415" marR="5080" indent="-280035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What is the optimal antibiotic therapy against orthopaedic  implant</a:t>
            </a:r>
            <a:r>
              <a:rPr dirty="0" spc="-10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infections?</a:t>
            </a:r>
          </a:p>
        </p:txBody>
      </p:sp>
      <p:sp>
        <p:nvSpPr>
          <p:cNvPr id="4" name="object 4"/>
          <p:cNvSpPr/>
          <p:nvPr/>
        </p:nvSpPr>
        <p:spPr>
          <a:xfrm>
            <a:off x="2196083" y="5724905"/>
            <a:ext cx="6124575" cy="485775"/>
          </a:xfrm>
          <a:custGeom>
            <a:avLst/>
            <a:gdLst/>
            <a:ahLst/>
            <a:cxnLst/>
            <a:rect l="l" t="t" r="r" b="b"/>
            <a:pathLst>
              <a:path w="6124575" h="485775">
                <a:moveTo>
                  <a:pt x="6124194" y="479298"/>
                </a:moveTo>
                <a:lnTo>
                  <a:pt x="6124194" y="6096"/>
                </a:lnTo>
                <a:lnTo>
                  <a:pt x="6118098" y="0"/>
                </a:lnTo>
                <a:lnTo>
                  <a:pt x="6095" y="0"/>
                </a:lnTo>
                <a:lnTo>
                  <a:pt x="0" y="6096"/>
                </a:lnTo>
                <a:lnTo>
                  <a:pt x="0" y="479298"/>
                </a:lnTo>
                <a:lnTo>
                  <a:pt x="6096" y="485394"/>
                </a:lnTo>
                <a:lnTo>
                  <a:pt x="13715" y="485394"/>
                </a:lnTo>
                <a:lnTo>
                  <a:pt x="13716" y="28194"/>
                </a:lnTo>
                <a:lnTo>
                  <a:pt x="28194" y="13716"/>
                </a:lnTo>
                <a:lnTo>
                  <a:pt x="28193" y="28194"/>
                </a:lnTo>
                <a:lnTo>
                  <a:pt x="6095999" y="28194"/>
                </a:lnTo>
                <a:lnTo>
                  <a:pt x="6096000" y="13716"/>
                </a:lnTo>
                <a:lnTo>
                  <a:pt x="6109716" y="28194"/>
                </a:lnTo>
                <a:lnTo>
                  <a:pt x="6109716" y="485394"/>
                </a:lnTo>
                <a:lnTo>
                  <a:pt x="6118098" y="485394"/>
                </a:lnTo>
                <a:lnTo>
                  <a:pt x="6124194" y="479298"/>
                </a:lnTo>
                <a:close/>
              </a:path>
              <a:path w="6124575" h="485775">
                <a:moveTo>
                  <a:pt x="28193" y="28194"/>
                </a:moveTo>
                <a:lnTo>
                  <a:pt x="28194" y="13716"/>
                </a:lnTo>
                <a:lnTo>
                  <a:pt x="13716" y="28194"/>
                </a:lnTo>
                <a:lnTo>
                  <a:pt x="28193" y="28194"/>
                </a:lnTo>
                <a:close/>
              </a:path>
              <a:path w="6124575" h="485775">
                <a:moveTo>
                  <a:pt x="28193" y="457200"/>
                </a:moveTo>
                <a:lnTo>
                  <a:pt x="28193" y="28194"/>
                </a:lnTo>
                <a:lnTo>
                  <a:pt x="13716" y="28194"/>
                </a:lnTo>
                <a:lnTo>
                  <a:pt x="13716" y="457200"/>
                </a:lnTo>
                <a:lnTo>
                  <a:pt x="28193" y="457200"/>
                </a:lnTo>
                <a:close/>
              </a:path>
              <a:path w="6124575" h="485775">
                <a:moveTo>
                  <a:pt x="6109716" y="457200"/>
                </a:moveTo>
                <a:lnTo>
                  <a:pt x="13716" y="457200"/>
                </a:lnTo>
                <a:lnTo>
                  <a:pt x="28194" y="470916"/>
                </a:lnTo>
                <a:lnTo>
                  <a:pt x="28193" y="485394"/>
                </a:lnTo>
                <a:lnTo>
                  <a:pt x="6095999" y="485394"/>
                </a:lnTo>
                <a:lnTo>
                  <a:pt x="6096000" y="470916"/>
                </a:lnTo>
                <a:lnTo>
                  <a:pt x="6109716" y="457200"/>
                </a:lnTo>
                <a:close/>
              </a:path>
              <a:path w="6124575" h="485775">
                <a:moveTo>
                  <a:pt x="28193" y="485394"/>
                </a:moveTo>
                <a:lnTo>
                  <a:pt x="28194" y="470916"/>
                </a:lnTo>
                <a:lnTo>
                  <a:pt x="13716" y="457200"/>
                </a:lnTo>
                <a:lnTo>
                  <a:pt x="13715" y="485394"/>
                </a:lnTo>
                <a:lnTo>
                  <a:pt x="28193" y="485394"/>
                </a:lnTo>
                <a:close/>
              </a:path>
              <a:path w="6124575" h="485775">
                <a:moveTo>
                  <a:pt x="6109716" y="28194"/>
                </a:moveTo>
                <a:lnTo>
                  <a:pt x="6096000" y="13716"/>
                </a:lnTo>
                <a:lnTo>
                  <a:pt x="6095999" y="28194"/>
                </a:lnTo>
                <a:lnTo>
                  <a:pt x="6109716" y="28194"/>
                </a:lnTo>
                <a:close/>
              </a:path>
              <a:path w="6124575" h="485775">
                <a:moveTo>
                  <a:pt x="6109716" y="457200"/>
                </a:moveTo>
                <a:lnTo>
                  <a:pt x="6109716" y="28194"/>
                </a:lnTo>
                <a:lnTo>
                  <a:pt x="6095999" y="28194"/>
                </a:lnTo>
                <a:lnTo>
                  <a:pt x="6095999" y="457200"/>
                </a:lnTo>
                <a:lnTo>
                  <a:pt x="6109716" y="457200"/>
                </a:lnTo>
                <a:close/>
              </a:path>
              <a:path w="6124575" h="485775">
                <a:moveTo>
                  <a:pt x="6109716" y="485394"/>
                </a:moveTo>
                <a:lnTo>
                  <a:pt x="6109716" y="457200"/>
                </a:lnTo>
                <a:lnTo>
                  <a:pt x="6096000" y="470916"/>
                </a:lnTo>
                <a:lnTo>
                  <a:pt x="6095999" y="485394"/>
                </a:lnTo>
                <a:lnTo>
                  <a:pt x="6109716" y="4853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76909" y="7006081"/>
            <a:ext cx="8233409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Niska, JA… </a:t>
            </a:r>
            <a:r>
              <a:rPr dirty="0" sz="1600" spc="-20" b="1">
                <a:latin typeface="Arial"/>
                <a:cs typeface="Arial"/>
              </a:rPr>
              <a:t>Miller, </a:t>
            </a:r>
            <a:r>
              <a:rPr dirty="0" sz="1600" spc="-5" b="1">
                <a:latin typeface="Arial"/>
                <a:cs typeface="Arial"/>
              </a:rPr>
              <a:t>LS. 2013. </a:t>
            </a:r>
            <a:r>
              <a:rPr dirty="0" sz="1600" spc="-5" b="1" i="1">
                <a:latin typeface="Arial"/>
                <a:cs typeface="Arial"/>
              </a:rPr>
              <a:t>Antimicrobial Agents </a:t>
            </a:r>
            <a:r>
              <a:rPr dirty="0" sz="1600" b="1" i="1">
                <a:latin typeface="Arial"/>
                <a:cs typeface="Arial"/>
              </a:rPr>
              <a:t>&amp; </a:t>
            </a:r>
            <a:r>
              <a:rPr dirty="0" sz="1600" spc="-5" b="1" i="1">
                <a:latin typeface="Arial"/>
                <a:cs typeface="Arial"/>
              </a:rPr>
              <a:t>Chemotherapy </a:t>
            </a:r>
            <a:r>
              <a:rPr dirty="0" sz="1600" spc="-5" b="1">
                <a:latin typeface="Arial"/>
                <a:cs typeface="Arial"/>
              </a:rPr>
              <a:t>57(10):</a:t>
            </a:r>
            <a:r>
              <a:rPr dirty="0" sz="1600" spc="5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5080-5086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12415" marR="5080" indent="-280035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What is the optimal antibiotic therapy against orthopaedic  implant</a:t>
            </a:r>
            <a:r>
              <a:rPr dirty="0" spc="-105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infections?</a:t>
            </a:r>
          </a:p>
        </p:txBody>
      </p:sp>
      <p:sp>
        <p:nvSpPr>
          <p:cNvPr id="3" name="object 3"/>
          <p:cNvSpPr/>
          <p:nvPr/>
        </p:nvSpPr>
        <p:spPr>
          <a:xfrm>
            <a:off x="914400" y="2057400"/>
            <a:ext cx="7976616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76909" y="7006081"/>
            <a:ext cx="8233409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Niska, JA… </a:t>
            </a:r>
            <a:r>
              <a:rPr dirty="0" sz="1600" spc="-20" b="1">
                <a:latin typeface="Arial"/>
                <a:cs typeface="Arial"/>
              </a:rPr>
              <a:t>Miller, </a:t>
            </a:r>
            <a:r>
              <a:rPr dirty="0" sz="1600" spc="-5" b="1">
                <a:latin typeface="Arial"/>
                <a:cs typeface="Arial"/>
              </a:rPr>
              <a:t>LS. 2013. </a:t>
            </a:r>
            <a:r>
              <a:rPr dirty="0" sz="1600" spc="-5" b="1" i="1">
                <a:latin typeface="Arial"/>
                <a:cs typeface="Arial"/>
              </a:rPr>
              <a:t>Antimicrobial Agents </a:t>
            </a:r>
            <a:r>
              <a:rPr dirty="0" sz="1600" b="1" i="1">
                <a:latin typeface="Arial"/>
                <a:cs typeface="Arial"/>
              </a:rPr>
              <a:t>&amp; </a:t>
            </a:r>
            <a:r>
              <a:rPr dirty="0" sz="1600" spc="-5" b="1" i="1">
                <a:latin typeface="Arial"/>
                <a:cs typeface="Arial"/>
              </a:rPr>
              <a:t>Chemotherapy </a:t>
            </a:r>
            <a:r>
              <a:rPr dirty="0" sz="1600" spc="-5" b="1">
                <a:latin typeface="Arial"/>
                <a:cs typeface="Arial"/>
              </a:rPr>
              <a:t>57(10):</a:t>
            </a:r>
            <a:r>
              <a:rPr dirty="0" sz="1600" spc="5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5080-5086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8518" y="3388867"/>
            <a:ext cx="4577715" cy="8629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356235">
              <a:lnSpc>
                <a:spcPct val="100000"/>
              </a:lnSpc>
            </a:pPr>
            <a:r>
              <a:rPr dirty="0" sz="2800">
                <a:solidFill>
                  <a:srgbClr val="0000FF"/>
                </a:solidFill>
              </a:rPr>
              <a:t>Bone Implant Interface  (periprosthetic</a:t>
            </a:r>
            <a:r>
              <a:rPr dirty="0" sz="2800" spc="-75">
                <a:solidFill>
                  <a:srgbClr val="0000FF"/>
                </a:solidFill>
              </a:rPr>
              <a:t> </a:t>
            </a:r>
            <a:r>
              <a:rPr dirty="0" sz="2800">
                <a:solidFill>
                  <a:srgbClr val="0000FF"/>
                </a:solidFill>
              </a:rPr>
              <a:t>ostelolysis)</a:t>
            </a:r>
            <a:endParaRPr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4428" y="1824227"/>
            <a:ext cx="3263646" cy="47350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6772" y="646938"/>
            <a:ext cx="7792720" cy="11074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Radiolucent lines seen on X-ray </a:t>
            </a:r>
            <a:r>
              <a:rPr dirty="0" spc="-10">
                <a:solidFill>
                  <a:srgbClr val="0000FF"/>
                </a:solidFill>
              </a:rPr>
              <a:t>represents  </a:t>
            </a:r>
            <a:r>
              <a:rPr dirty="0" spc="-5">
                <a:solidFill>
                  <a:srgbClr val="0000FF"/>
                </a:solidFill>
              </a:rPr>
              <a:t>periprosthetic osteolysis, which is a hallmark of  </a:t>
            </a:r>
            <a:r>
              <a:rPr dirty="0" spc="-5">
                <a:solidFill>
                  <a:srgbClr val="0000FF"/>
                </a:solidFill>
              </a:rPr>
              <a:t>prosthetic joint infections that leads to implant</a:t>
            </a:r>
            <a:r>
              <a:rPr dirty="0" spc="-5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failure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0701" y="7019290"/>
            <a:ext cx="577088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Darouiche, RO. 2004. </a:t>
            </a:r>
            <a:r>
              <a:rPr dirty="0" sz="1400" spc="-5" i="1">
                <a:latin typeface="Arial"/>
                <a:cs typeface="Arial"/>
              </a:rPr>
              <a:t>New England Journal of Medicine </a:t>
            </a:r>
            <a:r>
              <a:rPr dirty="0" sz="1400" spc="-5">
                <a:latin typeface="Arial"/>
                <a:cs typeface="Arial"/>
              </a:rPr>
              <a:t>350: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1422-1429.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92396" y="4599432"/>
            <a:ext cx="528955" cy="492759"/>
          </a:xfrm>
          <a:custGeom>
            <a:avLst/>
            <a:gdLst/>
            <a:ahLst/>
            <a:cxnLst/>
            <a:rect l="l" t="t" r="r" b="b"/>
            <a:pathLst>
              <a:path w="528954" h="492760">
                <a:moveTo>
                  <a:pt x="321563" y="99822"/>
                </a:moveTo>
                <a:lnTo>
                  <a:pt x="0" y="0"/>
                </a:lnTo>
                <a:lnTo>
                  <a:pt x="125729" y="312420"/>
                </a:lnTo>
                <a:lnTo>
                  <a:pt x="193547" y="238506"/>
                </a:lnTo>
                <a:lnTo>
                  <a:pt x="253745" y="294189"/>
                </a:lnTo>
                <a:lnTo>
                  <a:pt x="253745" y="172974"/>
                </a:lnTo>
                <a:lnTo>
                  <a:pt x="321563" y="99822"/>
                </a:lnTo>
                <a:close/>
              </a:path>
              <a:path w="528954" h="492760">
                <a:moveTo>
                  <a:pt x="528827" y="426720"/>
                </a:moveTo>
                <a:lnTo>
                  <a:pt x="253745" y="172974"/>
                </a:lnTo>
                <a:lnTo>
                  <a:pt x="253745" y="294189"/>
                </a:lnTo>
                <a:lnTo>
                  <a:pt x="467867" y="492252"/>
                </a:lnTo>
                <a:lnTo>
                  <a:pt x="528827" y="426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84014" y="4591811"/>
            <a:ext cx="543560" cy="506095"/>
          </a:xfrm>
          <a:custGeom>
            <a:avLst/>
            <a:gdLst/>
            <a:ahLst/>
            <a:cxnLst/>
            <a:rect l="l" t="t" r="r" b="b"/>
            <a:pathLst>
              <a:path w="543560" h="506095">
                <a:moveTo>
                  <a:pt x="338327" y="105156"/>
                </a:moveTo>
                <a:lnTo>
                  <a:pt x="0" y="0"/>
                </a:lnTo>
                <a:lnTo>
                  <a:pt x="6857" y="17026"/>
                </a:lnTo>
                <a:lnTo>
                  <a:pt x="6857" y="12192"/>
                </a:lnTo>
                <a:lnTo>
                  <a:pt x="12953" y="6096"/>
                </a:lnTo>
                <a:lnTo>
                  <a:pt x="16602" y="15216"/>
                </a:lnTo>
                <a:lnTo>
                  <a:pt x="321230" y="109781"/>
                </a:lnTo>
                <a:lnTo>
                  <a:pt x="326897" y="103632"/>
                </a:lnTo>
                <a:lnTo>
                  <a:pt x="328421" y="112014"/>
                </a:lnTo>
                <a:lnTo>
                  <a:pt x="328421" y="116000"/>
                </a:lnTo>
                <a:lnTo>
                  <a:pt x="338327" y="105156"/>
                </a:lnTo>
                <a:close/>
              </a:path>
              <a:path w="543560" h="506095">
                <a:moveTo>
                  <a:pt x="16602" y="15216"/>
                </a:moveTo>
                <a:lnTo>
                  <a:pt x="12953" y="6096"/>
                </a:lnTo>
                <a:lnTo>
                  <a:pt x="6857" y="12192"/>
                </a:lnTo>
                <a:lnTo>
                  <a:pt x="16602" y="15216"/>
                </a:lnTo>
                <a:close/>
              </a:path>
              <a:path w="543560" h="506095">
                <a:moveTo>
                  <a:pt x="135189" y="311684"/>
                </a:moveTo>
                <a:lnTo>
                  <a:pt x="16602" y="15216"/>
                </a:lnTo>
                <a:lnTo>
                  <a:pt x="6857" y="12192"/>
                </a:lnTo>
                <a:lnTo>
                  <a:pt x="6857" y="17026"/>
                </a:lnTo>
                <a:lnTo>
                  <a:pt x="130301" y="323508"/>
                </a:lnTo>
                <a:lnTo>
                  <a:pt x="130301" y="316992"/>
                </a:lnTo>
                <a:lnTo>
                  <a:pt x="135189" y="311684"/>
                </a:lnTo>
                <a:close/>
              </a:path>
              <a:path w="543560" h="506095">
                <a:moveTo>
                  <a:pt x="137921" y="318516"/>
                </a:moveTo>
                <a:lnTo>
                  <a:pt x="135189" y="311684"/>
                </a:lnTo>
                <a:lnTo>
                  <a:pt x="130301" y="316992"/>
                </a:lnTo>
                <a:lnTo>
                  <a:pt x="137921" y="318516"/>
                </a:lnTo>
                <a:close/>
              </a:path>
              <a:path w="543560" h="506095">
                <a:moveTo>
                  <a:pt x="137921" y="323344"/>
                </a:moveTo>
                <a:lnTo>
                  <a:pt x="137921" y="318516"/>
                </a:lnTo>
                <a:lnTo>
                  <a:pt x="130301" y="316992"/>
                </a:lnTo>
                <a:lnTo>
                  <a:pt x="130301" y="323508"/>
                </a:lnTo>
                <a:lnTo>
                  <a:pt x="132587" y="329184"/>
                </a:lnTo>
                <a:lnTo>
                  <a:pt x="137921" y="323344"/>
                </a:lnTo>
                <a:close/>
              </a:path>
              <a:path w="543560" h="506095">
                <a:moveTo>
                  <a:pt x="476339" y="492646"/>
                </a:moveTo>
                <a:lnTo>
                  <a:pt x="201167" y="240030"/>
                </a:lnTo>
                <a:lnTo>
                  <a:pt x="135189" y="311684"/>
                </a:lnTo>
                <a:lnTo>
                  <a:pt x="137921" y="318516"/>
                </a:lnTo>
                <a:lnTo>
                  <a:pt x="137921" y="323344"/>
                </a:lnTo>
                <a:lnTo>
                  <a:pt x="198881" y="256609"/>
                </a:lnTo>
                <a:lnTo>
                  <a:pt x="198881" y="249936"/>
                </a:lnTo>
                <a:lnTo>
                  <a:pt x="204977" y="249936"/>
                </a:lnTo>
                <a:lnTo>
                  <a:pt x="204977" y="255547"/>
                </a:lnTo>
                <a:lnTo>
                  <a:pt x="473201" y="502460"/>
                </a:lnTo>
                <a:lnTo>
                  <a:pt x="473201" y="496062"/>
                </a:lnTo>
                <a:lnTo>
                  <a:pt x="476339" y="492646"/>
                </a:lnTo>
                <a:close/>
              </a:path>
              <a:path w="543560" h="506095">
                <a:moveTo>
                  <a:pt x="204977" y="249936"/>
                </a:moveTo>
                <a:lnTo>
                  <a:pt x="198881" y="249936"/>
                </a:lnTo>
                <a:lnTo>
                  <a:pt x="202193" y="252984"/>
                </a:lnTo>
                <a:lnTo>
                  <a:pt x="204977" y="249936"/>
                </a:lnTo>
                <a:close/>
              </a:path>
              <a:path w="543560" h="506095">
                <a:moveTo>
                  <a:pt x="202193" y="252984"/>
                </a:moveTo>
                <a:lnTo>
                  <a:pt x="198881" y="249936"/>
                </a:lnTo>
                <a:lnTo>
                  <a:pt x="198881" y="256609"/>
                </a:lnTo>
                <a:lnTo>
                  <a:pt x="202193" y="252984"/>
                </a:lnTo>
                <a:close/>
              </a:path>
              <a:path w="543560" h="506095">
                <a:moveTo>
                  <a:pt x="204977" y="255547"/>
                </a:moveTo>
                <a:lnTo>
                  <a:pt x="204977" y="249936"/>
                </a:lnTo>
                <a:lnTo>
                  <a:pt x="202193" y="252984"/>
                </a:lnTo>
                <a:lnTo>
                  <a:pt x="204977" y="255547"/>
                </a:lnTo>
                <a:close/>
              </a:path>
              <a:path w="543560" h="506095">
                <a:moveTo>
                  <a:pt x="328421" y="116000"/>
                </a:moveTo>
                <a:lnTo>
                  <a:pt x="328421" y="112014"/>
                </a:lnTo>
                <a:lnTo>
                  <a:pt x="321230" y="109781"/>
                </a:lnTo>
                <a:lnTo>
                  <a:pt x="255269" y="181356"/>
                </a:lnTo>
                <a:lnTo>
                  <a:pt x="265175" y="190474"/>
                </a:lnTo>
                <a:lnTo>
                  <a:pt x="265175" y="177546"/>
                </a:lnTo>
                <a:lnTo>
                  <a:pt x="268992" y="181059"/>
                </a:lnTo>
                <a:lnTo>
                  <a:pt x="328421" y="116000"/>
                </a:lnTo>
                <a:close/>
              </a:path>
              <a:path w="543560" h="506095">
                <a:moveTo>
                  <a:pt x="268992" y="181059"/>
                </a:moveTo>
                <a:lnTo>
                  <a:pt x="265175" y="177546"/>
                </a:lnTo>
                <a:lnTo>
                  <a:pt x="265937" y="184404"/>
                </a:lnTo>
                <a:lnTo>
                  <a:pt x="268992" y="181059"/>
                </a:lnTo>
                <a:close/>
              </a:path>
              <a:path w="543560" h="506095">
                <a:moveTo>
                  <a:pt x="543305" y="433578"/>
                </a:moveTo>
                <a:lnTo>
                  <a:pt x="268992" y="181059"/>
                </a:lnTo>
                <a:lnTo>
                  <a:pt x="265937" y="184404"/>
                </a:lnTo>
                <a:lnTo>
                  <a:pt x="265175" y="177546"/>
                </a:lnTo>
                <a:lnTo>
                  <a:pt x="265175" y="190474"/>
                </a:lnTo>
                <a:lnTo>
                  <a:pt x="529986" y="434245"/>
                </a:lnTo>
                <a:lnTo>
                  <a:pt x="533399" y="430530"/>
                </a:lnTo>
                <a:lnTo>
                  <a:pt x="533399" y="444394"/>
                </a:lnTo>
                <a:lnTo>
                  <a:pt x="543305" y="433578"/>
                </a:lnTo>
                <a:close/>
              </a:path>
              <a:path w="543560" h="506095">
                <a:moveTo>
                  <a:pt x="328421" y="112014"/>
                </a:moveTo>
                <a:lnTo>
                  <a:pt x="326897" y="103632"/>
                </a:lnTo>
                <a:lnTo>
                  <a:pt x="321230" y="109781"/>
                </a:lnTo>
                <a:lnTo>
                  <a:pt x="328421" y="112014"/>
                </a:lnTo>
                <a:close/>
              </a:path>
              <a:path w="543560" h="506095">
                <a:moveTo>
                  <a:pt x="480059" y="496062"/>
                </a:moveTo>
                <a:lnTo>
                  <a:pt x="476339" y="492646"/>
                </a:lnTo>
                <a:lnTo>
                  <a:pt x="473201" y="496062"/>
                </a:lnTo>
                <a:lnTo>
                  <a:pt x="480059" y="496062"/>
                </a:lnTo>
                <a:close/>
              </a:path>
              <a:path w="543560" h="506095">
                <a:moveTo>
                  <a:pt x="480059" y="502639"/>
                </a:moveTo>
                <a:lnTo>
                  <a:pt x="480059" y="496062"/>
                </a:lnTo>
                <a:lnTo>
                  <a:pt x="473201" y="496062"/>
                </a:lnTo>
                <a:lnTo>
                  <a:pt x="473201" y="502460"/>
                </a:lnTo>
                <a:lnTo>
                  <a:pt x="477011" y="505968"/>
                </a:lnTo>
                <a:lnTo>
                  <a:pt x="480059" y="502639"/>
                </a:lnTo>
                <a:close/>
              </a:path>
              <a:path w="543560" h="506095">
                <a:moveTo>
                  <a:pt x="533399" y="444394"/>
                </a:moveTo>
                <a:lnTo>
                  <a:pt x="533399" y="437388"/>
                </a:lnTo>
                <a:lnTo>
                  <a:pt x="529986" y="434245"/>
                </a:lnTo>
                <a:lnTo>
                  <a:pt x="476339" y="492646"/>
                </a:lnTo>
                <a:lnTo>
                  <a:pt x="480059" y="496062"/>
                </a:lnTo>
                <a:lnTo>
                  <a:pt x="480059" y="502639"/>
                </a:lnTo>
                <a:lnTo>
                  <a:pt x="533399" y="444394"/>
                </a:lnTo>
                <a:close/>
              </a:path>
              <a:path w="543560" h="506095">
                <a:moveTo>
                  <a:pt x="533399" y="437388"/>
                </a:moveTo>
                <a:lnTo>
                  <a:pt x="533399" y="430530"/>
                </a:lnTo>
                <a:lnTo>
                  <a:pt x="529986" y="434245"/>
                </a:lnTo>
                <a:lnTo>
                  <a:pt x="533399" y="437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245102" y="5298185"/>
            <a:ext cx="621030" cy="354330"/>
          </a:xfrm>
          <a:custGeom>
            <a:avLst/>
            <a:gdLst/>
            <a:ahLst/>
            <a:cxnLst/>
            <a:rect l="l" t="t" r="r" b="b"/>
            <a:pathLst>
              <a:path w="621029" h="354329">
                <a:moveTo>
                  <a:pt x="336803" y="13716"/>
                </a:moveTo>
                <a:lnTo>
                  <a:pt x="0" y="0"/>
                </a:lnTo>
                <a:lnTo>
                  <a:pt x="201929" y="269748"/>
                </a:lnTo>
                <a:lnTo>
                  <a:pt x="248411" y="181356"/>
                </a:lnTo>
                <a:lnTo>
                  <a:pt x="290321" y="203276"/>
                </a:lnTo>
                <a:lnTo>
                  <a:pt x="290321" y="102108"/>
                </a:lnTo>
                <a:lnTo>
                  <a:pt x="336803" y="13716"/>
                </a:lnTo>
                <a:close/>
              </a:path>
              <a:path w="621029" h="354329">
                <a:moveTo>
                  <a:pt x="621029" y="275844"/>
                </a:moveTo>
                <a:lnTo>
                  <a:pt x="290321" y="102108"/>
                </a:lnTo>
                <a:lnTo>
                  <a:pt x="290321" y="203276"/>
                </a:lnTo>
                <a:lnTo>
                  <a:pt x="579119" y="354330"/>
                </a:lnTo>
                <a:lnTo>
                  <a:pt x="621029" y="2758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35196" y="5293614"/>
            <a:ext cx="637540" cy="365760"/>
          </a:xfrm>
          <a:custGeom>
            <a:avLst/>
            <a:gdLst/>
            <a:ahLst/>
            <a:cxnLst/>
            <a:rect l="l" t="t" r="r" b="b"/>
            <a:pathLst>
              <a:path w="637539" h="365760">
                <a:moveTo>
                  <a:pt x="354329" y="13715"/>
                </a:moveTo>
                <a:lnTo>
                  <a:pt x="0" y="0"/>
                </a:lnTo>
                <a:lnTo>
                  <a:pt x="9905" y="13207"/>
                </a:lnTo>
                <a:lnTo>
                  <a:pt x="9905" y="9905"/>
                </a:lnTo>
                <a:lnTo>
                  <a:pt x="13715" y="2285"/>
                </a:lnTo>
                <a:lnTo>
                  <a:pt x="19720" y="10284"/>
                </a:lnTo>
                <a:lnTo>
                  <a:pt x="338687" y="22580"/>
                </a:lnTo>
                <a:lnTo>
                  <a:pt x="342137" y="16001"/>
                </a:lnTo>
                <a:lnTo>
                  <a:pt x="345947" y="22859"/>
                </a:lnTo>
                <a:lnTo>
                  <a:pt x="345947" y="29590"/>
                </a:lnTo>
                <a:lnTo>
                  <a:pt x="354329" y="13715"/>
                </a:lnTo>
                <a:close/>
              </a:path>
              <a:path w="637539" h="365760">
                <a:moveTo>
                  <a:pt x="19720" y="10284"/>
                </a:moveTo>
                <a:lnTo>
                  <a:pt x="13715" y="2285"/>
                </a:lnTo>
                <a:lnTo>
                  <a:pt x="9905" y="9905"/>
                </a:lnTo>
                <a:lnTo>
                  <a:pt x="19720" y="10284"/>
                </a:lnTo>
                <a:close/>
              </a:path>
              <a:path w="637539" h="365760">
                <a:moveTo>
                  <a:pt x="211395" y="265610"/>
                </a:moveTo>
                <a:lnTo>
                  <a:pt x="19720" y="10284"/>
                </a:lnTo>
                <a:lnTo>
                  <a:pt x="9905" y="9905"/>
                </a:lnTo>
                <a:lnTo>
                  <a:pt x="9905" y="13207"/>
                </a:lnTo>
                <a:lnTo>
                  <a:pt x="208025" y="277367"/>
                </a:lnTo>
                <a:lnTo>
                  <a:pt x="208025" y="272033"/>
                </a:lnTo>
                <a:lnTo>
                  <a:pt x="211395" y="265610"/>
                </a:lnTo>
                <a:close/>
              </a:path>
              <a:path w="637539" h="365760">
                <a:moveTo>
                  <a:pt x="215645" y="271271"/>
                </a:moveTo>
                <a:lnTo>
                  <a:pt x="211395" y="265610"/>
                </a:lnTo>
                <a:lnTo>
                  <a:pt x="208025" y="272033"/>
                </a:lnTo>
                <a:lnTo>
                  <a:pt x="215645" y="271271"/>
                </a:lnTo>
                <a:close/>
              </a:path>
              <a:path w="637539" h="365760">
                <a:moveTo>
                  <a:pt x="215645" y="277691"/>
                </a:moveTo>
                <a:lnTo>
                  <a:pt x="215645" y="271271"/>
                </a:lnTo>
                <a:lnTo>
                  <a:pt x="208025" y="272033"/>
                </a:lnTo>
                <a:lnTo>
                  <a:pt x="208025" y="277367"/>
                </a:lnTo>
                <a:lnTo>
                  <a:pt x="212597" y="283463"/>
                </a:lnTo>
                <a:lnTo>
                  <a:pt x="215645" y="277691"/>
                </a:lnTo>
                <a:close/>
              </a:path>
              <a:path w="637539" h="365760">
                <a:moveTo>
                  <a:pt x="587456" y="353063"/>
                </a:moveTo>
                <a:lnTo>
                  <a:pt x="256793" y="179069"/>
                </a:lnTo>
                <a:lnTo>
                  <a:pt x="211395" y="265610"/>
                </a:lnTo>
                <a:lnTo>
                  <a:pt x="215645" y="271271"/>
                </a:lnTo>
                <a:lnTo>
                  <a:pt x="215645" y="277691"/>
                </a:lnTo>
                <a:lnTo>
                  <a:pt x="256031" y="201202"/>
                </a:lnTo>
                <a:lnTo>
                  <a:pt x="256031" y="189737"/>
                </a:lnTo>
                <a:lnTo>
                  <a:pt x="262889" y="188213"/>
                </a:lnTo>
                <a:lnTo>
                  <a:pt x="262889" y="193338"/>
                </a:lnTo>
                <a:lnTo>
                  <a:pt x="585215" y="362559"/>
                </a:lnTo>
                <a:lnTo>
                  <a:pt x="585215" y="357377"/>
                </a:lnTo>
                <a:lnTo>
                  <a:pt x="587456" y="353063"/>
                </a:lnTo>
                <a:close/>
              </a:path>
              <a:path w="637539" h="365760">
                <a:moveTo>
                  <a:pt x="262889" y="188213"/>
                </a:moveTo>
                <a:lnTo>
                  <a:pt x="256031" y="189737"/>
                </a:lnTo>
                <a:lnTo>
                  <a:pt x="260771" y="192226"/>
                </a:lnTo>
                <a:lnTo>
                  <a:pt x="262889" y="188213"/>
                </a:lnTo>
                <a:close/>
              </a:path>
              <a:path w="637539" h="365760">
                <a:moveTo>
                  <a:pt x="260771" y="192226"/>
                </a:moveTo>
                <a:lnTo>
                  <a:pt x="256031" y="189737"/>
                </a:lnTo>
                <a:lnTo>
                  <a:pt x="256031" y="201202"/>
                </a:lnTo>
                <a:lnTo>
                  <a:pt x="260771" y="192226"/>
                </a:lnTo>
                <a:close/>
              </a:path>
              <a:path w="637539" h="365760">
                <a:moveTo>
                  <a:pt x="262889" y="193338"/>
                </a:moveTo>
                <a:lnTo>
                  <a:pt x="262889" y="188213"/>
                </a:lnTo>
                <a:lnTo>
                  <a:pt x="260771" y="192226"/>
                </a:lnTo>
                <a:lnTo>
                  <a:pt x="262889" y="193338"/>
                </a:lnTo>
                <a:close/>
              </a:path>
              <a:path w="637539" h="365760">
                <a:moveTo>
                  <a:pt x="345947" y="29590"/>
                </a:moveTo>
                <a:lnTo>
                  <a:pt x="345947" y="22859"/>
                </a:lnTo>
                <a:lnTo>
                  <a:pt x="338687" y="22580"/>
                </a:lnTo>
                <a:lnTo>
                  <a:pt x="293369" y="108965"/>
                </a:lnTo>
                <a:lnTo>
                  <a:pt x="301751" y="113347"/>
                </a:lnTo>
                <a:lnTo>
                  <a:pt x="301751" y="102869"/>
                </a:lnTo>
                <a:lnTo>
                  <a:pt x="306066" y="105125"/>
                </a:lnTo>
                <a:lnTo>
                  <a:pt x="345947" y="29590"/>
                </a:lnTo>
                <a:close/>
              </a:path>
              <a:path w="637539" h="365760">
                <a:moveTo>
                  <a:pt x="306066" y="105125"/>
                </a:moveTo>
                <a:lnTo>
                  <a:pt x="301751" y="102869"/>
                </a:lnTo>
                <a:lnTo>
                  <a:pt x="304037" y="108965"/>
                </a:lnTo>
                <a:lnTo>
                  <a:pt x="306066" y="105125"/>
                </a:lnTo>
                <a:close/>
              </a:path>
              <a:path w="637539" h="365760">
                <a:moveTo>
                  <a:pt x="637031" y="278129"/>
                </a:moveTo>
                <a:lnTo>
                  <a:pt x="306066" y="105125"/>
                </a:lnTo>
                <a:lnTo>
                  <a:pt x="304037" y="108965"/>
                </a:lnTo>
                <a:lnTo>
                  <a:pt x="301751" y="102869"/>
                </a:lnTo>
                <a:lnTo>
                  <a:pt x="301751" y="113347"/>
                </a:lnTo>
                <a:lnTo>
                  <a:pt x="624362" y="281984"/>
                </a:lnTo>
                <a:lnTo>
                  <a:pt x="626363" y="278129"/>
                </a:lnTo>
                <a:lnTo>
                  <a:pt x="628649" y="284225"/>
                </a:lnTo>
                <a:lnTo>
                  <a:pt x="628649" y="294195"/>
                </a:lnTo>
                <a:lnTo>
                  <a:pt x="637031" y="278129"/>
                </a:lnTo>
                <a:close/>
              </a:path>
              <a:path w="637539" h="365760">
                <a:moveTo>
                  <a:pt x="345947" y="22859"/>
                </a:moveTo>
                <a:lnTo>
                  <a:pt x="342137" y="16001"/>
                </a:lnTo>
                <a:lnTo>
                  <a:pt x="338687" y="22580"/>
                </a:lnTo>
                <a:lnTo>
                  <a:pt x="345947" y="22859"/>
                </a:lnTo>
                <a:close/>
              </a:path>
              <a:path w="637539" h="365760">
                <a:moveTo>
                  <a:pt x="591311" y="355091"/>
                </a:moveTo>
                <a:lnTo>
                  <a:pt x="587456" y="353063"/>
                </a:lnTo>
                <a:lnTo>
                  <a:pt x="585215" y="357377"/>
                </a:lnTo>
                <a:lnTo>
                  <a:pt x="591311" y="355091"/>
                </a:lnTo>
                <a:close/>
              </a:path>
              <a:path w="637539" h="365760">
                <a:moveTo>
                  <a:pt x="591311" y="365759"/>
                </a:moveTo>
                <a:lnTo>
                  <a:pt x="591311" y="355091"/>
                </a:lnTo>
                <a:lnTo>
                  <a:pt x="585215" y="357377"/>
                </a:lnTo>
                <a:lnTo>
                  <a:pt x="585215" y="362559"/>
                </a:lnTo>
                <a:lnTo>
                  <a:pt x="591311" y="365759"/>
                </a:lnTo>
                <a:close/>
              </a:path>
              <a:path w="637539" h="365760">
                <a:moveTo>
                  <a:pt x="628649" y="294195"/>
                </a:moveTo>
                <a:lnTo>
                  <a:pt x="628649" y="284225"/>
                </a:lnTo>
                <a:lnTo>
                  <a:pt x="624362" y="281984"/>
                </a:lnTo>
                <a:lnTo>
                  <a:pt x="587456" y="353063"/>
                </a:lnTo>
                <a:lnTo>
                  <a:pt x="591311" y="355091"/>
                </a:lnTo>
                <a:lnTo>
                  <a:pt x="591311" y="365759"/>
                </a:lnTo>
                <a:lnTo>
                  <a:pt x="628649" y="294195"/>
                </a:lnTo>
                <a:close/>
              </a:path>
              <a:path w="637539" h="365760">
                <a:moveTo>
                  <a:pt x="628649" y="284225"/>
                </a:moveTo>
                <a:lnTo>
                  <a:pt x="626363" y="278129"/>
                </a:lnTo>
                <a:lnTo>
                  <a:pt x="624362" y="281984"/>
                </a:lnTo>
                <a:lnTo>
                  <a:pt x="628649" y="2842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757847"/>
            <a:ext cx="5791200" cy="6130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00416" y="4275582"/>
            <a:ext cx="1334261" cy="2037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547620" y="6352794"/>
            <a:ext cx="6676390" cy="920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Lumina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XR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1400" spc="-5">
                <a:latin typeface="Arial"/>
                <a:cs typeface="Arial"/>
              </a:rPr>
              <a:t>Niska, JA… </a:t>
            </a:r>
            <a:r>
              <a:rPr dirty="0" sz="1400" spc="-15">
                <a:latin typeface="Arial"/>
                <a:cs typeface="Arial"/>
              </a:rPr>
              <a:t>Miller, </a:t>
            </a:r>
            <a:r>
              <a:rPr dirty="0" sz="1400" spc="-5">
                <a:latin typeface="Arial"/>
                <a:cs typeface="Arial"/>
              </a:rPr>
              <a:t>LS. 2012. </a:t>
            </a:r>
            <a:r>
              <a:rPr dirty="0" sz="1400" spc="-5" i="1">
                <a:latin typeface="Arial"/>
                <a:cs typeface="Arial"/>
              </a:rPr>
              <a:t>PLOS ONE </a:t>
            </a:r>
            <a:r>
              <a:rPr dirty="0" sz="1400" spc="-5">
                <a:latin typeface="Arial"/>
                <a:cs typeface="Arial"/>
              </a:rPr>
              <a:t>7(10):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e47397.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05405" y="1038605"/>
            <a:ext cx="5619750" cy="895350"/>
          </a:xfrm>
          <a:custGeom>
            <a:avLst/>
            <a:gdLst/>
            <a:ahLst/>
            <a:cxnLst/>
            <a:rect l="l" t="t" r="r" b="b"/>
            <a:pathLst>
              <a:path w="5619750" h="895350">
                <a:moveTo>
                  <a:pt x="5619750" y="866394"/>
                </a:moveTo>
                <a:lnTo>
                  <a:pt x="5619750" y="28194"/>
                </a:lnTo>
                <a:lnTo>
                  <a:pt x="5617475" y="17359"/>
                </a:lnTo>
                <a:lnTo>
                  <a:pt x="5611272" y="8382"/>
                </a:lnTo>
                <a:lnTo>
                  <a:pt x="5602069" y="2262"/>
                </a:lnTo>
                <a:lnTo>
                  <a:pt x="5590794" y="0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0" y="866394"/>
                </a:lnTo>
                <a:lnTo>
                  <a:pt x="2262" y="877669"/>
                </a:lnTo>
                <a:lnTo>
                  <a:pt x="8382" y="886872"/>
                </a:lnTo>
                <a:lnTo>
                  <a:pt x="17359" y="893075"/>
                </a:lnTo>
                <a:lnTo>
                  <a:pt x="28194" y="895350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5562600" y="57150"/>
                </a:lnTo>
                <a:lnTo>
                  <a:pt x="5562600" y="28194"/>
                </a:lnTo>
                <a:lnTo>
                  <a:pt x="5590794" y="57150"/>
                </a:lnTo>
                <a:lnTo>
                  <a:pt x="5590794" y="895350"/>
                </a:lnTo>
                <a:lnTo>
                  <a:pt x="5602069" y="893075"/>
                </a:lnTo>
                <a:lnTo>
                  <a:pt x="5611272" y="886872"/>
                </a:lnTo>
                <a:lnTo>
                  <a:pt x="5617475" y="877669"/>
                </a:lnTo>
                <a:lnTo>
                  <a:pt x="5619750" y="866394"/>
                </a:lnTo>
                <a:close/>
              </a:path>
              <a:path w="5619750" h="8953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5619750" h="895350">
                <a:moveTo>
                  <a:pt x="57150" y="8382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838200"/>
                </a:lnTo>
                <a:lnTo>
                  <a:pt x="57150" y="83820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28194" y="838200"/>
                </a:lnTo>
                <a:lnTo>
                  <a:pt x="57150" y="866394"/>
                </a:lnTo>
                <a:lnTo>
                  <a:pt x="57150" y="895350"/>
                </a:lnTo>
                <a:lnTo>
                  <a:pt x="5562600" y="895350"/>
                </a:lnTo>
                <a:lnTo>
                  <a:pt x="5562600" y="866394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7150" y="895350"/>
                </a:moveTo>
                <a:lnTo>
                  <a:pt x="57150" y="866394"/>
                </a:lnTo>
                <a:lnTo>
                  <a:pt x="28194" y="838200"/>
                </a:lnTo>
                <a:lnTo>
                  <a:pt x="28194" y="895350"/>
                </a:lnTo>
                <a:lnTo>
                  <a:pt x="57150" y="895350"/>
                </a:lnTo>
                <a:close/>
              </a:path>
              <a:path w="5619750" h="895350">
                <a:moveTo>
                  <a:pt x="5590794" y="57150"/>
                </a:moveTo>
                <a:lnTo>
                  <a:pt x="5562600" y="28194"/>
                </a:lnTo>
                <a:lnTo>
                  <a:pt x="5562600" y="57150"/>
                </a:lnTo>
                <a:lnTo>
                  <a:pt x="5590794" y="5715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5590794" y="57150"/>
                </a:lnTo>
                <a:lnTo>
                  <a:pt x="5562600" y="57150"/>
                </a:lnTo>
                <a:lnTo>
                  <a:pt x="5562600" y="838200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590794" y="895350"/>
                </a:moveTo>
                <a:lnTo>
                  <a:pt x="5590794" y="838200"/>
                </a:lnTo>
                <a:lnTo>
                  <a:pt x="5562600" y="866394"/>
                </a:lnTo>
                <a:lnTo>
                  <a:pt x="5562600" y="895350"/>
                </a:lnTo>
                <a:lnTo>
                  <a:pt x="5590794" y="89535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05405" y="3143250"/>
            <a:ext cx="5619750" cy="895350"/>
          </a:xfrm>
          <a:custGeom>
            <a:avLst/>
            <a:gdLst/>
            <a:ahLst/>
            <a:cxnLst/>
            <a:rect l="l" t="t" r="r" b="b"/>
            <a:pathLst>
              <a:path w="5619750" h="895350">
                <a:moveTo>
                  <a:pt x="5619750" y="866394"/>
                </a:moveTo>
                <a:lnTo>
                  <a:pt x="5619750" y="28194"/>
                </a:lnTo>
                <a:lnTo>
                  <a:pt x="5617475" y="17037"/>
                </a:lnTo>
                <a:lnTo>
                  <a:pt x="5611272" y="8096"/>
                </a:lnTo>
                <a:lnTo>
                  <a:pt x="5602069" y="2155"/>
                </a:lnTo>
                <a:lnTo>
                  <a:pt x="5590794" y="0"/>
                </a:lnTo>
                <a:lnTo>
                  <a:pt x="28194" y="0"/>
                </a:lnTo>
                <a:lnTo>
                  <a:pt x="17359" y="2155"/>
                </a:lnTo>
                <a:lnTo>
                  <a:pt x="8381" y="8096"/>
                </a:lnTo>
                <a:lnTo>
                  <a:pt x="2262" y="17037"/>
                </a:lnTo>
                <a:lnTo>
                  <a:pt x="0" y="28194"/>
                </a:lnTo>
                <a:lnTo>
                  <a:pt x="0" y="866394"/>
                </a:lnTo>
                <a:lnTo>
                  <a:pt x="2262" y="877669"/>
                </a:lnTo>
                <a:lnTo>
                  <a:pt x="8382" y="886872"/>
                </a:lnTo>
                <a:lnTo>
                  <a:pt x="17359" y="893075"/>
                </a:lnTo>
                <a:lnTo>
                  <a:pt x="28194" y="895350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5562600" y="57150"/>
                </a:lnTo>
                <a:lnTo>
                  <a:pt x="5562600" y="28194"/>
                </a:lnTo>
                <a:lnTo>
                  <a:pt x="5590794" y="57150"/>
                </a:lnTo>
                <a:lnTo>
                  <a:pt x="5590794" y="895350"/>
                </a:lnTo>
                <a:lnTo>
                  <a:pt x="5602069" y="893075"/>
                </a:lnTo>
                <a:lnTo>
                  <a:pt x="5611272" y="886872"/>
                </a:lnTo>
                <a:lnTo>
                  <a:pt x="5617475" y="877669"/>
                </a:lnTo>
                <a:lnTo>
                  <a:pt x="5619750" y="866394"/>
                </a:lnTo>
                <a:close/>
              </a:path>
              <a:path w="5619750" h="8953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5619750" h="895350">
                <a:moveTo>
                  <a:pt x="57150" y="8382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838200"/>
                </a:lnTo>
                <a:lnTo>
                  <a:pt x="57150" y="83820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28194" y="838200"/>
                </a:lnTo>
                <a:lnTo>
                  <a:pt x="57150" y="866394"/>
                </a:lnTo>
                <a:lnTo>
                  <a:pt x="57150" y="895350"/>
                </a:lnTo>
                <a:lnTo>
                  <a:pt x="5562600" y="895350"/>
                </a:lnTo>
                <a:lnTo>
                  <a:pt x="5562600" y="866394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7150" y="895350"/>
                </a:moveTo>
                <a:lnTo>
                  <a:pt x="57150" y="866394"/>
                </a:lnTo>
                <a:lnTo>
                  <a:pt x="28194" y="838200"/>
                </a:lnTo>
                <a:lnTo>
                  <a:pt x="28194" y="895350"/>
                </a:lnTo>
                <a:lnTo>
                  <a:pt x="57150" y="895350"/>
                </a:lnTo>
                <a:close/>
              </a:path>
              <a:path w="5619750" h="895350">
                <a:moveTo>
                  <a:pt x="5590794" y="57150"/>
                </a:moveTo>
                <a:lnTo>
                  <a:pt x="5562600" y="28194"/>
                </a:lnTo>
                <a:lnTo>
                  <a:pt x="5562600" y="57150"/>
                </a:lnTo>
                <a:lnTo>
                  <a:pt x="5590794" y="5715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5590794" y="57150"/>
                </a:lnTo>
                <a:lnTo>
                  <a:pt x="5562600" y="57150"/>
                </a:lnTo>
                <a:lnTo>
                  <a:pt x="5562600" y="838200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590794" y="895350"/>
                </a:moveTo>
                <a:lnTo>
                  <a:pt x="5590794" y="838200"/>
                </a:lnTo>
                <a:lnTo>
                  <a:pt x="5562600" y="866394"/>
                </a:lnTo>
                <a:lnTo>
                  <a:pt x="5562600" y="895350"/>
                </a:lnTo>
                <a:lnTo>
                  <a:pt x="5590794" y="89535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05405" y="1869185"/>
            <a:ext cx="5619750" cy="895350"/>
          </a:xfrm>
          <a:custGeom>
            <a:avLst/>
            <a:gdLst/>
            <a:ahLst/>
            <a:cxnLst/>
            <a:rect l="l" t="t" r="r" b="b"/>
            <a:pathLst>
              <a:path w="5619750" h="895350">
                <a:moveTo>
                  <a:pt x="5619750" y="867156"/>
                </a:moveTo>
                <a:lnTo>
                  <a:pt x="5619750" y="28956"/>
                </a:lnTo>
                <a:lnTo>
                  <a:pt x="5617475" y="17680"/>
                </a:lnTo>
                <a:lnTo>
                  <a:pt x="5611272" y="8477"/>
                </a:lnTo>
                <a:lnTo>
                  <a:pt x="5602069" y="2274"/>
                </a:lnTo>
                <a:lnTo>
                  <a:pt x="5590794" y="0"/>
                </a:lnTo>
                <a:lnTo>
                  <a:pt x="28194" y="0"/>
                </a:lnTo>
                <a:lnTo>
                  <a:pt x="17359" y="2274"/>
                </a:lnTo>
                <a:lnTo>
                  <a:pt x="8381" y="8477"/>
                </a:lnTo>
                <a:lnTo>
                  <a:pt x="2262" y="17680"/>
                </a:lnTo>
                <a:lnTo>
                  <a:pt x="0" y="28956"/>
                </a:lnTo>
                <a:lnTo>
                  <a:pt x="0" y="867156"/>
                </a:lnTo>
                <a:lnTo>
                  <a:pt x="2262" y="878312"/>
                </a:lnTo>
                <a:lnTo>
                  <a:pt x="8382" y="887253"/>
                </a:lnTo>
                <a:lnTo>
                  <a:pt x="17359" y="893194"/>
                </a:lnTo>
                <a:lnTo>
                  <a:pt x="28194" y="895350"/>
                </a:lnTo>
                <a:lnTo>
                  <a:pt x="28194" y="57150"/>
                </a:lnTo>
                <a:lnTo>
                  <a:pt x="57150" y="28956"/>
                </a:lnTo>
                <a:lnTo>
                  <a:pt x="57150" y="57150"/>
                </a:lnTo>
                <a:lnTo>
                  <a:pt x="5562600" y="57150"/>
                </a:lnTo>
                <a:lnTo>
                  <a:pt x="5562600" y="28956"/>
                </a:lnTo>
                <a:lnTo>
                  <a:pt x="5590794" y="57150"/>
                </a:lnTo>
                <a:lnTo>
                  <a:pt x="5590794" y="895350"/>
                </a:lnTo>
                <a:lnTo>
                  <a:pt x="5602069" y="893194"/>
                </a:lnTo>
                <a:lnTo>
                  <a:pt x="5611272" y="887253"/>
                </a:lnTo>
                <a:lnTo>
                  <a:pt x="5617475" y="878312"/>
                </a:lnTo>
                <a:lnTo>
                  <a:pt x="5619750" y="867156"/>
                </a:lnTo>
                <a:close/>
              </a:path>
              <a:path w="5619750" h="895350">
                <a:moveTo>
                  <a:pt x="57150" y="57150"/>
                </a:moveTo>
                <a:lnTo>
                  <a:pt x="57150" y="28956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5619750" h="895350">
                <a:moveTo>
                  <a:pt x="57150" y="8382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838200"/>
                </a:lnTo>
                <a:lnTo>
                  <a:pt x="57150" y="83820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28194" y="838200"/>
                </a:lnTo>
                <a:lnTo>
                  <a:pt x="57150" y="867156"/>
                </a:lnTo>
                <a:lnTo>
                  <a:pt x="57150" y="895350"/>
                </a:lnTo>
                <a:lnTo>
                  <a:pt x="5562600" y="895350"/>
                </a:lnTo>
                <a:lnTo>
                  <a:pt x="5562600" y="867156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7150" y="895350"/>
                </a:moveTo>
                <a:lnTo>
                  <a:pt x="57150" y="867156"/>
                </a:lnTo>
                <a:lnTo>
                  <a:pt x="28194" y="838200"/>
                </a:lnTo>
                <a:lnTo>
                  <a:pt x="28194" y="895350"/>
                </a:lnTo>
                <a:lnTo>
                  <a:pt x="57150" y="895350"/>
                </a:lnTo>
                <a:close/>
              </a:path>
              <a:path w="5619750" h="895350">
                <a:moveTo>
                  <a:pt x="5590794" y="57150"/>
                </a:moveTo>
                <a:lnTo>
                  <a:pt x="5562600" y="28956"/>
                </a:lnTo>
                <a:lnTo>
                  <a:pt x="5562600" y="57150"/>
                </a:lnTo>
                <a:lnTo>
                  <a:pt x="5590794" y="5715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5590794" y="57150"/>
                </a:lnTo>
                <a:lnTo>
                  <a:pt x="5562600" y="57150"/>
                </a:lnTo>
                <a:lnTo>
                  <a:pt x="5562600" y="838200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590794" y="895350"/>
                </a:moveTo>
                <a:lnTo>
                  <a:pt x="5590794" y="838200"/>
                </a:lnTo>
                <a:lnTo>
                  <a:pt x="5562600" y="867156"/>
                </a:lnTo>
                <a:lnTo>
                  <a:pt x="5562600" y="895350"/>
                </a:lnTo>
                <a:lnTo>
                  <a:pt x="5590794" y="8953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05405" y="3973829"/>
            <a:ext cx="5619750" cy="895350"/>
          </a:xfrm>
          <a:custGeom>
            <a:avLst/>
            <a:gdLst/>
            <a:ahLst/>
            <a:cxnLst/>
            <a:rect l="l" t="t" r="r" b="b"/>
            <a:pathLst>
              <a:path w="5619750" h="895350">
                <a:moveTo>
                  <a:pt x="5619750" y="866394"/>
                </a:moveTo>
                <a:lnTo>
                  <a:pt x="5619750" y="28194"/>
                </a:lnTo>
                <a:lnTo>
                  <a:pt x="5617475" y="17359"/>
                </a:lnTo>
                <a:lnTo>
                  <a:pt x="5611272" y="8382"/>
                </a:lnTo>
                <a:lnTo>
                  <a:pt x="5602069" y="2262"/>
                </a:lnTo>
                <a:lnTo>
                  <a:pt x="5590794" y="0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0" y="866394"/>
                </a:lnTo>
                <a:lnTo>
                  <a:pt x="2262" y="877669"/>
                </a:lnTo>
                <a:lnTo>
                  <a:pt x="8382" y="886872"/>
                </a:lnTo>
                <a:lnTo>
                  <a:pt x="17359" y="893075"/>
                </a:lnTo>
                <a:lnTo>
                  <a:pt x="28194" y="895350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5562600" y="57150"/>
                </a:lnTo>
                <a:lnTo>
                  <a:pt x="5562600" y="28194"/>
                </a:lnTo>
                <a:lnTo>
                  <a:pt x="5590794" y="57150"/>
                </a:lnTo>
                <a:lnTo>
                  <a:pt x="5590794" y="895350"/>
                </a:lnTo>
                <a:lnTo>
                  <a:pt x="5602069" y="893075"/>
                </a:lnTo>
                <a:lnTo>
                  <a:pt x="5611272" y="886872"/>
                </a:lnTo>
                <a:lnTo>
                  <a:pt x="5617475" y="877669"/>
                </a:lnTo>
                <a:lnTo>
                  <a:pt x="5619750" y="866394"/>
                </a:lnTo>
                <a:close/>
              </a:path>
              <a:path w="5619750" h="8953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5619750" h="895350">
                <a:moveTo>
                  <a:pt x="57150" y="8382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838200"/>
                </a:lnTo>
                <a:lnTo>
                  <a:pt x="57150" y="83820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28194" y="838200"/>
                </a:lnTo>
                <a:lnTo>
                  <a:pt x="57150" y="866394"/>
                </a:lnTo>
                <a:lnTo>
                  <a:pt x="57150" y="895350"/>
                </a:lnTo>
                <a:lnTo>
                  <a:pt x="5562600" y="895350"/>
                </a:lnTo>
                <a:lnTo>
                  <a:pt x="5562600" y="866394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7150" y="895350"/>
                </a:moveTo>
                <a:lnTo>
                  <a:pt x="57150" y="866394"/>
                </a:lnTo>
                <a:lnTo>
                  <a:pt x="28194" y="838200"/>
                </a:lnTo>
                <a:lnTo>
                  <a:pt x="28194" y="895350"/>
                </a:lnTo>
                <a:lnTo>
                  <a:pt x="57150" y="895350"/>
                </a:lnTo>
                <a:close/>
              </a:path>
              <a:path w="5619750" h="895350">
                <a:moveTo>
                  <a:pt x="5590794" y="57150"/>
                </a:moveTo>
                <a:lnTo>
                  <a:pt x="5562600" y="28194"/>
                </a:lnTo>
                <a:lnTo>
                  <a:pt x="5562600" y="57150"/>
                </a:lnTo>
                <a:lnTo>
                  <a:pt x="5590794" y="57150"/>
                </a:lnTo>
                <a:close/>
              </a:path>
              <a:path w="5619750" h="895350">
                <a:moveTo>
                  <a:pt x="5590794" y="838200"/>
                </a:moveTo>
                <a:lnTo>
                  <a:pt x="5590794" y="57150"/>
                </a:lnTo>
                <a:lnTo>
                  <a:pt x="5562600" y="57150"/>
                </a:lnTo>
                <a:lnTo>
                  <a:pt x="5562600" y="838200"/>
                </a:lnTo>
                <a:lnTo>
                  <a:pt x="5590794" y="838200"/>
                </a:lnTo>
                <a:close/>
              </a:path>
              <a:path w="5619750" h="895350">
                <a:moveTo>
                  <a:pt x="5590794" y="895350"/>
                </a:moveTo>
                <a:lnTo>
                  <a:pt x="5590794" y="838200"/>
                </a:lnTo>
                <a:lnTo>
                  <a:pt x="5562600" y="866394"/>
                </a:lnTo>
                <a:lnTo>
                  <a:pt x="5562600" y="895350"/>
                </a:lnTo>
                <a:lnTo>
                  <a:pt x="5590794" y="8953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95550" y="5391150"/>
            <a:ext cx="1028700" cy="876935"/>
          </a:xfrm>
          <a:custGeom>
            <a:avLst/>
            <a:gdLst/>
            <a:ahLst/>
            <a:cxnLst/>
            <a:rect l="l" t="t" r="r" b="b"/>
            <a:pathLst>
              <a:path w="1028700" h="876935">
                <a:moveTo>
                  <a:pt x="762" y="450342"/>
                </a:moveTo>
                <a:lnTo>
                  <a:pt x="761" y="427482"/>
                </a:lnTo>
                <a:lnTo>
                  <a:pt x="0" y="438912"/>
                </a:lnTo>
                <a:lnTo>
                  <a:pt x="762" y="450342"/>
                </a:lnTo>
                <a:close/>
              </a:path>
              <a:path w="1028700" h="876935">
                <a:moveTo>
                  <a:pt x="1028700" y="449580"/>
                </a:moveTo>
                <a:lnTo>
                  <a:pt x="1028700" y="415289"/>
                </a:lnTo>
                <a:lnTo>
                  <a:pt x="1027176" y="403859"/>
                </a:lnTo>
                <a:lnTo>
                  <a:pt x="1019927" y="356833"/>
                </a:lnTo>
                <a:lnTo>
                  <a:pt x="1007365" y="312206"/>
                </a:lnTo>
                <a:lnTo>
                  <a:pt x="989884" y="270088"/>
                </a:lnTo>
                <a:lnTo>
                  <a:pt x="967880" y="230590"/>
                </a:lnTo>
                <a:lnTo>
                  <a:pt x="941747" y="193824"/>
                </a:lnTo>
                <a:lnTo>
                  <a:pt x="911881" y="159900"/>
                </a:lnTo>
                <a:lnTo>
                  <a:pt x="878676" y="128929"/>
                </a:lnTo>
                <a:lnTo>
                  <a:pt x="842528" y="101021"/>
                </a:lnTo>
                <a:lnTo>
                  <a:pt x="803831" y="76289"/>
                </a:lnTo>
                <a:lnTo>
                  <a:pt x="762982" y="54841"/>
                </a:lnTo>
                <a:lnTo>
                  <a:pt x="720373" y="36789"/>
                </a:lnTo>
                <a:lnTo>
                  <a:pt x="676402" y="22245"/>
                </a:lnTo>
                <a:lnTo>
                  <a:pt x="631462" y="11318"/>
                </a:lnTo>
                <a:lnTo>
                  <a:pt x="585949" y="4120"/>
                </a:lnTo>
                <a:lnTo>
                  <a:pt x="540258" y="762"/>
                </a:lnTo>
                <a:lnTo>
                  <a:pt x="514350" y="0"/>
                </a:lnTo>
                <a:lnTo>
                  <a:pt x="487680" y="762"/>
                </a:lnTo>
                <a:lnTo>
                  <a:pt x="441845" y="4261"/>
                </a:lnTo>
                <a:lnTo>
                  <a:pt x="396293" y="11578"/>
                </a:lnTo>
                <a:lnTo>
                  <a:pt x="351401" y="22605"/>
                </a:lnTo>
                <a:lnTo>
                  <a:pt x="307546" y="37231"/>
                </a:lnTo>
                <a:lnTo>
                  <a:pt x="265105" y="55349"/>
                </a:lnTo>
                <a:lnTo>
                  <a:pt x="224456" y="76849"/>
                </a:lnTo>
                <a:lnTo>
                  <a:pt x="185976" y="101624"/>
                </a:lnTo>
                <a:lnTo>
                  <a:pt x="150044" y="129563"/>
                </a:lnTo>
                <a:lnTo>
                  <a:pt x="117035" y="160558"/>
                </a:lnTo>
                <a:lnTo>
                  <a:pt x="87328" y="194501"/>
                </a:lnTo>
                <a:lnTo>
                  <a:pt x="61299" y="231283"/>
                </a:lnTo>
                <a:lnTo>
                  <a:pt x="39327" y="270795"/>
                </a:lnTo>
                <a:lnTo>
                  <a:pt x="21789" y="312928"/>
                </a:lnTo>
                <a:lnTo>
                  <a:pt x="9062" y="357573"/>
                </a:lnTo>
                <a:lnTo>
                  <a:pt x="1523" y="404622"/>
                </a:lnTo>
                <a:lnTo>
                  <a:pt x="761" y="416052"/>
                </a:lnTo>
                <a:lnTo>
                  <a:pt x="762" y="461772"/>
                </a:lnTo>
                <a:lnTo>
                  <a:pt x="11924" y="530628"/>
                </a:lnTo>
                <a:lnTo>
                  <a:pt x="25796" y="574796"/>
                </a:lnTo>
                <a:lnTo>
                  <a:pt x="38100" y="602385"/>
                </a:lnTo>
                <a:lnTo>
                  <a:pt x="38100" y="438150"/>
                </a:lnTo>
                <a:lnTo>
                  <a:pt x="38862" y="428244"/>
                </a:lnTo>
                <a:lnTo>
                  <a:pt x="38862" y="417576"/>
                </a:lnTo>
                <a:lnTo>
                  <a:pt x="39624" y="407670"/>
                </a:lnTo>
                <a:lnTo>
                  <a:pt x="47839" y="359421"/>
                </a:lnTo>
                <a:lnTo>
                  <a:pt x="61980" y="314097"/>
                </a:lnTo>
                <a:lnTo>
                  <a:pt x="81556" y="271807"/>
                </a:lnTo>
                <a:lnTo>
                  <a:pt x="106075" y="232659"/>
                </a:lnTo>
                <a:lnTo>
                  <a:pt x="135047" y="196764"/>
                </a:lnTo>
                <a:lnTo>
                  <a:pt x="167979" y="164231"/>
                </a:lnTo>
                <a:lnTo>
                  <a:pt x="204382" y="135169"/>
                </a:lnTo>
                <a:lnTo>
                  <a:pt x="243764" y="109687"/>
                </a:lnTo>
                <a:lnTo>
                  <a:pt x="285634" y="87894"/>
                </a:lnTo>
                <a:lnTo>
                  <a:pt x="329500" y="69900"/>
                </a:lnTo>
                <a:lnTo>
                  <a:pt x="374872" y="55815"/>
                </a:lnTo>
                <a:lnTo>
                  <a:pt x="421259" y="45746"/>
                </a:lnTo>
                <a:lnTo>
                  <a:pt x="468169" y="39805"/>
                </a:lnTo>
                <a:lnTo>
                  <a:pt x="515112" y="38100"/>
                </a:lnTo>
                <a:lnTo>
                  <a:pt x="538734" y="38838"/>
                </a:lnTo>
                <a:lnTo>
                  <a:pt x="611526" y="46507"/>
                </a:lnTo>
                <a:lnTo>
                  <a:pt x="658545" y="56924"/>
                </a:lnTo>
                <a:lnTo>
                  <a:pt x="704435" y="71509"/>
                </a:lnTo>
                <a:lnTo>
                  <a:pt x="748693" y="90133"/>
                </a:lnTo>
                <a:lnTo>
                  <a:pt x="790815" y="112668"/>
                </a:lnTo>
                <a:lnTo>
                  <a:pt x="830300" y="138986"/>
                </a:lnTo>
                <a:lnTo>
                  <a:pt x="866644" y="168958"/>
                </a:lnTo>
                <a:lnTo>
                  <a:pt x="899345" y="202456"/>
                </a:lnTo>
                <a:lnTo>
                  <a:pt x="927899" y="239351"/>
                </a:lnTo>
                <a:lnTo>
                  <a:pt x="951805" y="279515"/>
                </a:lnTo>
                <a:lnTo>
                  <a:pt x="970558" y="322820"/>
                </a:lnTo>
                <a:lnTo>
                  <a:pt x="983658" y="369137"/>
                </a:lnTo>
                <a:lnTo>
                  <a:pt x="990600" y="418338"/>
                </a:lnTo>
                <a:lnTo>
                  <a:pt x="990600" y="603972"/>
                </a:lnTo>
                <a:lnTo>
                  <a:pt x="998305" y="588480"/>
                </a:lnTo>
                <a:lnTo>
                  <a:pt x="1013971" y="544492"/>
                </a:lnTo>
                <a:lnTo>
                  <a:pt x="1024245" y="498139"/>
                </a:lnTo>
                <a:lnTo>
                  <a:pt x="1028700" y="449580"/>
                </a:lnTo>
                <a:close/>
              </a:path>
              <a:path w="1028700" h="876935">
                <a:moveTo>
                  <a:pt x="990600" y="603972"/>
                </a:moveTo>
                <a:lnTo>
                  <a:pt x="990600" y="459486"/>
                </a:lnTo>
                <a:lnTo>
                  <a:pt x="983644" y="508587"/>
                </a:lnTo>
                <a:lnTo>
                  <a:pt x="970483" y="554830"/>
                </a:lnTo>
                <a:lnTo>
                  <a:pt x="951631" y="598083"/>
                </a:lnTo>
                <a:lnTo>
                  <a:pt x="927600" y="638211"/>
                </a:lnTo>
                <a:lnTo>
                  <a:pt x="898906" y="675079"/>
                </a:lnTo>
                <a:lnTo>
                  <a:pt x="866062" y="708556"/>
                </a:lnTo>
                <a:lnTo>
                  <a:pt x="829581" y="738507"/>
                </a:lnTo>
                <a:lnTo>
                  <a:pt x="789978" y="764797"/>
                </a:lnTo>
                <a:lnTo>
                  <a:pt x="747767" y="787295"/>
                </a:lnTo>
                <a:lnTo>
                  <a:pt x="703461" y="805865"/>
                </a:lnTo>
                <a:lnTo>
                  <a:pt x="657575" y="820374"/>
                </a:lnTo>
                <a:lnTo>
                  <a:pt x="610623" y="830689"/>
                </a:lnTo>
                <a:lnTo>
                  <a:pt x="563118" y="836676"/>
                </a:lnTo>
                <a:lnTo>
                  <a:pt x="514350" y="838200"/>
                </a:lnTo>
                <a:lnTo>
                  <a:pt x="468506" y="836948"/>
                </a:lnTo>
                <a:lnTo>
                  <a:pt x="422532" y="831437"/>
                </a:lnTo>
                <a:lnTo>
                  <a:pt x="376925" y="821791"/>
                </a:lnTo>
                <a:lnTo>
                  <a:pt x="332179" y="808135"/>
                </a:lnTo>
                <a:lnTo>
                  <a:pt x="288791" y="790594"/>
                </a:lnTo>
                <a:lnTo>
                  <a:pt x="247255" y="769294"/>
                </a:lnTo>
                <a:lnTo>
                  <a:pt x="208068" y="744359"/>
                </a:lnTo>
                <a:lnTo>
                  <a:pt x="171725" y="715914"/>
                </a:lnTo>
                <a:lnTo>
                  <a:pt x="138722" y="684084"/>
                </a:lnTo>
                <a:lnTo>
                  <a:pt x="109554" y="648995"/>
                </a:lnTo>
                <a:lnTo>
                  <a:pt x="84717" y="610770"/>
                </a:lnTo>
                <a:lnTo>
                  <a:pt x="64707" y="569535"/>
                </a:lnTo>
                <a:lnTo>
                  <a:pt x="50018" y="525415"/>
                </a:lnTo>
                <a:lnTo>
                  <a:pt x="41148" y="478536"/>
                </a:lnTo>
                <a:lnTo>
                  <a:pt x="38862" y="458724"/>
                </a:lnTo>
                <a:lnTo>
                  <a:pt x="38862" y="448818"/>
                </a:lnTo>
                <a:lnTo>
                  <a:pt x="38100" y="438150"/>
                </a:lnTo>
                <a:lnTo>
                  <a:pt x="38100" y="602385"/>
                </a:lnTo>
                <a:lnTo>
                  <a:pt x="67079" y="655040"/>
                </a:lnTo>
                <a:lnTo>
                  <a:pt x="93766" y="690955"/>
                </a:lnTo>
                <a:lnTo>
                  <a:pt x="124000" y="723960"/>
                </a:lnTo>
                <a:lnTo>
                  <a:pt x="157419" y="753973"/>
                </a:lnTo>
                <a:lnTo>
                  <a:pt x="193662" y="780916"/>
                </a:lnTo>
                <a:lnTo>
                  <a:pt x="232365" y="804708"/>
                </a:lnTo>
                <a:lnTo>
                  <a:pt x="273168" y="825269"/>
                </a:lnTo>
                <a:lnTo>
                  <a:pt x="315707" y="842518"/>
                </a:lnTo>
                <a:lnTo>
                  <a:pt x="359621" y="856377"/>
                </a:lnTo>
                <a:lnTo>
                  <a:pt x="404547" y="866764"/>
                </a:lnTo>
                <a:lnTo>
                  <a:pt x="450124" y="873601"/>
                </a:lnTo>
                <a:lnTo>
                  <a:pt x="495990" y="876806"/>
                </a:lnTo>
                <a:lnTo>
                  <a:pt x="541782" y="876300"/>
                </a:lnTo>
                <a:lnTo>
                  <a:pt x="592836" y="871728"/>
                </a:lnTo>
                <a:lnTo>
                  <a:pt x="639497" y="864037"/>
                </a:lnTo>
                <a:lnTo>
                  <a:pt x="685484" y="852267"/>
                </a:lnTo>
                <a:lnTo>
                  <a:pt x="730370" y="836573"/>
                </a:lnTo>
                <a:lnTo>
                  <a:pt x="773724" y="817111"/>
                </a:lnTo>
                <a:lnTo>
                  <a:pt x="815118" y="794037"/>
                </a:lnTo>
                <a:lnTo>
                  <a:pt x="854123" y="767507"/>
                </a:lnTo>
                <a:lnTo>
                  <a:pt x="890311" y="737677"/>
                </a:lnTo>
                <a:lnTo>
                  <a:pt x="923252" y="704704"/>
                </a:lnTo>
                <a:lnTo>
                  <a:pt x="952517" y="668742"/>
                </a:lnTo>
                <a:lnTo>
                  <a:pt x="977678" y="629949"/>
                </a:lnTo>
                <a:lnTo>
                  <a:pt x="990600" y="6039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85438" y="5383529"/>
            <a:ext cx="1028700" cy="876300"/>
          </a:xfrm>
          <a:custGeom>
            <a:avLst/>
            <a:gdLst/>
            <a:ahLst/>
            <a:cxnLst/>
            <a:rect l="l" t="t" r="r" b="b"/>
            <a:pathLst>
              <a:path w="1028700" h="876300">
                <a:moveTo>
                  <a:pt x="1028700" y="448817"/>
                </a:moveTo>
                <a:lnTo>
                  <a:pt x="1028700" y="426719"/>
                </a:lnTo>
                <a:lnTo>
                  <a:pt x="1027176" y="403859"/>
                </a:lnTo>
                <a:lnTo>
                  <a:pt x="1019655" y="356763"/>
                </a:lnTo>
                <a:lnTo>
                  <a:pt x="1006928" y="312078"/>
                </a:lnTo>
                <a:lnTo>
                  <a:pt x="989374" y="269915"/>
                </a:lnTo>
                <a:lnTo>
                  <a:pt x="967372" y="230383"/>
                </a:lnTo>
                <a:lnTo>
                  <a:pt x="941301" y="193593"/>
                </a:lnTo>
                <a:lnTo>
                  <a:pt x="911540" y="159655"/>
                </a:lnTo>
                <a:lnTo>
                  <a:pt x="878470" y="128680"/>
                </a:lnTo>
                <a:lnTo>
                  <a:pt x="842469" y="100777"/>
                </a:lnTo>
                <a:lnTo>
                  <a:pt x="803916" y="76058"/>
                </a:lnTo>
                <a:lnTo>
                  <a:pt x="763190" y="54632"/>
                </a:lnTo>
                <a:lnTo>
                  <a:pt x="720672" y="36610"/>
                </a:lnTo>
                <a:lnTo>
                  <a:pt x="676741" y="22101"/>
                </a:lnTo>
                <a:lnTo>
                  <a:pt x="631775" y="11217"/>
                </a:lnTo>
                <a:lnTo>
                  <a:pt x="586154" y="4067"/>
                </a:lnTo>
                <a:lnTo>
                  <a:pt x="541020" y="816"/>
                </a:lnTo>
                <a:lnTo>
                  <a:pt x="513588" y="0"/>
                </a:lnTo>
                <a:lnTo>
                  <a:pt x="487680" y="762"/>
                </a:lnTo>
                <a:lnTo>
                  <a:pt x="442003" y="4027"/>
                </a:lnTo>
                <a:lnTo>
                  <a:pt x="396514" y="11185"/>
                </a:lnTo>
                <a:lnTo>
                  <a:pt x="351607" y="22117"/>
                </a:lnTo>
                <a:lnTo>
                  <a:pt x="307675" y="36705"/>
                </a:lnTo>
                <a:lnTo>
                  <a:pt x="265113" y="54830"/>
                </a:lnTo>
                <a:lnTo>
                  <a:pt x="224315" y="76374"/>
                </a:lnTo>
                <a:lnTo>
                  <a:pt x="185675" y="101219"/>
                </a:lnTo>
                <a:lnTo>
                  <a:pt x="149586" y="129247"/>
                </a:lnTo>
                <a:lnTo>
                  <a:pt x="116444" y="160339"/>
                </a:lnTo>
                <a:lnTo>
                  <a:pt x="86642" y="194377"/>
                </a:lnTo>
                <a:lnTo>
                  <a:pt x="60574" y="231243"/>
                </a:lnTo>
                <a:lnTo>
                  <a:pt x="38634" y="270819"/>
                </a:lnTo>
                <a:lnTo>
                  <a:pt x="21216" y="312986"/>
                </a:lnTo>
                <a:lnTo>
                  <a:pt x="8714" y="357626"/>
                </a:lnTo>
                <a:lnTo>
                  <a:pt x="1523" y="404622"/>
                </a:lnTo>
                <a:lnTo>
                  <a:pt x="0" y="426720"/>
                </a:lnTo>
                <a:lnTo>
                  <a:pt x="0" y="449580"/>
                </a:lnTo>
                <a:lnTo>
                  <a:pt x="11812" y="530409"/>
                </a:lnTo>
                <a:lnTo>
                  <a:pt x="25609" y="574423"/>
                </a:lnTo>
                <a:lnTo>
                  <a:pt x="38100" y="602431"/>
                </a:lnTo>
                <a:lnTo>
                  <a:pt x="38100" y="427481"/>
                </a:lnTo>
                <a:lnTo>
                  <a:pt x="39624" y="406908"/>
                </a:lnTo>
                <a:lnTo>
                  <a:pt x="47784" y="358765"/>
                </a:lnTo>
                <a:lnTo>
                  <a:pt x="61877" y="313527"/>
                </a:lnTo>
                <a:lnTo>
                  <a:pt x="81412" y="271306"/>
                </a:lnTo>
                <a:lnTo>
                  <a:pt x="105893" y="232214"/>
                </a:lnTo>
                <a:lnTo>
                  <a:pt x="134829" y="196363"/>
                </a:lnTo>
                <a:lnTo>
                  <a:pt x="167726" y="163866"/>
                </a:lnTo>
                <a:lnTo>
                  <a:pt x="204092" y="134835"/>
                </a:lnTo>
                <a:lnTo>
                  <a:pt x="243433" y="109383"/>
                </a:lnTo>
                <a:lnTo>
                  <a:pt x="285256" y="87621"/>
                </a:lnTo>
                <a:lnTo>
                  <a:pt x="329068" y="69661"/>
                </a:lnTo>
                <a:lnTo>
                  <a:pt x="374377" y="55617"/>
                </a:lnTo>
                <a:lnTo>
                  <a:pt x="420688" y="45601"/>
                </a:lnTo>
                <a:lnTo>
                  <a:pt x="467510" y="39724"/>
                </a:lnTo>
                <a:lnTo>
                  <a:pt x="514350" y="38099"/>
                </a:lnTo>
                <a:lnTo>
                  <a:pt x="538734" y="38838"/>
                </a:lnTo>
                <a:lnTo>
                  <a:pt x="611011" y="46111"/>
                </a:lnTo>
                <a:lnTo>
                  <a:pt x="657749" y="56314"/>
                </a:lnTo>
                <a:lnTo>
                  <a:pt x="703547" y="70833"/>
                </a:lnTo>
                <a:lnTo>
                  <a:pt x="747859" y="89505"/>
                </a:lnTo>
                <a:lnTo>
                  <a:pt x="790141" y="112167"/>
                </a:lnTo>
                <a:lnTo>
                  <a:pt x="829846" y="138656"/>
                </a:lnTo>
                <a:lnTo>
                  <a:pt x="866430" y="168810"/>
                </a:lnTo>
                <a:lnTo>
                  <a:pt x="899347" y="202466"/>
                </a:lnTo>
                <a:lnTo>
                  <a:pt x="928052" y="239460"/>
                </a:lnTo>
                <a:lnTo>
                  <a:pt x="951999" y="279631"/>
                </a:lnTo>
                <a:lnTo>
                  <a:pt x="970642" y="322816"/>
                </a:lnTo>
                <a:lnTo>
                  <a:pt x="983437" y="368852"/>
                </a:lnTo>
                <a:lnTo>
                  <a:pt x="989838" y="417575"/>
                </a:lnTo>
                <a:lnTo>
                  <a:pt x="990600" y="428243"/>
                </a:lnTo>
                <a:lnTo>
                  <a:pt x="990600" y="602891"/>
                </a:lnTo>
                <a:lnTo>
                  <a:pt x="997741" y="588490"/>
                </a:lnTo>
                <a:lnTo>
                  <a:pt x="1013461" y="544371"/>
                </a:lnTo>
                <a:lnTo>
                  <a:pt x="1023915" y="497769"/>
                </a:lnTo>
                <a:lnTo>
                  <a:pt x="1028700" y="448817"/>
                </a:lnTo>
                <a:close/>
              </a:path>
              <a:path w="1028700" h="876300">
                <a:moveTo>
                  <a:pt x="990600" y="602891"/>
                </a:moveTo>
                <a:lnTo>
                  <a:pt x="990600" y="448817"/>
                </a:lnTo>
                <a:lnTo>
                  <a:pt x="989838" y="458723"/>
                </a:lnTo>
                <a:lnTo>
                  <a:pt x="983321" y="507561"/>
                </a:lnTo>
                <a:lnTo>
                  <a:pt x="970452" y="553668"/>
                </a:lnTo>
                <a:lnTo>
                  <a:pt x="951768" y="596887"/>
                </a:lnTo>
                <a:lnTo>
                  <a:pt x="927805" y="637063"/>
                </a:lnTo>
                <a:lnTo>
                  <a:pt x="899100" y="674039"/>
                </a:lnTo>
                <a:lnTo>
                  <a:pt x="866189" y="707659"/>
                </a:lnTo>
                <a:lnTo>
                  <a:pt x="829609" y="737766"/>
                </a:lnTo>
                <a:lnTo>
                  <a:pt x="789897" y="764206"/>
                </a:lnTo>
                <a:lnTo>
                  <a:pt x="747587" y="786821"/>
                </a:lnTo>
                <a:lnTo>
                  <a:pt x="703219" y="805456"/>
                </a:lnTo>
                <a:lnTo>
                  <a:pt x="657326" y="819953"/>
                </a:lnTo>
                <a:lnTo>
                  <a:pt x="610447" y="830158"/>
                </a:lnTo>
                <a:lnTo>
                  <a:pt x="563118" y="835913"/>
                </a:lnTo>
                <a:lnTo>
                  <a:pt x="514350" y="838200"/>
                </a:lnTo>
                <a:lnTo>
                  <a:pt x="468091" y="836622"/>
                </a:lnTo>
                <a:lnTo>
                  <a:pt x="421870" y="830905"/>
                </a:lnTo>
                <a:lnTo>
                  <a:pt x="376152" y="821157"/>
                </a:lnTo>
                <a:lnTo>
                  <a:pt x="331406" y="807484"/>
                </a:lnTo>
                <a:lnTo>
                  <a:pt x="288101" y="789994"/>
                </a:lnTo>
                <a:lnTo>
                  <a:pt x="246704" y="768794"/>
                </a:lnTo>
                <a:lnTo>
                  <a:pt x="207683" y="743992"/>
                </a:lnTo>
                <a:lnTo>
                  <a:pt x="171506" y="715696"/>
                </a:lnTo>
                <a:lnTo>
                  <a:pt x="138642" y="684011"/>
                </a:lnTo>
                <a:lnTo>
                  <a:pt x="109558" y="649047"/>
                </a:lnTo>
                <a:lnTo>
                  <a:pt x="84722" y="610910"/>
                </a:lnTo>
                <a:lnTo>
                  <a:pt x="64603" y="569707"/>
                </a:lnTo>
                <a:lnTo>
                  <a:pt x="49668" y="525547"/>
                </a:lnTo>
                <a:lnTo>
                  <a:pt x="40386" y="478536"/>
                </a:lnTo>
                <a:lnTo>
                  <a:pt x="38100" y="448056"/>
                </a:lnTo>
                <a:lnTo>
                  <a:pt x="38100" y="602431"/>
                </a:lnTo>
                <a:lnTo>
                  <a:pt x="66832" y="654519"/>
                </a:lnTo>
                <a:lnTo>
                  <a:pt x="93520" y="690422"/>
                </a:lnTo>
                <a:lnTo>
                  <a:pt x="123768" y="723443"/>
                </a:lnTo>
                <a:lnTo>
                  <a:pt x="157208" y="753493"/>
                </a:lnTo>
                <a:lnTo>
                  <a:pt x="193471" y="780483"/>
                </a:lnTo>
                <a:lnTo>
                  <a:pt x="232190" y="804323"/>
                </a:lnTo>
                <a:lnTo>
                  <a:pt x="272995" y="824925"/>
                </a:lnTo>
                <a:lnTo>
                  <a:pt x="315518" y="842199"/>
                </a:lnTo>
                <a:lnTo>
                  <a:pt x="359392" y="856057"/>
                </a:lnTo>
                <a:lnTo>
                  <a:pt x="404247" y="866409"/>
                </a:lnTo>
                <a:lnTo>
                  <a:pt x="449716" y="873166"/>
                </a:lnTo>
                <a:lnTo>
                  <a:pt x="495429" y="876238"/>
                </a:lnTo>
                <a:lnTo>
                  <a:pt x="541020" y="875538"/>
                </a:lnTo>
                <a:lnTo>
                  <a:pt x="592836" y="870966"/>
                </a:lnTo>
                <a:lnTo>
                  <a:pt x="639814" y="863145"/>
                </a:lnTo>
                <a:lnTo>
                  <a:pt x="685971" y="851344"/>
                </a:lnTo>
                <a:lnTo>
                  <a:pt x="730902" y="835700"/>
                </a:lnTo>
                <a:lnTo>
                  <a:pt x="774203" y="816348"/>
                </a:lnTo>
                <a:lnTo>
                  <a:pt x="815470" y="793425"/>
                </a:lnTo>
                <a:lnTo>
                  <a:pt x="854299" y="767065"/>
                </a:lnTo>
                <a:lnTo>
                  <a:pt x="890287" y="737406"/>
                </a:lnTo>
                <a:lnTo>
                  <a:pt x="923029" y="704583"/>
                </a:lnTo>
                <a:lnTo>
                  <a:pt x="952121" y="668732"/>
                </a:lnTo>
                <a:lnTo>
                  <a:pt x="977160" y="629989"/>
                </a:lnTo>
                <a:lnTo>
                  <a:pt x="990600" y="6028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873250" marR="5080" indent="-142621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Bioluminescence and </a:t>
            </a:r>
            <a:r>
              <a:rPr dirty="0" spc="-5">
                <a:solidFill>
                  <a:srgbClr val="0000FF"/>
                </a:solidFill>
                <a:latin typeface="Symbol"/>
                <a:cs typeface="Symbol"/>
              </a:rPr>
              <a:t></a:t>
            </a:r>
            <a:r>
              <a:rPr dirty="0" spc="-5">
                <a:solidFill>
                  <a:srgbClr val="0000FF"/>
                </a:solidFill>
              </a:rPr>
              <a:t>CT overlay to study the bone-  implant interface during</a:t>
            </a:r>
            <a:r>
              <a:rPr dirty="0" spc="-80">
                <a:solidFill>
                  <a:srgbClr val="0000FF"/>
                </a:solidFill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</a:t>
            </a:r>
          </a:p>
        </p:txBody>
      </p:sp>
      <p:sp>
        <p:nvSpPr>
          <p:cNvPr id="3" name="object 3"/>
          <p:cNvSpPr/>
          <p:nvPr/>
        </p:nvSpPr>
        <p:spPr>
          <a:xfrm>
            <a:off x="7620000" y="1600200"/>
            <a:ext cx="1260347" cy="2086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622540" y="3700526"/>
            <a:ext cx="96266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Spectrum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86600" y="4343400"/>
            <a:ext cx="1949957" cy="1927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091426" y="6360667"/>
            <a:ext cx="218186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Quantum FX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micro-CT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90800" y="1460753"/>
            <a:ext cx="4209288" cy="48150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05000" y="1434083"/>
            <a:ext cx="5029200" cy="4886960"/>
          </a:xfrm>
          <a:custGeom>
            <a:avLst/>
            <a:gdLst/>
            <a:ahLst/>
            <a:cxnLst/>
            <a:rect l="l" t="t" r="r" b="b"/>
            <a:pathLst>
              <a:path w="5029200" h="4886960">
                <a:moveTo>
                  <a:pt x="0" y="0"/>
                </a:moveTo>
                <a:lnTo>
                  <a:pt x="0" y="4886706"/>
                </a:lnTo>
                <a:lnTo>
                  <a:pt x="5029200" y="4886706"/>
                </a:lnTo>
                <a:lnTo>
                  <a:pt x="502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00427" y="1429511"/>
            <a:ext cx="5039360" cy="4897120"/>
          </a:xfrm>
          <a:custGeom>
            <a:avLst/>
            <a:gdLst/>
            <a:ahLst/>
            <a:cxnLst/>
            <a:rect l="l" t="t" r="r" b="b"/>
            <a:pathLst>
              <a:path w="5039359" h="4897120">
                <a:moveTo>
                  <a:pt x="5039106" y="4894326"/>
                </a:moveTo>
                <a:lnTo>
                  <a:pt x="5039106" y="2285"/>
                </a:lnTo>
                <a:lnTo>
                  <a:pt x="5036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4894326"/>
                </a:lnTo>
                <a:lnTo>
                  <a:pt x="2286" y="4896612"/>
                </a:lnTo>
                <a:lnTo>
                  <a:pt x="4572" y="4896612"/>
                </a:lnTo>
                <a:lnTo>
                  <a:pt x="4572" y="9144"/>
                </a:lnTo>
                <a:lnTo>
                  <a:pt x="9906" y="4572"/>
                </a:lnTo>
                <a:lnTo>
                  <a:pt x="9905" y="9144"/>
                </a:lnTo>
                <a:lnTo>
                  <a:pt x="5029200" y="9143"/>
                </a:lnTo>
                <a:lnTo>
                  <a:pt x="5029200" y="4571"/>
                </a:lnTo>
                <a:lnTo>
                  <a:pt x="5033772" y="9143"/>
                </a:lnTo>
                <a:lnTo>
                  <a:pt x="5033772" y="4896612"/>
                </a:lnTo>
                <a:lnTo>
                  <a:pt x="5036820" y="4896612"/>
                </a:lnTo>
                <a:lnTo>
                  <a:pt x="5039106" y="4894326"/>
                </a:lnTo>
                <a:close/>
              </a:path>
              <a:path w="5039359" h="4897120">
                <a:moveTo>
                  <a:pt x="9905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5" y="9144"/>
                </a:lnTo>
                <a:close/>
              </a:path>
              <a:path w="5039359" h="4897120">
                <a:moveTo>
                  <a:pt x="9905" y="4886706"/>
                </a:moveTo>
                <a:lnTo>
                  <a:pt x="9905" y="9144"/>
                </a:lnTo>
                <a:lnTo>
                  <a:pt x="4572" y="9144"/>
                </a:lnTo>
                <a:lnTo>
                  <a:pt x="4572" y="4886706"/>
                </a:lnTo>
                <a:lnTo>
                  <a:pt x="9905" y="4886706"/>
                </a:lnTo>
                <a:close/>
              </a:path>
              <a:path w="5039359" h="4897120">
                <a:moveTo>
                  <a:pt x="5033772" y="4886706"/>
                </a:moveTo>
                <a:lnTo>
                  <a:pt x="4572" y="4886706"/>
                </a:lnTo>
                <a:lnTo>
                  <a:pt x="9906" y="4891278"/>
                </a:lnTo>
                <a:lnTo>
                  <a:pt x="9905" y="4896612"/>
                </a:lnTo>
                <a:lnTo>
                  <a:pt x="5029200" y="4896612"/>
                </a:lnTo>
                <a:lnTo>
                  <a:pt x="5029200" y="4891278"/>
                </a:lnTo>
                <a:lnTo>
                  <a:pt x="5033772" y="4886706"/>
                </a:lnTo>
                <a:close/>
              </a:path>
              <a:path w="5039359" h="4897120">
                <a:moveTo>
                  <a:pt x="9905" y="4896612"/>
                </a:moveTo>
                <a:lnTo>
                  <a:pt x="9906" y="4891278"/>
                </a:lnTo>
                <a:lnTo>
                  <a:pt x="4572" y="4886706"/>
                </a:lnTo>
                <a:lnTo>
                  <a:pt x="4572" y="4896612"/>
                </a:lnTo>
                <a:lnTo>
                  <a:pt x="9905" y="4896612"/>
                </a:lnTo>
                <a:close/>
              </a:path>
              <a:path w="5039359" h="4897120">
                <a:moveTo>
                  <a:pt x="5033772" y="9143"/>
                </a:moveTo>
                <a:lnTo>
                  <a:pt x="5029200" y="4571"/>
                </a:lnTo>
                <a:lnTo>
                  <a:pt x="5029200" y="9143"/>
                </a:lnTo>
                <a:lnTo>
                  <a:pt x="5033772" y="9143"/>
                </a:lnTo>
                <a:close/>
              </a:path>
              <a:path w="5039359" h="4897120">
                <a:moveTo>
                  <a:pt x="5033772" y="4886706"/>
                </a:moveTo>
                <a:lnTo>
                  <a:pt x="5033772" y="9143"/>
                </a:lnTo>
                <a:lnTo>
                  <a:pt x="5029200" y="9143"/>
                </a:lnTo>
                <a:lnTo>
                  <a:pt x="5029200" y="4886706"/>
                </a:lnTo>
                <a:lnTo>
                  <a:pt x="5033772" y="4886706"/>
                </a:lnTo>
                <a:close/>
              </a:path>
              <a:path w="5039359" h="4897120">
                <a:moveTo>
                  <a:pt x="5033772" y="4896612"/>
                </a:moveTo>
                <a:lnTo>
                  <a:pt x="5033772" y="4886706"/>
                </a:lnTo>
                <a:lnTo>
                  <a:pt x="5029200" y="4891278"/>
                </a:lnTo>
                <a:lnTo>
                  <a:pt x="5029200" y="4896612"/>
                </a:lnTo>
                <a:lnTo>
                  <a:pt x="5033772" y="4896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253" y="646938"/>
            <a:ext cx="7696200" cy="741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2425" marR="5080" indent="-34036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Micro-CT images of the mouse femur post-surgery in  the presence and absence of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S. aureus</a:t>
            </a:r>
            <a:r>
              <a:rPr dirty="0" spc="-25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69539" y="6975093"/>
            <a:ext cx="443674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Niska, JA… </a:t>
            </a:r>
            <a:r>
              <a:rPr dirty="0" sz="1400" spc="-15">
                <a:latin typeface="Arial"/>
                <a:cs typeface="Arial"/>
              </a:rPr>
              <a:t>Miller, </a:t>
            </a:r>
            <a:r>
              <a:rPr dirty="0" sz="1400" spc="-5">
                <a:latin typeface="Arial"/>
                <a:cs typeface="Arial"/>
              </a:rPr>
              <a:t>LS. 2012. </a:t>
            </a:r>
            <a:r>
              <a:rPr dirty="0" sz="1400" spc="-5" i="1">
                <a:latin typeface="Arial"/>
                <a:cs typeface="Arial"/>
              </a:rPr>
              <a:t>PLOS ONE </a:t>
            </a:r>
            <a:r>
              <a:rPr dirty="0" sz="1400" spc="-5">
                <a:latin typeface="Arial"/>
                <a:cs typeface="Arial"/>
              </a:rPr>
              <a:t>7(10):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e47397.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600" y="1752600"/>
            <a:ext cx="7239000" cy="5048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72005" y="2029205"/>
            <a:ext cx="3333750" cy="2190750"/>
          </a:xfrm>
          <a:custGeom>
            <a:avLst/>
            <a:gdLst/>
            <a:ahLst/>
            <a:cxnLst/>
            <a:rect l="l" t="t" r="r" b="b"/>
            <a:pathLst>
              <a:path w="3333750" h="2190750">
                <a:moveTo>
                  <a:pt x="3333750" y="2161794"/>
                </a:moveTo>
                <a:lnTo>
                  <a:pt x="3333750" y="28194"/>
                </a:lnTo>
                <a:lnTo>
                  <a:pt x="3331475" y="17359"/>
                </a:lnTo>
                <a:lnTo>
                  <a:pt x="3325272" y="8382"/>
                </a:lnTo>
                <a:lnTo>
                  <a:pt x="3316069" y="2262"/>
                </a:lnTo>
                <a:lnTo>
                  <a:pt x="3304794" y="0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0" y="2161794"/>
                </a:lnTo>
                <a:lnTo>
                  <a:pt x="2262" y="2173069"/>
                </a:lnTo>
                <a:lnTo>
                  <a:pt x="8382" y="2182272"/>
                </a:lnTo>
                <a:lnTo>
                  <a:pt x="17359" y="2188475"/>
                </a:lnTo>
                <a:lnTo>
                  <a:pt x="28194" y="2190750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3276600" y="57150"/>
                </a:lnTo>
                <a:lnTo>
                  <a:pt x="3276600" y="28194"/>
                </a:lnTo>
                <a:lnTo>
                  <a:pt x="3304794" y="57150"/>
                </a:lnTo>
                <a:lnTo>
                  <a:pt x="3304794" y="2190750"/>
                </a:lnTo>
                <a:lnTo>
                  <a:pt x="3316069" y="2188475"/>
                </a:lnTo>
                <a:lnTo>
                  <a:pt x="3325272" y="2182272"/>
                </a:lnTo>
                <a:lnTo>
                  <a:pt x="3331475" y="2173069"/>
                </a:lnTo>
                <a:lnTo>
                  <a:pt x="3333750" y="2161794"/>
                </a:lnTo>
                <a:close/>
              </a:path>
              <a:path w="3333750" h="21907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3333750" h="2190750">
                <a:moveTo>
                  <a:pt x="57150" y="21336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2133600"/>
                </a:lnTo>
                <a:lnTo>
                  <a:pt x="57150" y="2133600"/>
                </a:lnTo>
                <a:close/>
              </a:path>
              <a:path w="3333750" h="2190750">
                <a:moveTo>
                  <a:pt x="3304794" y="2133600"/>
                </a:moveTo>
                <a:lnTo>
                  <a:pt x="28194" y="2133600"/>
                </a:lnTo>
                <a:lnTo>
                  <a:pt x="57150" y="2161794"/>
                </a:lnTo>
                <a:lnTo>
                  <a:pt x="57150" y="2190750"/>
                </a:lnTo>
                <a:lnTo>
                  <a:pt x="3276600" y="2190750"/>
                </a:lnTo>
                <a:lnTo>
                  <a:pt x="3276600" y="2161794"/>
                </a:lnTo>
                <a:lnTo>
                  <a:pt x="3304794" y="2133600"/>
                </a:lnTo>
                <a:close/>
              </a:path>
              <a:path w="3333750" h="2190750">
                <a:moveTo>
                  <a:pt x="57150" y="2190750"/>
                </a:moveTo>
                <a:lnTo>
                  <a:pt x="57150" y="2161794"/>
                </a:lnTo>
                <a:lnTo>
                  <a:pt x="28194" y="2133600"/>
                </a:lnTo>
                <a:lnTo>
                  <a:pt x="28194" y="2190750"/>
                </a:lnTo>
                <a:lnTo>
                  <a:pt x="57150" y="2190750"/>
                </a:lnTo>
                <a:close/>
              </a:path>
              <a:path w="3333750" h="2190750">
                <a:moveTo>
                  <a:pt x="3304794" y="57150"/>
                </a:moveTo>
                <a:lnTo>
                  <a:pt x="3276600" y="28194"/>
                </a:lnTo>
                <a:lnTo>
                  <a:pt x="3276600" y="57150"/>
                </a:lnTo>
                <a:lnTo>
                  <a:pt x="3304794" y="57150"/>
                </a:lnTo>
                <a:close/>
              </a:path>
              <a:path w="3333750" h="2190750">
                <a:moveTo>
                  <a:pt x="3304794" y="2133600"/>
                </a:moveTo>
                <a:lnTo>
                  <a:pt x="3304794" y="57150"/>
                </a:lnTo>
                <a:lnTo>
                  <a:pt x="3276600" y="57150"/>
                </a:lnTo>
                <a:lnTo>
                  <a:pt x="3276600" y="2133600"/>
                </a:lnTo>
                <a:lnTo>
                  <a:pt x="3304794" y="2133600"/>
                </a:lnTo>
                <a:close/>
              </a:path>
              <a:path w="3333750" h="2190750">
                <a:moveTo>
                  <a:pt x="3304794" y="2190750"/>
                </a:moveTo>
                <a:lnTo>
                  <a:pt x="3304794" y="2133600"/>
                </a:lnTo>
                <a:lnTo>
                  <a:pt x="3276600" y="2161794"/>
                </a:lnTo>
                <a:lnTo>
                  <a:pt x="3276600" y="2190750"/>
                </a:lnTo>
                <a:lnTo>
                  <a:pt x="3304794" y="21907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56988" y="2944367"/>
            <a:ext cx="3145155" cy="1002665"/>
          </a:xfrm>
          <a:custGeom>
            <a:avLst/>
            <a:gdLst/>
            <a:ahLst/>
            <a:cxnLst/>
            <a:rect l="l" t="t" r="r" b="b"/>
            <a:pathLst>
              <a:path w="3145154" h="1002664">
                <a:moveTo>
                  <a:pt x="3035603" y="910213"/>
                </a:moveTo>
                <a:lnTo>
                  <a:pt x="2996923" y="869589"/>
                </a:lnTo>
                <a:lnTo>
                  <a:pt x="16001" y="0"/>
                </a:lnTo>
                <a:lnTo>
                  <a:pt x="0" y="54864"/>
                </a:lnTo>
                <a:lnTo>
                  <a:pt x="2979768" y="924116"/>
                </a:lnTo>
                <a:lnTo>
                  <a:pt x="3035603" y="910213"/>
                </a:lnTo>
                <a:close/>
              </a:path>
              <a:path w="3145154" h="1002664">
                <a:moveTo>
                  <a:pt x="3098291" y="954103"/>
                </a:moveTo>
                <a:lnTo>
                  <a:pt x="3098291" y="899159"/>
                </a:lnTo>
                <a:lnTo>
                  <a:pt x="3082290" y="954023"/>
                </a:lnTo>
                <a:lnTo>
                  <a:pt x="2979768" y="924116"/>
                </a:lnTo>
                <a:lnTo>
                  <a:pt x="2890266" y="946403"/>
                </a:lnTo>
                <a:lnTo>
                  <a:pt x="2880086" y="951345"/>
                </a:lnTo>
                <a:lnTo>
                  <a:pt x="2872835" y="959643"/>
                </a:lnTo>
                <a:lnTo>
                  <a:pt x="2869156" y="970085"/>
                </a:lnTo>
                <a:lnTo>
                  <a:pt x="2869691" y="981455"/>
                </a:lnTo>
                <a:lnTo>
                  <a:pt x="2874525" y="991635"/>
                </a:lnTo>
                <a:lnTo>
                  <a:pt x="2882646" y="998886"/>
                </a:lnTo>
                <a:lnTo>
                  <a:pt x="2893052" y="1002565"/>
                </a:lnTo>
                <a:lnTo>
                  <a:pt x="2904744" y="1002029"/>
                </a:lnTo>
                <a:lnTo>
                  <a:pt x="3098291" y="954103"/>
                </a:lnTo>
                <a:close/>
              </a:path>
              <a:path w="3145154" h="1002664">
                <a:moveTo>
                  <a:pt x="3144774" y="942593"/>
                </a:moveTo>
                <a:lnTo>
                  <a:pt x="2974085" y="762761"/>
                </a:lnTo>
                <a:lnTo>
                  <a:pt x="2964882" y="756213"/>
                </a:lnTo>
                <a:lnTo>
                  <a:pt x="2954178" y="753808"/>
                </a:lnTo>
                <a:lnTo>
                  <a:pt x="2943332" y="755689"/>
                </a:lnTo>
                <a:lnTo>
                  <a:pt x="2933700" y="761999"/>
                </a:lnTo>
                <a:lnTo>
                  <a:pt x="2927151" y="771096"/>
                </a:lnTo>
                <a:lnTo>
                  <a:pt x="2924746" y="781621"/>
                </a:lnTo>
                <a:lnTo>
                  <a:pt x="2926627" y="792432"/>
                </a:lnTo>
                <a:lnTo>
                  <a:pt x="2932938" y="802385"/>
                </a:lnTo>
                <a:lnTo>
                  <a:pt x="2996923" y="869589"/>
                </a:lnTo>
                <a:lnTo>
                  <a:pt x="3098291" y="899159"/>
                </a:lnTo>
                <a:lnTo>
                  <a:pt x="3098291" y="954103"/>
                </a:lnTo>
                <a:lnTo>
                  <a:pt x="3144774" y="942593"/>
                </a:lnTo>
                <a:close/>
              </a:path>
              <a:path w="3145154" h="1002664">
                <a:moveTo>
                  <a:pt x="3083052" y="951411"/>
                </a:moveTo>
                <a:lnTo>
                  <a:pt x="3083052" y="898397"/>
                </a:lnTo>
                <a:lnTo>
                  <a:pt x="3069335" y="945641"/>
                </a:lnTo>
                <a:lnTo>
                  <a:pt x="3035603" y="910213"/>
                </a:lnTo>
                <a:lnTo>
                  <a:pt x="2979768" y="924116"/>
                </a:lnTo>
                <a:lnTo>
                  <a:pt x="3082290" y="954023"/>
                </a:lnTo>
                <a:lnTo>
                  <a:pt x="3083052" y="951411"/>
                </a:lnTo>
                <a:close/>
              </a:path>
              <a:path w="3145154" h="1002664">
                <a:moveTo>
                  <a:pt x="3098291" y="899159"/>
                </a:moveTo>
                <a:lnTo>
                  <a:pt x="2996923" y="869589"/>
                </a:lnTo>
                <a:lnTo>
                  <a:pt x="3035603" y="910213"/>
                </a:lnTo>
                <a:lnTo>
                  <a:pt x="3083052" y="898397"/>
                </a:lnTo>
                <a:lnTo>
                  <a:pt x="3083052" y="951411"/>
                </a:lnTo>
                <a:lnTo>
                  <a:pt x="3098291" y="899159"/>
                </a:lnTo>
                <a:close/>
              </a:path>
              <a:path w="3145154" h="1002664">
                <a:moveTo>
                  <a:pt x="3083052" y="898397"/>
                </a:moveTo>
                <a:lnTo>
                  <a:pt x="3035603" y="910213"/>
                </a:lnTo>
                <a:lnTo>
                  <a:pt x="3069335" y="945641"/>
                </a:lnTo>
                <a:lnTo>
                  <a:pt x="3083052" y="8983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73752" y="5229605"/>
            <a:ext cx="2899410" cy="508000"/>
          </a:xfrm>
          <a:custGeom>
            <a:avLst/>
            <a:gdLst/>
            <a:ahLst/>
            <a:cxnLst/>
            <a:rect l="l" t="t" r="r" b="b"/>
            <a:pathLst>
              <a:path w="2899409" h="508000">
                <a:moveTo>
                  <a:pt x="2786757" y="394533"/>
                </a:moveTo>
                <a:lnTo>
                  <a:pt x="2742536" y="360401"/>
                </a:lnTo>
                <a:lnTo>
                  <a:pt x="6858" y="0"/>
                </a:lnTo>
                <a:lnTo>
                  <a:pt x="0" y="57150"/>
                </a:lnTo>
                <a:lnTo>
                  <a:pt x="2734076" y="416703"/>
                </a:lnTo>
                <a:lnTo>
                  <a:pt x="2786757" y="394533"/>
                </a:lnTo>
                <a:close/>
              </a:path>
              <a:path w="2899409" h="508000">
                <a:moveTo>
                  <a:pt x="2846832" y="431276"/>
                </a:moveTo>
                <a:lnTo>
                  <a:pt x="2846832" y="374141"/>
                </a:lnTo>
                <a:lnTo>
                  <a:pt x="2839212" y="430529"/>
                </a:lnTo>
                <a:lnTo>
                  <a:pt x="2734076" y="416703"/>
                </a:lnTo>
                <a:lnTo>
                  <a:pt x="2648712" y="452627"/>
                </a:lnTo>
                <a:lnTo>
                  <a:pt x="2639365" y="458997"/>
                </a:lnTo>
                <a:lnTo>
                  <a:pt x="2633376" y="468153"/>
                </a:lnTo>
                <a:lnTo>
                  <a:pt x="2631245" y="478881"/>
                </a:lnTo>
                <a:lnTo>
                  <a:pt x="2633472" y="489965"/>
                </a:lnTo>
                <a:lnTo>
                  <a:pt x="2639841" y="499312"/>
                </a:lnTo>
                <a:lnTo>
                  <a:pt x="2648997" y="505301"/>
                </a:lnTo>
                <a:lnTo>
                  <a:pt x="2659725" y="507432"/>
                </a:lnTo>
                <a:lnTo>
                  <a:pt x="2670810" y="505205"/>
                </a:lnTo>
                <a:lnTo>
                  <a:pt x="2846832" y="431276"/>
                </a:lnTo>
                <a:close/>
              </a:path>
              <a:path w="2899409" h="508000">
                <a:moveTo>
                  <a:pt x="2899410" y="409193"/>
                </a:moveTo>
                <a:lnTo>
                  <a:pt x="2703576" y="258317"/>
                </a:lnTo>
                <a:lnTo>
                  <a:pt x="2693193" y="253138"/>
                </a:lnTo>
                <a:lnTo>
                  <a:pt x="2682240" y="252317"/>
                </a:lnTo>
                <a:lnTo>
                  <a:pt x="2671857" y="255639"/>
                </a:lnTo>
                <a:lnTo>
                  <a:pt x="2663190" y="262889"/>
                </a:lnTo>
                <a:lnTo>
                  <a:pt x="2658451" y="273272"/>
                </a:lnTo>
                <a:lnTo>
                  <a:pt x="2657856" y="284225"/>
                </a:lnTo>
                <a:lnTo>
                  <a:pt x="2661261" y="294608"/>
                </a:lnTo>
                <a:lnTo>
                  <a:pt x="2668524" y="303275"/>
                </a:lnTo>
                <a:lnTo>
                  <a:pt x="2742536" y="360401"/>
                </a:lnTo>
                <a:lnTo>
                  <a:pt x="2846832" y="374141"/>
                </a:lnTo>
                <a:lnTo>
                  <a:pt x="2846832" y="431276"/>
                </a:lnTo>
                <a:lnTo>
                  <a:pt x="2899410" y="409193"/>
                </a:lnTo>
                <a:close/>
              </a:path>
              <a:path w="2899409" h="508000">
                <a:moveTo>
                  <a:pt x="2831592" y="429527"/>
                </a:moveTo>
                <a:lnTo>
                  <a:pt x="2831592" y="375665"/>
                </a:lnTo>
                <a:lnTo>
                  <a:pt x="2825496" y="424433"/>
                </a:lnTo>
                <a:lnTo>
                  <a:pt x="2786757" y="394533"/>
                </a:lnTo>
                <a:lnTo>
                  <a:pt x="2734076" y="416703"/>
                </a:lnTo>
                <a:lnTo>
                  <a:pt x="2831592" y="429527"/>
                </a:lnTo>
                <a:close/>
              </a:path>
              <a:path w="2899409" h="508000">
                <a:moveTo>
                  <a:pt x="2846832" y="374141"/>
                </a:moveTo>
                <a:lnTo>
                  <a:pt x="2742536" y="360401"/>
                </a:lnTo>
                <a:lnTo>
                  <a:pt x="2786757" y="394533"/>
                </a:lnTo>
                <a:lnTo>
                  <a:pt x="2831592" y="375665"/>
                </a:lnTo>
                <a:lnTo>
                  <a:pt x="2831592" y="429527"/>
                </a:lnTo>
                <a:lnTo>
                  <a:pt x="2839212" y="430529"/>
                </a:lnTo>
                <a:lnTo>
                  <a:pt x="2846832" y="374141"/>
                </a:lnTo>
                <a:close/>
              </a:path>
              <a:path w="2899409" h="508000">
                <a:moveTo>
                  <a:pt x="2831592" y="375665"/>
                </a:moveTo>
                <a:lnTo>
                  <a:pt x="2786757" y="394533"/>
                </a:lnTo>
                <a:lnTo>
                  <a:pt x="2825496" y="424433"/>
                </a:lnTo>
                <a:lnTo>
                  <a:pt x="2831592" y="37566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72005" y="4162805"/>
            <a:ext cx="3333750" cy="2190750"/>
          </a:xfrm>
          <a:custGeom>
            <a:avLst/>
            <a:gdLst/>
            <a:ahLst/>
            <a:cxnLst/>
            <a:rect l="l" t="t" r="r" b="b"/>
            <a:pathLst>
              <a:path w="3333750" h="2190750">
                <a:moveTo>
                  <a:pt x="3333750" y="2161794"/>
                </a:moveTo>
                <a:lnTo>
                  <a:pt x="3333750" y="28194"/>
                </a:lnTo>
                <a:lnTo>
                  <a:pt x="3331475" y="17359"/>
                </a:lnTo>
                <a:lnTo>
                  <a:pt x="3325272" y="8382"/>
                </a:lnTo>
                <a:lnTo>
                  <a:pt x="3316069" y="2262"/>
                </a:lnTo>
                <a:lnTo>
                  <a:pt x="3304794" y="0"/>
                </a:lnTo>
                <a:lnTo>
                  <a:pt x="28194" y="0"/>
                </a:lnTo>
                <a:lnTo>
                  <a:pt x="17359" y="2262"/>
                </a:lnTo>
                <a:lnTo>
                  <a:pt x="8381" y="8382"/>
                </a:lnTo>
                <a:lnTo>
                  <a:pt x="2262" y="17359"/>
                </a:lnTo>
                <a:lnTo>
                  <a:pt x="0" y="28194"/>
                </a:lnTo>
                <a:lnTo>
                  <a:pt x="0" y="2161794"/>
                </a:lnTo>
                <a:lnTo>
                  <a:pt x="2262" y="2173069"/>
                </a:lnTo>
                <a:lnTo>
                  <a:pt x="8382" y="2182272"/>
                </a:lnTo>
                <a:lnTo>
                  <a:pt x="17359" y="2188475"/>
                </a:lnTo>
                <a:lnTo>
                  <a:pt x="28194" y="2190750"/>
                </a:lnTo>
                <a:lnTo>
                  <a:pt x="28194" y="57150"/>
                </a:lnTo>
                <a:lnTo>
                  <a:pt x="57150" y="28194"/>
                </a:lnTo>
                <a:lnTo>
                  <a:pt x="57150" y="57150"/>
                </a:lnTo>
                <a:lnTo>
                  <a:pt x="3276600" y="57150"/>
                </a:lnTo>
                <a:lnTo>
                  <a:pt x="3276600" y="28194"/>
                </a:lnTo>
                <a:lnTo>
                  <a:pt x="3304794" y="57150"/>
                </a:lnTo>
                <a:lnTo>
                  <a:pt x="3304794" y="2190750"/>
                </a:lnTo>
                <a:lnTo>
                  <a:pt x="3316069" y="2188475"/>
                </a:lnTo>
                <a:lnTo>
                  <a:pt x="3325272" y="2182272"/>
                </a:lnTo>
                <a:lnTo>
                  <a:pt x="3331475" y="2173069"/>
                </a:lnTo>
                <a:lnTo>
                  <a:pt x="3333750" y="2161794"/>
                </a:lnTo>
                <a:close/>
              </a:path>
              <a:path w="3333750" h="2190750">
                <a:moveTo>
                  <a:pt x="57150" y="57150"/>
                </a:moveTo>
                <a:lnTo>
                  <a:pt x="57150" y="28194"/>
                </a:lnTo>
                <a:lnTo>
                  <a:pt x="28194" y="57150"/>
                </a:lnTo>
                <a:lnTo>
                  <a:pt x="57150" y="57150"/>
                </a:lnTo>
                <a:close/>
              </a:path>
              <a:path w="3333750" h="2190750">
                <a:moveTo>
                  <a:pt x="57150" y="2133600"/>
                </a:moveTo>
                <a:lnTo>
                  <a:pt x="57150" y="57150"/>
                </a:lnTo>
                <a:lnTo>
                  <a:pt x="28194" y="57150"/>
                </a:lnTo>
                <a:lnTo>
                  <a:pt x="28194" y="2133600"/>
                </a:lnTo>
                <a:lnTo>
                  <a:pt x="57150" y="2133600"/>
                </a:lnTo>
                <a:close/>
              </a:path>
              <a:path w="3333750" h="2190750">
                <a:moveTo>
                  <a:pt x="3304794" y="2133600"/>
                </a:moveTo>
                <a:lnTo>
                  <a:pt x="28194" y="2133600"/>
                </a:lnTo>
                <a:lnTo>
                  <a:pt x="57150" y="2161794"/>
                </a:lnTo>
                <a:lnTo>
                  <a:pt x="57150" y="2190750"/>
                </a:lnTo>
                <a:lnTo>
                  <a:pt x="3276600" y="2190750"/>
                </a:lnTo>
                <a:lnTo>
                  <a:pt x="3276600" y="2161794"/>
                </a:lnTo>
                <a:lnTo>
                  <a:pt x="3304794" y="2133600"/>
                </a:lnTo>
                <a:close/>
              </a:path>
              <a:path w="3333750" h="2190750">
                <a:moveTo>
                  <a:pt x="57150" y="2190750"/>
                </a:moveTo>
                <a:lnTo>
                  <a:pt x="57150" y="2161794"/>
                </a:lnTo>
                <a:lnTo>
                  <a:pt x="28194" y="2133600"/>
                </a:lnTo>
                <a:lnTo>
                  <a:pt x="28194" y="2190750"/>
                </a:lnTo>
                <a:lnTo>
                  <a:pt x="57150" y="2190750"/>
                </a:lnTo>
                <a:close/>
              </a:path>
              <a:path w="3333750" h="2190750">
                <a:moveTo>
                  <a:pt x="3304794" y="57150"/>
                </a:moveTo>
                <a:lnTo>
                  <a:pt x="3276600" y="28194"/>
                </a:lnTo>
                <a:lnTo>
                  <a:pt x="3276600" y="57150"/>
                </a:lnTo>
                <a:lnTo>
                  <a:pt x="3304794" y="57150"/>
                </a:lnTo>
                <a:close/>
              </a:path>
              <a:path w="3333750" h="2190750">
                <a:moveTo>
                  <a:pt x="3304794" y="2133600"/>
                </a:moveTo>
                <a:lnTo>
                  <a:pt x="3304794" y="57150"/>
                </a:lnTo>
                <a:lnTo>
                  <a:pt x="3276600" y="57150"/>
                </a:lnTo>
                <a:lnTo>
                  <a:pt x="3276600" y="2133600"/>
                </a:lnTo>
                <a:lnTo>
                  <a:pt x="3304794" y="2133600"/>
                </a:lnTo>
                <a:close/>
              </a:path>
              <a:path w="3333750" h="2190750">
                <a:moveTo>
                  <a:pt x="3304794" y="2190750"/>
                </a:moveTo>
                <a:lnTo>
                  <a:pt x="3304794" y="2133600"/>
                </a:lnTo>
                <a:lnTo>
                  <a:pt x="3276600" y="2161794"/>
                </a:lnTo>
                <a:lnTo>
                  <a:pt x="3276600" y="2190750"/>
                </a:lnTo>
                <a:lnTo>
                  <a:pt x="3304794" y="219075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253" y="646938"/>
            <a:ext cx="7696200" cy="741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2425" marR="5080" indent="-340360">
              <a:lnSpc>
                <a:spcPct val="100000"/>
              </a:lnSpc>
            </a:pPr>
            <a:r>
              <a:rPr dirty="0" spc="-5">
                <a:solidFill>
                  <a:srgbClr val="0000FF"/>
                </a:solidFill>
              </a:rPr>
              <a:t>Micro-CT images of the mouse femur post-surgery in  the presence and absence of </a:t>
            </a: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S. aureus</a:t>
            </a:r>
            <a:r>
              <a:rPr dirty="0" spc="-25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</a:t>
            </a:r>
          </a:p>
        </p:txBody>
      </p:sp>
      <p:sp>
        <p:nvSpPr>
          <p:cNvPr id="3" name="object 3"/>
          <p:cNvSpPr/>
          <p:nvPr/>
        </p:nvSpPr>
        <p:spPr>
          <a:xfrm>
            <a:off x="2262377" y="1403604"/>
            <a:ext cx="5666232" cy="54803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79039" y="6968997"/>
            <a:ext cx="443674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Niska, JA… </a:t>
            </a:r>
            <a:r>
              <a:rPr dirty="0" sz="1400" spc="-15">
                <a:latin typeface="Arial"/>
                <a:cs typeface="Arial"/>
              </a:rPr>
              <a:t>Miller, </a:t>
            </a:r>
            <a:r>
              <a:rPr dirty="0" sz="1400" spc="-5">
                <a:latin typeface="Arial"/>
                <a:cs typeface="Arial"/>
              </a:rPr>
              <a:t>LS. 2012. </a:t>
            </a:r>
            <a:r>
              <a:rPr dirty="0" sz="1400" spc="-5" i="1">
                <a:latin typeface="Arial"/>
                <a:cs typeface="Arial"/>
              </a:rPr>
              <a:t>PLOS ONE </a:t>
            </a:r>
            <a:r>
              <a:rPr dirty="0" sz="1400" spc="-5">
                <a:latin typeface="Arial"/>
                <a:cs typeface="Arial"/>
              </a:rPr>
              <a:t>7(10):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e47397.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95294" y="4344923"/>
            <a:ext cx="1381760" cy="2365375"/>
          </a:xfrm>
          <a:custGeom>
            <a:avLst/>
            <a:gdLst/>
            <a:ahLst/>
            <a:cxnLst/>
            <a:rect l="l" t="t" r="r" b="b"/>
            <a:pathLst>
              <a:path w="1381760" h="2365375">
                <a:moveTo>
                  <a:pt x="0" y="0"/>
                </a:moveTo>
                <a:lnTo>
                  <a:pt x="0" y="2365248"/>
                </a:lnTo>
                <a:lnTo>
                  <a:pt x="1381506" y="2365248"/>
                </a:lnTo>
                <a:lnTo>
                  <a:pt x="13815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90721" y="4340352"/>
            <a:ext cx="1391920" cy="2375535"/>
          </a:xfrm>
          <a:custGeom>
            <a:avLst/>
            <a:gdLst/>
            <a:ahLst/>
            <a:cxnLst/>
            <a:rect l="l" t="t" r="r" b="b"/>
            <a:pathLst>
              <a:path w="1391920" h="2375534">
                <a:moveTo>
                  <a:pt x="1391412" y="2372868"/>
                </a:moveTo>
                <a:lnTo>
                  <a:pt x="1391412" y="2286"/>
                </a:lnTo>
                <a:lnTo>
                  <a:pt x="1389126" y="0"/>
                </a:lnTo>
                <a:lnTo>
                  <a:pt x="1523" y="0"/>
                </a:lnTo>
                <a:lnTo>
                  <a:pt x="0" y="2286"/>
                </a:lnTo>
                <a:lnTo>
                  <a:pt x="0" y="2372868"/>
                </a:lnTo>
                <a:lnTo>
                  <a:pt x="1524" y="2375154"/>
                </a:lnTo>
                <a:lnTo>
                  <a:pt x="4572" y="2375154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1381506" y="9144"/>
                </a:lnTo>
                <a:lnTo>
                  <a:pt x="1381506" y="4572"/>
                </a:lnTo>
                <a:lnTo>
                  <a:pt x="1386078" y="9144"/>
                </a:lnTo>
                <a:lnTo>
                  <a:pt x="1386078" y="2375154"/>
                </a:lnTo>
                <a:lnTo>
                  <a:pt x="1389126" y="2375154"/>
                </a:lnTo>
                <a:lnTo>
                  <a:pt x="1391412" y="2372868"/>
                </a:lnTo>
                <a:close/>
              </a:path>
              <a:path w="1391920" h="2375534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1391920" h="2375534">
                <a:moveTo>
                  <a:pt x="9144" y="2365248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2365248"/>
                </a:lnTo>
                <a:lnTo>
                  <a:pt x="9144" y="2365248"/>
                </a:lnTo>
                <a:close/>
              </a:path>
              <a:path w="1391920" h="2375534">
                <a:moveTo>
                  <a:pt x="1386078" y="2365248"/>
                </a:moveTo>
                <a:lnTo>
                  <a:pt x="4572" y="2365248"/>
                </a:lnTo>
                <a:lnTo>
                  <a:pt x="9144" y="2369820"/>
                </a:lnTo>
                <a:lnTo>
                  <a:pt x="9144" y="2375154"/>
                </a:lnTo>
                <a:lnTo>
                  <a:pt x="1381506" y="2375154"/>
                </a:lnTo>
                <a:lnTo>
                  <a:pt x="1381506" y="2369820"/>
                </a:lnTo>
                <a:lnTo>
                  <a:pt x="1386078" y="2365248"/>
                </a:lnTo>
                <a:close/>
              </a:path>
              <a:path w="1391920" h="2375534">
                <a:moveTo>
                  <a:pt x="9144" y="2375154"/>
                </a:moveTo>
                <a:lnTo>
                  <a:pt x="9144" y="2369820"/>
                </a:lnTo>
                <a:lnTo>
                  <a:pt x="4572" y="2365248"/>
                </a:lnTo>
                <a:lnTo>
                  <a:pt x="4572" y="2375154"/>
                </a:lnTo>
                <a:lnTo>
                  <a:pt x="9144" y="2375154"/>
                </a:lnTo>
                <a:close/>
              </a:path>
              <a:path w="1391920" h="2375534">
                <a:moveTo>
                  <a:pt x="1386078" y="9144"/>
                </a:moveTo>
                <a:lnTo>
                  <a:pt x="1381506" y="4572"/>
                </a:lnTo>
                <a:lnTo>
                  <a:pt x="1381506" y="9144"/>
                </a:lnTo>
                <a:lnTo>
                  <a:pt x="1386078" y="9144"/>
                </a:lnTo>
                <a:close/>
              </a:path>
              <a:path w="1391920" h="2375534">
                <a:moveTo>
                  <a:pt x="1386078" y="2365248"/>
                </a:moveTo>
                <a:lnTo>
                  <a:pt x="1386078" y="9144"/>
                </a:lnTo>
                <a:lnTo>
                  <a:pt x="1381506" y="9144"/>
                </a:lnTo>
                <a:lnTo>
                  <a:pt x="1381506" y="2365248"/>
                </a:lnTo>
                <a:lnTo>
                  <a:pt x="1386078" y="2365248"/>
                </a:lnTo>
                <a:close/>
              </a:path>
              <a:path w="1391920" h="2375534">
                <a:moveTo>
                  <a:pt x="1386078" y="2375154"/>
                </a:moveTo>
                <a:lnTo>
                  <a:pt x="1386078" y="2365248"/>
                </a:lnTo>
                <a:lnTo>
                  <a:pt x="1381506" y="2369820"/>
                </a:lnTo>
                <a:lnTo>
                  <a:pt x="1381506" y="2375154"/>
                </a:lnTo>
                <a:lnTo>
                  <a:pt x="1386078" y="23751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76800" y="4483608"/>
            <a:ext cx="3238500" cy="2365375"/>
          </a:xfrm>
          <a:custGeom>
            <a:avLst/>
            <a:gdLst/>
            <a:ahLst/>
            <a:cxnLst/>
            <a:rect l="l" t="t" r="r" b="b"/>
            <a:pathLst>
              <a:path w="3238500" h="2365375">
                <a:moveTo>
                  <a:pt x="0" y="0"/>
                </a:moveTo>
                <a:lnTo>
                  <a:pt x="0" y="2365248"/>
                </a:lnTo>
                <a:lnTo>
                  <a:pt x="3238500" y="2365248"/>
                </a:lnTo>
                <a:lnTo>
                  <a:pt x="32385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72228" y="4478273"/>
            <a:ext cx="3248660" cy="2375535"/>
          </a:xfrm>
          <a:custGeom>
            <a:avLst/>
            <a:gdLst/>
            <a:ahLst/>
            <a:cxnLst/>
            <a:rect l="l" t="t" r="r" b="b"/>
            <a:pathLst>
              <a:path w="3248659" h="2375534">
                <a:moveTo>
                  <a:pt x="3248406" y="2372867"/>
                </a:moveTo>
                <a:lnTo>
                  <a:pt x="3248406" y="2286"/>
                </a:lnTo>
                <a:lnTo>
                  <a:pt x="32461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2372868"/>
                </a:lnTo>
                <a:lnTo>
                  <a:pt x="2286" y="2375154"/>
                </a:lnTo>
                <a:lnTo>
                  <a:pt x="4571" y="2375154"/>
                </a:lnTo>
                <a:lnTo>
                  <a:pt x="4572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3238500" y="9906"/>
                </a:lnTo>
                <a:lnTo>
                  <a:pt x="3238500" y="5334"/>
                </a:lnTo>
                <a:lnTo>
                  <a:pt x="3243072" y="9906"/>
                </a:lnTo>
                <a:lnTo>
                  <a:pt x="3243072" y="2375154"/>
                </a:lnTo>
                <a:lnTo>
                  <a:pt x="3246120" y="2375154"/>
                </a:lnTo>
                <a:lnTo>
                  <a:pt x="3248406" y="2372867"/>
                </a:lnTo>
                <a:close/>
              </a:path>
              <a:path w="3248659" h="2375534">
                <a:moveTo>
                  <a:pt x="9906" y="9906"/>
                </a:moveTo>
                <a:lnTo>
                  <a:pt x="9906" y="5334"/>
                </a:lnTo>
                <a:lnTo>
                  <a:pt x="4572" y="9906"/>
                </a:lnTo>
                <a:lnTo>
                  <a:pt x="9906" y="9906"/>
                </a:lnTo>
                <a:close/>
              </a:path>
              <a:path w="3248659" h="2375534">
                <a:moveTo>
                  <a:pt x="9906" y="2365248"/>
                </a:moveTo>
                <a:lnTo>
                  <a:pt x="9906" y="9906"/>
                </a:lnTo>
                <a:lnTo>
                  <a:pt x="4572" y="9906"/>
                </a:lnTo>
                <a:lnTo>
                  <a:pt x="4572" y="2365248"/>
                </a:lnTo>
                <a:lnTo>
                  <a:pt x="9906" y="2365248"/>
                </a:lnTo>
                <a:close/>
              </a:path>
              <a:path w="3248659" h="2375534">
                <a:moveTo>
                  <a:pt x="3243072" y="2365247"/>
                </a:moveTo>
                <a:lnTo>
                  <a:pt x="4572" y="2365248"/>
                </a:lnTo>
                <a:lnTo>
                  <a:pt x="9906" y="2370582"/>
                </a:lnTo>
                <a:lnTo>
                  <a:pt x="9905" y="2375154"/>
                </a:lnTo>
                <a:lnTo>
                  <a:pt x="3238500" y="2375154"/>
                </a:lnTo>
                <a:lnTo>
                  <a:pt x="3238500" y="2370582"/>
                </a:lnTo>
                <a:lnTo>
                  <a:pt x="3243072" y="2365247"/>
                </a:lnTo>
                <a:close/>
              </a:path>
              <a:path w="3248659" h="2375534">
                <a:moveTo>
                  <a:pt x="9905" y="2375154"/>
                </a:moveTo>
                <a:lnTo>
                  <a:pt x="9906" y="2370582"/>
                </a:lnTo>
                <a:lnTo>
                  <a:pt x="4572" y="2365248"/>
                </a:lnTo>
                <a:lnTo>
                  <a:pt x="4571" y="2375154"/>
                </a:lnTo>
                <a:lnTo>
                  <a:pt x="9905" y="2375154"/>
                </a:lnTo>
                <a:close/>
              </a:path>
              <a:path w="3248659" h="2375534">
                <a:moveTo>
                  <a:pt x="3243072" y="9906"/>
                </a:moveTo>
                <a:lnTo>
                  <a:pt x="3238500" y="5334"/>
                </a:lnTo>
                <a:lnTo>
                  <a:pt x="3238500" y="9906"/>
                </a:lnTo>
                <a:lnTo>
                  <a:pt x="3243072" y="9906"/>
                </a:lnTo>
                <a:close/>
              </a:path>
              <a:path w="3248659" h="2375534">
                <a:moveTo>
                  <a:pt x="3243072" y="2365247"/>
                </a:moveTo>
                <a:lnTo>
                  <a:pt x="3243072" y="9906"/>
                </a:lnTo>
                <a:lnTo>
                  <a:pt x="3238500" y="9906"/>
                </a:lnTo>
                <a:lnTo>
                  <a:pt x="3238500" y="2365247"/>
                </a:lnTo>
                <a:lnTo>
                  <a:pt x="3243072" y="2365247"/>
                </a:lnTo>
                <a:close/>
              </a:path>
              <a:path w="3248659" h="2375534">
                <a:moveTo>
                  <a:pt x="3243072" y="2375154"/>
                </a:moveTo>
                <a:lnTo>
                  <a:pt x="3243072" y="2365247"/>
                </a:lnTo>
                <a:lnTo>
                  <a:pt x="3238500" y="2370582"/>
                </a:lnTo>
                <a:lnTo>
                  <a:pt x="3238500" y="2375154"/>
                </a:lnTo>
                <a:lnTo>
                  <a:pt x="3243072" y="23751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91283" y="1703070"/>
            <a:ext cx="1600200" cy="1996439"/>
          </a:xfrm>
          <a:custGeom>
            <a:avLst/>
            <a:gdLst/>
            <a:ahLst/>
            <a:cxnLst/>
            <a:rect l="l" t="t" r="r" b="b"/>
            <a:pathLst>
              <a:path w="1600200" h="1996439">
                <a:moveTo>
                  <a:pt x="0" y="0"/>
                </a:moveTo>
                <a:lnTo>
                  <a:pt x="0" y="1996439"/>
                </a:lnTo>
                <a:lnTo>
                  <a:pt x="1600199" y="1996439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85950" y="1698498"/>
            <a:ext cx="1610360" cy="2005964"/>
          </a:xfrm>
          <a:custGeom>
            <a:avLst/>
            <a:gdLst/>
            <a:ahLst/>
            <a:cxnLst/>
            <a:rect l="l" t="t" r="r" b="b"/>
            <a:pathLst>
              <a:path w="1610360" h="2005964">
                <a:moveTo>
                  <a:pt x="1610106" y="2004060"/>
                </a:moveTo>
                <a:lnTo>
                  <a:pt x="1610106" y="2286"/>
                </a:lnTo>
                <a:lnTo>
                  <a:pt x="1607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2004060"/>
                </a:lnTo>
                <a:lnTo>
                  <a:pt x="2286" y="2005584"/>
                </a:lnTo>
                <a:lnTo>
                  <a:pt x="5333" y="2005584"/>
                </a:lnTo>
                <a:lnTo>
                  <a:pt x="5334" y="9144"/>
                </a:lnTo>
                <a:lnTo>
                  <a:pt x="9906" y="4572"/>
                </a:lnTo>
                <a:lnTo>
                  <a:pt x="9905" y="9144"/>
                </a:lnTo>
                <a:lnTo>
                  <a:pt x="1600200" y="9144"/>
                </a:lnTo>
                <a:lnTo>
                  <a:pt x="1600200" y="4572"/>
                </a:lnTo>
                <a:lnTo>
                  <a:pt x="1605534" y="9144"/>
                </a:lnTo>
                <a:lnTo>
                  <a:pt x="1605534" y="2005584"/>
                </a:lnTo>
                <a:lnTo>
                  <a:pt x="1607820" y="2005584"/>
                </a:lnTo>
                <a:lnTo>
                  <a:pt x="1610106" y="2004060"/>
                </a:lnTo>
                <a:close/>
              </a:path>
              <a:path w="1610360" h="2005964">
                <a:moveTo>
                  <a:pt x="9905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5" y="9144"/>
                </a:lnTo>
                <a:close/>
              </a:path>
              <a:path w="1610360" h="2005964">
                <a:moveTo>
                  <a:pt x="9905" y="1996440"/>
                </a:moveTo>
                <a:lnTo>
                  <a:pt x="9905" y="9144"/>
                </a:lnTo>
                <a:lnTo>
                  <a:pt x="5334" y="9144"/>
                </a:lnTo>
                <a:lnTo>
                  <a:pt x="5334" y="1996440"/>
                </a:lnTo>
                <a:lnTo>
                  <a:pt x="9905" y="1996440"/>
                </a:lnTo>
                <a:close/>
              </a:path>
              <a:path w="1610360" h="2005964">
                <a:moveTo>
                  <a:pt x="1605534" y="1996440"/>
                </a:moveTo>
                <a:lnTo>
                  <a:pt x="5334" y="1996440"/>
                </a:lnTo>
                <a:lnTo>
                  <a:pt x="9906" y="2001012"/>
                </a:lnTo>
                <a:lnTo>
                  <a:pt x="9905" y="2005584"/>
                </a:lnTo>
                <a:lnTo>
                  <a:pt x="1600200" y="2005584"/>
                </a:lnTo>
                <a:lnTo>
                  <a:pt x="1600200" y="2001012"/>
                </a:lnTo>
                <a:lnTo>
                  <a:pt x="1605534" y="1996440"/>
                </a:lnTo>
                <a:close/>
              </a:path>
              <a:path w="1610360" h="2005964">
                <a:moveTo>
                  <a:pt x="9905" y="2005584"/>
                </a:moveTo>
                <a:lnTo>
                  <a:pt x="9906" y="2001012"/>
                </a:lnTo>
                <a:lnTo>
                  <a:pt x="5334" y="1996440"/>
                </a:lnTo>
                <a:lnTo>
                  <a:pt x="5333" y="2005584"/>
                </a:lnTo>
                <a:lnTo>
                  <a:pt x="9905" y="2005584"/>
                </a:lnTo>
                <a:close/>
              </a:path>
              <a:path w="1610360" h="2005964">
                <a:moveTo>
                  <a:pt x="1605534" y="9144"/>
                </a:moveTo>
                <a:lnTo>
                  <a:pt x="1600200" y="4572"/>
                </a:lnTo>
                <a:lnTo>
                  <a:pt x="1600200" y="9144"/>
                </a:lnTo>
                <a:lnTo>
                  <a:pt x="1605534" y="9144"/>
                </a:lnTo>
                <a:close/>
              </a:path>
              <a:path w="1610360" h="2005964">
                <a:moveTo>
                  <a:pt x="1605534" y="1996440"/>
                </a:moveTo>
                <a:lnTo>
                  <a:pt x="1605534" y="9144"/>
                </a:lnTo>
                <a:lnTo>
                  <a:pt x="1600200" y="9144"/>
                </a:lnTo>
                <a:lnTo>
                  <a:pt x="1600200" y="1996440"/>
                </a:lnTo>
                <a:lnTo>
                  <a:pt x="1605534" y="1996440"/>
                </a:lnTo>
                <a:close/>
              </a:path>
              <a:path w="1610360" h="2005964">
                <a:moveTo>
                  <a:pt x="1605534" y="2005584"/>
                </a:moveTo>
                <a:lnTo>
                  <a:pt x="1605534" y="1996440"/>
                </a:lnTo>
                <a:lnTo>
                  <a:pt x="1600200" y="2001012"/>
                </a:lnTo>
                <a:lnTo>
                  <a:pt x="1600200" y="2005584"/>
                </a:lnTo>
                <a:lnTo>
                  <a:pt x="1605534" y="2005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246376" y="3699509"/>
            <a:ext cx="1600200" cy="365760"/>
          </a:xfrm>
          <a:custGeom>
            <a:avLst/>
            <a:gdLst/>
            <a:ahLst/>
            <a:cxnLst/>
            <a:rect l="l" t="t" r="r" b="b"/>
            <a:pathLst>
              <a:path w="1600200" h="365760">
                <a:moveTo>
                  <a:pt x="0" y="0"/>
                </a:moveTo>
                <a:lnTo>
                  <a:pt x="0" y="365760"/>
                </a:lnTo>
                <a:lnTo>
                  <a:pt x="1600199" y="365760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41804" y="3694938"/>
            <a:ext cx="1609725" cy="375285"/>
          </a:xfrm>
          <a:custGeom>
            <a:avLst/>
            <a:gdLst/>
            <a:ahLst/>
            <a:cxnLst/>
            <a:rect l="l" t="t" r="r" b="b"/>
            <a:pathLst>
              <a:path w="1609725" h="375285">
                <a:moveTo>
                  <a:pt x="1609344" y="372618"/>
                </a:moveTo>
                <a:lnTo>
                  <a:pt x="1609344" y="2286"/>
                </a:lnTo>
                <a:lnTo>
                  <a:pt x="1607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372618"/>
                </a:lnTo>
                <a:lnTo>
                  <a:pt x="2286" y="374904"/>
                </a:lnTo>
                <a:lnTo>
                  <a:pt x="4572" y="374904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1600200" y="9144"/>
                </a:lnTo>
                <a:lnTo>
                  <a:pt x="1600200" y="4572"/>
                </a:lnTo>
                <a:lnTo>
                  <a:pt x="1604772" y="9144"/>
                </a:lnTo>
                <a:lnTo>
                  <a:pt x="1604772" y="374904"/>
                </a:lnTo>
                <a:lnTo>
                  <a:pt x="1607820" y="374904"/>
                </a:lnTo>
                <a:lnTo>
                  <a:pt x="1609344" y="372618"/>
                </a:lnTo>
                <a:close/>
              </a:path>
              <a:path w="1609725" h="375285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1609725" h="375285">
                <a:moveTo>
                  <a:pt x="9144" y="365760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365760"/>
                </a:lnTo>
                <a:lnTo>
                  <a:pt x="9144" y="365760"/>
                </a:lnTo>
                <a:close/>
              </a:path>
              <a:path w="1609725" h="375285">
                <a:moveTo>
                  <a:pt x="1604772" y="365760"/>
                </a:moveTo>
                <a:lnTo>
                  <a:pt x="4572" y="365760"/>
                </a:lnTo>
                <a:lnTo>
                  <a:pt x="9144" y="370332"/>
                </a:lnTo>
                <a:lnTo>
                  <a:pt x="9144" y="374904"/>
                </a:lnTo>
                <a:lnTo>
                  <a:pt x="1600200" y="374904"/>
                </a:lnTo>
                <a:lnTo>
                  <a:pt x="1600200" y="370332"/>
                </a:lnTo>
                <a:lnTo>
                  <a:pt x="1604772" y="365760"/>
                </a:lnTo>
                <a:close/>
              </a:path>
              <a:path w="1609725" h="375285">
                <a:moveTo>
                  <a:pt x="9144" y="374904"/>
                </a:moveTo>
                <a:lnTo>
                  <a:pt x="9144" y="370332"/>
                </a:lnTo>
                <a:lnTo>
                  <a:pt x="4572" y="365760"/>
                </a:lnTo>
                <a:lnTo>
                  <a:pt x="4572" y="374904"/>
                </a:lnTo>
                <a:lnTo>
                  <a:pt x="9144" y="374904"/>
                </a:lnTo>
                <a:close/>
              </a:path>
              <a:path w="1609725" h="375285">
                <a:moveTo>
                  <a:pt x="1604772" y="9144"/>
                </a:moveTo>
                <a:lnTo>
                  <a:pt x="1600200" y="4572"/>
                </a:lnTo>
                <a:lnTo>
                  <a:pt x="1600200" y="9144"/>
                </a:lnTo>
                <a:lnTo>
                  <a:pt x="1604772" y="9144"/>
                </a:lnTo>
                <a:close/>
              </a:path>
              <a:path w="1609725" h="375285">
                <a:moveTo>
                  <a:pt x="1604772" y="365760"/>
                </a:moveTo>
                <a:lnTo>
                  <a:pt x="1604772" y="9144"/>
                </a:lnTo>
                <a:lnTo>
                  <a:pt x="1600200" y="9144"/>
                </a:lnTo>
                <a:lnTo>
                  <a:pt x="1600200" y="365760"/>
                </a:lnTo>
                <a:lnTo>
                  <a:pt x="1604772" y="365760"/>
                </a:lnTo>
                <a:close/>
              </a:path>
              <a:path w="1609725" h="375285">
                <a:moveTo>
                  <a:pt x="1604772" y="374904"/>
                </a:moveTo>
                <a:lnTo>
                  <a:pt x="1604772" y="365760"/>
                </a:lnTo>
                <a:lnTo>
                  <a:pt x="1600200" y="370332"/>
                </a:lnTo>
                <a:lnTo>
                  <a:pt x="1600200" y="374904"/>
                </a:lnTo>
                <a:lnTo>
                  <a:pt x="1604772" y="3749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68829" y="1966722"/>
            <a:ext cx="1426845" cy="1945005"/>
          </a:xfrm>
          <a:custGeom>
            <a:avLst/>
            <a:gdLst/>
            <a:ahLst/>
            <a:cxnLst/>
            <a:rect l="l" t="t" r="r" b="b"/>
            <a:pathLst>
              <a:path w="1426845" h="1945004">
                <a:moveTo>
                  <a:pt x="0" y="0"/>
                </a:moveTo>
                <a:lnTo>
                  <a:pt x="0" y="1944624"/>
                </a:lnTo>
                <a:lnTo>
                  <a:pt x="1426464" y="1944624"/>
                </a:lnTo>
                <a:lnTo>
                  <a:pt x="142646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064257" y="1962150"/>
            <a:ext cx="1435735" cy="1953895"/>
          </a:xfrm>
          <a:custGeom>
            <a:avLst/>
            <a:gdLst/>
            <a:ahLst/>
            <a:cxnLst/>
            <a:rect l="l" t="t" r="r" b="b"/>
            <a:pathLst>
              <a:path w="1435735" h="1953895">
                <a:moveTo>
                  <a:pt x="1435608" y="1951482"/>
                </a:moveTo>
                <a:lnTo>
                  <a:pt x="1435608" y="1524"/>
                </a:lnTo>
                <a:lnTo>
                  <a:pt x="1433322" y="0"/>
                </a:lnTo>
                <a:lnTo>
                  <a:pt x="1523" y="0"/>
                </a:lnTo>
                <a:lnTo>
                  <a:pt x="0" y="1524"/>
                </a:lnTo>
                <a:lnTo>
                  <a:pt x="0" y="1951482"/>
                </a:lnTo>
                <a:lnTo>
                  <a:pt x="1524" y="1953768"/>
                </a:lnTo>
                <a:lnTo>
                  <a:pt x="4572" y="1953768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1426464" y="9144"/>
                </a:lnTo>
                <a:lnTo>
                  <a:pt x="1426464" y="4572"/>
                </a:lnTo>
                <a:lnTo>
                  <a:pt x="1431036" y="9144"/>
                </a:lnTo>
                <a:lnTo>
                  <a:pt x="1431036" y="1953768"/>
                </a:lnTo>
                <a:lnTo>
                  <a:pt x="1433322" y="1953768"/>
                </a:lnTo>
                <a:lnTo>
                  <a:pt x="1435608" y="1951482"/>
                </a:lnTo>
                <a:close/>
              </a:path>
              <a:path w="1435735" h="1953895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1435735" h="1953895">
                <a:moveTo>
                  <a:pt x="9144" y="1944624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1944624"/>
                </a:lnTo>
                <a:lnTo>
                  <a:pt x="9144" y="1944624"/>
                </a:lnTo>
                <a:close/>
              </a:path>
              <a:path w="1435735" h="1953895">
                <a:moveTo>
                  <a:pt x="1431036" y="1944624"/>
                </a:moveTo>
                <a:lnTo>
                  <a:pt x="4572" y="1944624"/>
                </a:lnTo>
                <a:lnTo>
                  <a:pt x="9144" y="1949196"/>
                </a:lnTo>
                <a:lnTo>
                  <a:pt x="9144" y="1953768"/>
                </a:lnTo>
                <a:lnTo>
                  <a:pt x="1426464" y="1953768"/>
                </a:lnTo>
                <a:lnTo>
                  <a:pt x="1426464" y="1949196"/>
                </a:lnTo>
                <a:lnTo>
                  <a:pt x="1431036" y="1944624"/>
                </a:lnTo>
                <a:close/>
              </a:path>
              <a:path w="1435735" h="1953895">
                <a:moveTo>
                  <a:pt x="9144" y="1953768"/>
                </a:moveTo>
                <a:lnTo>
                  <a:pt x="9144" y="1949196"/>
                </a:lnTo>
                <a:lnTo>
                  <a:pt x="4572" y="1944624"/>
                </a:lnTo>
                <a:lnTo>
                  <a:pt x="4572" y="1953768"/>
                </a:lnTo>
                <a:lnTo>
                  <a:pt x="9144" y="1953768"/>
                </a:lnTo>
                <a:close/>
              </a:path>
              <a:path w="1435735" h="1953895">
                <a:moveTo>
                  <a:pt x="1431036" y="9144"/>
                </a:moveTo>
                <a:lnTo>
                  <a:pt x="1426464" y="4572"/>
                </a:lnTo>
                <a:lnTo>
                  <a:pt x="1426464" y="9144"/>
                </a:lnTo>
                <a:lnTo>
                  <a:pt x="1431036" y="9144"/>
                </a:lnTo>
                <a:close/>
              </a:path>
              <a:path w="1435735" h="1953895">
                <a:moveTo>
                  <a:pt x="1431036" y="1944624"/>
                </a:moveTo>
                <a:lnTo>
                  <a:pt x="1431036" y="9144"/>
                </a:lnTo>
                <a:lnTo>
                  <a:pt x="1426464" y="9144"/>
                </a:lnTo>
                <a:lnTo>
                  <a:pt x="1426464" y="1944624"/>
                </a:lnTo>
                <a:lnTo>
                  <a:pt x="1431036" y="1944624"/>
                </a:lnTo>
                <a:close/>
              </a:path>
              <a:path w="1435735" h="1953895">
                <a:moveTo>
                  <a:pt x="1431036" y="1953768"/>
                </a:moveTo>
                <a:lnTo>
                  <a:pt x="1431036" y="1944624"/>
                </a:lnTo>
                <a:lnTo>
                  <a:pt x="1426464" y="1949196"/>
                </a:lnTo>
                <a:lnTo>
                  <a:pt x="1426464" y="1953768"/>
                </a:lnTo>
                <a:lnTo>
                  <a:pt x="1431036" y="19537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423922" y="3911346"/>
            <a:ext cx="1600200" cy="154305"/>
          </a:xfrm>
          <a:custGeom>
            <a:avLst/>
            <a:gdLst/>
            <a:ahLst/>
            <a:cxnLst/>
            <a:rect l="l" t="t" r="r" b="b"/>
            <a:pathLst>
              <a:path w="1600200" h="154304">
                <a:moveTo>
                  <a:pt x="0" y="0"/>
                </a:moveTo>
                <a:lnTo>
                  <a:pt x="0" y="153924"/>
                </a:lnTo>
                <a:lnTo>
                  <a:pt x="1600199" y="153924"/>
                </a:lnTo>
                <a:lnTo>
                  <a:pt x="16001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19350" y="3906773"/>
            <a:ext cx="1610360" cy="163195"/>
          </a:xfrm>
          <a:custGeom>
            <a:avLst/>
            <a:gdLst/>
            <a:ahLst/>
            <a:cxnLst/>
            <a:rect l="l" t="t" r="r" b="b"/>
            <a:pathLst>
              <a:path w="1610360" h="163195">
                <a:moveTo>
                  <a:pt x="1610106" y="160782"/>
                </a:moveTo>
                <a:lnTo>
                  <a:pt x="1610106" y="1524"/>
                </a:lnTo>
                <a:lnTo>
                  <a:pt x="1607820" y="0"/>
                </a:lnTo>
                <a:lnTo>
                  <a:pt x="2285" y="0"/>
                </a:lnTo>
                <a:lnTo>
                  <a:pt x="0" y="1524"/>
                </a:lnTo>
                <a:lnTo>
                  <a:pt x="0" y="160782"/>
                </a:lnTo>
                <a:lnTo>
                  <a:pt x="2286" y="163068"/>
                </a:lnTo>
                <a:lnTo>
                  <a:pt x="4572" y="163068"/>
                </a:lnTo>
                <a:lnTo>
                  <a:pt x="4572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1600200" y="9144"/>
                </a:lnTo>
                <a:lnTo>
                  <a:pt x="1600200" y="4572"/>
                </a:lnTo>
                <a:lnTo>
                  <a:pt x="1604772" y="9144"/>
                </a:lnTo>
                <a:lnTo>
                  <a:pt x="1604772" y="163068"/>
                </a:lnTo>
                <a:lnTo>
                  <a:pt x="1607820" y="163068"/>
                </a:lnTo>
                <a:lnTo>
                  <a:pt x="1610106" y="160782"/>
                </a:lnTo>
                <a:close/>
              </a:path>
              <a:path w="1610360" h="163195">
                <a:moveTo>
                  <a:pt x="9906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6" y="9144"/>
                </a:lnTo>
                <a:close/>
              </a:path>
              <a:path w="1610360" h="163195">
                <a:moveTo>
                  <a:pt x="9906" y="153924"/>
                </a:moveTo>
                <a:lnTo>
                  <a:pt x="9906" y="9144"/>
                </a:lnTo>
                <a:lnTo>
                  <a:pt x="4572" y="9144"/>
                </a:lnTo>
                <a:lnTo>
                  <a:pt x="4572" y="153924"/>
                </a:lnTo>
                <a:lnTo>
                  <a:pt x="9906" y="153924"/>
                </a:lnTo>
                <a:close/>
              </a:path>
              <a:path w="1610360" h="163195">
                <a:moveTo>
                  <a:pt x="1604772" y="153924"/>
                </a:moveTo>
                <a:lnTo>
                  <a:pt x="4572" y="153924"/>
                </a:lnTo>
                <a:lnTo>
                  <a:pt x="9906" y="158496"/>
                </a:lnTo>
                <a:lnTo>
                  <a:pt x="9906" y="163068"/>
                </a:lnTo>
                <a:lnTo>
                  <a:pt x="1600200" y="163068"/>
                </a:lnTo>
                <a:lnTo>
                  <a:pt x="1600200" y="158496"/>
                </a:lnTo>
                <a:lnTo>
                  <a:pt x="1604772" y="153924"/>
                </a:lnTo>
                <a:close/>
              </a:path>
              <a:path w="1610360" h="163195">
                <a:moveTo>
                  <a:pt x="9906" y="163068"/>
                </a:moveTo>
                <a:lnTo>
                  <a:pt x="9906" y="158496"/>
                </a:lnTo>
                <a:lnTo>
                  <a:pt x="4572" y="153924"/>
                </a:lnTo>
                <a:lnTo>
                  <a:pt x="4572" y="163068"/>
                </a:lnTo>
                <a:lnTo>
                  <a:pt x="9906" y="163068"/>
                </a:lnTo>
                <a:close/>
              </a:path>
              <a:path w="1610360" h="163195">
                <a:moveTo>
                  <a:pt x="1604772" y="9144"/>
                </a:moveTo>
                <a:lnTo>
                  <a:pt x="1600200" y="4572"/>
                </a:lnTo>
                <a:lnTo>
                  <a:pt x="1600200" y="9144"/>
                </a:lnTo>
                <a:lnTo>
                  <a:pt x="1604772" y="9144"/>
                </a:lnTo>
                <a:close/>
              </a:path>
              <a:path w="1610360" h="163195">
                <a:moveTo>
                  <a:pt x="1604772" y="153924"/>
                </a:moveTo>
                <a:lnTo>
                  <a:pt x="1604772" y="9144"/>
                </a:lnTo>
                <a:lnTo>
                  <a:pt x="1600200" y="9144"/>
                </a:lnTo>
                <a:lnTo>
                  <a:pt x="1600200" y="153924"/>
                </a:lnTo>
                <a:lnTo>
                  <a:pt x="1604772" y="153924"/>
                </a:lnTo>
                <a:close/>
              </a:path>
              <a:path w="1610360" h="163195">
                <a:moveTo>
                  <a:pt x="1604772" y="163068"/>
                </a:moveTo>
                <a:lnTo>
                  <a:pt x="1604772" y="153924"/>
                </a:lnTo>
                <a:lnTo>
                  <a:pt x="1600200" y="158496"/>
                </a:lnTo>
                <a:lnTo>
                  <a:pt x="1600200" y="163068"/>
                </a:lnTo>
                <a:lnTo>
                  <a:pt x="1604772" y="1630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21229" y="1440941"/>
            <a:ext cx="1965325" cy="262255"/>
          </a:xfrm>
          <a:custGeom>
            <a:avLst/>
            <a:gdLst/>
            <a:ahLst/>
            <a:cxnLst/>
            <a:rect l="l" t="t" r="r" b="b"/>
            <a:pathLst>
              <a:path w="1965325" h="262255">
                <a:moveTo>
                  <a:pt x="0" y="0"/>
                </a:moveTo>
                <a:lnTo>
                  <a:pt x="0" y="262128"/>
                </a:lnTo>
                <a:lnTo>
                  <a:pt x="1965197" y="262127"/>
                </a:lnTo>
                <a:lnTo>
                  <a:pt x="1965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16657" y="1436369"/>
            <a:ext cx="1974850" cy="271780"/>
          </a:xfrm>
          <a:custGeom>
            <a:avLst/>
            <a:gdLst/>
            <a:ahLst/>
            <a:cxnLst/>
            <a:rect l="l" t="t" r="r" b="b"/>
            <a:pathLst>
              <a:path w="1974850" h="271780">
                <a:moveTo>
                  <a:pt x="1974342" y="268986"/>
                </a:moveTo>
                <a:lnTo>
                  <a:pt x="1974342" y="2286"/>
                </a:lnTo>
                <a:lnTo>
                  <a:pt x="1972056" y="0"/>
                </a:lnTo>
                <a:lnTo>
                  <a:pt x="1523" y="0"/>
                </a:lnTo>
                <a:lnTo>
                  <a:pt x="0" y="2286"/>
                </a:lnTo>
                <a:lnTo>
                  <a:pt x="0" y="268986"/>
                </a:lnTo>
                <a:lnTo>
                  <a:pt x="1524" y="271272"/>
                </a:lnTo>
                <a:lnTo>
                  <a:pt x="4572" y="271272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1964436" y="9144"/>
                </a:lnTo>
                <a:lnTo>
                  <a:pt x="1964436" y="4572"/>
                </a:lnTo>
                <a:lnTo>
                  <a:pt x="1969770" y="9144"/>
                </a:lnTo>
                <a:lnTo>
                  <a:pt x="1969770" y="271272"/>
                </a:lnTo>
                <a:lnTo>
                  <a:pt x="1972056" y="271272"/>
                </a:lnTo>
                <a:lnTo>
                  <a:pt x="1974342" y="268986"/>
                </a:lnTo>
                <a:close/>
              </a:path>
              <a:path w="1974850" h="271780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1974850" h="271780">
                <a:moveTo>
                  <a:pt x="9144" y="262128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262128"/>
                </a:lnTo>
                <a:lnTo>
                  <a:pt x="9144" y="262128"/>
                </a:lnTo>
                <a:close/>
              </a:path>
              <a:path w="1974850" h="271780">
                <a:moveTo>
                  <a:pt x="1969770" y="262128"/>
                </a:moveTo>
                <a:lnTo>
                  <a:pt x="4572" y="262128"/>
                </a:lnTo>
                <a:lnTo>
                  <a:pt x="9144" y="266700"/>
                </a:lnTo>
                <a:lnTo>
                  <a:pt x="9144" y="271272"/>
                </a:lnTo>
                <a:lnTo>
                  <a:pt x="1964436" y="271272"/>
                </a:lnTo>
                <a:lnTo>
                  <a:pt x="1964436" y="266700"/>
                </a:lnTo>
                <a:lnTo>
                  <a:pt x="1969770" y="262128"/>
                </a:lnTo>
                <a:close/>
              </a:path>
              <a:path w="1974850" h="271780">
                <a:moveTo>
                  <a:pt x="9144" y="271272"/>
                </a:moveTo>
                <a:lnTo>
                  <a:pt x="9144" y="266700"/>
                </a:lnTo>
                <a:lnTo>
                  <a:pt x="4572" y="262128"/>
                </a:lnTo>
                <a:lnTo>
                  <a:pt x="4572" y="271272"/>
                </a:lnTo>
                <a:lnTo>
                  <a:pt x="9144" y="271272"/>
                </a:lnTo>
                <a:close/>
              </a:path>
              <a:path w="1974850" h="271780">
                <a:moveTo>
                  <a:pt x="1969770" y="9144"/>
                </a:moveTo>
                <a:lnTo>
                  <a:pt x="1964436" y="4572"/>
                </a:lnTo>
                <a:lnTo>
                  <a:pt x="1964436" y="9144"/>
                </a:lnTo>
                <a:lnTo>
                  <a:pt x="1969770" y="9144"/>
                </a:lnTo>
                <a:close/>
              </a:path>
              <a:path w="1974850" h="271780">
                <a:moveTo>
                  <a:pt x="1969770" y="262128"/>
                </a:moveTo>
                <a:lnTo>
                  <a:pt x="1969770" y="9144"/>
                </a:lnTo>
                <a:lnTo>
                  <a:pt x="1964436" y="9144"/>
                </a:lnTo>
                <a:lnTo>
                  <a:pt x="1964436" y="262128"/>
                </a:lnTo>
                <a:lnTo>
                  <a:pt x="1969770" y="262128"/>
                </a:lnTo>
                <a:close/>
              </a:path>
              <a:path w="1974850" h="271780">
                <a:moveTo>
                  <a:pt x="1969770" y="271272"/>
                </a:moveTo>
                <a:lnTo>
                  <a:pt x="1969770" y="262128"/>
                </a:lnTo>
                <a:lnTo>
                  <a:pt x="1964436" y="266700"/>
                </a:lnTo>
                <a:lnTo>
                  <a:pt x="1964436" y="271272"/>
                </a:lnTo>
                <a:lnTo>
                  <a:pt x="1969770" y="2712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91484" y="1572005"/>
            <a:ext cx="1381760" cy="2365375"/>
          </a:xfrm>
          <a:custGeom>
            <a:avLst/>
            <a:gdLst/>
            <a:ahLst/>
            <a:cxnLst/>
            <a:rect l="l" t="t" r="r" b="b"/>
            <a:pathLst>
              <a:path w="1381760" h="2365375">
                <a:moveTo>
                  <a:pt x="0" y="0"/>
                </a:moveTo>
                <a:lnTo>
                  <a:pt x="0" y="2365248"/>
                </a:lnTo>
                <a:lnTo>
                  <a:pt x="1381506" y="2365248"/>
                </a:lnTo>
                <a:lnTo>
                  <a:pt x="138150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86150" y="1567433"/>
            <a:ext cx="1392555" cy="2374900"/>
          </a:xfrm>
          <a:custGeom>
            <a:avLst/>
            <a:gdLst/>
            <a:ahLst/>
            <a:cxnLst/>
            <a:rect l="l" t="t" r="r" b="b"/>
            <a:pathLst>
              <a:path w="1392554" h="2374900">
                <a:moveTo>
                  <a:pt x="1392174" y="2372868"/>
                </a:moveTo>
                <a:lnTo>
                  <a:pt x="1392174" y="2286"/>
                </a:lnTo>
                <a:lnTo>
                  <a:pt x="13898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2372868"/>
                </a:lnTo>
                <a:lnTo>
                  <a:pt x="2286" y="2374392"/>
                </a:lnTo>
                <a:lnTo>
                  <a:pt x="5334" y="2374392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1382268" y="9144"/>
                </a:lnTo>
                <a:lnTo>
                  <a:pt x="1382268" y="4572"/>
                </a:lnTo>
                <a:lnTo>
                  <a:pt x="1386840" y="9144"/>
                </a:lnTo>
                <a:lnTo>
                  <a:pt x="1386840" y="2374392"/>
                </a:lnTo>
                <a:lnTo>
                  <a:pt x="1389888" y="2374392"/>
                </a:lnTo>
                <a:lnTo>
                  <a:pt x="1392174" y="2372868"/>
                </a:lnTo>
                <a:close/>
              </a:path>
              <a:path w="1392554" h="2374900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1392554" h="2374900">
                <a:moveTo>
                  <a:pt x="9906" y="2365248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2365248"/>
                </a:lnTo>
                <a:lnTo>
                  <a:pt x="9906" y="2365248"/>
                </a:lnTo>
                <a:close/>
              </a:path>
              <a:path w="1392554" h="2374900">
                <a:moveTo>
                  <a:pt x="1386840" y="2365248"/>
                </a:moveTo>
                <a:lnTo>
                  <a:pt x="5334" y="2365248"/>
                </a:lnTo>
                <a:lnTo>
                  <a:pt x="9906" y="2369820"/>
                </a:lnTo>
                <a:lnTo>
                  <a:pt x="9906" y="2374392"/>
                </a:lnTo>
                <a:lnTo>
                  <a:pt x="1382268" y="2374392"/>
                </a:lnTo>
                <a:lnTo>
                  <a:pt x="1382268" y="2369820"/>
                </a:lnTo>
                <a:lnTo>
                  <a:pt x="1386840" y="2365248"/>
                </a:lnTo>
                <a:close/>
              </a:path>
              <a:path w="1392554" h="2374900">
                <a:moveTo>
                  <a:pt x="9906" y="2374392"/>
                </a:moveTo>
                <a:lnTo>
                  <a:pt x="9906" y="2369820"/>
                </a:lnTo>
                <a:lnTo>
                  <a:pt x="5334" y="2365248"/>
                </a:lnTo>
                <a:lnTo>
                  <a:pt x="5334" y="2374392"/>
                </a:lnTo>
                <a:lnTo>
                  <a:pt x="9906" y="2374392"/>
                </a:lnTo>
                <a:close/>
              </a:path>
              <a:path w="1392554" h="2374900">
                <a:moveTo>
                  <a:pt x="1386840" y="9144"/>
                </a:moveTo>
                <a:lnTo>
                  <a:pt x="1382268" y="4572"/>
                </a:lnTo>
                <a:lnTo>
                  <a:pt x="1382268" y="9144"/>
                </a:lnTo>
                <a:lnTo>
                  <a:pt x="1386840" y="9144"/>
                </a:lnTo>
                <a:close/>
              </a:path>
              <a:path w="1392554" h="2374900">
                <a:moveTo>
                  <a:pt x="1386840" y="2365248"/>
                </a:moveTo>
                <a:lnTo>
                  <a:pt x="1386840" y="9144"/>
                </a:lnTo>
                <a:lnTo>
                  <a:pt x="1382268" y="9144"/>
                </a:lnTo>
                <a:lnTo>
                  <a:pt x="1382268" y="2365248"/>
                </a:lnTo>
                <a:lnTo>
                  <a:pt x="1386840" y="2365248"/>
                </a:lnTo>
                <a:close/>
              </a:path>
              <a:path w="1392554" h="2374900">
                <a:moveTo>
                  <a:pt x="1386840" y="2374392"/>
                </a:moveTo>
                <a:lnTo>
                  <a:pt x="1386840" y="2365248"/>
                </a:lnTo>
                <a:lnTo>
                  <a:pt x="1382268" y="2369820"/>
                </a:lnTo>
                <a:lnTo>
                  <a:pt x="1382268" y="2374392"/>
                </a:lnTo>
                <a:lnTo>
                  <a:pt x="1386840" y="23743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60797" y="1703070"/>
            <a:ext cx="3238500" cy="2365375"/>
          </a:xfrm>
          <a:custGeom>
            <a:avLst/>
            <a:gdLst/>
            <a:ahLst/>
            <a:cxnLst/>
            <a:rect l="l" t="t" r="r" b="b"/>
            <a:pathLst>
              <a:path w="3238500" h="2365375">
                <a:moveTo>
                  <a:pt x="0" y="0"/>
                </a:moveTo>
                <a:lnTo>
                  <a:pt x="0" y="2365248"/>
                </a:lnTo>
                <a:lnTo>
                  <a:pt x="3238500" y="2365248"/>
                </a:lnTo>
                <a:lnTo>
                  <a:pt x="32385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56226" y="1698498"/>
            <a:ext cx="3248025" cy="2374900"/>
          </a:xfrm>
          <a:custGeom>
            <a:avLst/>
            <a:gdLst/>
            <a:ahLst/>
            <a:cxnLst/>
            <a:rect l="l" t="t" r="r" b="b"/>
            <a:pathLst>
              <a:path w="3248025" h="2374900">
                <a:moveTo>
                  <a:pt x="3247644" y="2372867"/>
                </a:moveTo>
                <a:lnTo>
                  <a:pt x="3247644" y="2285"/>
                </a:lnTo>
                <a:lnTo>
                  <a:pt x="3245358" y="0"/>
                </a:lnTo>
                <a:lnTo>
                  <a:pt x="2285" y="0"/>
                </a:lnTo>
                <a:lnTo>
                  <a:pt x="0" y="2286"/>
                </a:lnTo>
                <a:lnTo>
                  <a:pt x="0" y="2372868"/>
                </a:lnTo>
                <a:lnTo>
                  <a:pt x="2286" y="2374392"/>
                </a:lnTo>
                <a:lnTo>
                  <a:pt x="4572" y="2374392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3238500" y="9143"/>
                </a:lnTo>
                <a:lnTo>
                  <a:pt x="3238500" y="4571"/>
                </a:lnTo>
                <a:lnTo>
                  <a:pt x="3243072" y="9143"/>
                </a:lnTo>
                <a:lnTo>
                  <a:pt x="3243072" y="2374391"/>
                </a:lnTo>
                <a:lnTo>
                  <a:pt x="3245358" y="2374391"/>
                </a:lnTo>
                <a:lnTo>
                  <a:pt x="3247644" y="2372867"/>
                </a:lnTo>
                <a:close/>
              </a:path>
              <a:path w="3248025" h="2374900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3248025" h="2374900">
                <a:moveTo>
                  <a:pt x="9144" y="2365248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2365248"/>
                </a:lnTo>
                <a:lnTo>
                  <a:pt x="9144" y="2365248"/>
                </a:lnTo>
                <a:close/>
              </a:path>
              <a:path w="3248025" h="2374900">
                <a:moveTo>
                  <a:pt x="3243072" y="2365247"/>
                </a:moveTo>
                <a:lnTo>
                  <a:pt x="4572" y="2365248"/>
                </a:lnTo>
                <a:lnTo>
                  <a:pt x="9144" y="2369820"/>
                </a:lnTo>
                <a:lnTo>
                  <a:pt x="9144" y="2374392"/>
                </a:lnTo>
                <a:lnTo>
                  <a:pt x="3238500" y="2374391"/>
                </a:lnTo>
                <a:lnTo>
                  <a:pt x="3238500" y="2369820"/>
                </a:lnTo>
                <a:lnTo>
                  <a:pt x="3243072" y="2365247"/>
                </a:lnTo>
                <a:close/>
              </a:path>
              <a:path w="3248025" h="2374900">
                <a:moveTo>
                  <a:pt x="9144" y="2374392"/>
                </a:moveTo>
                <a:lnTo>
                  <a:pt x="9144" y="2369820"/>
                </a:lnTo>
                <a:lnTo>
                  <a:pt x="4572" y="2365248"/>
                </a:lnTo>
                <a:lnTo>
                  <a:pt x="4572" y="2374392"/>
                </a:lnTo>
                <a:lnTo>
                  <a:pt x="9144" y="2374392"/>
                </a:lnTo>
                <a:close/>
              </a:path>
              <a:path w="3248025" h="2374900">
                <a:moveTo>
                  <a:pt x="3243072" y="9143"/>
                </a:moveTo>
                <a:lnTo>
                  <a:pt x="3238500" y="4571"/>
                </a:lnTo>
                <a:lnTo>
                  <a:pt x="3238500" y="9143"/>
                </a:lnTo>
                <a:lnTo>
                  <a:pt x="3243072" y="9143"/>
                </a:lnTo>
                <a:close/>
              </a:path>
              <a:path w="3248025" h="2374900">
                <a:moveTo>
                  <a:pt x="3243072" y="2365247"/>
                </a:moveTo>
                <a:lnTo>
                  <a:pt x="3243072" y="9143"/>
                </a:lnTo>
                <a:lnTo>
                  <a:pt x="3238500" y="9143"/>
                </a:lnTo>
                <a:lnTo>
                  <a:pt x="3238500" y="2365247"/>
                </a:lnTo>
                <a:lnTo>
                  <a:pt x="3243072" y="2365247"/>
                </a:lnTo>
                <a:close/>
              </a:path>
              <a:path w="3248025" h="2374900">
                <a:moveTo>
                  <a:pt x="3243072" y="2374391"/>
                </a:moveTo>
                <a:lnTo>
                  <a:pt x="3243072" y="2365247"/>
                </a:lnTo>
                <a:lnTo>
                  <a:pt x="3238500" y="2369820"/>
                </a:lnTo>
                <a:lnTo>
                  <a:pt x="3238500" y="2374391"/>
                </a:lnTo>
                <a:lnTo>
                  <a:pt x="3243072" y="23743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918716" y="4495800"/>
            <a:ext cx="1600200" cy="1997710"/>
          </a:xfrm>
          <a:custGeom>
            <a:avLst/>
            <a:gdLst/>
            <a:ahLst/>
            <a:cxnLst/>
            <a:rect l="l" t="t" r="r" b="b"/>
            <a:pathLst>
              <a:path w="1600200" h="1997710">
                <a:moveTo>
                  <a:pt x="0" y="0"/>
                </a:moveTo>
                <a:lnTo>
                  <a:pt x="0" y="1997202"/>
                </a:lnTo>
                <a:lnTo>
                  <a:pt x="1600200" y="1997202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14144" y="4491228"/>
            <a:ext cx="1609725" cy="2006600"/>
          </a:xfrm>
          <a:custGeom>
            <a:avLst/>
            <a:gdLst/>
            <a:ahLst/>
            <a:cxnLst/>
            <a:rect l="l" t="t" r="r" b="b"/>
            <a:pathLst>
              <a:path w="1609725" h="2006600">
                <a:moveTo>
                  <a:pt x="1609344" y="2004060"/>
                </a:moveTo>
                <a:lnTo>
                  <a:pt x="1609344" y="2286"/>
                </a:lnTo>
                <a:lnTo>
                  <a:pt x="1607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2004060"/>
                </a:lnTo>
                <a:lnTo>
                  <a:pt x="2286" y="2006346"/>
                </a:lnTo>
                <a:lnTo>
                  <a:pt x="4572" y="2006346"/>
                </a:lnTo>
                <a:lnTo>
                  <a:pt x="4572" y="9906"/>
                </a:lnTo>
                <a:lnTo>
                  <a:pt x="9144" y="4572"/>
                </a:lnTo>
                <a:lnTo>
                  <a:pt x="9143" y="9906"/>
                </a:lnTo>
                <a:lnTo>
                  <a:pt x="1600200" y="9906"/>
                </a:lnTo>
                <a:lnTo>
                  <a:pt x="1600200" y="4572"/>
                </a:lnTo>
                <a:lnTo>
                  <a:pt x="1604772" y="9906"/>
                </a:lnTo>
                <a:lnTo>
                  <a:pt x="1604772" y="2006346"/>
                </a:lnTo>
                <a:lnTo>
                  <a:pt x="1607820" y="2006346"/>
                </a:lnTo>
                <a:lnTo>
                  <a:pt x="1609344" y="2004060"/>
                </a:lnTo>
                <a:close/>
              </a:path>
              <a:path w="1609725" h="2006600">
                <a:moveTo>
                  <a:pt x="9143" y="9906"/>
                </a:moveTo>
                <a:lnTo>
                  <a:pt x="9144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1609725" h="2006600">
                <a:moveTo>
                  <a:pt x="9144" y="1996440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1996440"/>
                </a:lnTo>
                <a:lnTo>
                  <a:pt x="9144" y="1996440"/>
                </a:lnTo>
                <a:close/>
              </a:path>
              <a:path w="1609725" h="2006600">
                <a:moveTo>
                  <a:pt x="1604772" y="1996440"/>
                </a:moveTo>
                <a:lnTo>
                  <a:pt x="4572" y="1996440"/>
                </a:lnTo>
                <a:lnTo>
                  <a:pt x="9144" y="2001774"/>
                </a:lnTo>
                <a:lnTo>
                  <a:pt x="9144" y="2006346"/>
                </a:lnTo>
                <a:lnTo>
                  <a:pt x="1600200" y="2006346"/>
                </a:lnTo>
                <a:lnTo>
                  <a:pt x="1600200" y="2001774"/>
                </a:lnTo>
                <a:lnTo>
                  <a:pt x="1604772" y="1996440"/>
                </a:lnTo>
                <a:close/>
              </a:path>
              <a:path w="1609725" h="2006600">
                <a:moveTo>
                  <a:pt x="9144" y="2006346"/>
                </a:moveTo>
                <a:lnTo>
                  <a:pt x="9144" y="2001774"/>
                </a:lnTo>
                <a:lnTo>
                  <a:pt x="4572" y="1996440"/>
                </a:lnTo>
                <a:lnTo>
                  <a:pt x="4572" y="2006346"/>
                </a:lnTo>
                <a:lnTo>
                  <a:pt x="9144" y="2006346"/>
                </a:lnTo>
                <a:close/>
              </a:path>
              <a:path w="1609725" h="2006600">
                <a:moveTo>
                  <a:pt x="1604772" y="9906"/>
                </a:moveTo>
                <a:lnTo>
                  <a:pt x="1600200" y="4572"/>
                </a:lnTo>
                <a:lnTo>
                  <a:pt x="1600200" y="9906"/>
                </a:lnTo>
                <a:lnTo>
                  <a:pt x="1604772" y="9906"/>
                </a:lnTo>
                <a:close/>
              </a:path>
              <a:path w="1609725" h="2006600">
                <a:moveTo>
                  <a:pt x="1604772" y="1996440"/>
                </a:moveTo>
                <a:lnTo>
                  <a:pt x="1604772" y="9906"/>
                </a:lnTo>
                <a:lnTo>
                  <a:pt x="1600200" y="9906"/>
                </a:lnTo>
                <a:lnTo>
                  <a:pt x="1600200" y="1996440"/>
                </a:lnTo>
                <a:lnTo>
                  <a:pt x="1604772" y="1996440"/>
                </a:lnTo>
                <a:close/>
              </a:path>
              <a:path w="1609725" h="2006600">
                <a:moveTo>
                  <a:pt x="1604772" y="2006346"/>
                </a:moveTo>
                <a:lnTo>
                  <a:pt x="1604772" y="1996440"/>
                </a:lnTo>
                <a:lnTo>
                  <a:pt x="1600200" y="2001774"/>
                </a:lnTo>
                <a:lnTo>
                  <a:pt x="1600200" y="2006346"/>
                </a:lnTo>
                <a:lnTo>
                  <a:pt x="1604772" y="20063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74570" y="6493002"/>
            <a:ext cx="1600200" cy="365125"/>
          </a:xfrm>
          <a:custGeom>
            <a:avLst/>
            <a:gdLst/>
            <a:ahLst/>
            <a:cxnLst/>
            <a:rect l="l" t="t" r="r" b="b"/>
            <a:pathLst>
              <a:path w="1600200" h="365125">
                <a:moveTo>
                  <a:pt x="0" y="0"/>
                </a:moveTo>
                <a:lnTo>
                  <a:pt x="0" y="364998"/>
                </a:lnTo>
                <a:lnTo>
                  <a:pt x="1600200" y="364998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69235" y="6487667"/>
            <a:ext cx="1610360" cy="375920"/>
          </a:xfrm>
          <a:custGeom>
            <a:avLst/>
            <a:gdLst/>
            <a:ahLst/>
            <a:cxnLst/>
            <a:rect l="l" t="t" r="r" b="b"/>
            <a:pathLst>
              <a:path w="1610360" h="375920">
                <a:moveTo>
                  <a:pt x="1610106" y="373380"/>
                </a:moveTo>
                <a:lnTo>
                  <a:pt x="1610106" y="2286"/>
                </a:lnTo>
                <a:lnTo>
                  <a:pt x="16078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373380"/>
                </a:lnTo>
                <a:lnTo>
                  <a:pt x="2286" y="375666"/>
                </a:lnTo>
                <a:lnTo>
                  <a:pt x="5334" y="375666"/>
                </a:lnTo>
                <a:lnTo>
                  <a:pt x="5334" y="9906"/>
                </a:lnTo>
                <a:lnTo>
                  <a:pt x="9906" y="5334"/>
                </a:lnTo>
                <a:lnTo>
                  <a:pt x="9905" y="9906"/>
                </a:lnTo>
                <a:lnTo>
                  <a:pt x="1600200" y="9906"/>
                </a:lnTo>
                <a:lnTo>
                  <a:pt x="1600200" y="5334"/>
                </a:lnTo>
                <a:lnTo>
                  <a:pt x="1605534" y="9906"/>
                </a:lnTo>
                <a:lnTo>
                  <a:pt x="1605534" y="375666"/>
                </a:lnTo>
                <a:lnTo>
                  <a:pt x="1607820" y="375666"/>
                </a:lnTo>
                <a:lnTo>
                  <a:pt x="1610106" y="373380"/>
                </a:lnTo>
                <a:close/>
              </a:path>
              <a:path w="1610360" h="375920">
                <a:moveTo>
                  <a:pt x="9905" y="9906"/>
                </a:moveTo>
                <a:lnTo>
                  <a:pt x="9906" y="5334"/>
                </a:lnTo>
                <a:lnTo>
                  <a:pt x="5334" y="9906"/>
                </a:lnTo>
                <a:lnTo>
                  <a:pt x="9905" y="9906"/>
                </a:lnTo>
                <a:close/>
              </a:path>
              <a:path w="1610360" h="375920">
                <a:moveTo>
                  <a:pt x="9905" y="365760"/>
                </a:moveTo>
                <a:lnTo>
                  <a:pt x="9905" y="9906"/>
                </a:lnTo>
                <a:lnTo>
                  <a:pt x="5334" y="9906"/>
                </a:lnTo>
                <a:lnTo>
                  <a:pt x="5334" y="365760"/>
                </a:lnTo>
                <a:lnTo>
                  <a:pt x="9905" y="365760"/>
                </a:lnTo>
                <a:close/>
              </a:path>
              <a:path w="1610360" h="375920">
                <a:moveTo>
                  <a:pt x="1605534" y="365760"/>
                </a:moveTo>
                <a:lnTo>
                  <a:pt x="5334" y="365760"/>
                </a:lnTo>
                <a:lnTo>
                  <a:pt x="9906" y="370332"/>
                </a:lnTo>
                <a:lnTo>
                  <a:pt x="9905" y="375666"/>
                </a:lnTo>
                <a:lnTo>
                  <a:pt x="1600200" y="375666"/>
                </a:lnTo>
                <a:lnTo>
                  <a:pt x="1600200" y="370332"/>
                </a:lnTo>
                <a:lnTo>
                  <a:pt x="1605534" y="365760"/>
                </a:lnTo>
                <a:close/>
              </a:path>
              <a:path w="1610360" h="375920">
                <a:moveTo>
                  <a:pt x="9905" y="375666"/>
                </a:moveTo>
                <a:lnTo>
                  <a:pt x="9906" y="370332"/>
                </a:lnTo>
                <a:lnTo>
                  <a:pt x="5334" y="365760"/>
                </a:lnTo>
                <a:lnTo>
                  <a:pt x="5334" y="375666"/>
                </a:lnTo>
                <a:lnTo>
                  <a:pt x="9905" y="375666"/>
                </a:lnTo>
                <a:close/>
              </a:path>
              <a:path w="1610360" h="375920">
                <a:moveTo>
                  <a:pt x="1605534" y="9906"/>
                </a:moveTo>
                <a:lnTo>
                  <a:pt x="1600200" y="5334"/>
                </a:lnTo>
                <a:lnTo>
                  <a:pt x="1600200" y="9906"/>
                </a:lnTo>
                <a:lnTo>
                  <a:pt x="1605534" y="9906"/>
                </a:lnTo>
                <a:close/>
              </a:path>
              <a:path w="1610360" h="375920">
                <a:moveTo>
                  <a:pt x="1605534" y="365760"/>
                </a:moveTo>
                <a:lnTo>
                  <a:pt x="1605534" y="9906"/>
                </a:lnTo>
                <a:lnTo>
                  <a:pt x="1600200" y="9906"/>
                </a:lnTo>
                <a:lnTo>
                  <a:pt x="1600200" y="365760"/>
                </a:lnTo>
                <a:lnTo>
                  <a:pt x="1605534" y="365760"/>
                </a:lnTo>
                <a:close/>
              </a:path>
              <a:path w="1610360" h="375920">
                <a:moveTo>
                  <a:pt x="1605534" y="375666"/>
                </a:moveTo>
                <a:lnTo>
                  <a:pt x="1605534" y="365760"/>
                </a:lnTo>
                <a:lnTo>
                  <a:pt x="1600200" y="370332"/>
                </a:lnTo>
                <a:lnTo>
                  <a:pt x="1600200" y="375666"/>
                </a:lnTo>
                <a:lnTo>
                  <a:pt x="1605534" y="3756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96261" y="4759452"/>
            <a:ext cx="1426845" cy="1945005"/>
          </a:xfrm>
          <a:custGeom>
            <a:avLst/>
            <a:gdLst/>
            <a:ahLst/>
            <a:cxnLst/>
            <a:rect l="l" t="t" r="r" b="b"/>
            <a:pathLst>
              <a:path w="1426845" h="1945004">
                <a:moveTo>
                  <a:pt x="0" y="0"/>
                </a:moveTo>
                <a:lnTo>
                  <a:pt x="0" y="1944624"/>
                </a:lnTo>
                <a:lnTo>
                  <a:pt x="1426464" y="1944624"/>
                </a:lnTo>
                <a:lnTo>
                  <a:pt x="142646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91689" y="4754879"/>
            <a:ext cx="1436370" cy="1954530"/>
          </a:xfrm>
          <a:custGeom>
            <a:avLst/>
            <a:gdLst/>
            <a:ahLst/>
            <a:cxnLst/>
            <a:rect l="l" t="t" r="r" b="b"/>
            <a:pathLst>
              <a:path w="1436370" h="1954529">
                <a:moveTo>
                  <a:pt x="1436370" y="1952244"/>
                </a:moveTo>
                <a:lnTo>
                  <a:pt x="1436370" y="2286"/>
                </a:lnTo>
                <a:lnTo>
                  <a:pt x="1434084" y="0"/>
                </a:lnTo>
                <a:lnTo>
                  <a:pt x="2285" y="0"/>
                </a:lnTo>
                <a:lnTo>
                  <a:pt x="0" y="2286"/>
                </a:lnTo>
                <a:lnTo>
                  <a:pt x="0" y="1952244"/>
                </a:lnTo>
                <a:lnTo>
                  <a:pt x="2286" y="1954530"/>
                </a:lnTo>
                <a:lnTo>
                  <a:pt x="4571" y="1954530"/>
                </a:lnTo>
                <a:lnTo>
                  <a:pt x="4572" y="9906"/>
                </a:lnTo>
                <a:lnTo>
                  <a:pt x="9906" y="4572"/>
                </a:lnTo>
                <a:lnTo>
                  <a:pt x="9905" y="9906"/>
                </a:lnTo>
                <a:lnTo>
                  <a:pt x="1426464" y="9906"/>
                </a:lnTo>
                <a:lnTo>
                  <a:pt x="1426464" y="4572"/>
                </a:lnTo>
                <a:lnTo>
                  <a:pt x="1431036" y="9906"/>
                </a:lnTo>
                <a:lnTo>
                  <a:pt x="1431036" y="1954530"/>
                </a:lnTo>
                <a:lnTo>
                  <a:pt x="1434084" y="1954530"/>
                </a:lnTo>
                <a:lnTo>
                  <a:pt x="1436370" y="1952244"/>
                </a:lnTo>
                <a:close/>
              </a:path>
              <a:path w="1436370" h="1954529">
                <a:moveTo>
                  <a:pt x="9905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1436370" h="1954529">
                <a:moveTo>
                  <a:pt x="9906" y="1944624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1944624"/>
                </a:lnTo>
                <a:lnTo>
                  <a:pt x="9906" y="1944624"/>
                </a:lnTo>
                <a:close/>
              </a:path>
              <a:path w="1436370" h="1954529">
                <a:moveTo>
                  <a:pt x="1431036" y="1944624"/>
                </a:moveTo>
                <a:lnTo>
                  <a:pt x="4572" y="1944624"/>
                </a:lnTo>
                <a:lnTo>
                  <a:pt x="9906" y="1949196"/>
                </a:lnTo>
                <a:lnTo>
                  <a:pt x="9906" y="1954530"/>
                </a:lnTo>
                <a:lnTo>
                  <a:pt x="1426464" y="1954530"/>
                </a:lnTo>
                <a:lnTo>
                  <a:pt x="1426464" y="1949196"/>
                </a:lnTo>
                <a:lnTo>
                  <a:pt x="1431036" y="1944624"/>
                </a:lnTo>
                <a:close/>
              </a:path>
              <a:path w="1436370" h="1954529">
                <a:moveTo>
                  <a:pt x="9906" y="1954530"/>
                </a:moveTo>
                <a:lnTo>
                  <a:pt x="9906" y="1949196"/>
                </a:lnTo>
                <a:lnTo>
                  <a:pt x="4572" y="1944624"/>
                </a:lnTo>
                <a:lnTo>
                  <a:pt x="4571" y="1954530"/>
                </a:lnTo>
                <a:lnTo>
                  <a:pt x="9906" y="1954530"/>
                </a:lnTo>
                <a:close/>
              </a:path>
              <a:path w="1436370" h="1954529">
                <a:moveTo>
                  <a:pt x="1431036" y="9906"/>
                </a:moveTo>
                <a:lnTo>
                  <a:pt x="1426464" y="4572"/>
                </a:lnTo>
                <a:lnTo>
                  <a:pt x="1426464" y="9906"/>
                </a:lnTo>
                <a:lnTo>
                  <a:pt x="1431036" y="9906"/>
                </a:lnTo>
                <a:close/>
              </a:path>
              <a:path w="1436370" h="1954529">
                <a:moveTo>
                  <a:pt x="1431036" y="1944624"/>
                </a:moveTo>
                <a:lnTo>
                  <a:pt x="1431036" y="9906"/>
                </a:lnTo>
                <a:lnTo>
                  <a:pt x="1426464" y="9906"/>
                </a:lnTo>
                <a:lnTo>
                  <a:pt x="1426464" y="1944624"/>
                </a:lnTo>
                <a:lnTo>
                  <a:pt x="1431036" y="1944624"/>
                </a:lnTo>
                <a:close/>
              </a:path>
              <a:path w="1436370" h="1954529">
                <a:moveTo>
                  <a:pt x="1431036" y="1954530"/>
                </a:moveTo>
                <a:lnTo>
                  <a:pt x="1431036" y="1944624"/>
                </a:lnTo>
                <a:lnTo>
                  <a:pt x="1426464" y="1949196"/>
                </a:lnTo>
                <a:lnTo>
                  <a:pt x="1426464" y="1954530"/>
                </a:lnTo>
                <a:lnTo>
                  <a:pt x="1431036" y="19545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452116" y="6704076"/>
            <a:ext cx="1600200" cy="154305"/>
          </a:xfrm>
          <a:custGeom>
            <a:avLst/>
            <a:gdLst/>
            <a:ahLst/>
            <a:cxnLst/>
            <a:rect l="l" t="t" r="r" b="b"/>
            <a:pathLst>
              <a:path w="1600200" h="154304">
                <a:moveTo>
                  <a:pt x="0" y="0"/>
                </a:moveTo>
                <a:lnTo>
                  <a:pt x="0" y="153924"/>
                </a:lnTo>
                <a:lnTo>
                  <a:pt x="1600200" y="153924"/>
                </a:lnTo>
                <a:lnTo>
                  <a:pt x="1600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47544" y="6699504"/>
            <a:ext cx="1609725" cy="163830"/>
          </a:xfrm>
          <a:custGeom>
            <a:avLst/>
            <a:gdLst/>
            <a:ahLst/>
            <a:cxnLst/>
            <a:rect l="l" t="t" r="r" b="b"/>
            <a:pathLst>
              <a:path w="1609725" h="163829">
                <a:moveTo>
                  <a:pt x="1609344" y="161544"/>
                </a:moveTo>
                <a:lnTo>
                  <a:pt x="1609344" y="2286"/>
                </a:lnTo>
                <a:lnTo>
                  <a:pt x="1607058" y="0"/>
                </a:lnTo>
                <a:lnTo>
                  <a:pt x="1523" y="0"/>
                </a:lnTo>
                <a:lnTo>
                  <a:pt x="0" y="2286"/>
                </a:lnTo>
                <a:lnTo>
                  <a:pt x="0" y="161544"/>
                </a:lnTo>
                <a:lnTo>
                  <a:pt x="1524" y="163830"/>
                </a:lnTo>
                <a:lnTo>
                  <a:pt x="4572" y="163830"/>
                </a:lnTo>
                <a:lnTo>
                  <a:pt x="4572" y="9906"/>
                </a:lnTo>
                <a:lnTo>
                  <a:pt x="9144" y="4572"/>
                </a:lnTo>
                <a:lnTo>
                  <a:pt x="9143" y="9906"/>
                </a:lnTo>
                <a:lnTo>
                  <a:pt x="1600200" y="9906"/>
                </a:lnTo>
                <a:lnTo>
                  <a:pt x="1600200" y="4572"/>
                </a:lnTo>
                <a:lnTo>
                  <a:pt x="1604772" y="9906"/>
                </a:lnTo>
                <a:lnTo>
                  <a:pt x="1604772" y="163830"/>
                </a:lnTo>
                <a:lnTo>
                  <a:pt x="1607058" y="163830"/>
                </a:lnTo>
                <a:lnTo>
                  <a:pt x="1609344" y="161544"/>
                </a:lnTo>
                <a:close/>
              </a:path>
              <a:path w="1609725" h="163829">
                <a:moveTo>
                  <a:pt x="9143" y="9906"/>
                </a:moveTo>
                <a:lnTo>
                  <a:pt x="9144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1609725" h="163829">
                <a:moveTo>
                  <a:pt x="9143" y="153924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153924"/>
                </a:lnTo>
                <a:lnTo>
                  <a:pt x="9143" y="153924"/>
                </a:lnTo>
                <a:close/>
              </a:path>
              <a:path w="1609725" h="163829">
                <a:moveTo>
                  <a:pt x="1604772" y="153924"/>
                </a:moveTo>
                <a:lnTo>
                  <a:pt x="4572" y="153924"/>
                </a:lnTo>
                <a:lnTo>
                  <a:pt x="9144" y="158496"/>
                </a:lnTo>
                <a:lnTo>
                  <a:pt x="9144" y="163830"/>
                </a:lnTo>
                <a:lnTo>
                  <a:pt x="1600200" y="163830"/>
                </a:lnTo>
                <a:lnTo>
                  <a:pt x="1600200" y="158496"/>
                </a:lnTo>
                <a:lnTo>
                  <a:pt x="1604772" y="153924"/>
                </a:lnTo>
                <a:close/>
              </a:path>
              <a:path w="1609725" h="163829">
                <a:moveTo>
                  <a:pt x="9144" y="163830"/>
                </a:moveTo>
                <a:lnTo>
                  <a:pt x="9144" y="158496"/>
                </a:lnTo>
                <a:lnTo>
                  <a:pt x="4572" y="153924"/>
                </a:lnTo>
                <a:lnTo>
                  <a:pt x="4572" y="163830"/>
                </a:lnTo>
                <a:lnTo>
                  <a:pt x="9144" y="163830"/>
                </a:lnTo>
                <a:close/>
              </a:path>
              <a:path w="1609725" h="163829">
                <a:moveTo>
                  <a:pt x="1604772" y="9906"/>
                </a:moveTo>
                <a:lnTo>
                  <a:pt x="1600200" y="4572"/>
                </a:lnTo>
                <a:lnTo>
                  <a:pt x="1600200" y="9906"/>
                </a:lnTo>
                <a:lnTo>
                  <a:pt x="1604772" y="9906"/>
                </a:lnTo>
                <a:close/>
              </a:path>
              <a:path w="1609725" h="163829">
                <a:moveTo>
                  <a:pt x="1604772" y="153924"/>
                </a:moveTo>
                <a:lnTo>
                  <a:pt x="1604772" y="9906"/>
                </a:lnTo>
                <a:lnTo>
                  <a:pt x="1600200" y="9906"/>
                </a:lnTo>
                <a:lnTo>
                  <a:pt x="1600200" y="153924"/>
                </a:lnTo>
                <a:lnTo>
                  <a:pt x="1604772" y="153924"/>
                </a:lnTo>
                <a:close/>
              </a:path>
              <a:path w="1609725" h="163829">
                <a:moveTo>
                  <a:pt x="1604772" y="163830"/>
                </a:moveTo>
                <a:lnTo>
                  <a:pt x="1604772" y="153924"/>
                </a:lnTo>
                <a:lnTo>
                  <a:pt x="1600200" y="158496"/>
                </a:lnTo>
                <a:lnTo>
                  <a:pt x="1600200" y="163830"/>
                </a:lnTo>
                <a:lnTo>
                  <a:pt x="1604772" y="1638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248661" y="4143755"/>
            <a:ext cx="1965325" cy="352425"/>
          </a:xfrm>
          <a:custGeom>
            <a:avLst/>
            <a:gdLst/>
            <a:ahLst/>
            <a:cxnLst/>
            <a:rect l="l" t="t" r="r" b="b"/>
            <a:pathLst>
              <a:path w="1965325" h="352425">
                <a:moveTo>
                  <a:pt x="0" y="0"/>
                </a:moveTo>
                <a:lnTo>
                  <a:pt x="0" y="352044"/>
                </a:lnTo>
                <a:lnTo>
                  <a:pt x="1965197" y="352044"/>
                </a:lnTo>
                <a:lnTo>
                  <a:pt x="1965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244089" y="4139184"/>
            <a:ext cx="1974850" cy="361950"/>
          </a:xfrm>
          <a:custGeom>
            <a:avLst/>
            <a:gdLst/>
            <a:ahLst/>
            <a:cxnLst/>
            <a:rect l="l" t="t" r="r" b="b"/>
            <a:pathLst>
              <a:path w="1974850" h="361950">
                <a:moveTo>
                  <a:pt x="1974342" y="359664"/>
                </a:moveTo>
                <a:lnTo>
                  <a:pt x="1974342" y="2286"/>
                </a:lnTo>
                <a:lnTo>
                  <a:pt x="1972818" y="0"/>
                </a:lnTo>
                <a:lnTo>
                  <a:pt x="2285" y="0"/>
                </a:lnTo>
                <a:lnTo>
                  <a:pt x="0" y="2286"/>
                </a:lnTo>
                <a:lnTo>
                  <a:pt x="0" y="359664"/>
                </a:lnTo>
                <a:lnTo>
                  <a:pt x="2286" y="361950"/>
                </a:lnTo>
                <a:lnTo>
                  <a:pt x="4572" y="361950"/>
                </a:lnTo>
                <a:lnTo>
                  <a:pt x="4572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1965198" y="9144"/>
                </a:lnTo>
                <a:lnTo>
                  <a:pt x="1965198" y="4572"/>
                </a:lnTo>
                <a:lnTo>
                  <a:pt x="1969770" y="9144"/>
                </a:lnTo>
                <a:lnTo>
                  <a:pt x="1969770" y="361950"/>
                </a:lnTo>
                <a:lnTo>
                  <a:pt x="1972818" y="361950"/>
                </a:lnTo>
                <a:lnTo>
                  <a:pt x="1974342" y="359664"/>
                </a:lnTo>
                <a:close/>
              </a:path>
              <a:path w="1974850" h="361950">
                <a:moveTo>
                  <a:pt x="9906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6" y="9144"/>
                </a:lnTo>
                <a:close/>
              </a:path>
              <a:path w="1974850" h="361950">
                <a:moveTo>
                  <a:pt x="9906" y="352044"/>
                </a:moveTo>
                <a:lnTo>
                  <a:pt x="9906" y="9144"/>
                </a:lnTo>
                <a:lnTo>
                  <a:pt x="4572" y="9144"/>
                </a:lnTo>
                <a:lnTo>
                  <a:pt x="4572" y="352044"/>
                </a:lnTo>
                <a:lnTo>
                  <a:pt x="9906" y="352044"/>
                </a:lnTo>
                <a:close/>
              </a:path>
              <a:path w="1974850" h="361950">
                <a:moveTo>
                  <a:pt x="1969770" y="352044"/>
                </a:moveTo>
                <a:lnTo>
                  <a:pt x="4572" y="352044"/>
                </a:lnTo>
                <a:lnTo>
                  <a:pt x="9906" y="356616"/>
                </a:lnTo>
                <a:lnTo>
                  <a:pt x="9905" y="361950"/>
                </a:lnTo>
                <a:lnTo>
                  <a:pt x="1965198" y="361950"/>
                </a:lnTo>
                <a:lnTo>
                  <a:pt x="1965198" y="356616"/>
                </a:lnTo>
                <a:lnTo>
                  <a:pt x="1969770" y="352044"/>
                </a:lnTo>
                <a:close/>
              </a:path>
              <a:path w="1974850" h="361950">
                <a:moveTo>
                  <a:pt x="9905" y="361950"/>
                </a:moveTo>
                <a:lnTo>
                  <a:pt x="9906" y="356616"/>
                </a:lnTo>
                <a:lnTo>
                  <a:pt x="4572" y="352044"/>
                </a:lnTo>
                <a:lnTo>
                  <a:pt x="4572" y="361950"/>
                </a:lnTo>
                <a:lnTo>
                  <a:pt x="9905" y="361950"/>
                </a:lnTo>
                <a:close/>
              </a:path>
              <a:path w="1974850" h="361950">
                <a:moveTo>
                  <a:pt x="1969770" y="9144"/>
                </a:moveTo>
                <a:lnTo>
                  <a:pt x="1965198" y="4572"/>
                </a:lnTo>
                <a:lnTo>
                  <a:pt x="1965198" y="9144"/>
                </a:lnTo>
                <a:lnTo>
                  <a:pt x="1969770" y="9144"/>
                </a:lnTo>
                <a:close/>
              </a:path>
              <a:path w="1974850" h="361950">
                <a:moveTo>
                  <a:pt x="1969770" y="352044"/>
                </a:moveTo>
                <a:lnTo>
                  <a:pt x="1969770" y="9144"/>
                </a:lnTo>
                <a:lnTo>
                  <a:pt x="1965198" y="9144"/>
                </a:lnTo>
                <a:lnTo>
                  <a:pt x="1965198" y="352044"/>
                </a:lnTo>
                <a:lnTo>
                  <a:pt x="1969770" y="352044"/>
                </a:lnTo>
                <a:close/>
              </a:path>
              <a:path w="1974850" h="361950">
                <a:moveTo>
                  <a:pt x="1969770" y="361950"/>
                </a:moveTo>
                <a:lnTo>
                  <a:pt x="1969770" y="352044"/>
                </a:lnTo>
                <a:lnTo>
                  <a:pt x="1965198" y="356616"/>
                </a:lnTo>
                <a:lnTo>
                  <a:pt x="1965198" y="361950"/>
                </a:lnTo>
                <a:lnTo>
                  <a:pt x="1969770" y="361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60726" y="1444751"/>
            <a:ext cx="5067300" cy="48714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93952" y="646938"/>
            <a:ext cx="7422515" cy="365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Histology at day 48 in the presence and absence</a:t>
            </a:r>
            <a:r>
              <a:rPr dirty="0" sz="24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5759" rIns="0" bIns="0" rtlCol="0" vert="horz">
            <a:spAutoFit/>
          </a:bodyPr>
          <a:lstStyle/>
          <a:p>
            <a:pPr marL="3036570">
              <a:lnSpc>
                <a:spcPct val="100000"/>
              </a:lnSpc>
            </a:pPr>
            <a:r>
              <a:rPr dirty="0" spc="-5" i="1">
                <a:solidFill>
                  <a:srgbClr val="0000FF"/>
                </a:solidFill>
                <a:latin typeface="Arial"/>
                <a:cs typeface="Arial"/>
              </a:rPr>
              <a:t>S. aureus</a:t>
            </a:r>
            <a:r>
              <a:rPr dirty="0" spc="-90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5">
                <a:solidFill>
                  <a:srgbClr val="0000FF"/>
                </a:solidFill>
              </a:rPr>
              <a:t>infection</a:t>
            </a:r>
          </a:p>
        </p:txBody>
      </p:sp>
      <p:sp>
        <p:nvSpPr>
          <p:cNvPr id="5" name="object 5"/>
          <p:cNvSpPr/>
          <p:nvPr/>
        </p:nvSpPr>
        <p:spPr>
          <a:xfrm>
            <a:off x="5324094" y="1676400"/>
            <a:ext cx="2486660" cy="990600"/>
          </a:xfrm>
          <a:custGeom>
            <a:avLst/>
            <a:gdLst/>
            <a:ahLst/>
            <a:cxnLst/>
            <a:rect l="l" t="t" r="r" b="b"/>
            <a:pathLst>
              <a:path w="2486659" h="990600">
                <a:moveTo>
                  <a:pt x="0" y="0"/>
                </a:moveTo>
                <a:lnTo>
                  <a:pt x="0" y="990599"/>
                </a:lnTo>
                <a:lnTo>
                  <a:pt x="2486405" y="990599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18759" y="1671066"/>
            <a:ext cx="2497455" cy="1000760"/>
          </a:xfrm>
          <a:custGeom>
            <a:avLst/>
            <a:gdLst/>
            <a:ahLst/>
            <a:cxnLst/>
            <a:rect l="l" t="t" r="r" b="b"/>
            <a:pathLst>
              <a:path w="2497454" h="1000760">
                <a:moveTo>
                  <a:pt x="2497074" y="998220"/>
                </a:moveTo>
                <a:lnTo>
                  <a:pt x="2497074" y="2286"/>
                </a:lnTo>
                <a:lnTo>
                  <a:pt x="24947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998220"/>
                </a:lnTo>
                <a:lnTo>
                  <a:pt x="2286" y="1000506"/>
                </a:lnTo>
                <a:lnTo>
                  <a:pt x="5333" y="1000506"/>
                </a:lnTo>
                <a:lnTo>
                  <a:pt x="5334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2487168" y="9906"/>
                </a:lnTo>
                <a:lnTo>
                  <a:pt x="2487168" y="5334"/>
                </a:lnTo>
                <a:lnTo>
                  <a:pt x="2491740" y="9906"/>
                </a:lnTo>
                <a:lnTo>
                  <a:pt x="2491740" y="1000506"/>
                </a:lnTo>
                <a:lnTo>
                  <a:pt x="2494788" y="1000506"/>
                </a:lnTo>
                <a:lnTo>
                  <a:pt x="2497074" y="998220"/>
                </a:lnTo>
                <a:close/>
              </a:path>
              <a:path w="2497454" h="1000760">
                <a:moveTo>
                  <a:pt x="9906" y="9906"/>
                </a:moveTo>
                <a:lnTo>
                  <a:pt x="9906" y="5334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2497454" h="1000760">
                <a:moveTo>
                  <a:pt x="9906" y="990600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990600"/>
                </a:lnTo>
                <a:lnTo>
                  <a:pt x="9906" y="990600"/>
                </a:lnTo>
                <a:close/>
              </a:path>
              <a:path w="2497454" h="1000760">
                <a:moveTo>
                  <a:pt x="2491740" y="990600"/>
                </a:moveTo>
                <a:lnTo>
                  <a:pt x="5334" y="990600"/>
                </a:lnTo>
                <a:lnTo>
                  <a:pt x="9906" y="995934"/>
                </a:lnTo>
                <a:lnTo>
                  <a:pt x="9906" y="1000506"/>
                </a:lnTo>
                <a:lnTo>
                  <a:pt x="2487168" y="1000506"/>
                </a:lnTo>
                <a:lnTo>
                  <a:pt x="2487168" y="995934"/>
                </a:lnTo>
                <a:lnTo>
                  <a:pt x="2491740" y="990600"/>
                </a:lnTo>
                <a:close/>
              </a:path>
              <a:path w="2497454" h="1000760">
                <a:moveTo>
                  <a:pt x="9906" y="1000506"/>
                </a:moveTo>
                <a:lnTo>
                  <a:pt x="9906" y="995934"/>
                </a:lnTo>
                <a:lnTo>
                  <a:pt x="5334" y="990600"/>
                </a:lnTo>
                <a:lnTo>
                  <a:pt x="5333" y="1000506"/>
                </a:lnTo>
                <a:lnTo>
                  <a:pt x="9906" y="1000506"/>
                </a:lnTo>
                <a:close/>
              </a:path>
              <a:path w="2497454" h="1000760">
                <a:moveTo>
                  <a:pt x="2491740" y="9906"/>
                </a:moveTo>
                <a:lnTo>
                  <a:pt x="2487168" y="5334"/>
                </a:lnTo>
                <a:lnTo>
                  <a:pt x="2487168" y="9906"/>
                </a:lnTo>
                <a:lnTo>
                  <a:pt x="2491740" y="9906"/>
                </a:lnTo>
                <a:close/>
              </a:path>
              <a:path w="2497454" h="1000760">
                <a:moveTo>
                  <a:pt x="2491740" y="990600"/>
                </a:moveTo>
                <a:lnTo>
                  <a:pt x="2491740" y="9906"/>
                </a:lnTo>
                <a:lnTo>
                  <a:pt x="2487168" y="9906"/>
                </a:lnTo>
                <a:lnTo>
                  <a:pt x="2487168" y="990600"/>
                </a:lnTo>
                <a:lnTo>
                  <a:pt x="2491740" y="990600"/>
                </a:lnTo>
                <a:close/>
              </a:path>
              <a:path w="2497454" h="1000760">
                <a:moveTo>
                  <a:pt x="2491740" y="1000506"/>
                </a:moveTo>
                <a:lnTo>
                  <a:pt x="2491740" y="990600"/>
                </a:lnTo>
                <a:lnTo>
                  <a:pt x="2487168" y="995934"/>
                </a:lnTo>
                <a:lnTo>
                  <a:pt x="2487168" y="1000506"/>
                </a:lnTo>
                <a:lnTo>
                  <a:pt x="2491740" y="10005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24094" y="2667000"/>
            <a:ext cx="2486660" cy="943610"/>
          </a:xfrm>
          <a:custGeom>
            <a:avLst/>
            <a:gdLst/>
            <a:ahLst/>
            <a:cxnLst/>
            <a:rect l="l" t="t" r="r" b="b"/>
            <a:pathLst>
              <a:path w="2486659" h="943610">
                <a:moveTo>
                  <a:pt x="0" y="0"/>
                </a:moveTo>
                <a:lnTo>
                  <a:pt x="0" y="943355"/>
                </a:lnTo>
                <a:lnTo>
                  <a:pt x="2486405" y="943355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18759" y="2661666"/>
            <a:ext cx="2497455" cy="953769"/>
          </a:xfrm>
          <a:custGeom>
            <a:avLst/>
            <a:gdLst/>
            <a:ahLst/>
            <a:cxnLst/>
            <a:rect l="l" t="t" r="r" b="b"/>
            <a:pathLst>
              <a:path w="2497454" h="953770">
                <a:moveTo>
                  <a:pt x="2497074" y="950976"/>
                </a:moveTo>
                <a:lnTo>
                  <a:pt x="2497074" y="2286"/>
                </a:lnTo>
                <a:lnTo>
                  <a:pt x="2494788" y="0"/>
                </a:lnTo>
                <a:lnTo>
                  <a:pt x="2285" y="0"/>
                </a:lnTo>
                <a:lnTo>
                  <a:pt x="0" y="2286"/>
                </a:lnTo>
                <a:lnTo>
                  <a:pt x="0" y="950976"/>
                </a:lnTo>
                <a:lnTo>
                  <a:pt x="2286" y="953262"/>
                </a:lnTo>
                <a:lnTo>
                  <a:pt x="5333" y="953262"/>
                </a:lnTo>
                <a:lnTo>
                  <a:pt x="5334" y="9906"/>
                </a:lnTo>
                <a:lnTo>
                  <a:pt x="9906" y="5334"/>
                </a:lnTo>
                <a:lnTo>
                  <a:pt x="9906" y="9906"/>
                </a:lnTo>
                <a:lnTo>
                  <a:pt x="2487168" y="9906"/>
                </a:lnTo>
                <a:lnTo>
                  <a:pt x="2487168" y="5334"/>
                </a:lnTo>
                <a:lnTo>
                  <a:pt x="2491740" y="9906"/>
                </a:lnTo>
                <a:lnTo>
                  <a:pt x="2491740" y="953262"/>
                </a:lnTo>
                <a:lnTo>
                  <a:pt x="2494788" y="953262"/>
                </a:lnTo>
                <a:lnTo>
                  <a:pt x="2497074" y="950976"/>
                </a:lnTo>
                <a:close/>
              </a:path>
              <a:path w="2497454" h="953770">
                <a:moveTo>
                  <a:pt x="9906" y="9906"/>
                </a:moveTo>
                <a:lnTo>
                  <a:pt x="9906" y="5334"/>
                </a:lnTo>
                <a:lnTo>
                  <a:pt x="5334" y="9906"/>
                </a:lnTo>
                <a:lnTo>
                  <a:pt x="9906" y="9906"/>
                </a:lnTo>
                <a:close/>
              </a:path>
              <a:path w="2497454" h="953770">
                <a:moveTo>
                  <a:pt x="9906" y="943356"/>
                </a:moveTo>
                <a:lnTo>
                  <a:pt x="9906" y="9906"/>
                </a:lnTo>
                <a:lnTo>
                  <a:pt x="5334" y="9906"/>
                </a:lnTo>
                <a:lnTo>
                  <a:pt x="5334" y="943356"/>
                </a:lnTo>
                <a:lnTo>
                  <a:pt x="9906" y="943356"/>
                </a:lnTo>
                <a:close/>
              </a:path>
              <a:path w="2497454" h="953770">
                <a:moveTo>
                  <a:pt x="2491740" y="943356"/>
                </a:moveTo>
                <a:lnTo>
                  <a:pt x="5334" y="943356"/>
                </a:lnTo>
                <a:lnTo>
                  <a:pt x="9906" y="948690"/>
                </a:lnTo>
                <a:lnTo>
                  <a:pt x="9906" y="953262"/>
                </a:lnTo>
                <a:lnTo>
                  <a:pt x="2487168" y="953262"/>
                </a:lnTo>
                <a:lnTo>
                  <a:pt x="2487168" y="948690"/>
                </a:lnTo>
                <a:lnTo>
                  <a:pt x="2491740" y="943356"/>
                </a:lnTo>
                <a:close/>
              </a:path>
              <a:path w="2497454" h="953770">
                <a:moveTo>
                  <a:pt x="9906" y="953262"/>
                </a:moveTo>
                <a:lnTo>
                  <a:pt x="9906" y="948690"/>
                </a:lnTo>
                <a:lnTo>
                  <a:pt x="5334" y="943356"/>
                </a:lnTo>
                <a:lnTo>
                  <a:pt x="5333" y="953262"/>
                </a:lnTo>
                <a:lnTo>
                  <a:pt x="9906" y="953262"/>
                </a:lnTo>
                <a:close/>
              </a:path>
              <a:path w="2497454" h="953770">
                <a:moveTo>
                  <a:pt x="2491740" y="9906"/>
                </a:moveTo>
                <a:lnTo>
                  <a:pt x="2487168" y="5334"/>
                </a:lnTo>
                <a:lnTo>
                  <a:pt x="2487168" y="9906"/>
                </a:lnTo>
                <a:lnTo>
                  <a:pt x="2491740" y="9906"/>
                </a:lnTo>
                <a:close/>
              </a:path>
              <a:path w="2497454" h="953770">
                <a:moveTo>
                  <a:pt x="2491740" y="943356"/>
                </a:moveTo>
                <a:lnTo>
                  <a:pt x="2491740" y="9906"/>
                </a:lnTo>
                <a:lnTo>
                  <a:pt x="2487168" y="9906"/>
                </a:lnTo>
                <a:lnTo>
                  <a:pt x="2487168" y="943356"/>
                </a:lnTo>
                <a:lnTo>
                  <a:pt x="2491740" y="943356"/>
                </a:lnTo>
                <a:close/>
              </a:path>
              <a:path w="2497454" h="953770">
                <a:moveTo>
                  <a:pt x="2491740" y="953262"/>
                </a:moveTo>
                <a:lnTo>
                  <a:pt x="2491740" y="943356"/>
                </a:lnTo>
                <a:lnTo>
                  <a:pt x="2487168" y="948690"/>
                </a:lnTo>
                <a:lnTo>
                  <a:pt x="2487168" y="953262"/>
                </a:lnTo>
                <a:lnTo>
                  <a:pt x="2491740" y="9532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96355" y="2133600"/>
            <a:ext cx="171450" cy="915669"/>
          </a:xfrm>
          <a:custGeom>
            <a:avLst/>
            <a:gdLst/>
            <a:ahLst/>
            <a:cxnLst/>
            <a:rect l="l" t="t" r="r" b="b"/>
            <a:pathLst>
              <a:path w="171450" h="915669">
                <a:moveTo>
                  <a:pt x="85522" y="838580"/>
                </a:moveTo>
                <a:lnTo>
                  <a:pt x="35230" y="752855"/>
                </a:lnTo>
                <a:lnTo>
                  <a:pt x="30218" y="747176"/>
                </a:lnTo>
                <a:lnTo>
                  <a:pt x="23705" y="743997"/>
                </a:lnTo>
                <a:lnTo>
                  <a:pt x="16478" y="743533"/>
                </a:lnTo>
                <a:lnTo>
                  <a:pt x="9322" y="745997"/>
                </a:lnTo>
                <a:lnTo>
                  <a:pt x="3643" y="751129"/>
                </a:lnTo>
                <a:lnTo>
                  <a:pt x="464" y="757904"/>
                </a:lnTo>
                <a:lnTo>
                  <a:pt x="0" y="765393"/>
                </a:lnTo>
                <a:lnTo>
                  <a:pt x="2464" y="772667"/>
                </a:lnTo>
                <a:lnTo>
                  <a:pt x="66472" y="882479"/>
                </a:lnTo>
                <a:lnTo>
                  <a:pt x="66472" y="877061"/>
                </a:lnTo>
                <a:lnTo>
                  <a:pt x="68758" y="877061"/>
                </a:lnTo>
                <a:lnTo>
                  <a:pt x="68758" y="867155"/>
                </a:lnTo>
                <a:lnTo>
                  <a:pt x="85522" y="838580"/>
                </a:lnTo>
                <a:close/>
              </a:path>
              <a:path w="171450" h="915669">
                <a:moveTo>
                  <a:pt x="104572" y="806109"/>
                </a:moveTo>
                <a:lnTo>
                  <a:pt x="104572" y="0"/>
                </a:lnTo>
                <a:lnTo>
                  <a:pt x="66472" y="0"/>
                </a:lnTo>
                <a:lnTo>
                  <a:pt x="66472" y="806109"/>
                </a:lnTo>
                <a:lnTo>
                  <a:pt x="85522" y="838580"/>
                </a:lnTo>
                <a:lnTo>
                  <a:pt x="104572" y="806109"/>
                </a:lnTo>
                <a:close/>
              </a:path>
              <a:path w="171450" h="915669">
                <a:moveTo>
                  <a:pt x="104572" y="882479"/>
                </a:moveTo>
                <a:lnTo>
                  <a:pt x="104572" y="877061"/>
                </a:lnTo>
                <a:lnTo>
                  <a:pt x="66472" y="877061"/>
                </a:lnTo>
                <a:lnTo>
                  <a:pt x="66472" y="882479"/>
                </a:lnTo>
                <a:lnTo>
                  <a:pt x="85522" y="915161"/>
                </a:lnTo>
                <a:lnTo>
                  <a:pt x="104572" y="882479"/>
                </a:lnTo>
                <a:close/>
              </a:path>
              <a:path w="171450" h="915669">
                <a:moveTo>
                  <a:pt x="102286" y="867155"/>
                </a:moveTo>
                <a:lnTo>
                  <a:pt x="85522" y="838580"/>
                </a:lnTo>
                <a:lnTo>
                  <a:pt x="68758" y="867155"/>
                </a:lnTo>
                <a:lnTo>
                  <a:pt x="102286" y="867155"/>
                </a:lnTo>
                <a:close/>
              </a:path>
              <a:path w="171450" h="915669">
                <a:moveTo>
                  <a:pt x="102286" y="877061"/>
                </a:moveTo>
                <a:lnTo>
                  <a:pt x="102286" y="867155"/>
                </a:lnTo>
                <a:lnTo>
                  <a:pt x="68758" y="867155"/>
                </a:lnTo>
                <a:lnTo>
                  <a:pt x="68758" y="877061"/>
                </a:lnTo>
                <a:lnTo>
                  <a:pt x="102286" y="877061"/>
                </a:lnTo>
                <a:close/>
              </a:path>
              <a:path w="171450" h="915669">
                <a:moveTo>
                  <a:pt x="171045" y="765393"/>
                </a:moveTo>
                <a:lnTo>
                  <a:pt x="170580" y="757904"/>
                </a:lnTo>
                <a:lnTo>
                  <a:pt x="167401" y="751129"/>
                </a:lnTo>
                <a:lnTo>
                  <a:pt x="161722" y="745997"/>
                </a:lnTo>
                <a:lnTo>
                  <a:pt x="154566" y="743533"/>
                </a:lnTo>
                <a:lnTo>
                  <a:pt x="147339" y="743997"/>
                </a:lnTo>
                <a:lnTo>
                  <a:pt x="140827" y="747176"/>
                </a:lnTo>
                <a:lnTo>
                  <a:pt x="135814" y="752855"/>
                </a:lnTo>
                <a:lnTo>
                  <a:pt x="85522" y="838580"/>
                </a:lnTo>
                <a:lnTo>
                  <a:pt x="102286" y="867155"/>
                </a:lnTo>
                <a:lnTo>
                  <a:pt x="102286" y="877061"/>
                </a:lnTo>
                <a:lnTo>
                  <a:pt x="104572" y="877061"/>
                </a:lnTo>
                <a:lnTo>
                  <a:pt x="104572" y="882479"/>
                </a:lnTo>
                <a:lnTo>
                  <a:pt x="168580" y="772667"/>
                </a:lnTo>
                <a:lnTo>
                  <a:pt x="171045" y="765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7277" y="2133600"/>
            <a:ext cx="172085" cy="915669"/>
          </a:xfrm>
          <a:custGeom>
            <a:avLst/>
            <a:gdLst/>
            <a:ahLst/>
            <a:cxnLst/>
            <a:rect l="l" t="t" r="r" b="b"/>
            <a:pathLst>
              <a:path w="172084" h="915669">
                <a:moveTo>
                  <a:pt x="85903" y="838909"/>
                </a:moveTo>
                <a:lnTo>
                  <a:pt x="35992" y="752855"/>
                </a:lnTo>
                <a:lnTo>
                  <a:pt x="30861" y="747176"/>
                </a:lnTo>
                <a:lnTo>
                  <a:pt x="24086" y="743997"/>
                </a:lnTo>
                <a:lnTo>
                  <a:pt x="16597" y="743533"/>
                </a:lnTo>
                <a:lnTo>
                  <a:pt x="9322" y="745997"/>
                </a:lnTo>
                <a:lnTo>
                  <a:pt x="3643" y="751129"/>
                </a:lnTo>
                <a:lnTo>
                  <a:pt x="464" y="757904"/>
                </a:lnTo>
                <a:lnTo>
                  <a:pt x="0" y="765393"/>
                </a:lnTo>
                <a:lnTo>
                  <a:pt x="2464" y="772667"/>
                </a:lnTo>
                <a:lnTo>
                  <a:pt x="66472" y="882479"/>
                </a:lnTo>
                <a:lnTo>
                  <a:pt x="66472" y="877061"/>
                </a:lnTo>
                <a:lnTo>
                  <a:pt x="69520" y="877061"/>
                </a:lnTo>
                <a:lnTo>
                  <a:pt x="69520" y="867155"/>
                </a:lnTo>
                <a:lnTo>
                  <a:pt x="85903" y="838909"/>
                </a:lnTo>
                <a:close/>
              </a:path>
              <a:path w="172084" h="915669">
                <a:moveTo>
                  <a:pt x="104572" y="806721"/>
                </a:moveTo>
                <a:lnTo>
                  <a:pt x="104572" y="0"/>
                </a:lnTo>
                <a:lnTo>
                  <a:pt x="66472" y="0"/>
                </a:lnTo>
                <a:lnTo>
                  <a:pt x="66472" y="805407"/>
                </a:lnTo>
                <a:lnTo>
                  <a:pt x="85903" y="838909"/>
                </a:lnTo>
                <a:lnTo>
                  <a:pt x="104572" y="806721"/>
                </a:lnTo>
                <a:close/>
              </a:path>
              <a:path w="172084" h="915669">
                <a:moveTo>
                  <a:pt x="104572" y="882776"/>
                </a:moveTo>
                <a:lnTo>
                  <a:pt x="104572" y="877061"/>
                </a:lnTo>
                <a:lnTo>
                  <a:pt x="66472" y="877061"/>
                </a:lnTo>
                <a:lnTo>
                  <a:pt x="66472" y="882479"/>
                </a:lnTo>
                <a:lnTo>
                  <a:pt x="85522" y="915161"/>
                </a:lnTo>
                <a:lnTo>
                  <a:pt x="104572" y="882776"/>
                </a:lnTo>
                <a:close/>
              </a:path>
              <a:path w="172084" h="915669">
                <a:moveTo>
                  <a:pt x="102286" y="867155"/>
                </a:moveTo>
                <a:lnTo>
                  <a:pt x="85903" y="838909"/>
                </a:lnTo>
                <a:lnTo>
                  <a:pt x="69520" y="867155"/>
                </a:lnTo>
                <a:lnTo>
                  <a:pt x="102286" y="867155"/>
                </a:lnTo>
                <a:close/>
              </a:path>
              <a:path w="172084" h="915669">
                <a:moveTo>
                  <a:pt x="102286" y="877061"/>
                </a:moveTo>
                <a:lnTo>
                  <a:pt x="102286" y="867155"/>
                </a:lnTo>
                <a:lnTo>
                  <a:pt x="69520" y="867155"/>
                </a:lnTo>
                <a:lnTo>
                  <a:pt x="69520" y="877061"/>
                </a:lnTo>
                <a:lnTo>
                  <a:pt x="102286" y="877061"/>
                </a:lnTo>
                <a:close/>
              </a:path>
              <a:path w="172084" h="915669">
                <a:moveTo>
                  <a:pt x="171700" y="765393"/>
                </a:moveTo>
                <a:lnTo>
                  <a:pt x="171057" y="757904"/>
                </a:lnTo>
                <a:lnTo>
                  <a:pt x="167842" y="751129"/>
                </a:lnTo>
                <a:lnTo>
                  <a:pt x="162484" y="745997"/>
                </a:lnTo>
                <a:lnTo>
                  <a:pt x="155209" y="743533"/>
                </a:lnTo>
                <a:lnTo>
                  <a:pt x="147720" y="743997"/>
                </a:lnTo>
                <a:lnTo>
                  <a:pt x="140946" y="747176"/>
                </a:lnTo>
                <a:lnTo>
                  <a:pt x="135814" y="752855"/>
                </a:lnTo>
                <a:lnTo>
                  <a:pt x="85903" y="838909"/>
                </a:lnTo>
                <a:lnTo>
                  <a:pt x="102286" y="867155"/>
                </a:lnTo>
                <a:lnTo>
                  <a:pt x="102286" y="877061"/>
                </a:lnTo>
                <a:lnTo>
                  <a:pt x="104572" y="877061"/>
                </a:lnTo>
                <a:lnTo>
                  <a:pt x="104572" y="882776"/>
                </a:lnTo>
                <a:lnTo>
                  <a:pt x="169342" y="772667"/>
                </a:lnTo>
                <a:lnTo>
                  <a:pt x="171700" y="765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29555" y="1965198"/>
            <a:ext cx="810260" cy="474980"/>
          </a:xfrm>
          <a:custGeom>
            <a:avLst/>
            <a:gdLst/>
            <a:ahLst/>
            <a:cxnLst/>
            <a:rect l="l" t="t" r="r" b="b"/>
            <a:pathLst>
              <a:path w="810260" h="474980">
                <a:moveTo>
                  <a:pt x="744009" y="435477"/>
                </a:moveTo>
                <a:lnTo>
                  <a:pt x="725527" y="403401"/>
                </a:lnTo>
                <a:lnTo>
                  <a:pt x="19050" y="0"/>
                </a:lnTo>
                <a:lnTo>
                  <a:pt x="0" y="32766"/>
                </a:lnTo>
                <a:lnTo>
                  <a:pt x="706038" y="435916"/>
                </a:lnTo>
                <a:lnTo>
                  <a:pt x="744009" y="435477"/>
                </a:lnTo>
                <a:close/>
              </a:path>
              <a:path w="810260" h="474980">
                <a:moveTo>
                  <a:pt x="786384" y="473419"/>
                </a:moveTo>
                <a:lnTo>
                  <a:pt x="786384" y="438149"/>
                </a:lnTo>
                <a:lnTo>
                  <a:pt x="767334" y="470915"/>
                </a:lnTo>
                <a:lnTo>
                  <a:pt x="706038" y="435916"/>
                </a:lnTo>
                <a:lnTo>
                  <a:pt x="644652" y="436626"/>
                </a:lnTo>
                <a:lnTo>
                  <a:pt x="625602" y="455676"/>
                </a:lnTo>
                <a:lnTo>
                  <a:pt x="627078" y="463153"/>
                </a:lnTo>
                <a:lnTo>
                  <a:pt x="631126" y="469201"/>
                </a:lnTo>
                <a:lnTo>
                  <a:pt x="637174" y="473249"/>
                </a:lnTo>
                <a:lnTo>
                  <a:pt x="644652" y="474726"/>
                </a:lnTo>
                <a:lnTo>
                  <a:pt x="786384" y="473419"/>
                </a:lnTo>
                <a:close/>
              </a:path>
              <a:path w="810260" h="474980">
                <a:moveTo>
                  <a:pt x="810006" y="473201"/>
                </a:moveTo>
                <a:lnTo>
                  <a:pt x="726948" y="329945"/>
                </a:lnTo>
                <a:lnTo>
                  <a:pt x="721935" y="324266"/>
                </a:lnTo>
                <a:lnTo>
                  <a:pt x="715422" y="321087"/>
                </a:lnTo>
                <a:lnTo>
                  <a:pt x="708195" y="320623"/>
                </a:lnTo>
                <a:lnTo>
                  <a:pt x="701040" y="323088"/>
                </a:lnTo>
                <a:lnTo>
                  <a:pt x="695360" y="328100"/>
                </a:lnTo>
                <a:lnTo>
                  <a:pt x="692181" y="334613"/>
                </a:lnTo>
                <a:lnTo>
                  <a:pt x="691717" y="341840"/>
                </a:lnTo>
                <a:lnTo>
                  <a:pt x="694182" y="348995"/>
                </a:lnTo>
                <a:lnTo>
                  <a:pt x="725527" y="403401"/>
                </a:lnTo>
                <a:lnTo>
                  <a:pt x="786384" y="438149"/>
                </a:lnTo>
                <a:lnTo>
                  <a:pt x="786384" y="473419"/>
                </a:lnTo>
                <a:lnTo>
                  <a:pt x="810006" y="473201"/>
                </a:lnTo>
                <a:close/>
              </a:path>
              <a:path w="810260" h="474980">
                <a:moveTo>
                  <a:pt x="776478" y="455188"/>
                </a:moveTo>
                <a:lnTo>
                  <a:pt x="776478" y="435101"/>
                </a:lnTo>
                <a:lnTo>
                  <a:pt x="760476" y="464057"/>
                </a:lnTo>
                <a:lnTo>
                  <a:pt x="744009" y="435477"/>
                </a:lnTo>
                <a:lnTo>
                  <a:pt x="706038" y="435916"/>
                </a:lnTo>
                <a:lnTo>
                  <a:pt x="767334" y="470915"/>
                </a:lnTo>
                <a:lnTo>
                  <a:pt x="776478" y="455188"/>
                </a:lnTo>
                <a:close/>
              </a:path>
              <a:path w="810260" h="474980">
                <a:moveTo>
                  <a:pt x="786384" y="438149"/>
                </a:moveTo>
                <a:lnTo>
                  <a:pt x="725527" y="403401"/>
                </a:lnTo>
                <a:lnTo>
                  <a:pt x="744009" y="435477"/>
                </a:lnTo>
                <a:lnTo>
                  <a:pt x="776478" y="435101"/>
                </a:lnTo>
                <a:lnTo>
                  <a:pt x="776478" y="455188"/>
                </a:lnTo>
                <a:lnTo>
                  <a:pt x="786384" y="438149"/>
                </a:lnTo>
                <a:close/>
              </a:path>
              <a:path w="810260" h="474980">
                <a:moveTo>
                  <a:pt x="776478" y="435101"/>
                </a:moveTo>
                <a:lnTo>
                  <a:pt x="744009" y="435477"/>
                </a:lnTo>
                <a:lnTo>
                  <a:pt x="760476" y="464057"/>
                </a:lnTo>
                <a:lnTo>
                  <a:pt x="776478" y="4351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24094" y="4165853"/>
            <a:ext cx="2486660" cy="990600"/>
          </a:xfrm>
          <a:custGeom>
            <a:avLst/>
            <a:gdLst/>
            <a:ahLst/>
            <a:cxnLst/>
            <a:rect l="l" t="t" r="r" b="b"/>
            <a:pathLst>
              <a:path w="2486659" h="990600">
                <a:moveTo>
                  <a:pt x="0" y="0"/>
                </a:moveTo>
                <a:lnTo>
                  <a:pt x="0" y="990600"/>
                </a:lnTo>
                <a:lnTo>
                  <a:pt x="2486405" y="990600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18759" y="4161282"/>
            <a:ext cx="2497455" cy="1000125"/>
          </a:xfrm>
          <a:custGeom>
            <a:avLst/>
            <a:gdLst/>
            <a:ahLst/>
            <a:cxnLst/>
            <a:rect l="l" t="t" r="r" b="b"/>
            <a:pathLst>
              <a:path w="2497454" h="1000125">
                <a:moveTo>
                  <a:pt x="2497074" y="997458"/>
                </a:moveTo>
                <a:lnTo>
                  <a:pt x="2497074" y="1524"/>
                </a:lnTo>
                <a:lnTo>
                  <a:pt x="2494788" y="0"/>
                </a:lnTo>
                <a:lnTo>
                  <a:pt x="2285" y="0"/>
                </a:lnTo>
                <a:lnTo>
                  <a:pt x="0" y="1524"/>
                </a:lnTo>
                <a:lnTo>
                  <a:pt x="0" y="997458"/>
                </a:lnTo>
                <a:lnTo>
                  <a:pt x="2286" y="999744"/>
                </a:lnTo>
                <a:lnTo>
                  <a:pt x="5333" y="999744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2487168" y="9144"/>
                </a:lnTo>
                <a:lnTo>
                  <a:pt x="2487168" y="4572"/>
                </a:lnTo>
                <a:lnTo>
                  <a:pt x="2491740" y="9144"/>
                </a:lnTo>
                <a:lnTo>
                  <a:pt x="2491740" y="999744"/>
                </a:lnTo>
                <a:lnTo>
                  <a:pt x="2494788" y="999744"/>
                </a:lnTo>
                <a:lnTo>
                  <a:pt x="2497074" y="997458"/>
                </a:lnTo>
                <a:close/>
              </a:path>
              <a:path w="2497454" h="1000125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2497454" h="1000125">
                <a:moveTo>
                  <a:pt x="9906" y="990600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990600"/>
                </a:lnTo>
                <a:lnTo>
                  <a:pt x="9906" y="990600"/>
                </a:lnTo>
                <a:close/>
              </a:path>
              <a:path w="2497454" h="1000125">
                <a:moveTo>
                  <a:pt x="2491740" y="990600"/>
                </a:moveTo>
                <a:lnTo>
                  <a:pt x="5334" y="990600"/>
                </a:lnTo>
                <a:lnTo>
                  <a:pt x="9906" y="995172"/>
                </a:lnTo>
                <a:lnTo>
                  <a:pt x="9906" y="999744"/>
                </a:lnTo>
                <a:lnTo>
                  <a:pt x="2487168" y="999744"/>
                </a:lnTo>
                <a:lnTo>
                  <a:pt x="2487168" y="995172"/>
                </a:lnTo>
                <a:lnTo>
                  <a:pt x="2491740" y="990600"/>
                </a:lnTo>
                <a:close/>
              </a:path>
              <a:path w="2497454" h="1000125">
                <a:moveTo>
                  <a:pt x="9906" y="999744"/>
                </a:moveTo>
                <a:lnTo>
                  <a:pt x="9906" y="995172"/>
                </a:lnTo>
                <a:lnTo>
                  <a:pt x="5334" y="990600"/>
                </a:lnTo>
                <a:lnTo>
                  <a:pt x="5333" y="999744"/>
                </a:lnTo>
                <a:lnTo>
                  <a:pt x="9906" y="999744"/>
                </a:lnTo>
                <a:close/>
              </a:path>
              <a:path w="2497454" h="1000125">
                <a:moveTo>
                  <a:pt x="2491740" y="9144"/>
                </a:moveTo>
                <a:lnTo>
                  <a:pt x="2487168" y="4572"/>
                </a:lnTo>
                <a:lnTo>
                  <a:pt x="2487168" y="9144"/>
                </a:lnTo>
                <a:lnTo>
                  <a:pt x="2491740" y="9144"/>
                </a:lnTo>
                <a:close/>
              </a:path>
              <a:path w="2497454" h="1000125">
                <a:moveTo>
                  <a:pt x="2491740" y="990600"/>
                </a:moveTo>
                <a:lnTo>
                  <a:pt x="2491740" y="9144"/>
                </a:lnTo>
                <a:lnTo>
                  <a:pt x="2487168" y="9144"/>
                </a:lnTo>
                <a:lnTo>
                  <a:pt x="2487168" y="990600"/>
                </a:lnTo>
                <a:lnTo>
                  <a:pt x="2491740" y="990600"/>
                </a:lnTo>
                <a:close/>
              </a:path>
              <a:path w="2497454" h="1000125">
                <a:moveTo>
                  <a:pt x="2491740" y="999744"/>
                </a:moveTo>
                <a:lnTo>
                  <a:pt x="2491740" y="990600"/>
                </a:lnTo>
                <a:lnTo>
                  <a:pt x="2487168" y="995172"/>
                </a:lnTo>
                <a:lnTo>
                  <a:pt x="2487168" y="999744"/>
                </a:lnTo>
                <a:lnTo>
                  <a:pt x="2491740" y="9997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24094" y="5156453"/>
            <a:ext cx="2486660" cy="943610"/>
          </a:xfrm>
          <a:custGeom>
            <a:avLst/>
            <a:gdLst/>
            <a:ahLst/>
            <a:cxnLst/>
            <a:rect l="l" t="t" r="r" b="b"/>
            <a:pathLst>
              <a:path w="2486659" h="943610">
                <a:moveTo>
                  <a:pt x="0" y="0"/>
                </a:moveTo>
                <a:lnTo>
                  <a:pt x="0" y="943356"/>
                </a:lnTo>
                <a:lnTo>
                  <a:pt x="2486405" y="943355"/>
                </a:lnTo>
                <a:lnTo>
                  <a:pt x="2486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18759" y="5151882"/>
            <a:ext cx="2497455" cy="952500"/>
          </a:xfrm>
          <a:custGeom>
            <a:avLst/>
            <a:gdLst/>
            <a:ahLst/>
            <a:cxnLst/>
            <a:rect l="l" t="t" r="r" b="b"/>
            <a:pathLst>
              <a:path w="2497454" h="952500">
                <a:moveTo>
                  <a:pt x="2497074" y="950213"/>
                </a:moveTo>
                <a:lnTo>
                  <a:pt x="2497074" y="1524"/>
                </a:lnTo>
                <a:lnTo>
                  <a:pt x="2494788" y="0"/>
                </a:lnTo>
                <a:lnTo>
                  <a:pt x="2285" y="0"/>
                </a:lnTo>
                <a:lnTo>
                  <a:pt x="0" y="1524"/>
                </a:lnTo>
                <a:lnTo>
                  <a:pt x="0" y="950214"/>
                </a:lnTo>
                <a:lnTo>
                  <a:pt x="2286" y="952500"/>
                </a:lnTo>
                <a:lnTo>
                  <a:pt x="5333" y="952500"/>
                </a:lnTo>
                <a:lnTo>
                  <a:pt x="5334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2487168" y="9144"/>
                </a:lnTo>
                <a:lnTo>
                  <a:pt x="2487168" y="4572"/>
                </a:lnTo>
                <a:lnTo>
                  <a:pt x="2491740" y="9144"/>
                </a:lnTo>
                <a:lnTo>
                  <a:pt x="2491740" y="952500"/>
                </a:lnTo>
                <a:lnTo>
                  <a:pt x="2494788" y="952500"/>
                </a:lnTo>
                <a:lnTo>
                  <a:pt x="2497074" y="950213"/>
                </a:lnTo>
                <a:close/>
              </a:path>
              <a:path w="2497454" h="952500">
                <a:moveTo>
                  <a:pt x="9906" y="9144"/>
                </a:moveTo>
                <a:lnTo>
                  <a:pt x="9906" y="4572"/>
                </a:lnTo>
                <a:lnTo>
                  <a:pt x="5334" y="9144"/>
                </a:lnTo>
                <a:lnTo>
                  <a:pt x="9906" y="9144"/>
                </a:lnTo>
                <a:close/>
              </a:path>
              <a:path w="2497454" h="952500">
                <a:moveTo>
                  <a:pt x="9906" y="943356"/>
                </a:moveTo>
                <a:lnTo>
                  <a:pt x="9906" y="9144"/>
                </a:lnTo>
                <a:lnTo>
                  <a:pt x="5334" y="9144"/>
                </a:lnTo>
                <a:lnTo>
                  <a:pt x="5334" y="943356"/>
                </a:lnTo>
                <a:lnTo>
                  <a:pt x="9906" y="943356"/>
                </a:lnTo>
                <a:close/>
              </a:path>
              <a:path w="2497454" h="952500">
                <a:moveTo>
                  <a:pt x="2491740" y="943356"/>
                </a:moveTo>
                <a:lnTo>
                  <a:pt x="5334" y="943356"/>
                </a:lnTo>
                <a:lnTo>
                  <a:pt x="9906" y="947928"/>
                </a:lnTo>
                <a:lnTo>
                  <a:pt x="9906" y="952500"/>
                </a:lnTo>
                <a:lnTo>
                  <a:pt x="2487168" y="952500"/>
                </a:lnTo>
                <a:lnTo>
                  <a:pt x="2487168" y="947928"/>
                </a:lnTo>
                <a:lnTo>
                  <a:pt x="2491740" y="943356"/>
                </a:lnTo>
                <a:close/>
              </a:path>
              <a:path w="2497454" h="952500">
                <a:moveTo>
                  <a:pt x="9906" y="952500"/>
                </a:moveTo>
                <a:lnTo>
                  <a:pt x="9906" y="947928"/>
                </a:lnTo>
                <a:lnTo>
                  <a:pt x="5334" y="943356"/>
                </a:lnTo>
                <a:lnTo>
                  <a:pt x="5333" y="952500"/>
                </a:lnTo>
                <a:lnTo>
                  <a:pt x="9906" y="952500"/>
                </a:lnTo>
                <a:close/>
              </a:path>
              <a:path w="2497454" h="952500">
                <a:moveTo>
                  <a:pt x="2491740" y="9144"/>
                </a:moveTo>
                <a:lnTo>
                  <a:pt x="2487168" y="4572"/>
                </a:lnTo>
                <a:lnTo>
                  <a:pt x="2487168" y="9144"/>
                </a:lnTo>
                <a:lnTo>
                  <a:pt x="2491740" y="9144"/>
                </a:lnTo>
                <a:close/>
              </a:path>
              <a:path w="2497454" h="952500">
                <a:moveTo>
                  <a:pt x="2491740" y="943356"/>
                </a:moveTo>
                <a:lnTo>
                  <a:pt x="2491740" y="9144"/>
                </a:lnTo>
                <a:lnTo>
                  <a:pt x="2487168" y="9144"/>
                </a:lnTo>
                <a:lnTo>
                  <a:pt x="2487168" y="943356"/>
                </a:lnTo>
                <a:lnTo>
                  <a:pt x="2491740" y="943356"/>
                </a:lnTo>
                <a:close/>
              </a:path>
              <a:path w="2497454" h="952500">
                <a:moveTo>
                  <a:pt x="2491740" y="952500"/>
                </a:moveTo>
                <a:lnTo>
                  <a:pt x="2491740" y="943356"/>
                </a:lnTo>
                <a:lnTo>
                  <a:pt x="2487168" y="947928"/>
                </a:lnTo>
                <a:lnTo>
                  <a:pt x="2487168" y="952500"/>
                </a:lnTo>
                <a:lnTo>
                  <a:pt x="2491740" y="952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62350" y="1504975"/>
            <a:ext cx="1790700" cy="1868170"/>
          </a:xfrm>
          <a:custGeom>
            <a:avLst/>
            <a:gdLst/>
            <a:ahLst/>
            <a:cxnLst/>
            <a:rect l="l" t="t" r="r" b="b"/>
            <a:pathLst>
              <a:path w="1790700" h="1868170">
                <a:moveTo>
                  <a:pt x="1790700" y="933424"/>
                </a:moveTo>
                <a:lnTo>
                  <a:pt x="1789938" y="885418"/>
                </a:lnTo>
                <a:lnTo>
                  <a:pt x="1786127" y="838174"/>
                </a:lnTo>
                <a:lnTo>
                  <a:pt x="1780794" y="791692"/>
                </a:lnTo>
                <a:lnTo>
                  <a:pt x="1772851" y="744911"/>
                </a:lnTo>
                <a:lnTo>
                  <a:pt x="1762632" y="698865"/>
                </a:lnTo>
                <a:lnTo>
                  <a:pt x="1750197" y="653627"/>
                </a:lnTo>
                <a:lnTo>
                  <a:pt x="1735604" y="609271"/>
                </a:lnTo>
                <a:lnTo>
                  <a:pt x="1718913" y="565871"/>
                </a:lnTo>
                <a:lnTo>
                  <a:pt x="1700183" y="523499"/>
                </a:lnTo>
                <a:lnTo>
                  <a:pt x="1679474" y="482230"/>
                </a:lnTo>
                <a:lnTo>
                  <a:pt x="1656845" y="442136"/>
                </a:lnTo>
                <a:lnTo>
                  <a:pt x="1632356" y="403292"/>
                </a:lnTo>
                <a:lnTo>
                  <a:pt x="1606065" y="365771"/>
                </a:lnTo>
                <a:lnTo>
                  <a:pt x="1578033" y="329646"/>
                </a:lnTo>
                <a:lnTo>
                  <a:pt x="1548318" y="294990"/>
                </a:lnTo>
                <a:lnTo>
                  <a:pt x="1516980" y="261878"/>
                </a:lnTo>
                <a:lnTo>
                  <a:pt x="1484078" y="230383"/>
                </a:lnTo>
                <a:lnTo>
                  <a:pt x="1449672" y="200578"/>
                </a:lnTo>
                <a:lnTo>
                  <a:pt x="1413820" y="172536"/>
                </a:lnTo>
                <a:lnTo>
                  <a:pt x="1376584" y="146332"/>
                </a:lnTo>
                <a:lnTo>
                  <a:pt x="1338021" y="122038"/>
                </a:lnTo>
                <a:lnTo>
                  <a:pt x="1298191" y="99728"/>
                </a:lnTo>
                <a:lnTo>
                  <a:pt x="1257154" y="79476"/>
                </a:lnTo>
                <a:lnTo>
                  <a:pt x="1214887" y="61326"/>
                </a:lnTo>
                <a:lnTo>
                  <a:pt x="1171694" y="45439"/>
                </a:lnTo>
                <a:lnTo>
                  <a:pt x="1127390" y="31801"/>
                </a:lnTo>
                <a:lnTo>
                  <a:pt x="1082117" y="20514"/>
                </a:lnTo>
                <a:lnTo>
                  <a:pt x="1035932" y="11653"/>
                </a:lnTo>
                <a:lnTo>
                  <a:pt x="988897" y="5289"/>
                </a:lnTo>
                <a:lnTo>
                  <a:pt x="941069" y="1498"/>
                </a:lnTo>
                <a:lnTo>
                  <a:pt x="896112" y="0"/>
                </a:lnTo>
                <a:lnTo>
                  <a:pt x="894085" y="16"/>
                </a:lnTo>
                <a:lnTo>
                  <a:pt x="848868" y="1498"/>
                </a:lnTo>
                <a:lnTo>
                  <a:pt x="800964" y="5467"/>
                </a:lnTo>
                <a:lnTo>
                  <a:pt x="753877" y="11984"/>
                </a:lnTo>
                <a:lnTo>
                  <a:pt x="707664" y="20977"/>
                </a:lnTo>
                <a:lnTo>
                  <a:pt x="662174" y="32438"/>
                </a:lnTo>
                <a:lnTo>
                  <a:pt x="618092" y="46102"/>
                </a:lnTo>
                <a:lnTo>
                  <a:pt x="574847" y="62090"/>
                </a:lnTo>
                <a:lnTo>
                  <a:pt x="532708" y="80267"/>
                </a:lnTo>
                <a:lnTo>
                  <a:pt x="491730" y="100559"/>
                </a:lnTo>
                <a:lnTo>
                  <a:pt x="451973" y="122896"/>
                </a:lnTo>
                <a:lnTo>
                  <a:pt x="413493" y="147205"/>
                </a:lnTo>
                <a:lnTo>
                  <a:pt x="376348" y="173413"/>
                </a:lnTo>
                <a:lnTo>
                  <a:pt x="340597" y="201450"/>
                </a:lnTo>
                <a:lnTo>
                  <a:pt x="306296" y="231244"/>
                </a:lnTo>
                <a:lnTo>
                  <a:pt x="273503" y="262721"/>
                </a:lnTo>
                <a:lnTo>
                  <a:pt x="242276" y="295811"/>
                </a:lnTo>
                <a:lnTo>
                  <a:pt x="212672" y="330441"/>
                </a:lnTo>
                <a:lnTo>
                  <a:pt x="184750" y="366540"/>
                </a:lnTo>
                <a:lnTo>
                  <a:pt x="158566" y="404034"/>
                </a:lnTo>
                <a:lnTo>
                  <a:pt x="134179" y="442854"/>
                </a:lnTo>
                <a:lnTo>
                  <a:pt x="111645" y="482926"/>
                </a:lnTo>
                <a:lnTo>
                  <a:pt x="91024" y="524178"/>
                </a:lnTo>
                <a:lnTo>
                  <a:pt x="72372" y="566539"/>
                </a:lnTo>
                <a:lnTo>
                  <a:pt x="55746" y="609937"/>
                </a:lnTo>
                <a:lnTo>
                  <a:pt x="41206" y="654299"/>
                </a:lnTo>
                <a:lnTo>
                  <a:pt x="28795" y="699610"/>
                </a:lnTo>
                <a:lnTo>
                  <a:pt x="18609" y="745630"/>
                </a:lnTo>
                <a:lnTo>
                  <a:pt x="10667" y="792454"/>
                </a:lnTo>
                <a:lnTo>
                  <a:pt x="4571" y="838936"/>
                </a:lnTo>
                <a:lnTo>
                  <a:pt x="1523" y="886180"/>
                </a:lnTo>
                <a:lnTo>
                  <a:pt x="0" y="934186"/>
                </a:lnTo>
                <a:lnTo>
                  <a:pt x="1524" y="982192"/>
                </a:lnTo>
                <a:lnTo>
                  <a:pt x="5334" y="1030198"/>
                </a:lnTo>
                <a:lnTo>
                  <a:pt x="10668" y="1076680"/>
                </a:lnTo>
                <a:lnTo>
                  <a:pt x="18288" y="1122400"/>
                </a:lnTo>
                <a:lnTo>
                  <a:pt x="28807" y="1169178"/>
                </a:lnTo>
                <a:lnTo>
                  <a:pt x="38100" y="1202708"/>
                </a:lnTo>
                <a:lnTo>
                  <a:pt x="38100" y="933424"/>
                </a:lnTo>
                <a:lnTo>
                  <a:pt x="39623" y="887704"/>
                </a:lnTo>
                <a:lnTo>
                  <a:pt x="42671" y="841984"/>
                </a:lnTo>
                <a:lnTo>
                  <a:pt x="48767" y="797026"/>
                </a:lnTo>
                <a:lnTo>
                  <a:pt x="56564" y="750499"/>
                </a:lnTo>
                <a:lnTo>
                  <a:pt x="66730" y="704746"/>
                </a:lnTo>
                <a:lnTo>
                  <a:pt x="79199" y="659844"/>
                </a:lnTo>
                <a:lnTo>
                  <a:pt x="93903" y="615871"/>
                </a:lnTo>
                <a:lnTo>
                  <a:pt x="110777" y="572903"/>
                </a:lnTo>
                <a:lnTo>
                  <a:pt x="129754" y="531018"/>
                </a:lnTo>
                <a:lnTo>
                  <a:pt x="150767" y="490292"/>
                </a:lnTo>
                <a:lnTo>
                  <a:pt x="173750" y="450803"/>
                </a:lnTo>
                <a:lnTo>
                  <a:pt x="198636" y="412628"/>
                </a:lnTo>
                <a:lnTo>
                  <a:pt x="225358" y="375844"/>
                </a:lnTo>
                <a:lnTo>
                  <a:pt x="253851" y="340528"/>
                </a:lnTo>
                <a:lnTo>
                  <a:pt x="284047" y="306758"/>
                </a:lnTo>
                <a:lnTo>
                  <a:pt x="315879" y="274610"/>
                </a:lnTo>
                <a:lnTo>
                  <a:pt x="349282" y="244161"/>
                </a:lnTo>
                <a:lnTo>
                  <a:pt x="384189" y="215489"/>
                </a:lnTo>
                <a:lnTo>
                  <a:pt x="420532" y="188671"/>
                </a:lnTo>
                <a:lnTo>
                  <a:pt x="458246" y="163784"/>
                </a:lnTo>
                <a:lnTo>
                  <a:pt x="497264" y="140905"/>
                </a:lnTo>
                <a:lnTo>
                  <a:pt x="537519" y="120110"/>
                </a:lnTo>
                <a:lnTo>
                  <a:pt x="578945" y="101478"/>
                </a:lnTo>
                <a:lnTo>
                  <a:pt x="621474" y="85086"/>
                </a:lnTo>
                <a:lnTo>
                  <a:pt x="665042" y="71009"/>
                </a:lnTo>
                <a:lnTo>
                  <a:pt x="709580" y="59327"/>
                </a:lnTo>
                <a:lnTo>
                  <a:pt x="755023" y="50115"/>
                </a:lnTo>
                <a:lnTo>
                  <a:pt x="801303" y="43451"/>
                </a:lnTo>
                <a:lnTo>
                  <a:pt x="848355" y="39411"/>
                </a:lnTo>
                <a:lnTo>
                  <a:pt x="896112" y="38074"/>
                </a:lnTo>
                <a:lnTo>
                  <a:pt x="939546" y="39572"/>
                </a:lnTo>
                <a:lnTo>
                  <a:pt x="983741" y="43408"/>
                </a:lnTo>
                <a:lnTo>
                  <a:pt x="1032945" y="50060"/>
                </a:lnTo>
                <a:lnTo>
                  <a:pt x="1081100" y="59537"/>
                </a:lnTo>
                <a:lnTo>
                  <a:pt x="1128142" y="71748"/>
                </a:lnTo>
                <a:lnTo>
                  <a:pt x="1174005" y="86597"/>
                </a:lnTo>
                <a:lnTo>
                  <a:pt x="1218624" y="103993"/>
                </a:lnTo>
                <a:lnTo>
                  <a:pt x="1261933" y="123841"/>
                </a:lnTo>
                <a:lnTo>
                  <a:pt x="1303866" y="146048"/>
                </a:lnTo>
                <a:lnTo>
                  <a:pt x="1344359" y="170520"/>
                </a:lnTo>
                <a:lnTo>
                  <a:pt x="1383345" y="197166"/>
                </a:lnTo>
                <a:lnTo>
                  <a:pt x="1420759" y="225890"/>
                </a:lnTo>
                <a:lnTo>
                  <a:pt x="1456536" y="256600"/>
                </a:lnTo>
                <a:lnTo>
                  <a:pt x="1490610" y="289202"/>
                </a:lnTo>
                <a:lnTo>
                  <a:pt x="1522915" y="323603"/>
                </a:lnTo>
                <a:lnTo>
                  <a:pt x="1553387" y="359710"/>
                </a:lnTo>
                <a:lnTo>
                  <a:pt x="1581958" y="397429"/>
                </a:lnTo>
                <a:lnTo>
                  <a:pt x="1608565" y="436667"/>
                </a:lnTo>
                <a:lnTo>
                  <a:pt x="1633141" y="477330"/>
                </a:lnTo>
                <a:lnTo>
                  <a:pt x="1655622" y="519325"/>
                </a:lnTo>
                <a:lnTo>
                  <a:pt x="1675940" y="562559"/>
                </a:lnTo>
                <a:lnTo>
                  <a:pt x="1694032" y="606938"/>
                </a:lnTo>
                <a:lnTo>
                  <a:pt x="1709830" y="652369"/>
                </a:lnTo>
                <a:lnTo>
                  <a:pt x="1723271" y="698759"/>
                </a:lnTo>
                <a:lnTo>
                  <a:pt x="1734288" y="746014"/>
                </a:lnTo>
                <a:lnTo>
                  <a:pt x="1742816" y="794041"/>
                </a:lnTo>
                <a:lnTo>
                  <a:pt x="1748789" y="842746"/>
                </a:lnTo>
                <a:lnTo>
                  <a:pt x="1751838" y="888466"/>
                </a:lnTo>
                <a:lnTo>
                  <a:pt x="1752600" y="934186"/>
                </a:lnTo>
                <a:lnTo>
                  <a:pt x="1752600" y="1205297"/>
                </a:lnTo>
                <a:lnTo>
                  <a:pt x="1762871" y="1167864"/>
                </a:lnTo>
                <a:lnTo>
                  <a:pt x="1773031" y="1122166"/>
                </a:lnTo>
                <a:lnTo>
                  <a:pt x="1780963" y="1075809"/>
                </a:lnTo>
                <a:lnTo>
                  <a:pt x="1786616" y="1028871"/>
                </a:lnTo>
                <a:lnTo>
                  <a:pt x="1789938" y="981430"/>
                </a:lnTo>
                <a:lnTo>
                  <a:pt x="1790700" y="933424"/>
                </a:lnTo>
                <a:close/>
              </a:path>
              <a:path w="1790700" h="1868170">
                <a:moveTo>
                  <a:pt x="1752600" y="1205297"/>
                </a:moveTo>
                <a:lnTo>
                  <a:pt x="1752600" y="934186"/>
                </a:lnTo>
                <a:lnTo>
                  <a:pt x="1751838" y="980668"/>
                </a:lnTo>
                <a:lnTo>
                  <a:pt x="1748789" y="1026388"/>
                </a:lnTo>
                <a:lnTo>
                  <a:pt x="1742647" y="1075209"/>
                </a:lnTo>
                <a:lnTo>
                  <a:pt x="1733980" y="1123316"/>
                </a:lnTo>
                <a:lnTo>
                  <a:pt x="1722850" y="1170619"/>
                </a:lnTo>
                <a:lnTo>
                  <a:pt x="1709321" y="1217027"/>
                </a:lnTo>
                <a:lnTo>
                  <a:pt x="1693456" y="1262451"/>
                </a:lnTo>
                <a:lnTo>
                  <a:pt x="1675319" y="1306799"/>
                </a:lnTo>
                <a:lnTo>
                  <a:pt x="1654972" y="1349982"/>
                </a:lnTo>
                <a:lnTo>
                  <a:pt x="1632479" y="1391909"/>
                </a:lnTo>
                <a:lnTo>
                  <a:pt x="1607904" y="1432490"/>
                </a:lnTo>
                <a:lnTo>
                  <a:pt x="1581308" y="1471634"/>
                </a:lnTo>
                <a:lnTo>
                  <a:pt x="1552756" y="1509252"/>
                </a:lnTo>
                <a:lnTo>
                  <a:pt x="1522310" y="1545252"/>
                </a:lnTo>
                <a:lnTo>
                  <a:pt x="1490035" y="1579544"/>
                </a:lnTo>
                <a:lnTo>
                  <a:pt x="1455992" y="1612038"/>
                </a:lnTo>
                <a:lnTo>
                  <a:pt x="1420246" y="1642644"/>
                </a:lnTo>
                <a:lnTo>
                  <a:pt x="1382859" y="1671272"/>
                </a:lnTo>
                <a:lnTo>
                  <a:pt x="1343894" y="1697830"/>
                </a:lnTo>
                <a:lnTo>
                  <a:pt x="1303416" y="1722228"/>
                </a:lnTo>
                <a:lnTo>
                  <a:pt x="1261486" y="1744377"/>
                </a:lnTo>
                <a:lnTo>
                  <a:pt x="1218169" y="1764186"/>
                </a:lnTo>
                <a:lnTo>
                  <a:pt x="1173528" y="1781564"/>
                </a:lnTo>
                <a:lnTo>
                  <a:pt x="1127625" y="1796421"/>
                </a:lnTo>
                <a:lnTo>
                  <a:pt x="1080523" y="1808667"/>
                </a:lnTo>
                <a:lnTo>
                  <a:pt x="1032287" y="1818212"/>
                </a:lnTo>
                <a:lnTo>
                  <a:pt x="982980" y="1824964"/>
                </a:lnTo>
                <a:lnTo>
                  <a:pt x="939546" y="1828774"/>
                </a:lnTo>
                <a:lnTo>
                  <a:pt x="896112" y="1829523"/>
                </a:lnTo>
                <a:lnTo>
                  <a:pt x="894085" y="1829499"/>
                </a:lnTo>
                <a:lnTo>
                  <a:pt x="845578" y="1828085"/>
                </a:lnTo>
                <a:lnTo>
                  <a:pt x="796597" y="1823721"/>
                </a:lnTo>
                <a:lnTo>
                  <a:pt x="748479" y="1816529"/>
                </a:lnTo>
                <a:lnTo>
                  <a:pt x="701297" y="1806593"/>
                </a:lnTo>
                <a:lnTo>
                  <a:pt x="655124" y="1793998"/>
                </a:lnTo>
                <a:lnTo>
                  <a:pt x="610033" y="1778828"/>
                </a:lnTo>
                <a:lnTo>
                  <a:pt x="566097" y="1761169"/>
                </a:lnTo>
                <a:lnTo>
                  <a:pt x="523387" y="1741105"/>
                </a:lnTo>
                <a:lnTo>
                  <a:pt x="481978" y="1718720"/>
                </a:lnTo>
                <a:lnTo>
                  <a:pt x="441941" y="1694099"/>
                </a:lnTo>
                <a:lnTo>
                  <a:pt x="403350" y="1667327"/>
                </a:lnTo>
                <a:lnTo>
                  <a:pt x="366278" y="1638488"/>
                </a:lnTo>
                <a:lnTo>
                  <a:pt x="330796" y="1607667"/>
                </a:lnTo>
                <a:lnTo>
                  <a:pt x="296979" y="1574949"/>
                </a:lnTo>
                <a:lnTo>
                  <a:pt x="264898" y="1540417"/>
                </a:lnTo>
                <a:lnTo>
                  <a:pt x="234627" y="1504158"/>
                </a:lnTo>
                <a:lnTo>
                  <a:pt x="206238" y="1466255"/>
                </a:lnTo>
                <a:lnTo>
                  <a:pt x="179804" y="1426793"/>
                </a:lnTo>
                <a:lnTo>
                  <a:pt x="155399" y="1385857"/>
                </a:lnTo>
                <a:lnTo>
                  <a:pt x="133093" y="1343531"/>
                </a:lnTo>
                <a:lnTo>
                  <a:pt x="112922" y="1299800"/>
                </a:lnTo>
                <a:lnTo>
                  <a:pt x="95076" y="1255049"/>
                </a:lnTo>
                <a:lnTo>
                  <a:pt x="79510" y="1209062"/>
                </a:lnTo>
                <a:lnTo>
                  <a:pt x="66335" y="1162023"/>
                </a:lnTo>
                <a:lnTo>
                  <a:pt x="55626" y="1114018"/>
                </a:lnTo>
                <a:lnTo>
                  <a:pt x="48006" y="1069822"/>
                </a:lnTo>
                <a:lnTo>
                  <a:pt x="42672" y="1025626"/>
                </a:lnTo>
                <a:lnTo>
                  <a:pt x="39624" y="979906"/>
                </a:lnTo>
                <a:lnTo>
                  <a:pt x="38100" y="933424"/>
                </a:lnTo>
                <a:lnTo>
                  <a:pt x="38100" y="1202708"/>
                </a:lnTo>
                <a:lnTo>
                  <a:pt x="56307" y="1259736"/>
                </a:lnTo>
                <a:lnTo>
                  <a:pt x="73192" y="1303476"/>
                </a:lnTo>
                <a:lnTo>
                  <a:pt x="92084" y="1346090"/>
                </a:lnTo>
                <a:lnTo>
                  <a:pt x="112962" y="1387582"/>
                </a:lnTo>
                <a:lnTo>
                  <a:pt x="135646" y="1427678"/>
                </a:lnTo>
                <a:lnTo>
                  <a:pt x="160197" y="1466524"/>
                </a:lnTo>
                <a:lnTo>
                  <a:pt x="186515" y="1503985"/>
                </a:lnTo>
                <a:lnTo>
                  <a:pt x="214540" y="1539998"/>
                </a:lnTo>
                <a:lnTo>
                  <a:pt x="244211" y="1574496"/>
                </a:lnTo>
                <a:lnTo>
                  <a:pt x="275470" y="1607416"/>
                </a:lnTo>
                <a:lnTo>
                  <a:pt x="308256" y="1638693"/>
                </a:lnTo>
                <a:lnTo>
                  <a:pt x="342509" y="1668264"/>
                </a:lnTo>
                <a:lnTo>
                  <a:pt x="378170" y="1696062"/>
                </a:lnTo>
                <a:lnTo>
                  <a:pt x="415178" y="1722024"/>
                </a:lnTo>
                <a:lnTo>
                  <a:pt x="453474" y="1746086"/>
                </a:lnTo>
                <a:lnTo>
                  <a:pt x="492998" y="1768182"/>
                </a:lnTo>
                <a:lnTo>
                  <a:pt x="533690" y="1788249"/>
                </a:lnTo>
                <a:lnTo>
                  <a:pt x="575489" y="1806222"/>
                </a:lnTo>
                <a:lnTo>
                  <a:pt x="618337" y="1822036"/>
                </a:lnTo>
                <a:lnTo>
                  <a:pt x="662383" y="1835680"/>
                </a:lnTo>
                <a:lnTo>
                  <a:pt x="706939" y="1846930"/>
                </a:lnTo>
                <a:lnTo>
                  <a:pt x="752572" y="1855881"/>
                </a:lnTo>
                <a:lnTo>
                  <a:pt x="799014" y="1862415"/>
                </a:lnTo>
                <a:lnTo>
                  <a:pt x="845578" y="1866415"/>
                </a:lnTo>
                <a:lnTo>
                  <a:pt x="894085" y="1867976"/>
                </a:lnTo>
                <a:lnTo>
                  <a:pt x="942594" y="1866874"/>
                </a:lnTo>
                <a:lnTo>
                  <a:pt x="987552" y="1863064"/>
                </a:lnTo>
                <a:lnTo>
                  <a:pt x="1032287" y="1856998"/>
                </a:lnTo>
                <a:lnTo>
                  <a:pt x="1079723" y="1848033"/>
                </a:lnTo>
                <a:lnTo>
                  <a:pt x="1125892" y="1836639"/>
                </a:lnTo>
                <a:lnTo>
                  <a:pt x="1170964" y="1822863"/>
                </a:lnTo>
                <a:lnTo>
                  <a:pt x="1214968" y="1806750"/>
                </a:lnTo>
                <a:lnTo>
                  <a:pt x="1257610" y="1788482"/>
                </a:lnTo>
                <a:lnTo>
                  <a:pt x="1299083" y="1768033"/>
                </a:lnTo>
                <a:lnTo>
                  <a:pt x="1339253" y="1745516"/>
                </a:lnTo>
                <a:lnTo>
                  <a:pt x="1378069" y="1721010"/>
                </a:lnTo>
                <a:lnTo>
                  <a:pt x="1415479" y="1694592"/>
                </a:lnTo>
                <a:lnTo>
                  <a:pt x="1451433" y="1666340"/>
                </a:lnTo>
                <a:lnTo>
                  <a:pt x="1485879" y="1636334"/>
                </a:lnTo>
                <a:lnTo>
                  <a:pt x="1518765" y="1604651"/>
                </a:lnTo>
                <a:lnTo>
                  <a:pt x="1550040" y="1571370"/>
                </a:lnTo>
                <a:lnTo>
                  <a:pt x="1579652" y="1536568"/>
                </a:lnTo>
                <a:lnTo>
                  <a:pt x="1607551" y="1500325"/>
                </a:lnTo>
                <a:lnTo>
                  <a:pt x="1633684" y="1462718"/>
                </a:lnTo>
                <a:lnTo>
                  <a:pt x="1658001" y="1423826"/>
                </a:lnTo>
                <a:lnTo>
                  <a:pt x="1680449" y="1383727"/>
                </a:lnTo>
                <a:lnTo>
                  <a:pt x="1700978" y="1342499"/>
                </a:lnTo>
                <a:lnTo>
                  <a:pt x="1719536" y="1300220"/>
                </a:lnTo>
                <a:lnTo>
                  <a:pt x="1736072" y="1256969"/>
                </a:lnTo>
                <a:lnTo>
                  <a:pt x="1750534" y="1212824"/>
                </a:lnTo>
                <a:lnTo>
                  <a:pt x="1752600" y="12052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522726" y="4146816"/>
            <a:ext cx="1790700" cy="1867535"/>
          </a:xfrm>
          <a:custGeom>
            <a:avLst/>
            <a:gdLst/>
            <a:ahLst/>
            <a:cxnLst/>
            <a:rect l="l" t="t" r="r" b="b"/>
            <a:pathLst>
              <a:path w="1790700" h="1867535">
                <a:moveTo>
                  <a:pt x="1790700" y="932675"/>
                </a:moveTo>
                <a:lnTo>
                  <a:pt x="1789176" y="884669"/>
                </a:lnTo>
                <a:lnTo>
                  <a:pt x="1785366" y="837425"/>
                </a:lnTo>
                <a:lnTo>
                  <a:pt x="1780032" y="790943"/>
                </a:lnTo>
                <a:lnTo>
                  <a:pt x="1772018" y="744066"/>
                </a:lnTo>
                <a:lnTo>
                  <a:pt x="1761750" y="697946"/>
                </a:lnTo>
                <a:lnTo>
                  <a:pt x="1749283" y="652655"/>
                </a:lnTo>
                <a:lnTo>
                  <a:pt x="1734676" y="608263"/>
                </a:lnTo>
                <a:lnTo>
                  <a:pt x="1717987" y="564844"/>
                </a:lnTo>
                <a:lnTo>
                  <a:pt x="1699272" y="522469"/>
                </a:lnTo>
                <a:lnTo>
                  <a:pt x="1678590" y="481209"/>
                </a:lnTo>
                <a:lnTo>
                  <a:pt x="1655997" y="441136"/>
                </a:lnTo>
                <a:lnTo>
                  <a:pt x="1631552" y="402323"/>
                </a:lnTo>
                <a:lnTo>
                  <a:pt x="1605311" y="364840"/>
                </a:lnTo>
                <a:lnTo>
                  <a:pt x="1577333" y="328759"/>
                </a:lnTo>
                <a:lnTo>
                  <a:pt x="1547675" y="294153"/>
                </a:lnTo>
                <a:lnTo>
                  <a:pt x="1516394" y="261093"/>
                </a:lnTo>
                <a:lnTo>
                  <a:pt x="1483548" y="229650"/>
                </a:lnTo>
                <a:lnTo>
                  <a:pt x="1449195" y="199897"/>
                </a:lnTo>
                <a:lnTo>
                  <a:pt x="1413392" y="171905"/>
                </a:lnTo>
                <a:lnTo>
                  <a:pt x="1376196" y="145746"/>
                </a:lnTo>
                <a:lnTo>
                  <a:pt x="1337665" y="121492"/>
                </a:lnTo>
                <a:lnTo>
                  <a:pt x="1297857" y="99214"/>
                </a:lnTo>
                <a:lnTo>
                  <a:pt x="1256829" y="78984"/>
                </a:lnTo>
                <a:lnTo>
                  <a:pt x="1214638" y="60874"/>
                </a:lnTo>
                <a:lnTo>
                  <a:pt x="1171343" y="44956"/>
                </a:lnTo>
                <a:lnTo>
                  <a:pt x="1127001" y="31301"/>
                </a:lnTo>
                <a:lnTo>
                  <a:pt x="1081668" y="19981"/>
                </a:lnTo>
                <a:lnTo>
                  <a:pt x="1035404" y="11068"/>
                </a:lnTo>
                <a:lnTo>
                  <a:pt x="988264" y="4633"/>
                </a:lnTo>
                <a:lnTo>
                  <a:pt x="940308" y="749"/>
                </a:lnTo>
                <a:lnTo>
                  <a:pt x="895350" y="0"/>
                </a:lnTo>
                <a:lnTo>
                  <a:pt x="893588" y="3"/>
                </a:lnTo>
                <a:lnTo>
                  <a:pt x="848106" y="749"/>
                </a:lnTo>
                <a:lnTo>
                  <a:pt x="800245" y="4710"/>
                </a:lnTo>
                <a:lnTo>
                  <a:pt x="753196" y="11221"/>
                </a:lnTo>
                <a:lnTo>
                  <a:pt x="706956" y="20225"/>
                </a:lnTo>
                <a:lnTo>
                  <a:pt x="661759" y="31606"/>
                </a:lnTo>
                <a:lnTo>
                  <a:pt x="617489" y="45336"/>
                </a:lnTo>
                <a:lnTo>
                  <a:pt x="574260" y="61327"/>
                </a:lnTo>
                <a:lnTo>
                  <a:pt x="532132" y="79508"/>
                </a:lnTo>
                <a:lnTo>
                  <a:pt x="491162" y="99806"/>
                </a:lnTo>
                <a:lnTo>
                  <a:pt x="451408" y="122150"/>
                </a:lnTo>
                <a:lnTo>
                  <a:pt x="412929" y="146466"/>
                </a:lnTo>
                <a:lnTo>
                  <a:pt x="375781" y="172682"/>
                </a:lnTo>
                <a:lnTo>
                  <a:pt x="340024" y="200727"/>
                </a:lnTo>
                <a:lnTo>
                  <a:pt x="305715" y="230529"/>
                </a:lnTo>
                <a:lnTo>
                  <a:pt x="272912" y="262014"/>
                </a:lnTo>
                <a:lnTo>
                  <a:pt x="241673" y="295111"/>
                </a:lnTo>
                <a:lnTo>
                  <a:pt x="212056" y="329747"/>
                </a:lnTo>
                <a:lnTo>
                  <a:pt x="184119" y="365851"/>
                </a:lnTo>
                <a:lnTo>
                  <a:pt x="157920" y="403350"/>
                </a:lnTo>
                <a:lnTo>
                  <a:pt x="133517" y="442172"/>
                </a:lnTo>
                <a:lnTo>
                  <a:pt x="110968" y="482244"/>
                </a:lnTo>
                <a:lnTo>
                  <a:pt x="90331" y="523495"/>
                </a:lnTo>
                <a:lnTo>
                  <a:pt x="71664" y="565853"/>
                </a:lnTo>
                <a:lnTo>
                  <a:pt x="55024" y="609244"/>
                </a:lnTo>
                <a:lnTo>
                  <a:pt x="40471" y="653597"/>
                </a:lnTo>
                <a:lnTo>
                  <a:pt x="28061" y="698840"/>
                </a:lnTo>
                <a:lnTo>
                  <a:pt x="17853" y="744900"/>
                </a:lnTo>
                <a:lnTo>
                  <a:pt x="9905" y="791705"/>
                </a:lnTo>
                <a:lnTo>
                  <a:pt x="4571" y="838187"/>
                </a:lnTo>
                <a:lnTo>
                  <a:pt x="761" y="886193"/>
                </a:lnTo>
                <a:lnTo>
                  <a:pt x="0" y="934199"/>
                </a:lnTo>
                <a:lnTo>
                  <a:pt x="762" y="982205"/>
                </a:lnTo>
                <a:lnTo>
                  <a:pt x="4572" y="1029449"/>
                </a:lnTo>
                <a:lnTo>
                  <a:pt x="9906" y="1075931"/>
                </a:lnTo>
                <a:lnTo>
                  <a:pt x="18288" y="1121651"/>
                </a:lnTo>
                <a:lnTo>
                  <a:pt x="28440" y="1168199"/>
                </a:lnTo>
                <a:lnTo>
                  <a:pt x="38100" y="1203749"/>
                </a:lnTo>
                <a:lnTo>
                  <a:pt x="38100" y="932675"/>
                </a:lnTo>
                <a:lnTo>
                  <a:pt x="38861" y="886955"/>
                </a:lnTo>
                <a:lnTo>
                  <a:pt x="41909" y="841235"/>
                </a:lnTo>
                <a:lnTo>
                  <a:pt x="48006" y="796277"/>
                </a:lnTo>
                <a:lnTo>
                  <a:pt x="55916" y="749699"/>
                </a:lnTo>
                <a:lnTo>
                  <a:pt x="66170" y="703904"/>
                </a:lnTo>
                <a:lnTo>
                  <a:pt x="78704" y="658968"/>
                </a:lnTo>
                <a:lnTo>
                  <a:pt x="93453" y="614968"/>
                </a:lnTo>
                <a:lnTo>
                  <a:pt x="110352" y="571981"/>
                </a:lnTo>
                <a:lnTo>
                  <a:pt x="129336" y="530084"/>
                </a:lnTo>
                <a:lnTo>
                  <a:pt x="150341" y="489354"/>
                </a:lnTo>
                <a:lnTo>
                  <a:pt x="173303" y="449867"/>
                </a:lnTo>
                <a:lnTo>
                  <a:pt x="198156" y="411701"/>
                </a:lnTo>
                <a:lnTo>
                  <a:pt x="224837" y="374932"/>
                </a:lnTo>
                <a:lnTo>
                  <a:pt x="253280" y="339637"/>
                </a:lnTo>
                <a:lnTo>
                  <a:pt x="283421" y="305893"/>
                </a:lnTo>
                <a:lnTo>
                  <a:pt x="315195" y="273776"/>
                </a:lnTo>
                <a:lnTo>
                  <a:pt x="348538" y="243364"/>
                </a:lnTo>
                <a:lnTo>
                  <a:pt x="383385" y="214734"/>
                </a:lnTo>
                <a:lnTo>
                  <a:pt x="419671" y="187962"/>
                </a:lnTo>
                <a:lnTo>
                  <a:pt x="457333" y="163124"/>
                </a:lnTo>
                <a:lnTo>
                  <a:pt x="496304" y="140299"/>
                </a:lnTo>
                <a:lnTo>
                  <a:pt x="536521" y="119563"/>
                </a:lnTo>
                <a:lnTo>
                  <a:pt x="577920" y="100992"/>
                </a:lnTo>
                <a:lnTo>
                  <a:pt x="620434" y="84663"/>
                </a:lnTo>
                <a:lnTo>
                  <a:pt x="664001" y="70654"/>
                </a:lnTo>
                <a:lnTo>
                  <a:pt x="708555" y="59041"/>
                </a:lnTo>
                <a:lnTo>
                  <a:pt x="754031" y="49901"/>
                </a:lnTo>
                <a:lnTo>
                  <a:pt x="800365" y="43311"/>
                </a:lnTo>
                <a:lnTo>
                  <a:pt x="847493" y="39347"/>
                </a:lnTo>
                <a:lnTo>
                  <a:pt x="895350" y="38087"/>
                </a:lnTo>
                <a:lnTo>
                  <a:pt x="938784" y="38836"/>
                </a:lnTo>
                <a:lnTo>
                  <a:pt x="982980" y="42659"/>
                </a:lnTo>
                <a:lnTo>
                  <a:pt x="1032311" y="49480"/>
                </a:lnTo>
                <a:lnTo>
                  <a:pt x="1080566" y="59087"/>
                </a:lnTo>
                <a:lnTo>
                  <a:pt x="1127681" y="71389"/>
                </a:lnTo>
                <a:lnTo>
                  <a:pt x="1173593" y="86298"/>
                </a:lnTo>
                <a:lnTo>
                  <a:pt x="1218239" y="103722"/>
                </a:lnTo>
                <a:lnTo>
                  <a:pt x="1261556" y="123573"/>
                </a:lnTo>
                <a:lnTo>
                  <a:pt x="1303480" y="145759"/>
                </a:lnTo>
                <a:lnTo>
                  <a:pt x="1343949" y="170192"/>
                </a:lnTo>
                <a:lnTo>
                  <a:pt x="1382900" y="196781"/>
                </a:lnTo>
                <a:lnTo>
                  <a:pt x="1420268" y="225435"/>
                </a:lnTo>
                <a:lnTo>
                  <a:pt x="1455992" y="256066"/>
                </a:lnTo>
                <a:lnTo>
                  <a:pt x="1490007" y="288583"/>
                </a:lnTo>
                <a:lnTo>
                  <a:pt x="1522251" y="322896"/>
                </a:lnTo>
                <a:lnTo>
                  <a:pt x="1552661" y="358915"/>
                </a:lnTo>
                <a:lnTo>
                  <a:pt x="1581173" y="396550"/>
                </a:lnTo>
                <a:lnTo>
                  <a:pt x="1607724" y="435711"/>
                </a:lnTo>
                <a:lnTo>
                  <a:pt x="1632251" y="476309"/>
                </a:lnTo>
                <a:lnTo>
                  <a:pt x="1654691" y="518253"/>
                </a:lnTo>
                <a:lnTo>
                  <a:pt x="1674981" y="561453"/>
                </a:lnTo>
                <a:lnTo>
                  <a:pt x="1693057" y="605819"/>
                </a:lnTo>
                <a:lnTo>
                  <a:pt x="1708857" y="651262"/>
                </a:lnTo>
                <a:lnTo>
                  <a:pt x="1722317" y="697691"/>
                </a:lnTo>
                <a:lnTo>
                  <a:pt x="1733379" y="745044"/>
                </a:lnTo>
                <a:lnTo>
                  <a:pt x="1741978" y="793248"/>
                </a:lnTo>
                <a:lnTo>
                  <a:pt x="1748027" y="841997"/>
                </a:lnTo>
                <a:lnTo>
                  <a:pt x="1751076" y="887717"/>
                </a:lnTo>
                <a:lnTo>
                  <a:pt x="1752600" y="934199"/>
                </a:lnTo>
                <a:lnTo>
                  <a:pt x="1752600" y="1202763"/>
                </a:lnTo>
                <a:lnTo>
                  <a:pt x="1762496" y="1166650"/>
                </a:lnTo>
                <a:lnTo>
                  <a:pt x="1772604" y="1121018"/>
                </a:lnTo>
                <a:lnTo>
                  <a:pt x="1780456" y="1074758"/>
                </a:lnTo>
                <a:lnTo>
                  <a:pt x="1785998" y="1027952"/>
                </a:lnTo>
                <a:lnTo>
                  <a:pt x="1789176" y="980681"/>
                </a:lnTo>
                <a:lnTo>
                  <a:pt x="1790700" y="932675"/>
                </a:lnTo>
                <a:close/>
              </a:path>
              <a:path w="1790700" h="1867535">
                <a:moveTo>
                  <a:pt x="1752600" y="1202763"/>
                </a:moveTo>
                <a:lnTo>
                  <a:pt x="1752600" y="934199"/>
                </a:lnTo>
                <a:lnTo>
                  <a:pt x="1751076" y="979919"/>
                </a:lnTo>
                <a:lnTo>
                  <a:pt x="1748027" y="1025639"/>
                </a:lnTo>
                <a:lnTo>
                  <a:pt x="1741966" y="1074423"/>
                </a:lnTo>
                <a:lnTo>
                  <a:pt x="1733375" y="1122404"/>
                </a:lnTo>
                <a:lnTo>
                  <a:pt x="1722297" y="1169632"/>
                </a:lnTo>
                <a:lnTo>
                  <a:pt x="1708797" y="1216008"/>
                </a:lnTo>
                <a:lnTo>
                  <a:pt x="1692943" y="1261419"/>
                </a:lnTo>
                <a:lnTo>
                  <a:pt x="1674801" y="1305771"/>
                </a:lnTo>
                <a:lnTo>
                  <a:pt x="1654437" y="1348974"/>
                </a:lnTo>
                <a:lnTo>
                  <a:pt x="1631915" y="1390933"/>
                </a:lnTo>
                <a:lnTo>
                  <a:pt x="1607302" y="1431556"/>
                </a:lnTo>
                <a:lnTo>
                  <a:pt x="1580661" y="1470750"/>
                </a:lnTo>
                <a:lnTo>
                  <a:pt x="1552059" y="1508423"/>
                </a:lnTo>
                <a:lnTo>
                  <a:pt x="1521561" y="1544482"/>
                </a:lnTo>
                <a:lnTo>
                  <a:pt x="1489232" y="1578834"/>
                </a:lnTo>
                <a:lnTo>
                  <a:pt x="1455136" y="1611387"/>
                </a:lnTo>
                <a:lnTo>
                  <a:pt x="1419341" y="1642049"/>
                </a:lnTo>
                <a:lnTo>
                  <a:pt x="1381910" y="1670725"/>
                </a:lnTo>
                <a:lnTo>
                  <a:pt x="1342909" y="1697324"/>
                </a:lnTo>
                <a:lnTo>
                  <a:pt x="1302404" y="1721754"/>
                </a:lnTo>
                <a:lnTo>
                  <a:pt x="1260459" y="1743920"/>
                </a:lnTo>
                <a:lnTo>
                  <a:pt x="1217140" y="1763732"/>
                </a:lnTo>
                <a:lnTo>
                  <a:pt x="1172512" y="1781095"/>
                </a:lnTo>
                <a:lnTo>
                  <a:pt x="1126641" y="1795917"/>
                </a:lnTo>
                <a:lnTo>
                  <a:pt x="1079591" y="1808107"/>
                </a:lnTo>
                <a:lnTo>
                  <a:pt x="1031428" y="1817570"/>
                </a:lnTo>
                <a:lnTo>
                  <a:pt x="982218" y="1824215"/>
                </a:lnTo>
                <a:lnTo>
                  <a:pt x="938784" y="1828025"/>
                </a:lnTo>
                <a:lnTo>
                  <a:pt x="895350" y="1828774"/>
                </a:lnTo>
                <a:lnTo>
                  <a:pt x="893588" y="1828756"/>
                </a:lnTo>
                <a:lnTo>
                  <a:pt x="844722" y="1827266"/>
                </a:lnTo>
                <a:lnTo>
                  <a:pt x="795676" y="1822858"/>
                </a:lnTo>
                <a:lnTo>
                  <a:pt x="747521" y="1815645"/>
                </a:lnTo>
                <a:lnTo>
                  <a:pt x="700325" y="1805711"/>
                </a:lnTo>
                <a:lnTo>
                  <a:pt x="654160" y="1793136"/>
                </a:lnTo>
                <a:lnTo>
                  <a:pt x="609094" y="1778004"/>
                </a:lnTo>
                <a:lnTo>
                  <a:pt x="565199" y="1760397"/>
                </a:lnTo>
                <a:lnTo>
                  <a:pt x="522543" y="1740397"/>
                </a:lnTo>
                <a:lnTo>
                  <a:pt x="481197" y="1718086"/>
                </a:lnTo>
                <a:lnTo>
                  <a:pt x="441230" y="1693546"/>
                </a:lnTo>
                <a:lnTo>
                  <a:pt x="402714" y="1666861"/>
                </a:lnTo>
                <a:lnTo>
                  <a:pt x="365717" y="1638112"/>
                </a:lnTo>
                <a:lnTo>
                  <a:pt x="330309" y="1607382"/>
                </a:lnTo>
                <a:lnTo>
                  <a:pt x="296561" y="1574753"/>
                </a:lnTo>
                <a:lnTo>
                  <a:pt x="264542" y="1540306"/>
                </a:lnTo>
                <a:lnTo>
                  <a:pt x="234323" y="1504126"/>
                </a:lnTo>
                <a:lnTo>
                  <a:pt x="205973" y="1466293"/>
                </a:lnTo>
                <a:lnTo>
                  <a:pt x="179562" y="1426890"/>
                </a:lnTo>
                <a:lnTo>
                  <a:pt x="155161" y="1386000"/>
                </a:lnTo>
                <a:lnTo>
                  <a:pt x="132839" y="1343705"/>
                </a:lnTo>
                <a:lnTo>
                  <a:pt x="112666" y="1300087"/>
                </a:lnTo>
                <a:lnTo>
                  <a:pt x="94712" y="1255228"/>
                </a:lnTo>
                <a:lnTo>
                  <a:pt x="79047" y="1209211"/>
                </a:lnTo>
                <a:lnTo>
                  <a:pt x="65741" y="1162118"/>
                </a:lnTo>
                <a:lnTo>
                  <a:pt x="54864" y="1114031"/>
                </a:lnTo>
                <a:lnTo>
                  <a:pt x="47244" y="1069835"/>
                </a:lnTo>
                <a:lnTo>
                  <a:pt x="41910" y="1024877"/>
                </a:lnTo>
                <a:lnTo>
                  <a:pt x="38862" y="979157"/>
                </a:lnTo>
                <a:lnTo>
                  <a:pt x="38100" y="932675"/>
                </a:lnTo>
                <a:lnTo>
                  <a:pt x="38100" y="1203749"/>
                </a:lnTo>
                <a:lnTo>
                  <a:pt x="55437" y="1258549"/>
                </a:lnTo>
                <a:lnTo>
                  <a:pt x="72152" y="1302215"/>
                </a:lnTo>
                <a:lnTo>
                  <a:pt x="90924" y="1344786"/>
                </a:lnTo>
                <a:lnTo>
                  <a:pt x="111690" y="1386194"/>
                </a:lnTo>
                <a:lnTo>
                  <a:pt x="134384" y="1426372"/>
                </a:lnTo>
                <a:lnTo>
                  <a:pt x="158942" y="1465251"/>
                </a:lnTo>
                <a:lnTo>
                  <a:pt x="185299" y="1502764"/>
                </a:lnTo>
                <a:lnTo>
                  <a:pt x="213390" y="1538843"/>
                </a:lnTo>
                <a:lnTo>
                  <a:pt x="243151" y="1573422"/>
                </a:lnTo>
                <a:lnTo>
                  <a:pt x="274517" y="1606432"/>
                </a:lnTo>
                <a:lnTo>
                  <a:pt x="307423" y="1637806"/>
                </a:lnTo>
                <a:lnTo>
                  <a:pt x="341804" y="1667476"/>
                </a:lnTo>
                <a:lnTo>
                  <a:pt x="377596" y="1695375"/>
                </a:lnTo>
                <a:lnTo>
                  <a:pt x="414735" y="1721435"/>
                </a:lnTo>
                <a:lnTo>
                  <a:pt x="453154" y="1745589"/>
                </a:lnTo>
                <a:lnTo>
                  <a:pt x="492790" y="1767768"/>
                </a:lnTo>
                <a:lnTo>
                  <a:pt x="533579" y="1787906"/>
                </a:lnTo>
                <a:lnTo>
                  <a:pt x="575454" y="1805935"/>
                </a:lnTo>
                <a:lnTo>
                  <a:pt x="618352" y="1821787"/>
                </a:lnTo>
                <a:lnTo>
                  <a:pt x="662207" y="1835394"/>
                </a:lnTo>
                <a:lnTo>
                  <a:pt x="707014" y="1846701"/>
                </a:lnTo>
                <a:lnTo>
                  <a:pt x="752533" y="1855606"/>
                </a:lnTo>
                <a:lnTo>
                  <a:pt x="798874" y="1862075"/>
                </a:lnTo>
                <a:lnTo>
                  <a:pt x="845914" y="1866030"/>
                </a:lnTo>
                <a:lnTo>
                  <a:pt x="893588" y="1867402"/>
                </a:lnTo>
                <a:lnTo>
                  <a:pt x="941832" y="1866125"/>
                </a:lnTo>
                <a:lnTo>
                  <a:pt x="986790" y="1862315"/>
                </a:lnTo>
                <a:lnTo>
                  <a:pt x="1031747" y="1856219"/>
                </a:lnTo>
                <a:lnTo>
                  <a:pt x="1078813" y="1847431"/>
                </a:lnTo>
                <a:lnTo>
                  <a:pt x="1124867" y="1836149"/>
                </a:lnTo>
                <a:lnTo>
                  <a:pt x="1169855" y="1822453"/>
                </a:lnTo>
                <a:lnTo>
                  <a:pt x="1213723" y="1806424"/>
                </a:lnTo>
                <a:lnTo>
                  <a:pt x="1256418" y="1788143"/>
                </a:lnTo>
                <a:lnTo>
                  <a:pt x="1297885" y="1767692"/>
                </a:lnTo>
                <a:lnTo>
                  <a:pt x="1338069" y="1745152"/>
                </a:lnTo>
                <a:lnTo>
                  <a:pt x="1376918" y="1720605"/>
                </a:lnTo>
                <a:lnTo>
                  <a:pt x="1414376" y="1694130"/>
                </a:lnTo>
                <a:lnTo>
                  <a:pt x="1450390" y="1665810"/>
                </a:lnTo>
                <a:lnTo>
                  <a:pt x="1484905" y="1635726"/>
                </a:lnTo>
                <a:lnTo>
                  <a:pt x="1517867" y="1603958"/>
                </a:lnTo>
                <a:lnTo>
                  <a:pt x="1549222" y="1570589"/>
                </a:lnTo>
                <a:lnTo>
                  <a:pt x="1578917" y="1535698"/>
                </a:lnTo>
                <a:lnTo>
                  <a:pt x="1606897" y="1499369"/>
                </a:lnTo>
                <a:lnTo>
                  <a:pt x="1633107" y="1461681"/>
                </a:lnTo>
                <a:lnTo>
                  <a:pt x="1657494" y="1422715"/>
                </a:lnTo>
                <a:lnTo>
                  <a:pt x="1680003" y="1382554"/>
                </a:lnTo>
                <a:lnTo>
                  <a:pt x="1700582" y="1341278"/>
                </a:lnTo>
                <a:lnTo>
                  <a:pt x="1719174" y="1298968"/>
                </a:lnTo>
                <a:lnTo>
                  <a:pt x="1735726" y="1255706"/>
                </a:lnTo>
                <a:lnTo>
                  <a:pt x="1750185" y="1211573"/>
                </a:lnTo>
                <a:lnTo>
                  <a:pt x="1752600" y="12027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547620" y="7048245"/>
            <a:ext cx="443674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Niska, JA… </a:t>
            </a:r>
            <a:r>
              <a:rPr dirty="0" sz="1400" spc="-15">
                <a:latin typeface="Arial"/>
                <a:cs typeface="Arial"/>
              </a:rPr>
              <a:t>Miller, </a:t>
            </a:r>
            <a:r>
              <a:rPr dirty="0" sz="1400" spc="-5">
                <a:latin typeface="Arial"/>
                <a:cs typeface="Arial"/>
              </a:rPr>
              <a:t>LS. 2012. </a:t>
            </a:r>
            <a:r>
              <a:rPr dirty="0" sz="1400" spc="-5" i="1">
                <a:latin typeface="Arial"/>
                <a:cs typeface="Arial"/>
              </a:rPr>
              <a:t>PLOS ONE </a:t>
            </a:r>
            <a:r>
              <a:rPr dirty="0" sz="1400" spc="-5">
                <a:latin typeface="Arial"/>
                <a:cs typeface="Arial"/>
              </a:rPr>
              <a:t>7(10):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e47397.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8910" y="2899917"/>
            <a:ext cx="7633970" cy="1471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6375" marR="5080" indent="-194310">
              <a:lnSpc>
                <a:spcPct val="100000"/>
              </a:lnSpc>
            </a:pP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photoacoustic imaging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be used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to 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diagnose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an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infection </a:t>
            </a: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using</a:t>
            </a:r>
            <a:r>
              <a:rPr dirty="0" sz="3200" spc="-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antibiotic-</a:t>
            </a:r>
            <a:endParaRPr sz="3200">
              <a:latin typeface="Arial"/>
              <a:cs typeface="Arial"/>
            </a:endParaRPr>
          </a:p>
          <a:p>
            <a:pPr marL="1544955">
              <a:lnSpc>
                <a:spcPct val="100000"/>
              </a:lnSpc>
            </a:pPr>
            <a:r>
              <a:rPr dirty="0" sz="3200" spc="-5" b="1">
                <a:solidFill>
                  <a:srgbClr val="0000FF"/>
                </a:solidFill>
                <a:latin typeface="Arial"/>
                <a:cs typeface="Arial"/>
              </a:rPr>
              <a:t>ICG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fluorescent</a:t>
            </a:r>
            <a:r>
              <a:rPr dirty="0" sz="3200" spc="-4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0000FF"/>
                </a:solidFill>
                <a:latin typeface="Arial"/>
                <a:cs typeface="Arial"/>
              </a:rPr>
              <a:t>probes?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254" y="715009"/>
            <a:ext cx="8685530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5">
                <a:solidFill>
                  <a:srgbClr val="0000FF"/>
                </a:solidFill>
              </a:rPr>
              <a:t>Traditional </a:t>
            </a:r>
            <a:r>
              <a:rPr dirty="0" sz="2800">
                <a:solidFill>
                  <a:srgbClr val="0000FF"/>
                </a:solidFill>
              </a:rPr>
              <a:t>optical imaging of antibiotic-ICG</a:t>
            </a:r>
            <a:r>
              <a:rPr dirty="0" sz="2800" spc="-55">
                <a:solidFill>
                  <a:srgbClr val="0000FF"/>
                </a:solidFill>
              </a:rPr>
              <a:t> </a:t>
            </a:r>
            <a:r>
              <a:rPr dirty="0" sz="2800">
                <a:solidFill>
                  <a:srgbClr val="0000FF"/>
                </a:solidFill>
              </a:rPr>
              <a:t>probes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03401" y="6135623"/>
            <a:ext cx="8392795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buClr>
                <a:srgbClr val="0000FF"/>
              </a:buClr>
              <a:buSzPct val="150000"/>
              <a:buFont typeface="Arial"/>
              <a:buChar char="•"/>
              <a:tabLst>
                <a:tab pos="241300" algn="l"/>
              </a:tabLst>
            </a:pPr>
            <a:r>
              <a:rPr dirty="0" sz="1800" spc="-50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antibiotic-ICG (indocyanine green/cardiogreen) probes were injected 4  </a:t>
            </a:r>
            <a:r>
              <a:rPr dirty="0" sz="1800" spc="-5" b="1">
                <a:latin typeface="Arial"/>
                <a:cs typeface="Arial"/>
              </a:rPr>
              <a:t>hours after inoculation and mice imaged on days 0, 2 and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4.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74940" y="6972045"/>
            <a:ext cx="151193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Unpublished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data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0" y="1202855"/>
            <a:ext cx="5735573" cy="4359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33600" y="2665476"/>
            <a:ext cx="6248400" cy="1338580"/>
          </a:xfrm>
          <a:custGeom>
            <a:avLst/>
            <a:gdLst/>
            <a:ahLst/>
            <a:cxnLst/>
            <a:rect l="l" t="t" r="r" b="b"/>
            <a:pathLst>
              <a:path w="6248400" h="1338579">
                <a:moveTo>
                  <a:pt x="0" y="0"/>
                </a:moveTo>
                <a:lnTo>
                  <a:pt x="0" y="1338072"/>
                </a:lnTo>
                <a:lnTo>
                  <a:pt x="6248400" y="1338071"/>
                </a:lnTo>
                <a:lnTo>
                  <a:pt x="6248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29027" y="2660904"/>
            <a:ext cx="6258560" cy="1347470"/>
          </a:xfrm>
          <a:custGeom>
            <a:avLst/>
            <a:gdLst/>
            <a:ahLst/>
            <a:cxnLst/>
            <a:rect l="l" t="t" r="r" b="b"/>
            <a:pathLst>
              <a:path w="6258559" h="1347470">
                <a:moveTo>
                  <a:pt x="6258306" y="1344930"/>
                </a:moveTo>
                <a:lnTo>
                  <a:pt x="6258306" y="2285"/>
                </a:lnTo>
                <a:lnTo>
                  <a:pt x="6256020" y="0"/>
                </a:lnTo>
                <a:lnTo>
                  <a:pt x="2285" y="0"/>
                </a:lnTo>
                <a:lnTo>
                  <a:pt x="0" y="2286"/>
                </a:lnTo>
                <a:lnTo>
                  <a:pt x="0" y="1344930"/>
                </a:lnTo>
                <a:lnTo>
                  <a:pt x="2286" y="1347216"/>
                </a:lnTo>
                <a:lnTo>
                  <a:pt x="4572" y="1347216"/>
                </a:lnTo>
                <a:lnTo>
                  <a:pt x="4572" y="9144"/>
                </a:lnTo>
                <a:lnTo>
                  <a:pt x="9906" y="4572"/>
                </a:lnTo>
                <a:lnTo>
                  <a:pt x="9906" y="9144"/>
                </a:lnTo>
                <a:lnTo>
                  <a:pt x="6248399" y="9143"/>
                </a:lnTo>
                <a:lnTo>
                  <a:pt x="6248400" y="4571"/>
                </a:lnTo>
                <a:lnTo>
                  <a:pt x="6252972" y="9143"/>
                </a:lnTo>
                <a:lnTo>
                  <a:pt x="6252972" y="1347215"/>
                </a:lnTo>
                <a:lnTo>
                  <a:pt x="6256020" y="1347215"/>
                </a:lnTo>
                <a:lnTo>
                  <a:pt x="6258306" y="1344930"/>
                </a:lnTo>
                <a:close/>
              </a:path>
              <a:path w="6258559" h="1347470">
                <a:moveTo>
                  <a:pt x="9906" y="9144"/>
                </a:moveTo>
                <a:lnTo>
                  <a:pt x="9906" y="4572"/>
                </a:lnTo>
                <a:lnTo>
                  <a:pt x="4572" y="9144"/>
                </a:lnTo>
                <a:lnTo>
                  <a:pt x="9906" y="9144"/>
                </a:lnTo>
                <a:close/>
              </a:path>
              <a:path w="6258559" h="1347470">
                <a:moveTo>
                  <a:pt x="9906" y="1338072"/>
                </a:moveTo>
                <a:lnTo>
                  <a:pt x="9906" y="9144"/>
                </a:lnTo>
                <a:lnTo>
                  <a:pt x="4572" y="9144"/>
                </a:lnTo>
                <a:lnTo>
                  <a:pt x="4572" y="1338072"/>
                </a:lnTo>
                <a:lnTo>
                  <a:pt x="9906" y="1338072"/>
                </a:lnTo>
                <a:close/>
              </a:path>
              <a:path w="6258559" h="1347470">
                <a:moveTo>
                  <a:pt x="6252972" y="1338071"/>
                </a:moveTo>
                <a:lnTo>
                  <a:pt x="4572" y="1338072"/>
                </a:lnTo>
                <a:lnTo>
                  <a:pt x="9906" y="1342644"/>
                </a:lnTo>
                <a:lnTo>
                  <a:pt x="9905" y="1347216"/>
                </a:lnTo>
                <a:lnTo>
                  <a:pt x="6248399" y="1347215"/>
                </a:lnTo>
                <a:lnTo>
                  <a:pt x="6248400" y="1342643"/>
                </a:lnTo>
                <a:lnTo>
                  <a:pt x="6252972" y="1338071"/>
                </a:lnTo>
                <a:close/>
              </a:path>
              <a:path w="6258559" h="1347470">
                <a:moveTo>
                  <a:pt x="9905" y="1347216"/>
                </a:moveTo>
                <a:lnTo>
                  <a:pt x="9906" y="1342644"/>
                </a:lnTo>
                <a:lnTo>
                  <a:pt x="4572" y="1338072"/>
                </a:lnTo>
                <a:lnTo>
                  <a:pt x="4572" y="1347216"/>
                </a:lnTo>
                <a:lnTo>
                  <a:pt x="9905" y="1347216"/>
                </a:lnTo>
                <a:close/>
              </a:path>
              <a:path w="6258559" h="1347470">
                <a:moveTo>
                  <a:pt x="6252972" y="9143"/>
                </a:moveTo>
                <a:lnTo>
                  <a:pt x="6248400" y="4571"/>
                </a:lnTo>
                <a:lnTo>
                  <a:pt x="6248399" y="9143"/>
                </a:lnTo>
                <a:lnTo>
                  <a:pt x="6252972" y="9143"/>
                </a:lnTo>
                <a:close/>
              </a:path>
              <a:path w="6258559" h="1347470">
                <a:moveTo>
                  <a:pt x="6252972" y="1338071"/>
                </a:moveTo>
                <a:lnTo>
                  <a:pt x="6252972" y="9143"/>
                </a:lnTo>
                <a:lnTo>
                  <a:pt x="6248399" y="9143"/>
                </a:lnTo>
                <a:lnTo>
                  <a:pt x="6248399" y="1338071"/>
                </a:lnTo>
                <a:lnTo>
                  <a:pt x="6252972" y="1338071"/>
                </a:lnTo>
                <a:close/>
              </a:path>
              <a:path w="6258559" h="1347470">
                <a:moveTo>
                  <a:pt x="6252972" y="1347215"/>
                </a:moveTo>
                <a:lnTo>
                  <a:pt x="6252972" y="1338071"/>
                </a:lnTo>
                <a:lnTo>
                  <a:pt x="6248400" y="1342643"/>
                </a:lnTo>
                <a:lnTo>
                  <a:pt x="6248399" y="1347215"/>
                </a:lnTo>
                <a:lnTo>
                  <a:pt x="6252972" y="1347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029967" y="3810000"/>
            <a:ext cx="6248400" cy="1560195"/>
          </a:xfrm>
          <a:custGeom>
            <a:avLst/>
            <a:gdLst/>
            <a:ahLst/>
            <a:cxnLst/>
            <a:rect l="l" t="t" r="r" b="b"/>
            <a:pathLst>
              <a:path w="6248400" h="1560195">
                <a:moveTo>
                  <a:pt x="0" y="0"/>
                </a:moveTo>
                <a:lnTo>
                  <a:pt x="0" y="1559814"/>
                </a:lnTo>
                <a:lnTo>
                  <a:pt x="6248400" y="1559814"/>
                </a:lnTo>
                <a:lnTo>
                  <a:pt x="6248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25395" y="3805428"/>
            <a:ext cx="6257925" cy="1569085"/>
          </a:xfrm>
          <a:custGeom>
            <a:avLst/>
            <a:gdLst/>
            <a:ahLst/>
            <a:cxnLst/>
            <a:rect l="l" t="t" r="r" b="b"/>
            <a:pathLst>
              <a:path w="6257925" h="1569085">
                <a:moveTo>
                  <a:pt x="6257544" y="1566671"/>
                </a:moveTo>
                <a:lnTo>
                  <a:pt x="6257544" y="2285"/>
                </a:lnTo>
                <a:lnTo>
                  <a:pt x="6255258" y="0"/>
                </a:lnTo>
                <a:lnTo>
                  <a:pt x="1523" y="0"/>
                </a:lnTo>
                <a:lnTo>
                  <a:pt x="0" y="2286"/>
                </a:lnTo>
                <a:lnTo>
                  <a:pt x="0" y="1566672"/>
                </a:lnTo>
                <a:lnTo>
                  <a:pt x="1524" y="1568958"/>
                </a:lnTo>
                <a:lnTo>
                  <a:pt x="4572" y="1568958"/>
                </a:lnTo>
                <a:lnTo>
                  <a:pt x="4572" y="9906"/>
                </a:lnTo>
                <a:lnTo>
                  <a:pt x="9144" y="4572"/>
                </a:lnTo>
                <a:lnTo>
                  <a:pt x="9144" y="9906"/>
                </a:lnTo>
                <a:lnTo>
                  <a:pt x="6248400" y="9905"/>
                </a:lnTo>
                <a:lnTo>
                  <a:pt x="6248400" y="4571"/>
                </a:lnTo>
                <a:lnTo>
                  <a:pt x="6252972" y="9905"/>
                </a:lnTo>
                <a:lnTo>
                  <a:pt x="6252972" y="1568958"/>
                </a:lnTo>
                <a:lnTo>
                  <a:pt x="6255258" y="1568958"/>
                </a:lnTo>
                <a:lnTo>
                  <a:pt x="6257544" y="1566671"/>
                </a:lnTo>
                <a:close/>
              </a:path>
              <a:path w="6257925" h="1569085">
                <a:moveTo>
                  <a:pt x="9144" y="9906"/>
                </a:moveTo>
                <a:lnTo>
                  <a:pt x="9144" y="4572"/>
                </a:lnTo>
                <a:lnTo>
                  <a:pt x="4572" y="9906"/>
                </a:lnTo>
                <a:lnTo>
                  <a:pt x="9144" y="9906"/>
                </a:lnTo>
                <a:close/>
              </a:path>
              <a:path w="6257925" h="1569085">
                <a:moveTo>
                  <a:pt x="9144" y="1559814"/>
                </a:moveTo>
                <a:lnTo>
                  <a:pt x="9144" y="9906"/>
                </a:lnTo>
                <a:lnTo>
                  <a:pt x="4572" y="9906"/>
                </a:lnTo>
                <a:lnTo>
                  <a:pt x="4572" y="1559814"/>
                </a:lnTo>
                <a:lnTo>
                  <a:pt x="9144" y="1559814"/>
                </a:lnTo>
                <a:close/>
              </a:path>
              <a:path w="6257925" h="1569085">
                <a:moveTo>
                  <a:pt x="6252972" y="1559813"/>
                </a:moveTo>
                <a:lnTo>
                  <a:pt x="4572" y="1559814"/>
                </a:lnTo>
                <a:lnTo>
                  <a:pt x="9144" y="1564386"/>
                </a:lnTo>
                <a:lnTo>
                  <a:pt x="9143" y="1568958"/>
                </a:lnTo>
                <a:lnTo>
                  <a:pt x="6248400" y="1568958"/>
                </a:lnTo>
                <a:lnTo>
                  <a:pt x="6248400" y="1564385"/>
                </a:lnTo>
                <a:lnTo>
                  <a:pt x="6252972" y="1559813"/>
                </a:lnTo>
                <a:close/>
              </a:path>
              <a:path w="6257925" h="1569085">
                <a:moveTo>
                  <a:pt x="9143" y="1568958"/>
                </a:moveTo>
                <a:lnTo>
                  <a:pt x="9144" y="1564386"/>
                </a:lnTo>
                <a:lnTo>
                  <a:pt x="4572" y="1559814"/>
                </a:lnTo>
                <a:lnTo>
                  <a:pt x="4572" y="1568958"/>
                </a:lnTo>
                <a:lnTo>
                  <a:pt x="9143" y="1568958"/>
                </a:lnTo>
                <a:close/>
              </a:path>
              <a:path w="6257925" h="1569085">
                <a:moveTo>
                  <a:pt x="6252972" y="9905"/>
                </a:moveTo>
                <a:lnTo>
                  <a:pt x="6248400" y="4571"/>
                </a:lnTo>
                <a:lnTo>
                  <a:pt x="6248400" y="9905"/>
                </a:lnTo>
                <a:lnTo>
                  <a:pt x="6252972" y="9905"/>
                </a:lnTo>
                <a:close/>
              </a:path>
              <a:path w="6257925" h="1569085">
                <a:moveTo>
                  <a:pt x="6252972" y="1559813"/>
                </a:moveTo>
                <a:lnTo>
                  <a:pt x="6252972" y="9905"/>
                </a:lnTo>
                <a:lnTo>
                  <a:pt x="6248400" y="9905"/>
                </a:lnTo>
                <a:lnTo>
                  <a:pt x="6248400" y="1559813"/>
                </a:lnTo>
                <a:lnTo>
                  <a:pt x="6252972" y="1559813"/>
                </a:lnTo>
                <a:close/>
              </a:path>
              <a:path w="6257925" h="1569085">
                <a:moveTo>
                  <a:pt x="6252972" y="1568958"/>
                </a:moveTo>
                <a:lnTo>
                  <a:pt x="6252972" y="1559813"/>
                </a:lnTo>
                <a:lnTo>
                  <a:pt x="6248400" y="1564385"/>
                </a:lnTo>
                <a:lnTo>
                  <a:pt x="6248400" y="1568958"/>
                </a:lnTo>
                <a:lnTo>
                  <a:pt x="6252972" y="15689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14550" y="1210055"/>
            <a:ext cx="2772410" cy="1537335"/>
          </a:xfrm>
          <a:custGeom>
            <a:avLst/>
            <a:gdLst/>
            <a:ahLst/>
            <a:cxnLst/>
            <a:rect l="l" t="t" r="r" b="b"/>
            <a:pathLst>
              <a:path w="2772410" h="1537335">
                <a:moveTo>
                  <a:pt x="0" y="0"/>
                </a:moveTo>
                <a:lnTo>
                  <a:pt x="0" y="1536954"/>
                </a:lnTo>
                <a:lnTo>
                  <a:pt x="2772155" y="1536954"/>
                </a:lnTo>
                <a:lnTo>
                  <a:pt x="277215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09977" y="1205483"/>
            <a:ext cx="2782570" cy="1546225"/>
          </a:xfrm>
          <a:custGeom>
            <a:avLst/>
            <a:gdLst/>
            <a:ahLst/>
            <a:cxnLst/>
            <a:rect l="l" t="t" r="r" b="b"/>
            <a:pathLst>
              <a:path w="2782570" h="1546225">
                <a:moveTo>
                  <a:pt x="2782062" y="1544574"/>
                </a:moveTo>
                <a:lnTo>
                  <a:pt x="2782062" y="2286"/>
                </a:lnTo>
                <a:lnTo>
                  <a:pt x="2779776" y="0"/>
                </a:lnTo>
                <a:lnTo>
                  <a:pt x="1523" y="0"/>
                </a:lnTo>
                <a:lnTo>
                  <a:pt x="0" y="2286"/>
                </a:lnTo>
                <a:lnTo>
                  <a:pt x="0" y="1544574"/>
                </a:lnTo>
                <a:lnTo>
                  <a:pt x="1524" y="1546098"/>
                </a:lnTo>
                <a:lnTo>
                  <a:pt x="4572" y="1546098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2772156" y="9144"/>
                </a:lnTo>
                <a:lnTo>
                  <a:pt x="2772156" y="4572"/>
                </a:lnTo>
                <a:lnTo>
                  <a:pt x="2776728" y="9144"/>
                </a:lnTo>
                <a:lnTo>
                  <a:pt x="2776728" y="1546098"/>
                </a:lnTo>
                <a:lnTo>
                  <a:pt x="2779776" y="1546098"/>
                </a:lnTo>
                <a:lnTo>
                  <a:pt x="2782062" y="1544574"/>
                </a:lnTo>
                <a:close/>
              </a:path>
              <a:path w="2782570" h="1546225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2782570" h="1546225">
                <a:moveTo>
                  <a:pt x="9144" y="1536954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1536954"/>
                </a:lnTo>
                <a:lnTo>
                  <a:pt x="9144" y="1536954"/>
                </a:lnTo>
                <a:close/>
              </a:path>
              <a:path w="2782570" h="1546225">
                <a:moveTo>
                  <a:pt x="2776728" y="1536954"/>
                </a:moveTo>
                <a:lnTo>
                  <a:pt x="4572" y="1536954"/>
                </a:lnTo>
                <a:lnTo>
                  <a:pt x="9144" y="1541526"/>
                </a:lnTo>
                <a:lnTo>
                  <a:pt x="9144" y="1546098"/>
                </a:lnTo>
                <a:lnTo>
                  <a:pt x="2772156" y="1546098"/>
                </a:lnTo>
                <a:lnTo>
                  <a:pt x="2772156" y="1541526"/>
                </a:lnTo>
                <a:lnTo>
                  <a:pt x="2776728" y="1536954"/>
                </a:lnTo>
                <a:close/>
              </a:path>
              <a:path w="2782570" h="1546225">
                <a:moveTo>
                  <a:pt x="9144" y="1546098"/>
                </a:moveTo>
                <a:lnTo>
                  <a:pt x="9144" y="1541526"/>
                </a:lnTo>
                <a:lnTo>
                  <a:pt x="4572" y="1536954"/>
                </a:lnTo>
                <a:lnTo>
                  <a:pt x="4572" y="1546098"/>
                </a:lnTo>
                <a:lnTo>
                  <a:pt x="9144" y="1546098"/>
                </a:lnTo>
                <a:close/>
              </a:path>
              <a:path w="2782570" h="1546225">
                <a:moveTo>
                  <a:pt x="2776728" y="9144"/>
                </a:moveTo>
                <a:lnTo>
                  <a:pt x="2772156" y="4572"/>
                </a:lnTo>
                <a:lnTo>
                  <a:pt x="2772156" y="9144"/>
                </a:lnTo>
                <a:lnTo>
                  <a:pt x="2776728" y="9144"/>
                </a:lnTo>
                <a:close/>
              </a:path>
              <a:path w="2782570" h="1546225">
                <a:moveTo>
                  <a:pt x="2776728" y="1536954"/>
                </a:moveTo>
                <a:lnTo>
                  <a:pt x="2776728" y="9144"/>
                </a:lnTo>
                <a:lnTo>
                  <a:pt x="2772156" y="9144"/>
                </a:lnTo>
                <a:lnTo>
                  <a:pt x="2772156" y="1536954"/>
                </a:lnTo>
                <a:lnTo>
                  <a:pt x="2776728" y="1536954"/>
                </a:lnTo>
                <a:close/>
              </a:path>
              <a:path w="2782570" h="1546225">
                <a:moveTo>
                  <a:pt x="2776728" y="1546098"/>
                </a:moveTo>
                <a:lnTo>
                  <a:pt x="2776728" y="1536954"/>
                </a:lnTo>
                <a:lnTo>
                  <a:pt x="2772156" y="1541526"/>
                </a:lnTo>
                <a:lnTo>
                  <a:pt x="2772156" y="1546098"/>
                </a:lnTo>
                <a:lnTo>
                  <a:pt x="2776728" y="15460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06167" y="5369814"/>
            <a:ext cx="2999740" cy="264160"/>
          </a:xfrm>
          <a:custGeom>
            <a:avLst/>
            <a:gdLst/>
            <a:ahLst/>
            <a:cxnLst/>
            <a:rect l="l" t="t" r="r" b="b"/>
            <a:pathLst>
              <a:path w="2999740" h="264160">
                <a:moveTo>
                  <a:pt x="0" y="0"/>
                </a:moveTo>
                <a:lnTo>
                  <a:pt x="0" y="263651"/>
                </a:lnTo>
                <a:lnTo>
                  <a:pt x="2999231" y="263651"/>
                </a:lnTo>
                <a:lnTo>
                  <a:pt x="299923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01595" y="5365241"/>
            <a:ext cx="3009265" cy="273685"/>
          </a:xfrm>
          <a:custGeom>
            <a:avLst/>
            <a:gdLst/>
            <a:ahLst/>
            <a:cxnLst/>
            <a:rect l="l" t="t" r="r" b="b"/>
            <a:pathLst>
              <a:path w="3009265" h="273685">
                <a:moveTo>
                  <a:pt x="3009138" y="271272"/>
                </a:moveTo>
                <a:lnTo>
                  <a:pt x="3009138" y="2285"/>
                </a:lnTo>
                <a:lnTo>
                  <a:pt x="3006852" y="0"/>
                </a:lnTo>
                <a:lnTo>
                  <a:pt x="2285" y="0"/>
                </a:lnTo>
                <a:lnTo>
                  <a:pt x="0" y="2286"/>
                </a:lnTo>
                <a:lnTo>
                  <a:pt x="0" y="271272"/>
                </a:lnTo>
                <a:lnTo>
                  <a:pt x="2286" y="273558"/>
                </a:lnTo>
                <a:lnTo>
                  <a:pt x="4572" y="273558"/>
                </a:lnTo>
                <a:lnTo>
                  <a:pt x="4572" y="9144"/>
                </a:lnTo>
                <a:lnTo>
                  <a:pt x="9144" y="4572"/>
                </a:lnTo>
                <a:lnTo>
                  <a:pt x="9143" y="9144"/>
                </a:lnTo>
                <a:lnTo>
                  <a:pt x="2999232" y="9143"/>
                </a:lnTo>
                <a:lnTo>
                  <a:pt x="2999232" y="4571"/>
                </a:lnTo>
                <a:lnTo>
                  <a:pt x="3003804" y="9143"/>
                </a:lnTo>
                <a:lnTo>
                  <a:pt x="3003804" y="273558"/>
                </a:lnTo>
                <a:lnTo>
                  <a:pt x="3006852" y="273558"/>
                </a:lnTo>
                <a:lnTo>
                  <a:pt x="3009138" y="271272"/>
                </a:lnTo>
                <a:close/>
              </a:path>
              <a:path w="3009265" h="273685">
                <a:moveTo>
                  <a:pt x="9143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3" y="9144"/>
                </a:lnTo>
                <a:close/>
              </a:path>
              <a:path w="3009265" h="273685">
                <a:moveTo>
                  <a:pt x="9143" y="263652"/>
                </a:moveTo>
                <a:lnTo>
                  <a:pt x="9143" y="9144"/>
                </a:lnTo>
                <a:lnTo>
                  <a:pt x="4572" y="9144"/>
                </a:lnTo>
                <a:lnTo>
                  <a:pt x="4572" y="263652"/>
                </a:lnTo>
                <a:lnTo>
                  <a:pt x="9143" y="263652"/>
                </a:lnTo>
                <a:close/>
              </a:path>
              <a:path w="3009265" h="273685">
                <a:moveTo>
                  <a:pt x="3003804" y="263652"/>
                </a:moveTo>
                <a:lnTo>
                  <a:pt x="4572" y="263652"/>
                </a:lnTo>
                <a:lnTo>
                  <a:pt x="9144" y="268224"/>
                </a:lnTo>
                <a:lnTo>
                  <a:pt x="9143" y="273558"/>
                </a:lnTo>
                <a:lnTo>
                  <a:pt x="2999232" y="273558"/>
                </a:lnTo>
                <a:lnTo>
                  <a:pt x="2999232" y="268224"/>
                </a:lnTo>
                <a:lnTo>
                  <a:pt x="3003804" y="263652"/>
                </a:lnTo>
                <a:close/>
              </a:path>
              <a:path w="3009265" h="273685">
                <a:moveTo>
                  <a:pt x="9143" y="273558"/>
                </a:moveTo>
                <a:lnTo>
                  <a:pt x="9144" y="268224"/>
                </a:lnTo>
                <a:lnTo>
                  <a:pt x="4572" y="263652"/>
                </a:lnTo>
                <a:lnTo>
                  <a:pt x="4572" y="273558"/>
                </a:lnTo>
                <a:lnTo>
                  <a:pt x="9143" y="273558"/>
                </a:lnTo>
                <a:close/>
              </a:path>
              <a:path w="3009265" h="273685">
                <a:moveTo>
                  <a:pt x="3003804" y="9143"/>
                </a:moveTo>
                <a:lnTo>
                  <a:pt x="2999232" y="4571"/>
                </a:lnTo>
                <a:lnTo>
                  <a:pt x="2999232" y="9143"/>
                </a:lnTo>
                <a:lnTo>
                  <a:pt x="3003804" y="9143"/>
                </a:lnTo>
                <a:close/>
              </a:path>
              <a:path w="3009265" h="273685">
                <a:moveTo>
                  <a:pt x="3003804" y="263652"/>
                </a:moveTo>
                <a:lnTo>
                  <a:pt x="3003804" y="9143"/>
                </a:lnTo>
                <a:lnTo>
                  <a:pt x="2999232" y="9143"/>
                </a:lnTo>
                <a:lnTo>
                  <a:pt x="2999232" y="263652"/>
                </a:lnTo>
                <a:lnTo>
                  <a:pt x="3003804" y="263652"/>
                </a:lnTo>
                <a:close/>
              </a:path>
              <a:path w="3009265" h="273685">
                <a:moveTo>
                  <a:pt x="3003804" y="273558"/>
                </a:moveTo>
                <a:lnTo>
                  <a:pt x="3003804" y="263652"/>
                </a:lnTo>
                <a:lnTo>
                  <a:pt x="2999232" y="268224"/>
                </a:lnTo>
                <a:lnTo>
                  <a:pt x="2999232" y="273558"/>
                </a:lnTo>
                <a:lnTo>
                  <a:pt x="3003804" y="2735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249417" y="1207008"/>
            <a:ext cx="2772410" cy="1536700"/>
          </a:xfrm>
          <a:custGeom>
            <a:avLst/>
            <a:gdLst/>
            <a:ahLst/>
            <a:cxnLst/>
            <a:rect l="l" t="t" r="r" b="b"/>
            <a:pathLst>
              <a:path w="2772409" h="1536700">
                <a:moveTo>
                  <a:pt x="0" y="0"/>
                </a:moveTo>
                <a:lnTo>
                  <a:pt x="0" y="1536192"/>
                </a:lnTo>
                <a:lnTo>
                  <a:pt x="2772156" y="1536192"/>
                </a:lnTo>
                <a:lnTo>
                  <a:pt x="27721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244846" y="1201674"/>
            <a:ext cx="2782570" cy="1546860"/>
          </a:xfrm>
          <a:custGeom>
            <a:avLst/>
            <a:gdLst/>
            <a:ahLst/>
            <a:cxnLst/>
            <a:rect l="l" t="t" r="r" b="b"/>
            <a:pathLst>
              <a:path w="2782570" h="1546860">
                <a:moveTo>
                  <a:pt x="2782062" y="1544573"/>
                </a:moveTo>
                <a:lnTo>
                  <a:pt x="2782062" y="2285"/>
                </a:lnTo>
                <a:lnTo>
                  <a:pt x="2779776" y="0"/>
                </a:lnTo>
                <a:lnTo>
                  <a:pt x="1523" y="0"/>
                </a:lnTo>
                <a:lnTo>
                  <a:pt x="0" y="2285"/>
                </a:lnTo>
                <a:lnTo>
                  <a:pt x="0" y="1544573"/>
                </a:lnTo>
                <a:lnTo>
                  <a:pt x="1524" y="1546859"/>
                </a:lnTo>
                <a:lnTo>
                  <a:pt x="4572" y="1546859"/>
                </a:lnTo>
                <a:lnTo>
                  <a:pt x="4572" y="9905"/>
                </a:lnTo>
                <a:lnTo>
                  <a:pt x="9144" y="5333"/>
                </a:lnTo>
                <a:lnTo>
                  <a:pt x="9143" y="9905"/>
                </a:lnTo>
                <a:lnTo>
                  <a:pt x="2772156" y="9905"/>
                </a:lnTo>
                <a:lnTo>
                  <a:pt x="2772156" y="5333"/>
                </a:lnTo>
                <a:lnTo>
                  <a:pt x="2776728" y="9905"/>
                </a:lnTo>
                <a:lnTo>
                  <a:pt x="2776728" y="1546859"/>
                </a:lnTo>
                <a:lnTo>
                  <a:pt x="2779776" y="1546859"/>
                </a:lnTo>
                <a:lnTo>
                  <a:pt x="2782062" y="1544573"/>
                </a:lnTo>
                <a:close/>
              </a:path>
              <a:path w="2782570" h="1546860">
                <a:moveTo>
                  <a:pt x="9143" y="9905"/>
                </a:moveTo>
                <a:lnTo>
                  <a:pt x="9144" y="5333"/>
                </a:lnTo>
                <a:lnTo>
                  <a:pt x="4572" y="9905"/>
                </a:lnTo>
                <a:lnTo>
                  <a:pt x="9143" y="9905"/>
                </a:lnTo>
                <a:close/>
              </a:path>
              <a:path w="2782570" h="1546860">
                <a:moveTo>
                  <a:pt x="9144" y="1536953"/>
                </a:moveTo>
                <a:lnTo>
                  <a:pt x="9143" y="9905"/>
                </a:lnTo>
                <a:lnTo>
                  <a:pt x="4572" y="9905"/>
                </a:lnTo>
                <a:lnTo>
                  <a:pt x="4572" y="1536953"/>
                </a:lnTo>
                <a:lnTo>
                  <a:pt x="9144" y="1536953"/>
                </a:lnTo>
                <a:close/>
              </a:path>
              <a:path w="2782570" h="1546860">
                <a:moveTo>
                  <a:pt x="2776728" y="1536953"/>
                </a:moveTo>
                <a:lnTo>
                  <a:pt x="4572" y="1536953"/>
                </a:lnTo>
                <a:lnTo>
                  <a:pt x="9144" y="1541525"/>
                </a:lnTo>
                <a:lnTo>
                  <a:pt x="9143" y="1546859"/>
                </a:lnTo>
                <a:lnTo>
                  <a:pt x="2772156" y="1546859"/>
                </a:lnTo>
                <a:lnTo>
                  <a:pt x="2772156" y="1541525"/>
                </a:lnTo>
                <a:lnTo>
                  <a:pt x="2776728" y="1536953"/>
                </a:lnTo>
                <a:close/>
              </a:path>
              <a:path w="2782570" h="1546860">
                <a:moveTo>
                  <a:pt x="9143" y="1546859"/>
                </a:moveTo>
                <a:lnTo>
                  <a:pt x="9144" y="1541525"/>
                </a:lnTo>
                <a:lnTo>
                  <a:pt x="4572" y="1536953"/>
                </a:lnTo>
                <a:lnTo>
                  <a:pt x="4572" y="1546859"/>
                </a:lnTo>
                <a:lnTo>
                  <a:pt x="9143" y="1546859"/>
                </a:lnTo>
                <a:close/>
              </a:path>
              <a:path w="2782570" h="1546860">
                <a:moveTo>
                  <a:pt x="2776728" y="9905"/>
                </a:moveTo>
                <a:lnTo>
                  <a:pt x="2772156" y="5333"/>
                </a:lnTo>
                <a:lnTo>
                  <a:pt x="2772156" y="9905"/>
                </a:lnTo>
                <a:lnTo>
                  <a:pt x="2776728" y="9905"/>
                </a:lnTo>
                <a:close/>
              </a:path>
              <a:path w="2782570" h="1546860">
                <a:moveTo>
                  <a:pt x="2776728" y="1536953"/>
                </a:moveTo>
                <a:lnTo>
                  <a:pt x="2776728" y="9905"/>
                </a:lnTo>
                <a:lnTo>
                  <a:pt x="2772156" y="9905"/>
                </a:lnTo>
                <a:lnTo>
                  <a:pt x="2772156" y="1536953"/>
                </a:lnTo>
                <a:lnTo>
                  <a:pt x="2776728" y="1536953"/>
                </a:lnTo>
                <a:close/>
              </a:path>
              <a:path w="2782570" h="1546860">
                <a:moveTo>
                  <a:pt x="2776728" y="1546859"/>
                </a:moveTo>
                <a:lnTo>
                  <a:pt x="2776728" y="1536953"/>
                </a:lnTo>
                <a:lnTo>
                  <a:pt x="2772156" y="1541525"/>
                </a:lnTo>
                <a:lnTo>
                  <a:pt x="2772156" y="1546859"/>
                </a:lnTo>
                <a:lnTo>
                  <a:pt x="2776728" y="15468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45429" y="5388102"/>
            <a:ext cx="3000375" cy="264795"/>
          </a:xfrm>
          <a:custGeom>
            <a:avLst/>
            <a:gdLst/>
            <a:ahLst/>
            <a:cxnLst/>
            <a:rect l="l" t="t" r="r" b="b"/>
            <a:pathLst>
              <a:path w="3000375" h="264795">
                <a:moveTo>
                  <a:pt x="0" y="0"/>
                </a:moveTo>
                <a:lnTo>
                  <a:pt x="0" y="264414"/>
                </a:lnTo>
                <a:lnTo>
                  <a:pt x="2999994" y="264413"/>
                </a:lnTo>
                <a:lnTo>
                  <a:pt x="2999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40858" y="5383529"/>
            <a:ext cx="3009265" cy="273685"/>
          </a:xfrm>
          <a:custGeom>
            <a:avLst/>
            <a:gdLst/>
            <a:ahLst/>
            <a:cxnLst/>
            <a:rect l="l" t="t" r="r" b="b"/>
            <a:pathLst>
              <a:path w="3009265" h="273685">
                <a:moveTo>
                  <a:pt x="3009138" y="271272"/>
                </a:moveTo>
                <a:lnTo>
                  <a:pt x="3009138" y="2285"/>
                </a:lnTo>
                <a:lnTo>
                  <a:pt x="3006852" y="0"/>
                </a:lnTo>
                <a:lnTo>
                  <a:pt x="2285" y="0"/>
                </a:lnTo>
                <a:lnTo>
                  <a:pt x="0" y="2286"/>
                </a:lnTo>
                <a:lnTo>
                  <a:pt x="0" y="271272"/>
                </a:lnTo>
                <a:lnTo>
                  <a:pt x="2286" y="273558"/>
                </a:lnTo>
                <a:lnTo>
                  <a:pt x="4572" y="273558"/>
                </a:lnTo>
                <a:lnTo>
                  <a:pt x="4572" y="9906"/>
                </a:lnTo>
                <a:lnTo>
                  <a:pt x="9906" y="4572"/>
                </a:lnTo>
                <a:lnTo>
                  <a:pt x="9905" y="9906"/>
                </a:lnTo>
                <a:lnTo>
                  <a:pt x="2999232" y="9905"/>
                </a:lnTo>
                <a:lnTo>
                  <a:pt x="2999232" y="4571"/>
                </a:lnTo>
                <a:lnTo>
                  <a:pt x="3004566" y="9905"/>
                </a:lnTo>
                <a:lnTo>
                  <a:pt x="3004566" y="273558"/>
                </a:lnTo>
                <a:lnTo>
                  <a:pt x="3006852" y="273558"/>
                </a:lnTo>
                <a:lnTo>
                  <a:pt x="3009138" y="271272"/>
                </a:lnTo>
                <a:close/>
              </a:path>
              <a:path w="3009265" h="273685">
                <a:moveTo>
                  <a:pt x="9905" y="9906"/>
                </a:moveTo>
                <a:lnTo>
                  <a:pt x="9906" y="4572"/>
                </a:lnTo>
                <a:lnTo>
                  <a:pt x="4572" y="9906"/>
                </a:lnTo>
                <a:lnTo>
                  <a:pt x="9905" y="9906"/>
                </a:lnTo>
                <a:close/>
              </a:path>
              <a:path w="3009265" h="273685">
                <a:moveTo>
                  <a:pt x="9905" y="264414"/>
                </a:moveTo>
                <a:lnTo>
                  <a:pt x="9905" y="9906"/>
                </a:lnTo>
                <a:lnTo>
                  <a:pt x="4572" y="9906"/>
                </a:lnTo>
                <a:lnTo>
                  <a:pt x="4572" y="264414"/>
                </a:lnTo>
                <a:lnTo>
                  <a:pt x="9905" y="264414"/>
                </a:lnTo>
                <a:close/>
              </a:path>
              <a:path w="3009265" h="273685">
                <a:moveTo>
                  <a:pt x="3004566" y="264414"/>
                </a:moveTo>
                <a:lnTo>
                  <a:pt x="4572" y="264414"/>
                </a:lnTo>
                <a:lnTo>
                  <a:pt x="9906" y="268986"/>
                </a:lnTo>
                <a:lnTo>
                  <a:pt x="9905" y="273558"/>
                </a:lnTo>
                <a:lnTo>
                  <a:pt x="2999232" y="273558"/>
                </a:lnTo>
                <a:lnTo>
                  <a:pt x="2999232" y="268986"/>
                </a:lnTo>
                <a:lnTo>
                  <a:pt x="3004566" y="264414"/>
                </a:lnTo>
                <a:close/>
              </a:path>
              <a:path w="3009265" h="273685">
                <a:moveTo>
                  <a:pt x="9905" y="273558"/>
                </a:moveTo>
                <a:lnTo>
                  <a:pt x="9906" y="268986"/>
                </a:lnTo>
                <a:lnTo>
                  <a:pt x="4572" y="264414"/>
                </a:lnTo>
                <a:lnTo>
                  <a:pt x="4572" y="273558"/>
                </a:lnTo>
                <a:lnTo>
                  <a:pt x="9905" y="273558"/>
                </a:lnTo>
                <a:close/>
              </a:path>
              <a:path w="3009265" h="273685">
                <a:moveTo>
                  <a:pt x="3004566" y="9905"/>
                </a:moveTo>
                <a:lnTo>
                  <a:pt x="2999232" y="4571"/>
                </a:lnTo>
                <a:lnTo>
                  <a:pt x="2999232" y="9905"/>
                </a:lnTo>
                <a:lnTo>
                  <a:pt x="3004566" y="9905"/>
                </a:lnTo>
                <a:close/>
              </a:path>
              <a:path w="3009265" h="273685">
                <a:moveTo>
                  <a:pt x="3004566" y="264414"/>
                </a:moveTo>
                <a:lnTo>
                  <a:pt x="3004566" y="9905"/>
                </a:lnTo>
                <a:lnTo>
                  <a:pt x="2999232" y="9905"/>
                </a:lnTo>
                <a:lnTo>
                  <a:pt x="2999232" y="264414"/>
                </a:lnTo>
                <a:lnTo>
                  <a:pt x="3004566" y="264414"/>
                </a:lnTo>
                <a:close/>
              </a:path>
              <a:path w="3009265" h="273685">
                <a:moveTo>
                  <a:pt x="3004566" y="273558"/>
                </a:moveTo>
                <a:lnTo>
                  <a:pt x="3004566" y="264414"/>
                </a:lnTo>
                <a:lnTo>
                  <a:pt x="2999232" y="268986"/>
                </a:lnTo>
                <a:lnTo>
                  <a:pt x="2999232" y="273558"/>
                </a:lnTo>
                <a:lnTo>
                  <a:pt x="3004566" y="2735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2341" y="2413959"/>
            <a:ext cx="297179" cy="3452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8881" rIns="0" bIns="0" rtlCol="0" vert="horz">
            <a:spAutoFit/>
          </a:bodyPr>
          <a:lstStyle/>
          <a:p>
            <a:pPr marL="31750">
              <a:lnSpc>
                <a:spcPct val="100000"/>
              </a:lnSpc>
            </a:pPr>
            <a:r>
              <a:rPr dirty="0" sz="3000" spc="-5" b="0">
                <a:solidFill>
                  <a:srgbClr val="FFFFFF"/>
                </a:solidFill>
                <a:latin typeface="Verdana"/>
                <a:cs typeface="Verdana"/>
              </a:rPr>
              <a:t>Photoacoustic</a:t>
            </a:r>
            <a:r>
              <a:rPr dirty="0" sz="3000" spc="-40" b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00" spc="-10" b="0">
                <a:solidFill>
                  <a:srgbClr val="FFFFFF"/>
                </a:solidFill>
                <a:latin typeface="Verdana"/>
                <a:cs typeface="Verdana"/>
              </a:rPr>
              <a:t>Imaging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68730" y="3249929"/>
            <a:ext cx="2219960" cy="643255"/>
          </a:xfrm>
          <a:custGeom>
            <a:avLst/>
            <a:gdLst/>
            <a:ahLst/>
            <a:cxnLst/>
            <a:rect l="l" t="t" r="r" b="b"/>
            <a:pathLst>
              <a:path w="2219960" h="643254">
                <a:moveTo>
                  <a:pt x="2219705" y="643128"/>
                </a:moveTo>
                <a:lnTo>
                  <a:pt x="2219705" y="0"/>
                </a:lnTo>
                <a:lnTo>
                  <a:pt x="0" y="0"/>
                </a:lnTo>
                <a:lnTo>
                  <a:pt x="0" y="643128"/>
                </a:lnTo>
                <a:lnTo>
                  <a:pt x="4571" y="643128"/>
                </a:lnTo>
                <a:lnTo>
                  <a:pt x="4571" y="9906"/>
                </a:lnTo>
                <a:lnTo>
                  <a:pt x="9906" y="4572"/>
                </a:lnTo>
                <a:lnTo>
                  <a:pt x="9906" y="9906"/>
                </a:lnTo>
                <a:lnTo>
                  <a:pt x="2209799" y="9906"/>
                </a:lnTo>
                <a:lnTo>
                  <a:pt x="2209799" y="4572"/>
                </a:lnTo>
                <a:lnTo>
                  <a:pt x="2214371" y="9906"/>
                </a:lnTo>
                <a:lnTo>
                  <a:pt x="2214371" y="643128"/>
                </a:lnTo>
                <a:lnTo>
                  <a:pt x="2219705" y="643128"/>
                </a:lnTo>
                <a:close/>
              </a:path>
              <a:path w="2219960" h="643254">
                <a:moveTo>
                  <a:pt x="9906" y="9906"/>
                </a:moveTo>
                <a:lnTo>
                  <a:pt x="9906" y="4572"/>
                </a:lnTo>
                <a:lnTo>
                  <a:pt x="4571" y="9906"/>
                </a:lnTo>
                <a:lnTo>
                  <a:pt x="9906" y="9906"/>
                </a:lnTo>
                <a:close/>
              </a:path>
              <a:path w="2219960" h="643254">
                <a:moveTo>
                  <a:pt x="9906" y="633222"/>
                </a:moveTo>
                <a:lnTo>
                  <a:pt x="9906" y="9906"/>
                </a:lnTo>
                <a:lnTo>
                  <a:pt x="4571" y="9906"/>
                </a:lnTo>
                <a:lnTo>
                  <a:pt x="4571" y="633222"/>
                </a:lnTo>
                <a:lnTo>
                  <a:pt x="9906" y="633222"/>
                </a:lnTo>
                <a:close/>
              </a:path>
              <a:path w="2219960" h="643254">
                <a:moveTo>
                  <a:pt x="2214371" y="633222"/>
                </a:moveTo>
                <a:lnTo>
                  <a:pt x="4571" y="633222"/>
                </a:lnTo>
                <a:lnTo>
                  <a:pt x="9906" y="638556"/>
                </a:lnTo>
                <a:lnTo>
                  <a:pt x="9906" y="643128"/>
                </a:lnTo>
                <a:lnTo>
                  <a:pt x="2209799" y="643128"/>
                </a:lnTo>
                <a:lnTo>
                  <a:pt x="2209799" y="638556"/>
                </a:lnTo>
                <a:lnTo>
                  <a:pt x="2214371" y="633222"/>
                </a:lnTo>
                <a:close/>
              </a:path>
              <a:path w="2219960" h="643254">
                <a:moveTo>
                  <a:pt x="9906" y="643128"/>
                </a:moveTo>
                <a:lnTo>
                  <a:pt x="9906" y="638556"/>
                </a:lnTo>
                <a:lnTo>
                  <a:pt x="4571" y="633222"/>
                </a:lnTo>
                <a:lnTo>
                  <a:pt x="4571" y="643128"/>
                </a:lnTo>
                <a:lnTo>
                  <a:pt x="9906" y="643128"/>
                </a:lnTo>
                <a:close/>
              </a:path>
              <a:path w="2219960" h="643254">
                <a:moveTo>
                  <a:pt x="2214371" y="9906"/>
                </a:moveTo>
                <a:lnTo>
                  <a:pt x="2209799" y="4572"/>
                </a:lnTo>
                <a:lnTo>
                  <a:pt x="2209799" y="9906"/>
                </a:lnTo>
                <a:lnTo>
                  <a:pt x="2214371" y="9906"/>
                </a:lnTo>
                <a:close/>
              </a:path>
              <a:path w="2219960" h="643254">
                <a:moveTo>
                  <a:pt x="2214371" y="633222"/>
                </a:moveTo>
                <a:lnTo>
                  <a:pt x="2214371" y="9906"/>
                </a:lnTo>
                <a:lnTo>
                  <a:pt x="2209799" y="9906"/>
                </a:lnTo>
                <a:lnTo>
                  <a:pt x="2209799" y="633222"/>
                </a:lnTo>
                <a:lnTo>
                  <a:pt x="2214371" y="633222"/>
                </a:lnTo>
                <a:close/>
              </a:path>
              <a:path w="2219960" h="643254">
                <a:moveTo>
                  <a:pt x="2214371" y="643128"/>
                </a:moveTo>
                <a:lnTo>
                  <a:pt x="2214371" y="633222"/>
                </a:lnTo>
                <a:lnTo>
                  <a:pt x="2209799" y="638556"/>
                </a:lnTo>
                <a:lnTo>
                  <a:pt x="2209799" y="643128"/>
                </a:lnTo>
                <a:lnTo>
                  <a:pt x="2214371" y="64312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73302" y="3254502"/>
            <a:ext cx="2209800" cy="634365"/>
          </a:xfrm>
          <a:prstGeom prst="rect">
            <a:avLst/>
          </a:prstGeom>
          <a:solidFill>
            <a:srgbClr val="C00000"/>
          </a:solidFill>
        </p:spPr>
        <p:txBody>
          <a:bodyPr wrap="square" lIns="0" tIns="39370" rIns="0" bIns="0" rtlCol="0" vert="horz">
            <a:spAutoFit/>
          </a:bodyPr>
          <a:lstStyle/>
          <a:p>
            <a:pPr marL="535305" marR="464820" indent="-62865">
              <a:lnSpc>
                <a:spcPct val="100000"/>
              </a:lnSpc>
              <a:spcBef>
                <a:spcPts val="310"/>
              </a:spcBef>
            </a:pPr>
            <a:r>
              <a:rPr dirty="0" sz="1600" spc="-5" b="1">
                <a:latin typeface="Arial"/>
                <a:cs typeface="Arial"/>
              </a:rPr>
              <a:t>Pulsed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Laser  </a:t>
            </a:r>
            <a:r>
              <a:rPr dirty="0" sz="1600" spc="-5" b="1">
                <a:latin typeface="Arial"/>
                <a:cs typeface="Arial"/>
              </a:rPr>
              <a:t>Illumination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5000" y="4572000"/>
            <a:ext cx="2209800" cy="381000"/>
          </a:xfrm>
          <a:prstGeom prst="rect">
            <a:avLst/>
          </a:prstGeom>
          <a:solidFill>
            <a:srgbClr val="C00000"/>
          </a:solidFill>
        </p:spPr>
        <p:txBody>
          <a:bodyPr wrap="square" lIns="0" tIns="39370" rIns="0" bIns="0" rtlCol="0" vert="horz">
            <a:spAutoFit/>
          </a:bodyPr>
          <a:lstStyle/>
          <a:p>
            <a:pPr marL="193040">
              <a:lnSpc>
                <a:spcPct val="100000"/>
              </a:lnSpc>
              <a:spcBef>
                <a:spcPts val="310"/>
              </a:spcBef>
            </a:pPr>
            <a:r>
              <a:rPr dirty="0" sz="1600" spc="-5" b="1">
                <a:latin typeface="Arial"/>
                <a:cs typeface="Arial"/>
              </a:rPr>
              <a:t>Optical</a:t>
            </a:r>
            <a:r>
              <a:rPr dirty="0" sz="1600" spc="-12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Absorption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43555" y="4152138"/>
            <a:ext cx="278891" cy="295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114800" y="6400800"/>
            <a:ext cx="2209800" cy="609600"/>
          </a:xfrm>
          <a:prstGeom prst="rect">
            <a:avLst/>
          </a:prstGeom>
          <a:solidFill>
            <a:srgbClr val="0070C0"/>
          </a:solidFill>
        </p:spPr>
        <p:txBody>
          <a:bodyPr wrap="square" lIns="0" tIns="39370" rIns="0" bIns="0" rtlCol="0" vert="horz">
            <a:spAutoFit/>
          </a:bodyPr>
          <a:lstStyle/>
          <a:p>
            <a:pPr marL="591820" marR="374015" indent="-208915">
              <a:lnSpc>
                <a:spcPct val="100000"/>
              </a:lnSpc>
              <a:spcBef>
                <a:spcPts val="310"/>
              </a:spcBef>
            </a:pPr>
            <a:r>
              <a:rPr dirty="0" sz="1600" spc="-5" b="1">
                <a:latin typeface="Arial"/>
                <a:cs typeface="Arial"/>
              </a:rPr>
              <a:t>Thermo-elastic  </a:t>
            </a:r>
            <a:r>
              <a:rPr dirty="0" sz="1600" spc="-5" b="1">
                <a:latin typeface="Arial"/>
                <a:cs typeface="Arial"/>
              </a:rPr>
              <a:t>Expansion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49040" y="5361432"/>
            <a:ext cx="307847" cy="3162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649973" y="5228082"/>
            <a:ext cx="291845" cy="3086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324600" y="4526279"/>
            <a:ext cx="2209800" cy="379730"/>
          </a:xfrm>
          <a:prstGeom prst="rect">
            <a:avLst/>
          </a:prstGeom>
          <a:solidFill>
            <a:srgbClr val="7030A0"/>
          </a:solidFill>
        </p:spPr>
        <p:txBody>
          <a:bodyPr wrap="square" lIns="0" tIns="39370" rIns="0" bIns="0" rtlCol="0" vert="horz">
            <a:spAutoFit/>
          </a:bodyPr>
          <a:lstStyle/>
          <a:p>
            <a:pPr marL="324485">
              <a:lnSpc>
                <a:spcPct val="100000"/>
              </a:lnSpc>
              <a:spcBef>
                <a:spcPts val="310"/>
              </a:spcBef>
            </a:pPr>
            <a:r>
              <a:rPr dirty="0" sz="1600" spc="-5" b="1">
                <a:latin typeface="Arial"/>
                <a:cs typeface="Arial"/>
              </a:rPr>
              <a:t>Pressure</a:t>
            </a:r>
            <a:r>
              <a:rPr dirty="0" sz="1600" spc="-95" b="1">
                <a:latin typeface="Arial"/>
                <a:cs typeface="Arial"/>
              </a:rPr>
              <a:t> </a:t>
            </a:r>
            <a:r>
              <a:rPr dirty="0" sz="1600" spc="-15" b="1">
                <a:latin typeface="Arial"/>
                <a:cs typeface="Arial"/>
              </a:rPr>
              <a:t>Waves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14259" y="4089653"/>
            <a:ext cx="291845" cy="3040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791706" y="3488435"/>
            <a:ext cx="2209800" cy="381000"/>
          </a:xfrm>
          <a:prstGeom prst="rect">
            <a:avLst/>
          </a:prstGeom>
          <a:solidFill>
            <a:srgbClr val="7030A0"/>
          </a:solidFill>
        </p:spPr>
        <p:txBody>
          <a:bodyPr wrap="square" lIns="0" tIns="38735" rIns="0" bIns="0" rtlCol="0" vert="horz">
            <a:spAutoFit/>
          </a:bodyPr>
          <a:lstStyle/>
          <a:p>
            <a:pPr marL="184150">
              <a:lnSpc>
                <a:spcPct val="100000"/>
              </a:lnSpc>
              <a:spcBef>
                <a:spcPts val="305"/>
              </a:spcBef>
            </a:pPr>
            <a:r>
              <a:rPr dirty="0" sz="1600" spc="-5" b="1">
                <a:latin typeface="Arial"/>
                <a:cs typeface="Arial"/>
              </a:rPr>
              <a:t>Acoustic</a:t>
            </a:r>
            <a:r>
              <a:rPr dirty="0" sz="1600" spc="-8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Detection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2855" y="2810255"/>
            <a:ext cx="1986280" cy="99060"/>
          </a:xfrm>
          <a:custGeom>
            <a:avLst/>
            <a:gdLst/>
            <a:ahLst/>
            <a:cxnLst/>
            <a:rect l="l" t="t" r="r" b="b"/>
            <a:pathLst>
              <a:path w="1986280" h="99060">
                <a:moveTo>
                  <a:pt x="1985772" y="98297"/>
                </a:moveTo>
                <a:lnTo>
                  <a:pt x="1985772" y="92963"/>
                </a:lnTo>
                <a:lnTo>
                  <a:pt x="1985010" y="87630"/>
                </a:lnTo>
                <a:lnTo>
                  <a:pt x="1964042" y="47254"/>
                </a:lnTo>
                <a:lnTo>
                  <a:pt x="1925083" y="19740"/>
                </a:lnTo>
                <a:lnTo>
                  <a:pt x="1877987" y="4264"/>
                </a:lnTo>
                <a:lnTo>
                  <a:pt x="1832610" y="0"/>
                </a:lnTo>
                <a:lnTo>
                  <a:pt x="153162" y="0"/>
                </a:lnTo>
                <a:lnTo>
                  <a:pt x="96068" y="6985"/>
                </a:lnTo>
                <a:lnTo>
                  <a:pt x="53773" y="23345"/>
                </a:lnTo>
                <a:lnTo>
                  <a:pt x="19262" y="50321"/>
                </a:lnTo>
                <a:lnTo>
                  <a:pt x="761" y="88392"/>
                </a:lnTo>
                <a:lnTo>
                  <a:pt x="0" y="93726"/>
                </a:lnTo>
                <a:lnTo>
                  <a:pt x="0" y="98298"/>
                </a:lnTo>
                <a:lnTo>
                  <a:pt x="19050" y="99060"/>
                </a:lnTo>
                <a:lnTo>
                  <a:pt x="19050" y="94488"/>
                </a:lnTo>
                <a:lnTo>
                  <a:pt x="19812" y="90678"/>
                </a:lnTo>
                <a:lnTo>
                  <a:pt x="73542" y="34999"/>
                </a:lnTo>
                <a:lnTo>
                  <a:pt x="115231" y="22360"/>
                </a:lnTo>
                <a:lnTo>
                  <a:pt x="1832610" y="19050"/>
                </a:lnTo>
                <a:lnTo>
                  <a:pt x="1847088" y="19812"/>
                </a:lnTo>
                <a:lnTo>
                  <a:pt x="1919192" y="37976"/>
                </a:lnTo>
                <a:lnTo>
                  <a:pt x="1950425" y="60445"/>
                </a:lnTo>
                <a:lnTo>
                  <a:pt x="1966722" y="95250"/>
                </a:lnTo>
                <a:lnTo>
                  <a:pt x="1966722" y="99060"/>
                </a:lnTo>
                <a:lnTo>
                  <a:pt x="1985772" y="9829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85266" y="2509266"/>
            <a:ext cx="1527175" cy="294640"/>
          </a:xfrm>
          <a:custGeom>
            <a:avLst/>
            <a:gdLst/>
            <a:ahLst/>
            <a:cxnLst/>
            <a:rect l="l" t="t" r="r" b="b"/>
            <a:pathLst>
              <a:path w="1527175" h="294639">
                <a:moveTo>
                  <a:pt x="1527047" y="294131"/>
                </a:moveTo>
                <a:lnTo>
                  <a:pt x="1527047" y="0"/>
                </a:lnTo>
                <a:lnTo>
                  <a:pt x="0" y="0"/>
                </a:lnTo>
                <a:lnTo>
                  <a:pt x="0" y="294131"/>
                </a:lnTo>
                <a:lnTo>
                  <a:pt x="4571" y="294131"/>
                </a:lnTo>
                <a:lnTo>
                  <a:pt x="4571" y="9905"/>
                </a:lnTo>
                <a:lnTo>
                  <a:pt x="9143" y="4571"/>
                </a:lnTo>
                <a:lnTo>
                  <a:pt x="9143" y="9905"/>
                </a:lnTo>
                <a:lnTo>
                  <a:pt x="1517141" y="9905"/>
                </a:lnTo>
                <a:lnTo>
                  <a:pt x="1517141" y="4571"/>
                </a:lnTo>
                <a:lnTo>
                  <a:pt x="1522476" y="9905"/>
                </a:lnTo>
                <a:lnTo>
                  <a:pt x="1522476" y="294131"/>
                </a:lnTo>
                <a:lnTo>
                  <a:pt x="1527047" y="294131"/>
                </a:lnTo>
                <a:close/>
              </a:path>
              <a:path w="1527175" h="294639">
                <a:moveTo>
                  <a:pt x="9143" y="9905"/>
                </a:moveTo>
                <a:lnTo>
                  <a:pt x="9143" y="4571"/>
                </a:lnTo>
                <a:lnTo>
                  <a:pt x="4571" y="9905"/>
                </a:lnTo>
                <a:lnTo>
                  <a:pt x="9143" y="9905"/>
                </a:lnTo>
                <a:close/>
              </a:path>
              <a:path w="1527175" h="294639">
                <a:moveTo>
                  <a:pt x="9143" y="284225"/>
                </a:moveTo>
                <a:lnTo>
                  <a:pt x="9143" y="9905"/>
                </a:lnTo>
                <a:lnTo>
                  <a:pt x="4571" y="9905"/>
                </a:lnTo>
                <a:lnTo>
                  <a:pt x="4571" y="284225"/>
                </a:lnTo>
                <a:lnTo>
                  <a:pt x="9143" y="284225"/>
                </a:lnTo>
                <a:close/>
              </a:path>
              <a:path w="1527175" h="294639">
                <a:moveTo>
                  <a:pt x="1522476" y="284225"/>
                </a:moveTo>
                <a:lnTo>
                  <a:pt x="4571" y="284225"/>
                </a:lnTo>
                <a:lnTo>
                  <a:pt x="9143" y="288797"/>
                </a:lnTo>
                <a:lnTo>
                  <a:pt x="9143" y="294131"/>
                </a:lnTo>
                <a:lnTo>
                  <a:pt x="1517141" y="294131"/>
                </a:lnTo>
                <a:lnTo>
                  <a:pt x="1517141" y="288797"/>
                </a:lnTo>
                <a:lnTo>
                  <a:pt x="1522476" y="284225"/>
                </a:lnTo>
                <a:close/>
              </a:path>
              <a:path w="1527175" h="294639">
                <a:moveTo>
                  <a:pt x="9143" y="294131"/>
                </a:moveTo>
                <a:lnTo>
                  <a:pt x="9143" y="288797"/>
                </a:lnTo>
                <a:lnTo>
                  <a:pt x="4571" y="284225"/>
                </a:lnTo>
                <a:lnTo>
                  <a:pt x="4571" y="294131"/>
                </a:lnTo>
                <a:lnTo>
                  <a:pt x="9143" y="294131"/>
                </a:lnTo>
                <a:close/>
              </a:path>
              <a:path w="1527175" h="294639">
                <a:moveTo>
                  <a:pt x="1522476" y="9905"/>
                </a:moveTo>
                <a:lnTo>
                  <a:pt x="1517141" y="4571"/>
                </a:lnTo>
                <a:lnTo>
                  <a:pt x="1517141" y="9905"/>
                </a:lnTo>
                <a:lnTo>
                  <a:pt x="1522476" y="9905"/>
                </a:lnTo>
                <a:close/>
              </a:path>
              <a:path w="1527175" h="294639">
                <a:moveTo>
                  <a:pt x="1522476" y="284225"/>
                </a:moveTo>
                <a:lnTo>
                  <a:pt x="1522476" y="9905"/>
                </a:lnTo>
                <a:lnTo>
                  <a:pt x="1517141" y="9905"/>
                </a:lnTo>
                <a:lnTo>
                  <a:pt x="1517141" y="284225"/>
                </a:lnTo>
                <a:lnTo>
                  <a:pt x="1522476" y="284225"/>
                </a:lnTo>
                <a:close/>
              </a:path>
              <a:path w="1527175" h="294639">
                <a:moveTo>
                  <a:pt x="1522476" y="294131"/>
                </a:moveTo>
                <a:lnTo>
                  <a:pt x="1522476" y="284225"/>
                </a:lnTo>
                <a:lnTo>
                  <a:pt x="1517141" y="288797"/>
                </a:lnTo>
                <a:lnTo>
                  <a:pt x="1517141" y="294131"/>
                </a:lnTo>
                <a:lnTo>
                  <a:pt x="1522476" y="29413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40027" y="2554985"/>
            <a:ext cx="91630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Optical</a:t>
            </a:r>
            <a:r>
              <a:rPr dirty="0" sz="1200" spc="-1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C00000"/>
                </a:solidFill>
                <a:latin typeface="Arial"/>
                <a:cs typeface="Arial"/>
              </a:rPr>
              <a:t>Path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848856" y="2713482"/>
            <a:ext cx="1962150" cy="92710"/>
          </a:xfrm>
          <a:custGeom>
            <a:avLst/>
            <a:gdLst/>
            <a:ahLst/>
            <a:cxnLst/>
            <a:rect l="l" t="t" r="r" b="b"/>
            <a:pathLst>
              <a:path w="1962150" h="92710">
                <a:moveTo>
                  <a:pt x="1962150" y="91439"/>
                </a:moveTo>
                <a:lnTo>
                  <a:pt x="1962150" y="86867"/>
                </a:lnTo>
                <a:lnTo>
                  <a:pt x="1961388" y="81533"/>
                </a:lnTo>
                <a:lnTo>
                  <a:pt x="1943995" y="44798"/>
                </a:lnTo>
                <a:lnTo>
                  <a:pt x="1912296" y="19230"/>
                </a:lnTo>
                <a:lnTo>
                  <a:pt x="1872948" y="4431"/>
                </a:lnTo>
                <a:lnTo>
                  <a:pt x="1832610" y="0"/>
                </a:lnTo>
                <a:lnTo>
                  <a:pt x="116586" y="0"/>
                </a:lnTo>
                <a:lnTo>
                  <a:pt x="43981" y="22636"/>
                </a:lnTo>
                <a:lnTo>
                  <a:pt x="761" y="82295"/>
                </a:lnTo>
                <a:lnTo>
                  <a:pt x="0" y="87629"/>
                </a:lnTo>
                <a:lnTo>
                  <a:pt x="0" y="91439"/>
                </a:lnTo>
                <a:lnTo>
                  <a:pt x="19050" y="92201"/>
                </a:lnTo>
                <a:lnTo>
                  <a:pt x="19050" y="88391"/>
                </a:lnTo>
                <a:lnTo>
                  <a:pt x="19812" y="84581"/>
                </a:lnTo>
                <a:lnTo>
                  <a:pt x="62750" y="34066"/>
                </a:lnTo>
                <a:lnTo>
                  <a:pt x="130302" y="19049"/>
                </a:lnTo>
                <a:lnTo>
                  <a:pt x="1844802" y="19049"/>
                </a:lnTo>
                <a:lnTo>
                  <a:pt x="1875108" y="24639"/>
                </a:lnTo>
                <a:lnTo>
                  <a:pt x="1905657" y="37442"/>
                </a:lnTo>
                <a:lnTo>
                  <a:pt x="1930162" y="57622"/>
                </a:lnTo>
                <a:lnTo>
                  <a:pt x="1942338" y="85343"/>
                </a:lnTo>
                <a:lnTo>
                  <a:pt x="1943100" y="89153"/>
                </a:lnTo>
                <a:lnTo>
                  <a:pt x="1943100" y="92201"/>
                </a:lnTo>
                <a:lnTo>
                  <a:pt x="1962150" y="91439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113269" y="2384298"/>
            <a:ext cx="1495425" cy="293370"/>
          </a:xfrm>
          <a:custGeom>
            <a:avLst/>
            <a:gdLst/>
            <a:ahLst/>
            <a:cxnLst/>
            <a:rect l="l" t="t" r="r" b="b"/>
            <a:pathLst>
              <a:path w="1495425" h="293369">
                <a:moveTo>
                  <a:pt x="1495044" y="293369"/>
                </a:moveTo>
                <a:lnTo>
                  <a:pt x="1495044" y="0"/>
                </a:lnTo>
                <a:lnTo>
                  <a:pt x="0" y="0"/>
                </a:lnTo>
                <a:lnTo>
                  <a:pt x="0" y="293369"/>
                </a:lnTo>
                <a:lnTo>
                  <a:pt x="5333" y="293369"/>
                </a:lnTo>
                <a:lnTo>
                  <a:pt x="5333" y="9143"/>
                </a:lnTo>
                <a:lnTo>
                  <a:pt x="9905" y="4571"/>
                </a:lnTo>
                <a:lnTo>
                  <a:pt x="9905" y="9143"/>
                </a:lnTo>
                <a:lnTo>
                  <a:pt x="1485137" y="9143"/>
                </a:lnTo>
                <a:lnTo>
                  <a:pt x="1485137" y="4571"/>
                </a:lnTo>
                <a:lnTo>
                  <a:pt x="1490472" y="9143"/>
                </a:lnTo>
                <a:lnTo>
                  <a:pt x="1490472" y="293369"/>
                </a:lnTo>
                <a:lnTo>
                  <a:pt x="1495044" y="293369"/>
                </a:lnTo>
                <a:close/>
              </a:path>
              <a:path w="1495425" h="293369">
                <a:moveTo>
                  <a:pt x="9905" y="9143"/>
                </a:moveTo>
                <a:lnTo>
                  <a:pt x="9905" y="4571"/>
                </a:lnTo>
                <a:lnTo>
                  <a:pt x="5333" y="9143"/>
                </a:lnTo>
                <a:lnTo>
                  <a:pt x="9905" y="9143"/>
                </a:lnTo>
                <a:close/>
              </a:path>
              <a:path w="1495425" h="293369">
                <a:moveTo>
                  <a:pt x="9905" y="284225"/>
                </a:moveTo>
                <a:lnTo>
                  <a:pt x="9905" y="9143"/>
                </a:lnTo>
                <a:lnTo>
                  <a:pt x="5333" y="9143"/>
                </a:lnTo>
                <a:lnTo>
                  <a:pt x="5333" y="284225"/>
                </a:lnTo>
                <a:lnTo>
                  <a:pt x="9905" y="284225"/>
                </a:lnTo>
                <a:close/>
              </a:path>
              <a:path w="1495425" h="293369">
                <a:moveTo>
                  <a:pt x="1490472" y="284225"/>
                </a:moveTo>
                <a:lnTo>
                  <a:pt x="5333" y="284225"/>
                </a:lnTo>
                <a:lnTo>
                  <a:pt x="9905" y="288797"/>
                </a:lnTo>
                <a:lnTo>
                  <a:pt x="9905" y="293369"/>
                </a:lnTo>
                <a:lnTo>
                  <a:pt x="1485137" y="293369"/>
                </a:lnTo>
                <a:lnTo>
                  <a:pt x="1485137" y="288797"/>
                </a:lnTo>
                <a:lnTo>
                  <a:pt x="1490472" y="284225"/>
                </a:lnTo>
                <a:close/>
              </a:path>
              <a:path w="1495425" h="293369">
                <a:moveTo>
                  <a:pt x="9905" y="293369"/>
                </a:moveTo>
                <a:lnTo>
                  <a:pt x="9905" y="288797"/>
                </a:lnTo>
                <a:lnTo>
                  <a:pt x="5333" y="284225"/>
                </a:lnTo>
                <a:lnTo>
                  <a:pt x="5333" y="293369"/>
                </a:lnTo>
                <a:lnTo>
                  <a:pt x="9905" y="293369"/>
                </a:lnTo>
                <a:close/>
              </a:path>
              <a:path w="1495425" h="293369">
                <a:moveTo>
                  <a:pt x="1490472" y="9143"/>
                </a:moveTo>
                <a:lnTo>
                  <a:pt x="1485137" y="4571"/>
                </a:lnTo>
                <a:lnTo>
                  <a:pt x="1485137" y="9143"/>
                </a:lnTo>
                <a:lnTo>
                  <a:pt x="1490472" y="9143"/>
                </a:lnTo>
                <a:close/>
              </a:path>
              <a:path w="1495425" h="293369">
                <a:moveTo>
                  <a:pt x="1490472" y="284225"/>
                </a:moveTo>
                <a:lnTo>
                  <a:pt x="1490472" y="9143"/>
                </a:lnTo>
                <a:lnTo>
                  <a:pt x="1485137" y="9143"/>
                </a:lnTo>
                <a:lnTo>
                  <a:pt x="1485137" y="284225"/>
                </a:lnTo>
                <a:lnTo>
                  <a:pt x="1490472" y="284225"/>
                </a:lnTo>
                <a:close/>
              </a:path>
              <a:path w="1495425" h="293369">
                <a:moveTo>
                  <a:pt x="1490472" y="293369"/>
                </a:moveTo>
                <a:lnTo>
                  <a:pt x="1490472" y="284225"/>
                </a:lnTo>
                <a:lnTo>
                  <a:pt x="1485137" y="288797"/>
                </a:lnTo>
                <a:lnTo>
                  <a:pt x="1485137" y="293369"/>
                </a:lnTo>
                <a:lnTo>
                  <a:pt x="1490472" y="293369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424419" y="2429255"/>
            <a:ext cx="87503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7030A0"/>
                </a:solidFill>
                <a:latin typeface="Arial"/>
                <a:cs typeface="Arial"/>
              </a:rPr>
              <a:t>Sound</a:t>
            </a:r>
            <a:r>
              <a:rPr dirty="0" sz="1200" spc="-70" b="1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7030A0"/>
                </a:solidFill>
                <a:latin typeface="Arial"/>
                <a:cs typeface="Arial"/>
              </a:rPr>
              <a:t>Path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81550" y="5516879"/>
            <a:ext cx="768985" cy="741680"/>
          </a:xfrm>
          <a:custGeom>
            <a:avLst/>
            <a:gdLst/>
            <a:ahLst/>
            <a:cxnLst/>
            <a:rect l="l" t="t" r="r" b="b"/>
            <a:pathLst>
              <a:path w="768985" h="741679">
                <a:moveTo>
                  <a:pt x="768858" y="371094"/>
                </a:moveTo>
                <a:lnTo>
                  <a:pt x="765861" y="324539"/>
                </a:lnTo>
                <a:lnTo>
                  <a:pt x="757112" y="279711"/>
                </a:lnTo>
                <a:lnTo>
                  <a:pt x="742974" y="236958"/>
                </a:lnTo>
                <a:lnTo>
                  <a:pt x="723808" y="196628"/>
                </a:lnTo>
                <a:lnTo>
                  <a:pt x="699976" y="159067"/>
                </a:lnTo>
                <a:lnTo>
                  <a:pt x="671840" y="124624"/>
                </a:lnTo>
                <a:lnTo>
                  <a:pt x="639764" y="93645"/>
                </a:lnTo>
                <a:lnTo>
                  <a:pt x="604107" y="66479"/>
                </a:lnTo>
                <a:lnTo>
                  <a:pt x="565234" y="43473"/>
                </a:lnTo>
                <a:lnTo>
                  <a:pt x="523505" y="24975"/>
                </a:lnTo>
                <a:lnTo>
                  <a:pt x="479284" y="11331"/>
                </a:lnTo>
                <a:lnTo>
                  <a:pt x="432931" y="2890"/>
                </a:lnTo>
                <a:lnTo>
                  <a:pt x="384809" y="0"/>
                </a:lnTo>
                <a:lnTo>
                  <a:pt x="336525" y="2890"/>
                </a:lnTo>
                <a:lnTo>
                  <a:pt x="290035" y="11331"/>
                </a:lnTo>
                <a:lnTo>
                  <a:pt x="245699" y="24975"/>
                </a:lnTo>
                <a:lnTo>
                  <a:pt x="203876" y="43473"/>
                </a:lnTo>
                <a:lnTo>
                  <a:pt x="164927" y="66479"/>
                </a:lnTo>
                <a:lnTo>
                  <a:pt x="129212" y="93645"/>
                </a:lnTo>
                <a:lnTo>
                  <a:pt x="97092" y="124624"/>
                </a:lnTo>
                <a:lnTo>
                  <a:pt x="68925" y="159067"/>
                </a:lnTo>
                <a:lnTo>
                  <a:pt x="45072" y="196628"/>
                </a:lnTo>
                <a:lnTo>
                  <a:pt x="25893" y="236958"/>
                </a:lnTo>
                <a:lnTo>
                  <a:pt x="11748" y="279711"/>
                </a:lnTo>
                <a:lnTo>
                  <a:pt x="2997" y="324539"/>
                </a:lnTo>
                <a:lnTo>
                  <a:pt x="0" y="371094"/>
                </a:lnTo>
                <a:lnTo>
                  <a:pt x="2997" y="417486"/>
                </a:lnTo>
                <a:lnTo>
                  <a:pt x="11748" y="462176"/>
                </a:lnTo>
                <a:lnTo>
                  <a:pt x="25893" y="504814"/>
                </a:lnTo>
                <a:lnTo>
                  <a:pt x="45072" y="545050"/>
                </a:lnTo>
                <a:lnTo>
                  <a:pt x="68925" y="582535"/>
                </a:lnTo>
                <a:lnTo>
                  <a:pt x="97092" y="616920"/>
                </a:lnTo>
                <a:lnTo>
                  <a:pt x="129212" y="647855"/>
                </a:lnTo>
                <a:lnTo>
                  <a:pt x="164927" y="674989"/>
                </a:lnTo>
                <a:lnTo>
                  <a:pt x="203876" y="697974"/>
                </a:lnTo>
                <a:lnTo>
                  <a:pt x="245699" y="716460"/>
                </a:lnTo>
                <a:lnTo>
                  <a:pt x="290035" y="730096"/>
                </a:lnTo>
                <a:lnTo>
                  <a:pt x="336525" y="738535"/>
                </a:lnTo>
                <a:lnTo>
                  <a:pt x="384810" y="741426"/>
                </a:lnTo>
                <a:lnTo>
                  <a:pt x="432931" y="738535"/>
                </a:lnTo>
                <a:lnTo>
                  <a:pt x="479284" y="730096"/>
                </a:lnTo>
                <a:lnTo>
                  <a:pt x="523505" y="716460"/>
                </a:lnTo>
                <a:lnTo>
                  <a:pt x="565234" y="697974"/>
                </a:lnTo>
                <a:lnTo>
                  <a:pt x="604107" y="674989"/>
                </a:lnTo>
                <a:lnTo>
                  <a:pt x="639764" y="647855"/>
                </a:lnTo>
                <a:lnTo>
                  <a:pt x="671840" y="616920"/>
                </a:lnTo>
                <a:lnTo>
                  <a:pt x="699976" y="582535"/>
                </a:lnTo>
                <a:lnTo>
                  <a:pt x="723808" y="545050"/>
                </a:lnTo>
                <a:lnTo>
                  <a:pt x="742974" y="504814"/>
                </a:lnTo>
                <a:lnTo>
                  <a:pt x="757112" y="462176"/>
                </a:lnTo>
                <a:lnTo>
                  <a:pt x="765861" y="417486"/>
                </a:lnTo>
                <a:lnTo>
                  <a:pt x="768858" y="371094"/>
                </a:lnTo>
                <a:close/>
              </a:path>
            </a:pathLst>
          </a:custGeom>
          <a:solidFill>
            <a:srgbClr val="99B3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776978" y="5512308"/>
            <a:ext cx="778510" cy="750570"/>
          </a:xfrm>
          <a:custGeom>
            <a:avLst/>
            <a:gdLst/>
            <a:ahLst/>
            <a:cxnLst/>
            <a:rect l="l" t="t" r="r" b="b"/>
            <a:pathLst>
              <a:path w="778510" h="750570">
                <a:moveTo>
                  <a:pt x="778002" y="374904"/>
                </a:moveTo>
                <a:lnTo>
                  <a:pt x="775716" y="336804"/>
                </a:lnTo>
                <a:lnTo>
                  <a:pt x="762526" y="270163"/>
                </a:lnTo>
                <a:lnTo>
                  <a:pt x="745772" y="225354"/>
                </a:lnTo>
                <a:lnTo>
                  <a:pt x="723637" y="183646"/>
                </a:lnTo>
                <a:lnTo>
                  <a:pt x="696590" y="145360"/>
                </a:lnTo>
                <a:lnTo>
                  <a:pt x="665101" y="110815"/>
                </a:lnTo>
                <a:lnTo>
                  <a:pt x="629640" y="80330"/>
                </a:lnTo>
                <a:lnTo>
                  <a:pt x="590676" y="54225"/>
                </a:lnTo>
                <a:lnTo>
                  <a:pt x="548680" y="32820"/>
                </a:lnTo>
                <a:lnTo>
                  <a:pt x="504121" y="16434"/>
                </a:lnTo>
                <a:lnTo>
                  <a:pt x="457469" y="5388"/>
                </a:lnTo>
                <a:lnTo>
                  <a:pt x="409194" y="0"/>
                </a:lnTo>
                <a:lnTo>
                  <a:pt x="368807" y="0"/>
                </a:lnTo>
                <a:lnTo>
                  <a:pt x="320421" y="5453"/>
                </a:lnTo>
                <a:lnTo>
                  <a:pt x="273708" y="16546"/>
                </a:lnTo>
                <a:lnTo>
                  <a:pt x="229128" y="32967"/>
                </a:lnTo>
                <a:lnTo>
                  <a:pt x="187142" y="54401"/>
                </a:lnTo>
                <a:lnTo>
                  <a:pt x="148211" y="80536"/>
                </a:lnTo>
                <a:lnTo>
                  <a:pt x="112795" y="111059"/>
                </a:lnTo>
                <a:lnTo>
                  <a:pt x="81356" y="145655"/>
                </a:lnTo>
                <a:lnTo>
                  <a:pt x="54345" y="184027"/>
                </a:lnTo>
                <a:lnTo>
                  <a:pt x="32248" y="225817"/>
                </a:lnTo>
                <a:lnTo>
                  <a:pt x="15500" y="270756"/>
                </a:lnTo>
                <a:lnTo>
                  <a:pt x="4571" y="318516"/>
                </a:lnTo>
                <a:lnTo>
                  <a:pt x="0" y="375666"/>
                </a:lnTo>
                <a:lnTo>
                  <a:pt x="762" y="394716"/>
                </a:lnTo>
                <a:lnTo>
                  <a:pt x="2286" y="413766"/>
                </a:lnTo>
                <a:lnTo>
                  <a:pt x="4572" y="432816"/>
                </a:lnTo>
                <a:lnTo>
                  <a:pt x="8382" y="451104"/>
                </a:lnTo>
                <a:lnTo>
                  <a:pt x="9906" y="456576"/>
                </a:lnTo>
                <a:lnTo>
                  <a:pt x="9905" y="356616"/>
                </a:lnTo>
                <a:lnTo>
                  <a:pt x="11429" y="337566"/>
                </a:lnTo>
                <a:lnTo>
                  <a:pt x="25364" y="270831"/>
                </a:lnTo>
                <a:lnTo>
                  <a:pt x="42950" y="225482"/>
                </a:lnTo>
                <a:lnTo>
                  <a:pt x="65994" y="183550"/>
                </a:lnTo>
                <a:lnTo>
                  <a:pt x="94017" y="145350"/>
                </a:lnTo>
                <a:lnTo>
                  <a:pt x="126541" y="111201"/>
                </a:lnTo>
                <a:lnTo>
                  <a:pt x="163087" y="81420"/>
                </a:lnTo>
                <a:lnTo>
                  <a:pt x="203175" y="56325"/>
                </a:lnTo>
                <a:lnTo>
                  <a:pt x="246328" y="36232"/>
                </a:lnTo>
                <a:lnTo>
                  <a:pt x="292066" y="21459"/>
                </a:lnTo>
                <a:lnTo>
                  <a:pt x="339910" y="12324"/>
                </a:lnTo>
                <a:lnTo>
                  <a:pt x="389382" y="9144"/>
                </a:lnTo>
                <a:lnTo>
                  <a:pt x="407750" y="9878"/>
                </a:lnTo>
                <a:lnTo>
                  <a:pt x="474957" y="18710"/>
                </a:lnTo>
                <a:lnTo>
                  <a:pt x="519829" y="31528"/>
                </a:lnTo>
                <a:lnTo>
                  <a:pt x="562412" y="49532"/>
                </a:lnTo>
                <a:lnTo>
                  <a:pt x="602253" y="72375"/>
                </a:lnTo>
                <a:lnTo>
                  <a:pt x="638903" y="99704"/>
                </a:lnTo>
                <a:lnTo>
                  <a:pt x="671912" y="131171"/>
                </a:lnTo>
                <a:lnTo>
                  <a:pt x="700829" y="166426"/>
                </a:lnTo>
                <a:lnTo>
                  <a:pt x="725204" y="205119"/>
                </a:lnTo>
                <a:lnTo>
                  <a:pt x="744586" y="246901"/>
                </a:lnTo>
                <a:lnTo>
                  <a:pt x="758525" y="291420"/>
                </a:lnTo>
                <a:lnTo>
                  <a:pt x="766572" y="338328"/>
                </a:lnTo>
                <a:lnTo>
                  <a:pt x="768858" y="375666"/>
                </a:lnTo>
                <a:lnTo>
                  <a:pt x="768858" y="453923"/>
                </a:lnTo>
                <a:lnTo>
                  <a:pt x="771594" y="443240"/>
                </a:lnTo>
                <a:lnTo>
                  <a:pt x="777240" y="394716"/>
                </a:lnTo>
                <a:lnTo>
                  <a:pt x="778002" y="374904"/>
                </a:lnTo>
                <a:close/>
              </a:path>
              <a:path w="778510" h="750570">
                <a:moveTo>
                  <a:pt x="768858" y="453923"/>
                </a:moveTo>
                <a:lnTo>
                  <a:pt x="768858" y="375666"/>
                </a:lnTo>
                <a:lnTo>
                  <a:pt x="768096" y="393954"/>
                </a:lnTo>
                <a:lnTo>
                  <a:pt x="762193" y="436638"/>
                </a:lnTo>
                <a:lnTo>
                  <a:pt x="752608" y="476566"/>
                </a:lnTo>
                <a:lnTo>
                  <a:pt x="739594" y="513727"/>
                </a:lnTo>
                <a:lnTo>
                  <a:pt x="704286" y="579703"/>
                </a:lnTo>
                <a:lnTo>
                  <a:pt x="658287" y="634477"/>
                </a:lnTo>
                <a:lnTo>
                  <a:pt x="603616" y="677960"/>
                </a:lnTo>
                <a:lnTo>
                  <a:pt x="542290" y="710064"/>
                </a:lnTo>
                <a:lnTo>
                  <a:pt x="476329" y="730699"/>
                </a:lnTo>
                <a:lnTo>
                  <a:pt x="407750" y="739778"/>
                </a:lnTo>
                <a:lnTo>
                  <a:pt x="373110" y="739955"/>
                </a:lnTo>
                <a:lnTo>
                  <a:pt x="338573" y="737210"/>
                </a:lnTo>
                <a:lnTo>
                  <a:pt x="270815" y="722908"/>
                </a:lnTo>
                <a:lnTo>
                  <a:pt x="206495" y="696783"/>
                </a:lnTo>
                <a:lnTo>
                  <a:pt x="147631" y="658746"/>
                </a:lnTo>
                <a:lnTo>
                  <a:pt x="96242" y="608709"/>
                </a:lnTo>
                <a:lnTo>
                  <a:pt x="54345" y="546582"/>
                </a:lnTo>
                <a:lnTo>
                  <a:pt x="37588" y="510957"/>
                </a:lnTo>
                <a:lnTo>
                  <a:pt x="23960" y="472277"/>
                </a:lnTo>
                <a:lnTo>
                  <a:pt x="13716" y="430530"/>
                </a:lnTo>
                <a:lnTo>
                  <a:pt x="9906" y="393954"/>
                </a:lnTo>
                <a:lnTo>
                  <a:pt x="9906" y="456576"/>
                </a:lnTo>
                <a:lnTo>
                  <a:pt x="20896" y="496040"/>
                </a:lnTo>
                <a:lnTo>
                  <a:pt x="38628" y="538183"/>
                </a:lnTo>
                <a:lnTo>
                  <a:pt x="61152" y="577280"/>
                </a:lnTo>
                <a:lnTo>
                  <a:pt x="88042" y="613079"/>
                </a:lnTo>
                <a:lnTo>
                  <a:pt x="118871" y="645329"/>
                </a:lnTo>
                <a:lnTo>
                  <a:pt x="153214" y="673779"/>
                </a:lnTo>
                <a:lnTo>
                  <a:pt x="190644" y="698176"/>
                </a:lnTo>
                <a:lnTo>
                  <a:pt x="230736" y="718269"/>
                </a:lnTo>
                <a:lnTo>
                  <a:pt x="273063" y="733807"/>
                </a:lnTo>
                <a:lnTo>
                  <a:pt x="317199" y="744537"/>
                </a:lnTo>
                <a:lnTo>
                  <a:pt x="362718" y="750208"/>
                </a:lnTo>
                <a:lnTo>
                  <a:pt x="409194" y="750570"/>
                </a:lnTo>
                <a:lnTo>
                  <a:pt x="429006" y="749046"/>
                </a:lnTo>
                <a:lnTo>
                  <a:pt x="495463" y="736707"/>
                </a:lnTo>
                <a:lnTo>
                  <a:pt x="540734" y="721177"/>
                </a:lnTo>
                <a:lnTo>
                  <a:pt x="583415" y="700534"/>
                </a:lnTo>
                <a:lnTo>
                  <a:pt x="623053" y="675138"/>
                </a:lnTo>
                <a:lnTo>
                  <a:pt x="659194" y="645352"/>
                </a:lnTo>
                <a:lnTo>
                  <a:pt x="691387" y="611538"/>
                </a:lnTo>
                <a:lnTo>
                  <a:pt x="719176" y="574057"/>
                </a:lnTo>
                <a:lnTo>
                  <a:pt x="742109" y="533273"/>
                </a:lnTo>
                <a:lnTo>
                  <a:pt x="759733" y="489546"/>
                </a:lnTo>
                <a:lnTo>
                  <a:pt x="768858" y="4539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622291" y="4106294"/>
            <a:ext cx="1081405" cy="402590"/>
          </a:xfrm>
          <a:custGeom>
            <a:avLst/>
            <a:gdLst/>
            <a:ahLst/>
            <a:cxnLst/>
            <a:rect l="l" t="t" r="r" b="b"/>
            <a:pathLst>
              <a:path w="1081404" h="402589">
                <a:moveTo>
                  <a:pt x="1081278" y="399411"/>
                </a:moveTo>
                <a:lnTo>
                  <a:pt x="1059371" y="339961"/>
                </a:lnTo>
                <a:lnTo>
                  <a:pt x="1039668" y="298499"/>
                </a:lnTo>
                <a:lnTo>
                  <a:pt x="1017739" y="259774"/>
                </a:lnTo>
                <a:lnTo>
                  <a:pt x="993726" y="223779"/>
                </a:lnTo>
                <a:lnTo>
                  <a:pt x="967770" y="190503"/>
                </a:lnTo>
                <a:lnTo>
                  <a:pt x="940012" y="159938"/>
                </a:lnTo>
                <a:lnTo>
                  <a:pt x="910594" y="132074"/>
                </a:lnTo>
                <a:lnTo>
                  <a:pt x="879658" y="106902"/>
                </a:lnTo>
                <a:lnTo>
                  <a:pt x="847346" y="84414"/>
                </a:lnTo>
                <a:lnTo>
                  <a:pt x="813798" y="64600"/>
                </a:lnTo>
                <a:lnTo>
                  <a:pt x="779156" y="47450"/>
                </a:lnTo>
                <a:lnTo>
                  <a:pt x="743562" y="32956"/>
                </a:lnTo>
                <a:lnTo>
                  <a:pt x="707157" y="21108"/>
                </a:lnTo>
                <a:lnTo>
                  <a:pt x="670084" y="11898"/>
                </a:lnTo>
                <a:lnTo>
                  <a:pt x="632483" y="5316"/>
                </a:lnTo>
                <a:lnTo>
                  <a:pt x="594496" y="1353"/>
                </a:lnTo>
                <a:lnTo>
                  <a:pt x="556264" y="0"/>
                </a:lnTo>
                <a:lnTo>
                  <a:pt x="517930" y="1247"/>
                </a:lnTo>
                <a:lnTo>
                  <a:pt x="479634" y="5085"/>
                </a:lnTo>
                <a:lnTo>
                  <a:pt x="441519" y="11506"/>
                </a:lnTo>
                <a:lnTo>
                  <a:pt x="403725" y="20501"/>
                </a:lnTo>
                <a:lnTo>
                  <a:pt x="366395" y="32059"/>
                </a:lnTo>
                <a:lnTo>
                  <a:pt x="329670" y="46171"/>
                </a:lnTo>
                <a:lnTo>
                  <a:pt x="293691" y="62830"/>
                </a:lnTo>
                <a:lnTo>
                  <a:pt x="258600" y="82025"/>
                </a:lnTo>
                <a:lnTo>
                  <a:pt x="224538" y="103747"/>
                </a:lnTo>
                <a:lnTo>
                  <a:pt x="191648" y="127987"/>
                </a:lnTo>
                <a:lnTo>
                  <a:pt x="160070" y="154737"/>
                </a:lnTo>
                <a:lnTo>
                  <a:pt x="129947" y="183986"/>
                </a:lnTo>
                <a:lnTo>
                  <a:pt x="101419" y="215726"/>
                </a:lnTo>
                <a:lnTo>
                  <a:pt x="74628" y="249947"/>
                </a:lnTo>
                <a:lnTo>
                  <a:pt x="49716" y="286640"/>
                </a:lnTo>
                <a:lnTo>
                  <a:pt x="26825" y="325797"/>
                </a:lnTo>
                <a:lnTo>
                  <a:pt x="6095" y="367407"/>
                </a:lnTo>
                <a:lnTo>
                  <a:pt x="0" y="381123"/>
                </a:lnTo>
                <a:lnTo>
                  <a:pt x="8382" y="384933"/>
                </a:lnTo>
                <a:lnTo>
                  <a:pt x="14478" y="371217"/>
                </a:lnTo>
                <a:lnTo>
                  <a:pt x="34903" y="330310"/>
                </a:lnTo>
                <a:lnTo>
                  <a:pt x="57452" y="291810"/>
                </a:lnTo>
                <a:lnTo>
                  <a:pt x="81985" y="255726"/>
                </a:lnTo>
                <a:lnTo>
                  <a:pt x="108363" y="222068"/>
                </a:lnTo>
                <a:lnTo>
                  <a:pt x="136447" y="190844"/>
                </a:lnTo>
                <a:lnTo>
                  <a:pt x="166097" y="162066"/>
                </a:lnTo>
                <a:lnTo>
                  <a:pt x="197175" y="135741"/>
                </a:lnTo>
                <a:lnTo>
                  <a:pt x="229541" y="111880"/>
                </a:lnTo>
                <a:lnTo>
                  <a:pt x="263057" y="90492"/>
                </a:lnTo>
                <a:lnTo>
                  <a:pt x="297583" y="71587"/>
                </a:lnTo>
                <a:lnTo>
                  <a:pt x="332980" y="55173"/>
                </a:lnTo>
                <a:lnTo>
                  <a:pt x="369109" y="41261"/>
                </a:lnTo>
                <a:lnTo>
                  <a:pt x="405831" y="29860"/>
                </a:lnTo>
                <a:lnTo>
                  <a:pt x="443006" y="20979"/>
                </a:lnTo>
                <a:lnTo>
                  <a:pt x="518162" y="10816"/>
                </a:lnTo>
                <a:lnTo>
                  <a:pt x="555864" y="9553"/>
                </a:lnTo>
                <a:lnTo>
                  <a:pt x="593464" y="10848"/>
                </a:lnTo>
                <a:lnTo>
                  <a:pt x="667798" y="21151"/>
                </a:lnTo>
                <a:lnTo>
                  <a:pt x="740051" y="41801"/>
                </a:lnTo>
                <a:lnTo>
                  <a:pt x="809112" y="72873"/>
                </a:lnTo>
                <a:lnTo>
                  <a:pt x="842097" y="92341"/>
                </a:lnTo>
                <a:lnTo>
                  <a:pt x="873866" y="114443"/>
                </a:lnTo>
                <a:lnTo>
                  <a:pt x="904280" y="139189"/>
                </a:lnTo>
                <a:lnTo>
                  <a:pt x="933201" y="166587"/>
                </a:lnTo>
                <a:lnTo>
                  <a:pt x="960488" y="196648"/>
                </a:lnTo>
                <a:lnTo>
                  <a:pt x="986004" y="229381"/>
                </a:lnTo>
                <a:lnTo>
                  <a:pt x="1009608" y="264795"/>
                </a:lnTo>
                <a:lnTo>
                  <a:pt x="1031162" y="302899"/>
                </a:lnTo>
                <a:lnTo>
                  <a:pt x="1050526" y="343705"/>
                </a:lnTo>
                <a:lnTo>
                  <a:pt x="1067562" y="387219"/>
                </a:lnTo>
                <a:lnTo>
                  <a:pt x="1072134" y="402459"/>
                </a:lnTo>
                <a:lnTo>
                  <a:pt x="1081278" y="399411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79441" y="4849768"/>
            <a:ext cx="976630" cy="363220"/>
          </a:xfrm>
          <a:custGeom>
            <a:avLst/>
            <a:gdLst/>
            <a:ahLst/>
            <a:cxnLst/>
            <a:rect l="l" t="t" r="r" b="b"/>
            <a:pathLst>
              <a:path w="976629" h="363220">
                <a:moveTo>
                  <a:pt x="976122" y="360025"/>
                </a:moveTo>
                <a:lnTo>
                  <a:pt x="955106" y="303037"/>
                </a:lnTo>
                <a:lnTo>
                  <a:pt x="935357" y="262683"/>
                </a:lnTo>
                <a:lnTo>
                  <a:pt x="913230" y="225239"/>
                </a:lnTo>
                <a:lnTo>
                  <a:pt x="888892" y="190699"/>
                </a:lnTo>
                <a:lnTo>
                  <a:pt x="862511" y="159055"/>
                </a:lnTo>
                <a:lnTo>
                  <a:pt x="834252" y="130299"/>
                </a:lnTo>
                <a:lnTo>
                  <a:pt x="804283" y="104424"/>
                </a:lnTo>
                <a:lnTo>
                  <a:pt x="772770" y="81423"/>
                </a:lnTo>
                <a:lnTo>
                  <a:pt x="739880" y="61289"/>
                </a:lnTo>
                <a:lnTo>
                  <a:pt x="705780" y="44014"/>
                </a:lnTo>
                <a:lnTo>
                  <a:pt x="634615" y="18013"/>
                </a:lnTo>
                <a:lnTo>
                  <a:pt x="560610" y="3361"/>
                </a:lnTo>
                <a:lnTo>
                  <a:pt x="485097" y="0"/>
                </a:lnTo>
                <a:lnTo>
                  <a:pt x="447192" y="2535"/>
                </a:lnTo>
                <a:lnTo>
                  <a:pt x="409411" y="7871"/>
                </a:lnTo>
                <a:lnTo>
                  <a:pt x="371920" y="16000"/>
                </a:lnTo>
                <a:lnTo>
                  <a:pt x="334885" y="26916"/>
                </a:lnTo>
                <a:lnTo>
                  <a:pt x="298474" y="40610"/>
                </a:lnTo>
                <a:lnTo>
                  <a:pt x="262853" y="57076"/>
                </a:lnTo>
                <a:lnTo>
                  <a:pt x="228189" y="76307"/>
                </a:lnTo>
                <a:lnTo>
                  <a:pt x="194649" y="98294"/>
                </a:lnTo>
                <a:lnTo>
                  <a:pt x="162399" y="123031"/>
                </a:lnTo>
                <a:lnTo>
                  <a:pt x="131606" y="150510"/>
                </a:lnTo>
                <a:lnTo>
                  <a:pt x="102437" y="180723"/>
                </a:lnTo>
                <a:lnTo>
                  <a:pt x="75059" y="213665"/>
                </a:lnTo>
                <a:lnTo>
                  <a:pt x="49638" y="249327"/>
                </a:lnTo>
                <a:lnTo>
                  <a:pt x="26340" y="287702"/>
                </a:lnTo>
                <a:lnTo>
                  <a:pt x="5333" y="328783"/>
                </a:lnTo>
                <a:lnTo>
                  <a:pt x="0" y="341737"/>
                </a:lnTo>
                <a:lnTo>
                  <a:pt x="8382" y="345547"/>
                </a:lnTo>
                <a:lnTo>
                  <a:pt x="35596" y="291600"/>
                </a:lnTo>
                <a:lnTo>
                  <a:pt x="59144" y="252690"/>
                </a:lnTo>
                <a:lnTo>
                  <a:pt x="84937" y="216632"/>
                </a:lnTo>
                <a:lnTo>
                  <a:pt x="112794" y="183435"/>
                </a:lnTo>
                <a:lnTo>
                  <a:pt x="142531" y="153106"/>
                </a:lnTo>
                <a:lnTo>
                  <a:pt x="173967" y="125653"/>
                </a:lnTo>
                <a:lnTo>
                  <a:pt x="206918" y="101083"/>
                </a:lnTo>
                <a:lnTo>
                  <a:pt x="241203" y="79404"/>
                </a:lnTo>
                <a:lnTo>
                  <a:pt x="276638" y="60623"/>
                </a:lnTo>
                <a:lnTo>
                  <a:pt x="313040" y="44749"/>
                </a:lnTo>
                <a:lnTo>
                  <a:pt x="350228" y="31788"/>
                </a:lnTo>
                <a:lnTo>
                  <a:pt x="388019" y="21749"/>
                </a:lnTo>
                <a:lnTo>
                  <a:pt x="426230" y="14639"/>
                </a:lnTo>
                <a:lnTo>
                  <a:pt x="464678" y="10466"/>
                </a:lnTo>
                <a:lnTo>
                  <a:pt x="503181" y="9238"/>
                </a:lnTo>
                <a:lnTo>
                  <a:pt x="541557" y="10962"/>
                </a:lnTo>
                <a:lnTo>
                  <a:pt x="579622" y="15645"/>
                </a:lnTo>
                <a:lnTo>
                  <a:pt x="617195" y="23296"/>
                </a:lnTo>
                <a:lnTo>
                  <a:pt x="654092" y="33922"/>
                </a:lnTo>
                <a:lnTo>
                  <a:pt x="690132" y="47531"/>
                </a:lnTo>
                <a:lnTo>
                  <a:pt x="725130" y="64131"/>
                </a:lnTo>
                <a:lnTo>
                  <a:pt x="758906" y="83728"/>
                </a:lnTo>
                <a:lnTo>
                  <a:pt x="791276" y="106331"/>
                </a:lnTo>
                <a:lnTo>
                  <a:pt x="822057" y="131948"/>
                </a:lnTo>
                <a:lnTo>
                  <a:pt x="851068" y="160585"/>
                </a:lnTo>
                <a:lnTo>
                  <a:pt x="878125" y="192252"/>
                </a:lnTo>
                <a:lnTo>
                  <a:pt x="903046" y="226954"/>
                </a:lnTo>
                <a:lnTo>
                  <a:pt x="925649" y="264701"/>
                </a:lnTo>
                <a:lnTo>
                  <a:pt x="945750" y="305499"/>
                </a:lnTo>
                <a:lnTo>
                  <a:pt x="963168" y="349357"/>
                </a:lnTo>
                <a:lnTo>
                  <a:pt x="967740" y="363073"/>
                </a:lnTo>
                <a:lnTo>
                  <a:pt x="976122" y="360025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517897" y="3398593"/>
            <a:ext cx="1315720" cy="483870"/>
          </a:xfrm>
          <a:custGeom>
            <a:avLst/>
            <a:gdLst/>
            <a:ahLst/>
            <a:cxnLst/>
            <a:rect l="l" t="t" r="r" b="b"/>
            <a:pathLst>
              <a:path w="1315720" h="483870">
                <a:moveTo>
                  <a:pt x="1315212" y="480748"/>
                </a:moveTo>
                <a:lnTo>
                  <a:pt x="1291591" y="419960"/>
                </a:lnTo>
                <a:lnTo>
                  <a:pt x="1272087" y="378824"/>
                </a:lnTo>
                <a:lnTo>
                  <a:pt x="1250702" y="339814"/>
                </a:lnTo>
                <a:lnTo>
                  <a:pt x="1227532" y="302928"/>
                </a:lnTo>
                <a:lnTo>
                  <a:pt x="1202675" y="268166"/>
                </a:lnTo>
                <a:lnTo>
                  <a:pt x="1176229" y="235527"/>
                </a:lnTo>
                <a:lnTo>
                  <a:pt x="1148291" y="205009"/>
                </a:lnTo>
                <a:lnTo>
                  <a:pt x="1118959" y="176612"/>
                </a:lnTo>
                <a:lnTo>
                  <a:pt x="1088331" y="150335"/>
                </a:lnTo>
                <a:lnTo>
                  <a:pt x="1056504" y="126177"/>
                </a:lnTo>
                <a:lnTo>
                  <a:pt x="1023575" y="104136"/>
                </a:lnTo>
                <a:lnTo>
                  <a:pt x="989643" y="84212"/>
                </a:lnTo>
                <a:lnTo>
                  <a:pt x="954805" y="66404"/>
                </a:lnTo>
                <a:lnTo>
                  <a:pt x="919158" y="50711"/>
                </a:lnTo>
                <a:lnTo>
                  <a:pt x="882800" y="37132"/>
                </a:lnTo>
                <a:lnTo>
                  <a:pt x="845829" y="25666"/>
                </a:lnTo>
                <a:lnTo>
                  <a:pt x="808342" y="16311"/>
                </a:lnTo>
                <a:lnTo>
                  <a:pt x="770436" y="9068"/>
                </a:lnTo>
                <a:lnTo>
                  <a:pt x="732210" y="3934"/>
                </a:lnTo>
                <a:lnTo>
                  <a:pt x="693761" y="910"/>
                </a:lnTo>
                <a:lnTo>
                  <a:pt x="654986" y="0"/>
                </a:lnTo>
                <a:lnTo>
                  <a:pt x="616585" y="1184"/>
                </a:lnTo>
                <a:lnTo>
                  <a:pt x="578052" y="4480"/>
                </a:lnTo>
                <a:lnTo>
                  <a:pt x="539686" y="9882"/>
                </a:lnTo>
                <a:lnTo>
                  <a:pt x="501586" y="17388"/>
                </a:lnTo>
                <a:lnTo>
                  <a:pt x="463847" y="26996"/>
                </a:lnTo>
                <a:lnTo>
                  <a:pt x="426569" y="38707"/>
                </a:lnTo>
                <a:lnTo>
                  <a:pt x="389849" y="52519"/>
                </a:lnTo>
                <a:lnTo>
                  <a:pt x="353783" y="68432"/>
                </a:lnTo>
                <a:lnTo>
                  <a:pt x="318470" y="86443"/>
                </a:lnTo>
                <a:lnTo>
                  <a:pt x="284008" y="106553"/>
                </a:lnTo>
                <a:lnTo>
                  <a:pt x="250493" y="128760"/>
                </a:lnTo>
                <a:lnTo>
                  <a:pt x="218024" y="153063"/>
                </a:lnTo>
                <a:lnTo>
                  <a:pt x="186698" y="179461"/>
                </a:lnTo>
                <a:lnTo>
                  <a:pt x="156613" y="207954"/>
                </a:lnTo>
                <a:lnTo>
                  <a:pt x="127866" y="238540"/>
                </a:lnTo>
                <a:lnTo>
                  <a:pt x="100555" y="271219"/>
                </a:lnTo>
                <a:lnTo>
                  <a:pt x="74777" y="305988"/>
                </a:lnTo>
                <a:lnTo>
                  <a:pt x="50630" y="342849"/>
                </a:lnTo>
                <a:lnTo>
                  <a:pt x="28212" y="381798"/>
                </a:lnTo>
                <a:lnTo>
                  <a:pt x="7619" y="422836"/>
                </a:lnTo>
                <a:lnTo>
                  <a:pt x="0" y="439600"/>
                </a:lnTo>
                <a:lnTo>
                  <a:pt x="9144" y="443410"/>
                </a:lnTo>
                <a:lnTo>
                  <a:pt x="16764" y="426646"/>
                </a:lnTo>
                <a:lnTo>
                  <a:pt x="36989" y="386159"/>
                </a:lnTo>
                <a:lnTo>
                  <a:pt x="59025" y="347733"/>
                </a:lnTo>
                <a:lnTo>
                  <a:pt x="82774" y="311371"/>
                </a:lnTo>
                <a:lnTo>
                  <a:pt x="108140" y="277071"/>
                </a:lnTo>
                <a:lnTo>
                  <a:pt x="135025" y="244836"/>
                </a:lnTo>
                <a:lnTo>
                  <a:pt x="163334" y="214666"/>
                </a:lnTo>
                <a:lnTo>
                  <a:pt x="192969" y="186562"/>
                </a:lnTo>
                <a:lnTo>
                  <a:pt x="223834" y="160525"/>
                </a:lnTo>
                <a:lnTo>
                  <a:pt x="255833" y="136555"/>
                </a:lnTo>
                <a:lnTo>
                  <a:pt x="288869" y="114654"/>
                </a:lnTo>
                <a:lnTo>
                  <a:pt x="322844" y="94823"/>
                </a:lnTo>
                <a:lnTo>
                  <a:pt x="357664" y="77061"/>
                </a:lnTo>
                <a:lnTo>
                  <a:pt x="393230" y="61371"/>
                </a:lnTo>
                <a:lnTo>
                  <a:pt x="429446" y="47752"/>
                </a:lnTo>
                <a:lnTo>
                  <a:pt x="466216" y="36206"/>
                </a:lnTo>
                <a:lnTo>
                  <a:pt x="503442" y="26733"/>
                </a:lnTo>
                <a:lnTo>
                  <a:pt x="541029" y="19335"/>
                </a:lnTo>
                <a:lnTo>
                  <a:pt x="578880" y="14012"/>
                </a:lnTo>
                <a:lnTo>
                  <a:pt x="616898" y="10765"/>
                </a:lnTo>
                <a:lnTo>
                  <a:pt x="655187" y="9600"/>
                </a:lnTo>
                <a:lnTo>
                  <a:pt x="693048" y="10503"/>
                </a:lnTo>
                <a:lnTo>
                  <a:pt x="768707" y="18555"/>
                </a:lnTo>
                <a:lnTo>
                  <a:pt x="843102" y="34928"/>
                </a:lnTo>
                <a:lnTo>
                  <a:pt x="879583" y="46237"/>
                </a:lnTo>
                <a:lnTo>
                  <a:pt x="915459" y="59628"/>
                </a:lnTo>
                <a:lnTo>
                  <a:pt x="950632" y="75103"/>
                </a:lnTo>
                <a:lnTo>
                  <a:pt x="985005" y="92663"/>
                </a:lnTo>
                <a:lnTo>
                  <a:pt x="1018483" y="112308"/>
                </a:lnTo>
                <a:lnTo>
                  <a:pt x="1050968" y="134039"/>
                </a:lnTo>
                <a:lnTo>
                  <a:pt x="1082364" y="157857"/>
                </a:lnTo>
                <a:lnTo>
                  <a:pt x="1112575" y="183763"/>
                </a:lnTo>
                <a:lnTo>
                  <a:pt x="1141502" y="211757"/>
                </a:lnTo>
                <a:lnTo>
                  <a:pt x="1169051" y="241841"/>
                </a:lnTo>
                <a:lnTo>
                  <a:pt x="1195124" y="274015"/>
                </a:lnTo>
                <a:lnTo>
                  <a:pt x="1219625" y="308281"/>
                </a:lnTo>
                <a:lnTo>
                  <a:pt x="1242456" y="344638"/>
                </a:lnTo>
                <a:lnTo>
                  <a:pt x="1263523" y="383088"/>
                </a:lnTo>
                <a:lnTo>
                  <a:pt x="1282726" y="423632"/>
                </a:lnTo>
                <a:lnTo>
                  <a:pt x="1299972" y="466270"/>
                </a:lnTo>
                <a:lnTo>
                  <a:pt x="1306068" y="483796"/>
                </a:lnTo>
                <a:lnTo>
                  <a:pt x="1315212" y="48074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64152" y="1570481"/>
            <a:ext cx="1912620" cy="20170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236208" y="957072"/>
            <a:ext cx="1476756" cy="3710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0688" rIns="0" bIns="0" rtlCol="0" vert="horz">
            <a:spAutoFit/>
          </a:bodyPr>
          <a:lstStyle/>
          <a:p>
            <a:pPr marL="2413635">
              <a:lnSpc>
                <a:spcPct val="100000"/>
              </a:lnSpc>
            </a:pPr>
            <a:r>
              <a:rPr dirty="0" sz="3000" spc="-5" b="0">
                <a:solidFill>
                  <a:srgbClr val="FFCC00"/>
                </a:solidFill>
                <a:latin typeface="Arial"/>
                <a:cs typeface="Arial"/>
              </a:rPr>
              <a:t>Vevo LAZR</a:t>
            </a:r>
            <a:r>
              <a:rPr dirty="0" sz="3000" spc="-95" b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dirty="0" sz="3000" spc="-5" b="0">
                <a:solidFill>
                  <a:srgbClr val="FFCC00"/>
                </a:solidFill>
                <a:latin typeface="Arial"/>
                <a:cs typeface="Arial"/>
              </a:rPr>
              <a:t>System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29856" y="1597152"/>
            <a:ext cx="1414272" cy="134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7664" y="1731263"/>
            <a:ext cx="1414272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05471" y="1914144"/>
            <a:ext cx="1402080" cy="170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05471" y="2084832"/>
            <a:ext cx="1389888" cy="1219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193280" y="2206751"/>
            <a:ext cx="1389888" cy="170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93280" y="2377439"/>
            <a:ext cx="1377696" cy="1706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13120" y="2511551"/>
            <a:ext cx="3401567" cy="9265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49696" y="3401567"/>
            <a:ext cx="3377184" cy="1950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49696" y="3596640"/>
            <a:ext cx="3575304" cy="3047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49696" y="3901440"/>
            <a:ext cx="3560064" cy="853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839967" y="3950208"/>
            <a:ext cx="3706367" cy="32918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937503" y="4279391"/>
            <a:ext cx="3523488" cy="1828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937503" y="4462271"/>
            <a:ext cx="3499103" cy="1463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937503" y="4608576"/>
            <a:ext cx="3474720" cy="1950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876544" y="4803647"/>
            <a:ext cx="3511295" cy="1706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937503" y="4974335"/>
            <a:ext cx="3425952" cy="1706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37503" y="5145023"/>
            <a:ext cx="3401568" cy="2682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925311" y="5413247"/>
            <a:ext cx="3377184" cy="13411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888735" y="5510784"/>
            <a:ext cx="3438144" cy="131673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05605" y="2724150"/>
            <a:ext cx="645160" cy="549910"/>
          </a:xfrm>
          <a:custGeom>
            <a:avLst/>
            <a:gdLst/>
            <a:ahLst/>
            <a:cxnLst/>
            <a:rect l="l" t="t" r="r" b="b"/>
            <a:pathLst>
              <a:path w="645160" h="549910">
                <a:moveTo>
                  <a:pt x="644652" y="19049"/>
                </a:moveTo>
                <a:lnTo>
                  <a:pt x="19050" y="0"/>
                </a:lnTo>
                <a:lnTo>
                  <a:pt x="11572" y="1583"/>
                </a:lnTo>
                <a:lnTo>
                  <a:pt x="5524" y="5810"/>
                </a:lnTo>
                <a:lnTo>
                  <a:pt x="1476" y="11894"/>
                </a:lnTo>
                <a:lnTo>
                  <a:pt x="0" y="19050"/>
                </a:lnTo>
                <a:lnTo>
                  <a:pt x="644652" y="19049"/>
                </a:lnTo>
                <a:close/>
              </a:path>
              <a:path w="645160" h="549910">
                <a:moveTo>
                  <a:pt x="644652" y="549401"/>
                </a:moveTo>
                <a:lnTo>
                  <a:pt x="644652" y="19050"/>
                </a:lnTo>
                <a:lnTo>
                  <a:pt x="625602" y="19050"/>
                </a:lnTo>
                <a:lnTo>
                  <a:pt x="625602" y="549401"/>
                </a:lnTo>
                <a:lnTo>
                  <a:pt x="644652" y="549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24655" y="2743200"/>
            <a:ext cx="607060" cy="530860"/>
          </a:xfrm>
          <a:custGeom>
            <a:avLst/>
            <a:gdLst/>
            <a:ahLst/>
            <a:cxnLst/>
            <a:rect l="l" t="t" r="r" b="b"/>
            <a:pathLst>
              <a:path w="607060" h="530860">
                <a:moveTo>
                  <a:pt x="0" y="0"/>
                </a:moveTo>
                <a:lnTo>
                  <a:pt x="0" y="530351"/>
                </a:lnTo>
                <a:lnTo>
                  <a:pt x="606551" y="530351"/>
                </a:lnTo>
                <a:lnTo>
                  <a:pt x="60655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705605" y="2724150"/>
            <a:ext cx="645160" cy="568960"/>
          </a:xfrm>
          <a:custGeom>
            <a:avLst/>
            <a:gdLst/>
            <a:ahLst/>
            <a:cxnLst/>
            <a:rect l="l" t="t" r="r" b="b"/>
            <a:pathLst>
              <a:path w="645160" h="568960">
                <a:moveTo>
                  <a:pt x="644652" y="549402"/>
                </a:moveTo>
                <a:lnTo>
                  <a:pt x="644652" y="19049"/>
                </a:lnTo>
                <a:lnTo>
                  <a:pt x="643175" y="11894"/>
                </a:lnTo>
                <a:lnTo>
                  <a:pt x="639127" y="5810"/>
                </a:lnTo>
                <a:lnTo>
                  <a:pt x="633079" y="1583"/>
                </a:lnTo>
                <a:lnTo>
                  <a:pt x="625602" y="0"/>
                </a:lnTo>
                <a:lnTo>
                  <a:pt x="19050" y="0"/>
                </a:lnTo>
                <a:lnTo>
                  <a:pt x="11572" y="1583"/>
                </a:lnTo>
                <a:lnTo>
                  <a:pt x="5524" y="5810"/>
                </a:lnTo>
                <a:lnTo>
                  <a:pt x="1476" y="11894"/>
                </a:lnTo>
                <a:lnTo>
                  <a:pt x="0" y="19050"/>
                </a:lnTo>
                <a:lnTo>
                  <a:pt x="0" y="549402"/>
                </a:lnTo>
                <a:lnTo>
                  <a:pt x="1476" y="556879"/>
                </a:lnTo>
                <a:lnTo>
                  <a:pt x="5524" y="562927"/>
                </a:lnTo>
                <a:lnTo>
                  <a:pt x="11572" y="566975"/>
                </a:lnTo>
                <a:lnTo>
                  <a:pt x="19050" y="568452"/>
                </a:lnTo>
                <a:lnTo>
                  <a:pt x="19050" y="38100"/>
                </a:lnTo>
                <a:lnTo>
                  <a:pt x="38100" y="19049"/>
                </a:lnTo>
                <a:lnTo>
                  <a:pt x="38099" y="38100"/>
                </a:lnTo>
                <a:lnTo>
                  <a:pt x="606552" y="38099"/>
                </a:lnTo>
                <a:lnTo>
                  <a:pt x="606552" y="19049"/>
                </a:lnTo>
                <a:lnTo>
                  <a:pt x="625602" y="38099"/>
                </a:lnTo>
                <a:lnTo>
                  <a:pt x="625602" y="568452"/>
                </a:lnTo>
                <a:lnTo>
                  <a:pt x="633079" y="566975"/>
                </a:lnTo>
                <a:lnTo>
                  <a:pt x="639127" y="562927"/>
                </a:lnTo>
                <a:lnTo>
                  <a:pt x="643175" y="556879"/>
                </a:lnTo>
                <a:lnTo>
                  <a:pt x="644652" y="549402"/>
                </a:lnTo>
                <a:close/>
              </a:path>
              <a:path w="645160" h="568960">
                <a:moveTo>
                  <a:pt x="38099" y="38100"/>
                </a:moveTo>
                <a:lnTo>
                  <a:pt x="38100" y="19049"/>
                </a:lnTo>
                <a:lnTo>
                  <a:pt x="19050" y="38100"/>
                </a:lnTo>
                <a:lnTo>
                  <a:pt x="38099" y="38100"/>
                </a:lnTo>
                <a:close/>
              </a:path>
              <a:path w="645160" h="568960">
                <a:moveTo>
                  <a:pt x="38099" y="530352"/>
                </a:moveTo>
                <a:lnTo>
                  <a:pt x="38099" y="38100"/>
                </a:lnTo>
                <a:lnTo>
                  <a:pt x="19050" y="38100"/>
                </a:lnTo>
                <a:lnTo>
                  <a:pt x="19050" y="530352"/>
                </a:lnTo>
                <a:lnTo>
                  <a:pt x="38099" y="530352"/>
                </a:lnTo>
                <a:close/>
              </a:path>
              <a:path w="645160" h="568960">
                <a:moveTo>
                  <a:pt x="625602" y="530352"/>
                </a:moveTo>
                <a:lnTo>
                  <a:pt x="19050" y="530352"/>
                </a:lnTo>
                <a:lnTo>
                  <a:pt x="38100" y="549402"/>
                </a:lnTo>
                <a:lnTo>
                  <a:pt x="38099" y="568452"/>
                </a:lnTo>
                <a:lnTo>
                  <a:pt x="606552" y="568452"/>
                </a:lnTo>
                <a:lnTo>
                  <a:pt x="606552" y="549402"/>
                </a:lnTo>
                <a:lnTo>
                  <a:pt x="625602" y="530352"/>
                </a:lnTo>
                <a:close/>
              </a:path>
              <a:path w="645160" h="568960">
                <a:moveTo>
                  <a:pt x="38099" y="568452"/>
                </a:moveTo>
                <a:lnTo>
                  <a:pt x="38100" y="549402"/>
                </a:lnTo>
                <a:lnTo>
                  <a:pt x="19050" y="530352"/>
                </a:lnTo>
                <a:lnTo>
                  <a:pt x="19050" y="568452"/>
                </a:lnTo>
                <a:lnTo>
                  <a:pt x="38099" y="568452"/>
                </a:lnTo>
                <a:close/>
              </a:path>
              <a:path w="645160" h="568960">
                <a:moveTo>
                  <a:pt x="625602" y="38099"/>
                </a:moveTo>
                <a:lnTo>
                  <a:pt x="606552" y="19049"/>
                </a:lnTo>
                <a:lnTo>
                  <a:pt x="606552" y="38099"/>
                </a:lnTo>
                <a:lnTo>
                  <a:pt x="625602" y="38099"/>
                </a:lnTo>
                <a:close/>
              </a:path>
              <a:path w="645160" h="568960">
                <a:moveTo>
                  <a:pt x="625602" y="530352"/>
                </a:moveTo>
                <a:lnTo>
                  <a:pt x="625602" y="38099"/>
                </a:lnTo>
                <a:lnTo>
                  <a:pt x="606552" y="38099"/>
                </a:lnTo>
                <a:lnTo>
                  <a:pt x="606552" y="530352"/>
                </a:lnTo>
                <a:lnTo>
                  <a:pt x="625602" y="530352"/>
                </a:lnTo>
                <a:close/>
              </a:path>
              <a:path w="645160" h="568960">
                <a:moveTo>
                  <a:pt x="625602" y="568452"/>
                </a:moveTo>
                <a:lnTo>
                  <a:pt x="625602" y="530352"/>
                </a:lnTo>
                <a:lnTo>
                  <a:pt x="606552" y="549402"/>
                </a:lnTo>
                <a:lnTo>
                  <a:pt x="606552" y="568452"/>
                </a:lnTo>
                <a:lnTo>
                  <a:pt x="625602" y="568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52827" y="1524762"/>
            <a:ext cx="4776215" cy="328040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705600" y="938783"/>
            <a:ext cx="1478279" cy="36575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64463" y="1978151"/>
            <a:ext cx="803148" cy="30845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609597" y="2064003"/>
            <a:ext cx="29845" cy="20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0" spc="5">
                <a:latin typeface="Tahoma"/>
                <a:cs typeface="Tahoma"/>
              </a:rPr>
              <a:t>T</a:t>
            </a:r>
            <a:endParaRPr sz="1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00961" y="2058161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4" h="0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600961" y="2058161"/>
            <a:ext cx="969644" cy="1397635"/>
          </a:xfrm>
          <a:custGeom>
            <a:avLst/>
            <a:gdLst/>
            <a:ahLst/>
            <a:cxnLst/>
            <a:rect l="l" t="t" r="r" b="b"/>
            <a:pathLst>
              <a:path w="969644" h="1397635">
                <a:moveTo>
                  <a:pt x="0" y="0"/>
                </a:moveTo>
                <a:lnTo>
                  <a:pt x="0" y="1397508"/>
                </a:lnTo>
                <a:lnTo>
                  <a:pt x="969263" y="1397508"/>
                </a:lnTo>
                <a:lnTo>
                  <a:pt x="9692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12901" y="4697729"/>
            <a:ext cx="4711700" cy="1684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Co-registered real-time </a:t>
            </a: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PA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US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Doppler and ultrasound contrast</a:t>
            </a:r>
            <a:r>
              <a:rPr dirty="0" sz="18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modes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2D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3D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Tunable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laser (680 nm –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970)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5" rIns="0" bIns="0" rtlCol="0" vert="horz">
            <a:spAutoFit/>
          </a:bodyPr>
          <a:lstStyle/>
          <a:p>
            <a:pPr marL="578485">
              <a:lnSpc>
                <a:spcPct val="100000"/>
              </a:lnSpc>
            </a:pPr>
            <a:r>
              <a:rPr dirty="0" spc="-5"/>
              <a:t>Photoacoustic imaging of </a:t>
            </a:r>
            <a:r>
              <a:rPr dirty="0" spc="-5" i="1">
                <a:latin typeface="Arial"/>
                <a:cs typeface="Arial"/>
              </a:rPr>
              <a:t>S. aureus </a:t>
            </a:r>
            <a:r>
              <a:rPr dirty="0" spc="-5"/>
              <a:t>implant</a:t>
            </a:r>
            <a:r>
              <a:rPr dirty="0" spc="-80"/>
              <a:t> </a:t>
            </a:r>
            <a:r>
              <a:rPr dirty="0" spc="-5"/>
              <a:t>infection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333" y="1639823"/>
            <a:ext cx="4938395" cy="4429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Method of</a:t>
            </a:r>
            <a:r>
              <a:rPr dirty="0" sz="18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quantification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850">
              <a:latin typeface="Times New Roman"/>
              <a:cs typeface="Times New Roman"/>
            </a:endParaRPr>
          </a:p>
          <a:p>
            <a:pPr marL="355600" marR="57785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Wavelength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subtraction method used 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isolate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signal from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contrast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agents</a:t>
            </a:r>
            <a:endParaRPr sz="2000">
              <a:latin typeface="Arial"/>
              <a:cs typeface="Arial"/>
            </a:endParaRPr>
          </a:p>
          <a:p>
            <a:pPr marL="355600" marR="5080">
              <a:lnSpc>
                <a:spcPct val="99600"/>
              </a:lnSpc>
              <a:spcBef>
                <a:spcPts val="2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(Ortho: 800nm – 680nm – 850nm; Intramuscular:  800nm – 680nm – 900nm)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based on 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absorption spectrum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antibiotic-ICG 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dirty="0" sz="20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blood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L="355600" marR="7937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ROI drawn to include all tissue within 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imaging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area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(hindlimb)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355600" marR="445134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PS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(percent signal)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percent of 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pixels containing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signal within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ROI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40729" y="1676400"/>
            <a:ext cx="3531870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848600" y="2121407"/>
            <a:ext cx="364490" cy="125730"/>
          </a:xfrm>
          <a:custGeom>
            <a:avLst/>
            <a:gdLst/>
            <a:ahLst/>
            <a:cxnLst/>
            <a:rect l="l" t="t" r="r" b="b"/>
            <a:pathLst>
              <a:path w="364490" h="125730">
                <a:moveTo>
                  <a:pt x="104393" y="28956"/>
                </a:moveTo>
                <a:lnTo>
                  <a:pt x="104393" y="21336"/>
                </a:lnTo>
                <a:lnTo>
                  <a:pt x="95249" y="10668"/>
                </a:lnTo>
                <a:lnTo>
                  <a:pt x="86867" y="9906"/>
                </a:lnTo>
                <a:lnTo>
                  <a:pt x="81533" y="15240"/>
                </a:lnTo>
                <a:lnTo>
                  <a:pt x="0" y="88392"/>
                </a:lnTo>
                <a:lnTo>
                  <a:pt x="22097" y="95811"/>
                </a:lnTo>
                <a:lnTo>
                  <a:pt x="22097" y="70866"/>
                </a:lnTo>
                <a:lnTo>
                  <a:pt x="68704" y="61059"/>
                </a:lnTo>
                <a:lnTo>
                  <a:pt x="99059" y="33528"/>
                </a:lnTo>
                <a:lnTo>
                  <a:pt x="104393" y="28956"/>
                </a:lnTo>
                <a:close/>
              </a:path>
              <a:path w="364490" h="125730">
                <a:moveTo>
                  <a:pt x="68704" y="61059"/>
                </a:moveTo>
                <a:lnTo>
                  <a:pt x="22097" y="70866"/>
                </a:lnTo>
                <a:lnTo>
                  <a:pt x="27431" y="96012"/>
                </a:lnTo>
                <a:lnTo>
                  <a:pt x="28955" y="95691"/>
                </a:lnTo>
                <a:lnTo>
                  <a:pt x="28955" y="71628"/>
                </a:lnTo>
                <a:lnTo>
                  <a:pt x="49602" y="78384"/>
                </a:lnTo>
                <a:lnTo>
                  <a:pt x="68704" y="61059"/>
                </a:lnTo>
                <a:close/>
              </a:path>
              <a:path w="364490" h="125730">
                <a:moveTo>
                  <a:pt x="122681" y="108966"/>
                </a:moveTo>
                <a:lnTo>
                  <a:pt x="119633" y="101346"/>
                </a:lnTo>
                <a:lnTo>
                  <a:pt x="112775" y="99060"/>
                </a:lnTo>
                <a:lnTo>
                  <a:pt x="73710" y="86274"/>
                </a:lnTo>
                <a:lnTo>
                  <a:pt x="27431" y="96012"/>
                </a:lnTo>
                <a:lnTo>
                  <a:pt x="22097" y="70866"/>
                </a:lnTo>
                <a:lnTo>
                  <a:pt x="22097" y="95811"/>
                </a:lnTo>
                <a:lnTo>
                  <a:pt x="104393" y="123444"/>
                </a:lnTo>
                <a:lnTo>
                  <a:pt x="111251" y="125730"/>
                </a:lnTo>
                <a:lnTo>
                  <a:pt x="118871" y="121920"/>
                </a:lnTo>
                <a:lnTo>
                  <a:pt x="120395" y="115062"/>
                </a:lnTo>
                <a:lnTo>
                  <a:pt x="122681" y="108966"/>
                </a:lnTo>
                <a:close/>
              </a:path>
              <a:path w="364490" h="125730">
                <a:moveTo>
                  <a:pt x="49602" y="78384"/>
                </a:moveTo>
                <a:lnTo>
                  <a:pt x="28955" y="71628"/>
                </a:lnTo>
                <a:lnTo>
                  <a:pt x="33527" y="92964"/>
                </a:lnTo>
                <a:lnTo>
                  <a:pt x="49602" y="78384"/>
                </a:lnTo>
                <a:close/>
              </a:path>
              <a:path w="364490" h="125730">
                <a:moveTo>
                  <a:pt x="73710" y="86274"/>
                </a:moveTo>
                <a:lnTo>
                  <a:pt x="49602" y="78384"/>
                </a:lnTo>
                <a:lnTo>
                  <a:pt x="33527" y="92964"/>
                </a:lnTo>
                <a:lnTo>
                  <a:pt x="28955" y="71628"/>
                </a:lnTo>
                <a:lnTo>
                  <a:pt x="28955" y="95691"/>
                </a:lnTo>
                <a:lnTo>
                  <a:pt x="73710" y="86274"/>
                </a:lnTo>
                <a:close/>
              </a:path>
              <a:path w="364490" h="125730">
                <a:moveTo>
                  <a:pt x="364235" y="25146"/>
                </a:moveTo>
                <a:lnTo>
                  <a:pt x="358901" y="0"/>
                </a:lnTo>
                <a:lnTo>
                  <a:pt x="68704" y="61059"/>
                </a:lnTo>
                <a:lnTo>
                  <a:pt x="49602" y="78384"/>
                </a:lnTo>
                <a:lnTo>
                  <a:pt x="73710" y="86274"/>
                </a:lnTo>
                <a:lnTo>
                  <a:pt x="364235" y="25146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848600" y="2121407"/>
            <a:ext cx="364490" cy="125730"/>
          </a:xfrm>
          <a:custGeom>
            <a:avLst/>
            <a:gdLst/>
            <a:ahLst/>
            <a:cxnLst/>
            <a:rect l="l" t="t" r="r" b="b"/>
            <a:pathLst>
              <a:path w="364490" h="125730">
                <a:moveTo>
                  <a:pt x="104393" y="28956"/>
                </a:moveTo>
                <a:lnTo>
                  <a:pt x="104393" y="21336"/>
                </a:lnTo>
                <a:lnTo>
                  <a:pt x="95249" y="10668"/>
                </a:lnTo>
                <a:lnTo>
                  <a:pt x="86867" y="9906"/>
                </a:lnTo>
                <a:lnTo>
                  <a:pt x="81533" y="15240"/>
                </a:lnTo>
                <a:lnTo>
                  <a:pt x="0" y="88392"/>
                </a:lnTo>
                <a:lnTo>
                  <a:pt x="22097" y="95811"/>
                </a:lnTo>
                <a:lnTo>
                  <a:pt x="22097" y="70866"/>
                </a:lnTo>
                <a:lnTo>
                  <a:pt x="68704" y="61059"/>
                </a:lnTo>
                <a:lnTo>
                  <a:pt x="99059" y="33528"/>
                </a:lnTo>
                <a:lnTo>
                  <a:pt x="104393" y="28956"/>
                </a:lnTo>
                <a:close/>
              </a:path>
              <a:path w="364490" h="125730">
                <a:moveTo>
                  <a:pt x="68704" y="61059"/>
                </a:moveTo>
                <a:lnTo>
                  <a:pt x="22097" y="70866"/>
                </a:lnTo>
                <a:lnTo>
                  <a:pt x="27431" y="96012"/>
                </a:lnTo>
                <a:lnTo>
                  <a:pt x="28955" y="95691"/>
                </a:lnTo>
                <a:lnTo>
                  <a:pt x="28955" y="71628"/>
                </a:lnTo>
                <a:lnTo>
                  <a:pt x="49602" y="78384"/>
                </a:lnTo>
                <a:lnTo>
                  <a:pt x="68704" y="61059"/>
                </a:lnTo>
                <a:close/>
              </a:path>
              <a:path w="364490" h="125730">
                <a:moveTo>
                  <a:pt x="122681" y="108966"/>
                </a:moveTo>
                <a:lnTo>
                  <a:pt x="119633" y="101346"/>
                </a:lnTo>
                <a:lnTo>
                  <a:pt x="112775" y="99060"/>
                </a:lnTo>
                <a:lnTo>
                  <a:pt x="73710" y="86274"/>
                </a:lnTo>
                <a:lnTo>
                  <a:pt x="27431" y="96012"/>
                </a:lnTo>
                <a:lnTo>
                  <a:pt x="22097" y="70866"/>
                </a:lnTo>
                <a:lnTo>
                  <a:pt x="22097" y="95811"/>
                </a:lnTo>
                <a:lnTo>
                  <a:pt x="104393" y="123444"/>
                </a:lnTo>
                <a:lnTo>
                  <a:pt x="111251" y="125730"/>
                </a:lnTo>
                <a:lnTo>
                  <a:pt x="118871" y="121920"/>
                </a:lnTo>
                <a:lnTo>
                  <a:pt x="120395" y="115062"/>
                </a:lnTo>
                <a:lnTo>
                  <a:pt x="122681" y="108966"/>
                </a:lnTo>
                <a:close/>
              </a:path>
              <a:path w="364490" h="125730">
                <a:moveTo>
                  <a:pt x="49602" y="78384"/>
                </a:moveTo>
                <a:lnTo>
                  <a:pt x="28955" y="71628"/>
                </a:lnTo>
                <a:lnTo>
                  <a:pt x="33527" y="92964"/>
                </a:lnTo>
                <a:lnTo>
                  <a:pt x="49602" y="78384"/>
                </a:lnTo>
                <a:close/>
              </a:path>
              <a:path w="364490" h="125730">
                <a:moveTo>
                  <a:pt x="73710" y="86274"/>
                </a:moveTo>
                <a:lnTo>
                  <a:pt x="49602" y="78384"/>
                </a:lnTo>
                <a:lnTo>
                  <a:pt x="33527" y="92964"/>
                </a:lnTo>
                <a:lnTo>
                  <a:pt x="28955" y="71628"/>
                </a:lnTo>
                <a:lnTo>
                  <a:pt x="28955" y="95691"/>
                </a:lnTo>
                <a:lnTo>
                  <a:pt x="73710" y="86274"/>
                </a:lnTo>
                <a:close/>
              </a:path>
              <a:path w="364490" h="125730">
                <a:moveTo>
                  <a:pt x="364235" y="25146"/>
                </a:moveTo>
                <a:lnTo>
                  <a:pt x="358901" y="0"/>
                </a:lnTo>
                <a:lnTo>
                  <a:pt x="68704" y="61059"/>
                </a:lnTo>
                <a:lnTo>
                  <a:pt x="49602" y="78384"/>
                </a:lnTo>
                <a:lnTo>
                  <a:pt x="73710" y="86274"/>
                </a:lnTo>
                <a:lnTo>
                  <a:pt x="364235" y="25146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927340" y="1866646"/>
            <a:ext cx="118808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antibiotic-ICG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82254" y="3390646"/>
            <a:ext cx="52768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Blood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84692" y="3657600"/>
            <a:ext cx="118110" cy="306070"/>
          </a:xfrm>
          <a:custGeom>
            <a:avLst/>
            <a:gdLst/>
            <a:ahLst/>
            <a:cxnLst/>
            <a:rect l="l" t="t" r="r" b="b"/>
            <a:pathLst>
              <a:path w="118109" h="306070">
                <a:moveTo>
                  <a:pt x="45855" y="232573"/>
                </a:moveTo>
                <a:lnTo>
                  <a:pt x="25908" y="196596"/>
                </a:lnTo>
                <a:lnTo>
                  <a:pt x="22098" y="190500"/>
                </a:lnTo>
                <a:lnTo>
                  <a:pt x="14478" y="188214"/>
                </a:lnTo>
                <a:lnTo>
                  <a:pt x="8382" y="192024"/>
                </a:lnTo>
                <a:lnTo>
                  <a:pt x="2286" y="195072"/>
                </a:lnTo>
                <a:lnTo>
                  <a:pt x="0" y="202692"/>
                </a:lnTo>
                <a:lnTo>
                  <a:pt x="3810" y="208788"/>
                </a:lnTo>
                <a:lnTo>
                  <a:pt x="44958" y="283442"/>
                </a:lnTo>
                <a:lnTo>
                  <a:pt x="44958" y="279654"/>
                </a:lnTo>
                <a:lnTo>
                  <a:pt x="45855" y="232573"/>
                </a:lnTo>
                <a:close/>
              </a:path>
              <a:path w="118109" h="306070">
                <a:moveTo>
                  <a:pt x="58113" y="254680"/>
                </a:moveTo>
                <a:lnTo>
                  <a:pt x="45855" y="232573"/>
                </a:lnTo>
                <a:lnTo>
                  <a:pt x="44958" y="279654"/>
                </a:lnTo>
                <a:lnTo>
                  <a:pt x="46482" y="279700"/>
                </a:lnTo>
                <a:lnTo>
                  <a:pt x="46482" y="273558"/>
                </a:lnTo>
                <a:lnTo>
                  <a:pt x="58113" y="254680"/>
                </a:lnTo>
                <a:close/>
              </a:path>
              <a:path w="118109" h="306070">
                <a:moveTo>
                  <a:pt x="118110" y="205740"/>
                </a:moveTo>
                <a:lnTo>
                  <a:pt x="115824" y="197358"/>
                </a:lnTo>
                <a:lnTo>
                  <a:pt x="110490" y="193548"/>
                </a:lnTo>
                <a:lnTo>
                  <a:pt x="104394" y="190500"/>
                </a:lnTo>
                <a:lnTo>
                  <a:pt x="96012" y="192024"/>
                </a:lnTo>
                <a:lnTo>
                  <a:pt x="92964" y="198120"/>
                </a:lnTo>
                <a:lnTo>
                  <a:pt x="71125" y="233563"/>
                </a:lnTo>
                <a:lnTo>
                  <a:pt x="70104" y="280416"/>
                </a:lnTo>
                <a:lnTo>
                  <a:pt x="44958" y="279654"/>
                </a:lnTo>
                <a:lnTo>
                  <a:pt x="44958" y="283442"/>
                </a:lnTo>
                <a:lnTo>
                  <a:pt x="57150" y="305562"/>
                </a:lnTo>
                <a:lnTo>
                  <a:pt x="114300" y="211074"/>
                </a:lnTo>
                <a:lnTo>
                  <a:pt x="118110" y="205740"/>
                </a:lnTo>
                <a:close/>
              </a:path>
              <a:path w="118109" h="306070">
                <a:moveTo>
                  <a:pt x="76200" y="761"/>
                </a:moveTo>
                <a:lnTo>
                  <a:pt x="50292" y="0"/>
                </a:lnTo>
                <a:lnTo>
                  <a:pt x="45855" y="232573"/>
                </a:lnTo>
                <a:lnTo>
                  <a:pt x="58113" y="254680"/>
                </a:lnTo>
                <a:lnTo>
                  <a:pt x="71125" y="233563"/>
                </a:lnTo>
                <a:lnTo>
                  <a:pt x="76200" y="761"/>
                </a:lnTo>
                <a:close/>
              </a:path>
              <a:path w="118109" h="306070">
                <a:moveTo>
                  <a:pt x="68580" y="273558"/>
                </a:moveTo>
                <a:lnTo>
                  <a:pt x="58113" y="254680"/>
                </a:lnTo>
                <a:lnTo>
                  <a:pt x="46482" y="273558"/>
                </a:lnTo>
                <a:lnTo>
                  <a:pt x="68580" y="273558"/>
                </a:lnTo>
                <a:close/>
              </a:path>
              <a:path w="118109" h="306070">
                <a:moveTo>
                  <a:pt x="68580" y="280369"/>
                </a:moveTo>
                <a:lnTo>
                  <a:pt x="68580" y="273558"/>
                </a:lnTo>
                <a:lnTo>
                  <a:pt x="46482" y="273558"/>
                </a:lnTo>
                <a:lnTo>
                  <a:pt x="46482" y="279700"/>
                </a:lnTo>
                <a:lnTo>
                  <a:pt x="68580" y="280369"/>
                </a:lnTo>
                <a:close/>
              </a:path>
              <a:path w="118109" h="306070">
                <a:moveTo>
                  <a:pt x="71125" y="233563"/>
                </a:moveTo>
                <a:lnTo>
                  <a:pt x="58113" y="254680"/>
                </a:lnTo>
                <a:lnTo>
                  <a:pt x="68580" y="273558"/>
                </a:lnTo>
                <a:lnTo>
                  <a:pt x="68580" y="280369"/>
                </a:lnTo>
                <a:lnTo>
                  <a:pt x="70104" y="280416"/>
                </a:lnTo>
                <a:lnTo>
                  <a:pt x="71125" y="233563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84692" y="3657600"/>
            <a:ext cx="118110" cy="306070"/>
          </a:xfrm>
          <a:custGeom>
            <a:avLst/>
            <a:gdLst/>
            <a:ahLst/>
            <a:cxnLst/>
            <a:rect l="l" t="t" r="r" b="b"/>
            <a:pathLst>
              <a:path w="118109" h="306070">
                <a:moveTo>
                  <a:pt x="45855" y="232573"/>
                </a:moveTo>
                <a:lnTo>
                  <a:pt x="25908" y="196596"/>
                </a:lnTo>
                <a:lnTo>
                  <a:pt x="22098" y="190500"/>
                </a:lnTo>
                <a:lnTo>
                  <a:pt x="14478" y="188214"/>
                </a:lnTo>
                <a:lnTo>
                  <a:pt x="8382" y="192024"/>
                </a:lnTo>
                <a:lnTo>
                  <a:pt x="2286" y="195072"/>
                </a:lnTo>
                <a:lnTo>
                  <a:pt x="0" y="202692"/>
                </a:lnTo>
                <a:lnTo>
                  <a:pt x="3810" y="208788"/>
                </a:lnTo>
                <a:lnTo>
                  <a:pt x="44958" y="283442"/>
                </a:lnTo>
                <a:lnTo>
                  <a:pt x="44958" y="279654"/>
                </a:lnTo>
                <a:lnTo>
                  <a:pt x="45855" y="232573"/>
                </a:lnTo>
                <a:close/>
              </a:path>
              <a:path w="118109" h="306070">
                <a:moveTo>
                  <a:pt x="58113" y="254680"/>
                </a:moveTo>
                <a:lnTo>
                  <a:pt x="45855" y="232573"/>
                </a:lnTo>
                <a:lnTo>
                  <a:pt x="44958" y="279654"/>
                </a:lnTo>
                <a:lnTo>
                  <a:pt x="46482" y="279700"/>
                </a:lnTo>
                <a:lnTo>
                  <a:pt x="46482" y="273558"/>
                </a:lnTo>
                <a:lnTo>
                  <a:pt x="58113" y="254680"/>
                </a:lnTo>
                <a:close/>
              </a:path>
              <a:path w="118109" h="306070">
                <a:moveTo>
                  <a:pt x="118110" y="205740"/>
                </a:moveTo>
                <a:lnTo>
                  <a:pt x="115824" y="197358"/>
                </a:lnTo>
                <a:lnTo>
                  <a:pt x="110490" y="193548"/>
                </a:lnTo>
                <a:lnTo>
                  <a:pt x="104394" y="190500"/>
                </a:lnTo>
                <a:lnTo>
                  <a:pt x="96012" y="192024"/>
                </a:lnTo>
                <a:lnTo>
                  <a:pt x="92964" y="198120"/>
                </a:lnTo>
                <a:lnTo>
                  <a:pt x="71125" y="233563"/>
                </a:lnTo>
                <a:lnTo>
                  <a:pt x="70104" y="280416"/>
                </a:lnTo>
                <a:lnTo>
                  <a:pt x="44958" y="279654"/>
                </a:lnTo>
                <a:lnTo>
                  <a:pt x="44958" y="283442"/>
                </a:lnTo>
                <a:lnTo>
                  <a:pt x="57150" y="305562"/>
                </a:lnTo>
                <a:lnTo>
                  <a:pt x="114300" y="211074"/>
                </a:lnTo>
                <a:lnTo>
                  <a:pt x="118110" y="205740"/>
                </a:lnTo>
                <a:close/>
              </a:path>
              <a:path w="118109" h="306070">
                <a:moveTo>
                  <a:pt x="76200" y="761"/>
                </a:moveTo>
                <a:lnTo>
                  <a:pt x="50292" y="0"/>
                </a:lnTo>
                <a:lnTo>
                  <a:pt x="45855" y="232573"/>
                </a:lnTo>
                <a:lnTo>
                  <a:pt x="58113" y="254680"/>
                </a:lnTo>
                <a:lnTo>
                  <a:pt x="71125" y="233563"/>
                </a:lnTo>
                <a:lnTo>
                  <a:pt x="76200" y="761"/>
                </a:lnTo>
                <a:close/>
              </a:path>
              <a:path w="118109" h="306070">
                <a:moveTo>
                  <a:pt x="68580" y="273558"/>
                </a:moveTo>
                <a:lnTo>
                  <a:pt x="58113" y="254680"/>
                </a:lnTo>
                <a:lnTo>
                  <a:pt x="46482" y="273558"/>
                </a:lnTo>
                <a:lnTo>
                  <a:pt x="68580" y="273558"/>
                </a:lnTo>
                <a:close/>
              </a:path>
              <a:path w="118109" h="306070">
                <a:moveTo>
                  <a:pt x="68580" y="280369"/>
                </a:moveTo>
                <a:lnTo>
                  <a:pt x="68580" y="273558"/>
                </a:lnTo>
                <a:lnTo>
                  <a:pt x="46482" y="273558"/>
                </a:lnTo>
                <a:lnTo>
                  <a:pt x="46482" y="279700"/>
                </a:lnTo>
                <a:lnTo>
                  <a:pt x="68580" y="280369"/>
                </a:lnTo>
                <a:close/>
              </a:path>
              <a:path w="118109" h="306070">
                <a:moveTo>
                  <a:pt x="71125" y="233563"/>
                </a:moveTo>
                <a:lnTo>
                  <a:pt x="58113" y="254680"/>
                </a:lnTo>
                <a:lnTo>
                  <a:pt x="68580" y="273558"/>
                </a:lnTo>
                <a:lnTo>
                  <a:pt x="68580" y="280369"/>
                </a:lnTo>
                <a:lnTo>
                  <a:pt x="70104" y="280416"/>
                </a:lnTo>
                <a:lnTo>
                  <a:pt x="71125" y="233563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67600" y="3492246"/>
            <a:ext cx="840740" cy="339090"/>
          </a:xfrm>
          <a:custGeom>
            <a:avLst/>
            <a:gdLst/>
            <a:ahLst/>
            <a:cxnLst/>
            <a:rect l="l" t="t" r="r" b="b"/>
            <a:pathLst>
              <a:path w="840740" h="339089">
                <a:moveTo>
                  <a:pt x="94487" y="243840"/>
                </a:moveTo>
                <a:lnTo>
                  <a:pt x="93725" y="236220"/>
                </a:lnTo>
                <a:lnTo>
                  <a:pt x="83057" y="227076"/>
                </a:lnTo>
                <a:lnTo>
                  <a:pt x="74675" y="227838"/>
                </a:lnTo>
                <a:lnTo>
                  <a:pt x="70103" y="233172"/>
                </a:lnTo>
                <a:lnTo>
                  <a:pt x="0" y="317754"/>
                </a:lnTo>
                <a:lnTo>
                  <a:pt x="19811" y="321381"/>
                </a:lnTo>
                <a:lnTo>
                  <a:pt x="19811" y="297180"/>
                </a:lnTo>
                <a:lnTo>
                  <a:pt x="64109" y="280973"/>
                </a:lnTo>
                <a:lnTo>
                  <a:pt x="89915" y="249936"/>
                </a:lnTo>
                <a:lnTo>
                  <a:pt x="94487" y="243840"/>
                </a:lnTo>
                <a:close/>
              </a:path>
              <a:path w="840740" h="339089">
                <a:moveTo>
                  <a:pt x="64109" y="280973"/>
                </a:moveTo>
                <a:lnTo>
                  <a:pt x="19811" y="297180"/>
                </a:lnTo>
                <a:lnTo>
                  <a:pt x="25907" y="314913"/>
                </a:lnTo>
                <a:lnTo>
                  <a:pt x="25907" y="297180"/>
                </a:lnTo>
                <a:lnTo>
                  <a:pt x="47486" y="300965"/>
                </a:lnTo>
                <a:lnTo>
                  <a:pt x="64109" y="280973"/>
                </a:lnTo>
                <a:close/>
              </a:path>
              <a:path w="840740" h="339089">
                <a:moveTo>
                  <a:pt x="124205" y="320040"/>
                </a:moveTo>
                <a:lnTo>
                  <a:pt x="119633" y="313944"/>
                </a:lnTo>
                <a:lnTo>
                  <a:pt x="112775" y="312420"/>
                </a:lnTo>
                <a:lnTo>
                  <a:pt x="72424" y="305340"/>
                </a:lnTo>
                <a:lnTo>
                  <a:pt x="28193" y="321564"/>
                </a:lnTo>
                <a:lnTo>
                  <a:pt x="19811" y="297180"/>
                </a:lnTo>
                <a:lnTo>
                  <a:pt x="19811" y="321381"/>
                </a:lnTo>
                <a:lnTo>
                  <a:pt x="108203" y="337566"/>
                </a:lnTo>
                <a:lnTo>
                  <a:pt x="115823" y="339090"/>
                </a:lnTo>
                <a:lnTo>
                  <a:pt x="121919" y="333756"/>
                </a:lnTo>
                <a:lnTo>
                  <a:pt x="123443" y="326898"/>
                </a:lnTo>
                <a:lnTo>
                  <a:pt x="124205" y="320040"/>
                </a:lnTo>
                <a:close/>
              </a:path>
              <a:path w="840740" h="339089">
                <a:moveTo>
                  <a:pt x="47486" y="300965"/>
                </a:moveTo>
                <a:lnTo>
                  <a:pt x="25907" y="297180"/>
                </a:lnTo>
                <a:lnTo>
                  <a:pt x="33527" y="317754"/>
                </a:lnTo>
                <a:lnTo>
                  <a:pt x="47486" y="300965"/>
                </a:lnTo>
                <a:close/>
              </a:path>
              <a:path w="840740" h="339089">
                <a:moveTo>
                  <a:pt x="72424" y="305340"/>
                </a:moveTo>
                <a:lnTo>
                  <a:pt x="47486" y="300965"/>
                </a:lnTo>
                <a:lnTo>
                  <a:pt x="33527" y="317754"/>
                </a:lnTo>
                <a:lnTo>
                  <a:pt x="25907" y="297180"/>
                </a:lnTo>
                <a:lnTo>
                  <a:pt x="25907" y="314913"/>
                </a:lnTo>
                <a:lnTo>
                  <a:pt x="28193" y="321564"/>
                </a:lnTo>
                <a:lnTo>
                  <a:pt x="72424" y="305340"/>
                </a:lnTo>
                <a:close/>
              </a:path>
              <a:path w="840740" h="339089">
                <a:moveTo>
                  <a:pt x="840485" y="23622"/>
                </a:moveTo>
                <a:lnTo>
                  <a:pt x="832103" y="0"/>
                </a:lnTo>
                <a:lnTo>
                  <a:pt x="64109" y="280973"/>
                </a:lnTo>
                <a:lnTo>
                  <a:pt x="47486" y="300965"/>
                </a:lnTo>
                <a:lnTo>
                  <a:pt x="72424" y="305340"/>
                </a:lnTo>
                <a:lnTo>
                  <a:pt x="840485" y="23622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467600" y="3492246"/>
            <a:ext cx="840740" cy="339090"/>
          </a:xfrm>
          <a:custGeom>
            <a:avLst/>
            <a:gdLst/>
            <a:ahLst/>
            <a:cxnLst/>
            <a:rect l="l" t="t" r="r" b="b"/>
            <a:pathLst>
              <a:path w="840740" h="339089">
                <a:moveTo>
                  <a:pt x="94487" y="243840"/>
                </a:moveTo>
                <a:lnTo>
                  <a:pt x="93725" y="236220"/>
                </a:lnTo>
                <a:lnTo>
                  <a:pt x="83057" y="227076"/>
                </a:lnTo>
                <a:lnTo>
                  <a:pt x="74675" y="227838"/>
                </a:lnTo>
                <a:lnTo>
                  <a:pt x="70103" y="233172"/>
                </a:lnTo>
                <a:lnTo>
                  <a:pt x="0" y="317754"/>
                </a:lnTo>
                <a:lnTo>
                  <a:pt x="19811" y="321381"/>
                </a:lnTo>
                <a:lnTo>
                  <a:pt x="19811" y="297180"/>
                </a:lnTo>
                <a:lnTo>
                  <a:pt x="64109" y="280973"/>
                </a:lnTo>
                <a:lnTo>
                  <a:pt x="89915" y="249936"/>
                </a:lnTo>
                <a:lnTo>
                  <a:pt x="94487" y="243840"/>
                </a:lnTo>
                <a:close/>
              </a:path>
              <a:path w="840740" h="339089">
                <a:moveTo>
                  <a:pt x="64109" y="280973"/>
                </a:moveTo>
                <a:lnTo>
                  <a:pt x="19811" y="297180"/>
                </a:lnTo>
                <a:lnTo>
                  <a:pt x="25907" y="314913"/>
                </a:lnTo>
                <a:lnTo>
                  <a:pt x="25907" y="297180"/>
                </a:lnTo>
                <a:lnTo>
                  <a:pt x="47486" y="300965"/>
                </a:lnTo>
                <a:lnTo>
                  <a:pt x="64109" y="280973"/>
                </a:lnTo>
                <a:close/>
              </a:path>
              <a:path w="840740" h="339089">
                <a:moveTo>
                  <a:pt x="124205" y="320040"/>
                </a:moveTo>
                <a:lnTo>
                  <a:pt x="119633" y="313944"/>
                </a:lnTo>
                <a:lnTo>
                  <a:pt x="112775" y="312420"/>
                </a:lnTo>
                <a:lnTo>
                  <a:pt x="72424" y="305340"/>
                </a:lnTo>
                <a:lnTo>
                  <a:pt x="28193" y="321564"/>
                </a:lnTo>
                <a:lnTo>
                  <a:pt x="19811" y="297180"/>
                </a:lnTo>
                <a:lnTo>
                  <a:pt x="19811" y="321381"/>
                </a:lnTo>
                <a:lnTo>
                  <a:pt x="108203" y="337566"/>
                </a:lnTo>
                <a:lnTo>
                  <a:pt x="115823" y="339090"/>
                </a:lnTo>
                <a:lnTo>
                  <a:pt x="121919" y="333756"/>
                </a:lnTo>
                <a:lnTo>
                  <a:pt x="123443" y="326898"/>
                </a:lnTo>
                <a:lnTo>
                  <a:pt x="124205" y="320040"/>
                </a:lnTo>
                <a:close/>
              </a:path>
              <a:path w="840740" h="339089">
                <a:moveTo>
                  <a:pt x="47486" y="300965"/>
                </a:moveTo>
                <a:lnTo>
                  <a:pt x="25907" y="297180"/>
                </a:lnTo>
                <a:lnTo>
                  <a:pt x="33527" y="317754"/>
                </a:lnTo>
                <a:lnTo>
                  <a:pt x="47486" y="300965"/>
                </a:lnTo>
                <a:close/>
              </a:path>
              <a:path w="840740" h="339089">
                <a:moveTo>
                  <a:pt x="72424" y="305340"/>
                </a:moveTo>
                <a:lnTo>
                  <a:pt x="47486" y="300965"/>
                </a:lnTo>
                <a:lnTo>
                  <a:pt x="33527" y="317754"/>
                </a:lnTo>
                <a:lnTo>
                  <a:pt x="25907" y="297180"/>
                </a:lnTo>
                <a:lnTo>
                  <a:pt x="25907" y="314913"/>
                </a:lnTo>
                <a:lnTo>
                  <a:pt x="28193" y="321564"/>
                </a:lnTo>
                <a:lnTo>
                  <a:pt x="72424" y="305340"/>
                </a:lnTo>
                <a:close/>
              </a:path>
              <a:path w="840740" h="339089">
                <a:moveTo>
                  <a:pt x="840485" y="23622"/>
                </a:moveTo>
                <a:lnTo>
                  <a:pt x="832103" y="0"/>
                </a:lnTo>
                <a:lnTo>
                  <a:pt x="64109" y="280973"/>
                </a:lnTo>
                <a:lnTo>
                  <a:pt x="47486" y="300965"/>
                </a:lnTo>
                <a:lnTo>
                  <a:pt x="72424" y="305340"/>
                </a:lnTo>
                <a:lnTo>
                  <a:pt x="840485" y="23622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90359" y="1657350"/>
            <a:ext cx="2743200" cy="1104900"/>
          </a:xfrm>
          <a:custGeom>
            <a:avLst/>
            <a:gdLst/>
            <a:ahLst/>
            <a:cxnLst/>
            <a:rect l="l" t="t" r="r" b="b"/>
            <a:pathLst>
              <a:path w="2743200" h="1104900">
                <a:moveTo>
                  <a:pt x="2743200" y="605099"/>
                </a:moveTo>
                <a:lnTo>
                  <a:pt x="2743200" y="507491"/>
                </a:lnTo>
                <a:lnTo>
                  <a:pt x="2730500" y="493013"/>
                </a:lnTo>
                <a:lnTo>
                  <a:pt x="2717800" y="447196"/>
                </a:lnTo>
                <a:lnTo>
                  <a:pt x="2692400" y="404494"/>
                </a:lnTo>
                <a:lnTo>
                  <a:pt x="2667000" y="364954"/>
                </a:lnTo>
                <a:lnTo>
                  <a:pt x="2628900" y="328626"/>
                </a:lnTo>
                <a:lnTo>
                  <a:pt x="2590800" y="295559"/>
                </a:lnTo>
                <a:lnTo>
                  <a:pt x="2552700" y="265801"/>
                </a:lnTo>
                <a:lnTo>
                  <a:pt x="2501900" y="239401"/>
                </a:lnTo>
                <a:lnTo>
                  <a:pt x="2463800" y="216407"/>
                </a:lnTo>
                <a:lnTo>
                  <a:pt x="2425700" y="195833"/>
                </a:lnTo>
                <a:lnTo>
                  <a:pt x="2374900" y="176783"/>
                </a:lnTo>
                <a:lnTo>
                  <a:pt x="2336800" y="158126"/>
                </a:lnTo>
                <a:lnTo>
                  <a:pt x="2286000" y="140749"/>
                </a:lnTo>
                <a:lnTo>
                  <a:pt x="2247900" y="124609"/>
                </a:lnTo>
                <a:lnTo>
                  <a:pt x="2197100" y="109665"/>
                </a:lnTo>
                <a:lnTo>
                  <a:pt x="2146300" y="95878"/>
                </a:lnTo>
                <a:lnTo>
                  <a:pt x="2095500" y="83204"/>
                </a:lnTo>
                <a:lnTo>
                  <a:pt x="2044700" y="71604"/>
                </a:lnTo>
                <a:lnTo>
                  <a:pt x="2006600" y="61036"/>
                </a:lnTo>
                <a:lnTo>
                  <a:pt x="1955800" y="51458"/>
                </a:lnTo>
                <a:lnTo>
                  <a:pt x="1905000" y="42830"/>
                </a:lnTo>
                <a:lnTo>
                  <a:pt x="1854200" y="35111"/>
                </a:lnTo>
                <a:lnTo>
                  <a:pt x="1803400" y="28258"/>
                </a:lnTo>
                <a:lnTo>
                  <a:pt x="1752600" y="22232"/>
                </a:lnTo>
                <a:lnTo>
                  <a:pt x="1701800" y="16990"/>
                </a:lnTo>
                <a:lnTo>
                  <a:pt x="1651000" y="12492"/>
                </a:lnTo>
                <a:lnTo>
                  <a:pt x="1600200" y="8697"/>
                </a:lnTo>
                <a:lnTo>
                  <a:pt x="1562100" y="5562"/>
                </a:lnTo>
                <a:lnTo>
                  <a:pt x="1511300" y="3047"/>
                </a:lnTo>
                <a:lnTo>
                  <a:pt x="1435100" y="761"/>
                </a:lnTo>
                <a:lnTo>
                  <a:pt x="1371600" y="0"/>
                </a:lnTo>
                <a:lnTo>
                  <a:pt x="1295400" y="761"/>
                </a:lnTo>
                <a:lnTo>
                  <a:pt x="1231900" y="3047"/>
                </a:lnTo>
                <a:lnTo>
                  <a:pt x="1181100" y="5512"/>
                </a:lnTo>
                <a:lnTo>
                  <a:pt x="1130300" y="8633"/>
                </a:lnTo>
                <a:lnTo>
                  <a:pt x="1079500" y="12446"/>
                </a:lnTo>
                <a:lnTo>
                  <a:pt x="1028700" y="16985"/>
                </a:lnTo>
                <a:lnTo>
                  <a:pt x="977900" y="22288"/>
                </a:lnTo>
                <a:lnTo>
                  <a:pt x="939800" y="28388"/>
                </a:lnTo>
                <a:lnTo>
                  <a:pt x="889000" y="35323"/>
                </a:lnTo>
                <a:lnTo>
                  <a:pt x="838200" y="43126"/>
                </a:lnTo>
                <a:lnTo>
                  <a:pt x="787400" y="51835"/>
                </a:lnTo>
                <a:lnTo>
                  <a:pt x="736600" y="61483"/>
                </a:lnTo>
                <a:lnTo>
                  <a:pt x="685800" y="72108"/>
                </a:lnTo>
                <a:lnTo>
                  <a:pt x="635000" y="83743"/>
                </a:lnTo>
                <a:lnTo>
                  <a:pt x="584200" y="96426"/>
                </a:lnTo>
                <a:lnTo>
                  <a:pt x="546100" y="110191"/>
                </a:lnTo>
                <a:lnTo>
                  <a:pt x="495300" y="125073"/>
                </a:lnTo>
                <a:lnTo>
                  <a:pt x="444500" y="141109"/>
                </a:lnTo>
                <a:lnTo>
                  <a:pt x="406399" y="158334"/>
                </a:lnTo>
                <a:lnTo>
                  <a:pt x="355599" y="176784"/>
                </a:lnTo>
                <a:lnTo>
                  <a:pt x="317500" y="196596"/>
                </a:lnTo>
                <a:lnTo>
                  <a:pt x="266700" y="217170"/>
                </a:lnTo>
                <a:lnTo>
                  <a:pt x="228600" y="240284"/>
                </a:lnTo>
                <a:lnTo>
                  <a:pt x="190499" y="266677"/>
                </a:lnTo>
                <a:lnTo>
                  <a:pt x="152399" y="296348"/>
                </a:lnTo>
                <a:lnTo>
                  <a:pt x="114299" y="329293"/>
                </a:lnTo>
                <a:lnTo>
                  <a:pt x="76199" y="365511"/>
                </a:lnTo>
                <a:lnTo>
                  <a:pt x="38099" y="404998"/>
                </a:lnTo>
                <a:lnTo>
                  <a:pt x="12699" y="447754"/>
                </a:lnTo>
                <a:lnTo>
                  <a:pt x="0" y="493776"/>
                </a:lnTo>
                <a:lnTo>
                  <a:pt x="0" y="627126"/>
                </a:lnTo>
                <a:lnTo>
                  <a:pt x="25400" y="669728"/>
                </a:lnTo>
                <a:lnTo>
                  <a:pt x="38100" y="689582"/>
                </a:lnTo>
                <a:lnTo>
                  <a:pt x="38099" y="502158"/>
                </a:lnTo>
                <a:lnTo>
                  <a:pt x="50799" y="456248"/>
                </a:lnTo>
                <a:lnTo>
                  <a:pt x="88899" y="413610"/>
                </a:lnTo>
                <a:lnTo>
                  <a:pt x="114300" y="374323"/>
                </a:lnTo>
                <a:lnTo>
                  <a:pt x="152399" y="338466"/>
                </a:lnTo>
                <a:lnTo>
                  <a:pt x="203199" y="306115"/>
                </a:lnTo>
                <a:lnTo>
                  <a:pt x="241300" y="277349"/>
                </a:lnTo>
                <a:lnTo>
                  <a:pt x="292100" y="252247"/>
                </a:lnTo>
                <a:lnTo>
                  <a:pt x="330200" y="230886"/>
                </a:lnTo>
                <a:lnTo>
                  <a:pt x="368300" y="211836"/>
                </a:lnTo>
                <a:lnTo>
                  <a:pt x="419100" y="193547"/>
                </a:lnTo>
                <a:lnTo>
                  <a:pt x="457200" y="176295"/>
                </a:lnTo>
                <a:lnTo>
                  <a:pt x="508000" y="160248"/>
                </a:lnTo>
                <a:lnTo>
                  <a:pt x="558800" y="145370"/>
                </a:lnTo>
                <a:lnTo>
                  <a:pt x="609600" y="131628"/>
                </a:lnTo>
                <a:lnTo>
                  <a:pt x="647700" y="118987"/>
                </a:lnTo>
                <a:lnTo>
                  <a:pt x="698500" y="107410"/>
                </a:lnTo>
                <a:lnTo>
                  <a:pt x="749300" y="96864"/>
                </a:lnTo>
                <a:lnTo>
                  <a:pt x="800100" y="87314"/>
                </a:lnTo>
                <a:lnTo>
                  <a:pt x="850900" y="78724"/>
                </a:lnTo>
                <a:lnTo>
                  <a:pt x="901700" y="71059"/>
                </a:lnTo>
                <a:lnTo>
                  <a:pt x="952500" y="64285"/>
                </a:lnTo>
                <a:lnTo>
                  <a:pt x="1003300" y="58366"/>
                </a:lnTo>
                <a:lnTo>
                  <a:pt x="1054100" y="53268"/>
                </a:lnTo>
                <a:lnTo>
                  <a:pt x="1104900" y="48955"/>
                </a:lnTo>
                <a:lnTo>
                  <a:pt x="1155700" y="45393"/>
                </a:lnTo>
                <a:lnTo>
                  <a:pt x="1206500" y="42547"/>
                </a:lnTo>
                <a:lnTo>
                  <a:pt x="1244600" y="40381"/>
                </a:lnTo>
                <a:lnTo>
                  <a:pt x="1295400" y="38861"/>
                </a:lnTo>
                <a:lnTo>
                  <a:pt x="1371600" y="38099"/>
                </a:lnTo>
                <a:lnTo>
                  <a:pt x="1435100" y="38861"/>
                </a:lnTo>
                <a:lnTo>
                  <a:pt x="1511300" y="41147"/>
                </a:lnTo>
                <a:lnTo>
                  <a:pt x="1574800" y="44195"/>
                </a:lnTo>
                <a:lnTo>
                  <a:pt x="1625600" y="47889"/>
                </a:lnTo>
                <a:lnTo>
                  <a:pt x="1676400" y="52224"/>
                </a:lnTo>
                <a:lnTo>
                  <a:pt x="1727200" y="57253"/>
                </a:lnTo>
                <a:lnTo>
                  <a:pt x="1778000" y="63032"/>
                </a:lnTo>
                <a:lnTo>
                  <a:pt x="1828800" y="69614"/>
                </a:lnTo>
                <a:lnTo>
                  <a:pt x="1879600" y="77053"/>
                </a:lnTo>
                <a:lnTo>
                  <a:pt x="1930400" y="85403"/>
                </a:lnTo>
                <a:lnTo>
                  <a:pt x="1981200" y="94719"/>
                </a:lnTo>
                <a:lnTo>
                  <a:pt x="2019300" y="105053"/>
                </a:lnTo>
                <a:lnTo>
                  <a:pt x="2070100" y="116460"/>
                </a:lnTo>
                <a:lnTo>
                  <a:pt x="2120900" y="128994"/>
                </a:lnTo>
                <a:lnTo>
                  <a:pt x="2171700" y="142708"/>
                </a:lnTo>
                <a:lnTo>
                  <a:pt x="2222500" y="157658"/>
                </a:lnTo>
                <a:lnTo>
                  <a:pt x="2273300" y="173897"/>
                </a:lnTo>
                <a:lnTo>
                  <a:pt x="2311400" y="191478"/>
                </a:lnTo>
                <a:lnTo>
                  <a:pt x="2362200" y="210456"/>
                </a:lnTo>
                <a:lnTo>
                  <a:pt x="2413000" y="230885"/>
                </a:lnTo>
                <a:lnTo>
                  <a:pt x="2451100" y="250697"/>
                </a:lnTo>
                <a:lnTo>
                  <a:pt x="2489200" y="271271"/>
                </a:lnTo>
                <a:lnTo>
                  <a:pt x="2527300" y="295782"/>
                </a:lnTo>
                <a:lnTo>
                  <a:pt x="2565400" y="323723"/>
                </a:lnTo>
                <a:lnTo>
                  <a:pt x="2603500" y="355122"/>
                </a:lnTo>
                <a:lnTo>
                  <a:pt x="2641600" y="390008"/>
                </a:lnTo>
                <a:lnTo>
                  <a:pt x="2667000" y="428409"/>
                </a:lnTo>
                <a:lnTo>
                  <a:pt x="2692400" y="470355"/>
                </a:lnTo>
                <a:lnTo>
                  <a:pt x="2705100" y="515873"/>
                </a:lnTo>
                <a:lnTo>
                  <a:pt x="2705100" y="676415"/>
                </a:lnTo>
                <a:lnTo>
                  <a:pt x="2730500" y="641585"/>
                </a:lnTo>
                <a:lnTo>
                  <a:pt x="2743200" y="605099"/>
                </a:lnTo>
                <a:close/>
              </a:path>
              <a:path w="2743200" h="1104900">
                <a:moveTo>
                  <a:pt x="2705100" y="676415"/>
                </a:moveTo>
                <a:lnTo>
                  <a:pt x="2705100" y="590549"/>
                </a:lnTo>
                <a:lnTo>
                  <a:pt x="2692400" y="635226"/>
                </a:lnTo>
                <a:lnTo>
                  <a:pt x="2667000" y="677103"/>
                </a:lnTo>
                <a:lnTo>
                  <a:pt x="2628900" y="715914"/>
                </a:lnTo>
                <a:lnTo>
                  <a:pt x="2603500" y="751392"/>
                </a:lnTo>
                <a:lnTo>
                  <a:pt x="2565400" y="783269"/>
                </a:lnTo>
                <a:lnTo>
                  <a:pt x="2527300" y="811278"/>
                </a:lnTo>
                <a:lnTo>
                  <a:pt x="2489200" y="835151"/>
                </a:lnTo>
                <a:lnTo>
                  <a:pt x="2413000" y="874776"/>
                </a:lnTo>
                <a:lnTo>
                  <a:pt x="2362200" y="895054"/>
                </a:lnTo>
                <a:lnTo>
                  <a:pt x="2311400" y="913945"/>
                </a:lnTo>
                <a:lnTo>
                  <a:pt x="2273300" y="931493"/>
                </a:lnTo>
                <a:lnTo>
                  <a:pt x="2222500" y="947742"/>
                </a:lnTo>
                <a:lnTo>
                  <a:pt x="2171700" y="962735"/>
                </a:lnTo>
                <a:lnTo>
                  <a:pt x="2120900" y="976517"/>
                </a:lnTo>
                <a:lnTo>
                  <a:pt x="2070100" y="989131"/>
                </a:lnTo>
                <a:lnTo>
                  <a:pt x="2019300" y="1000621"/>
                </a:lnTo>
                <a:lnTo>
                  <a:pt x="1968500" y="1011032"/>
                </a:lnTo>
                <a:lnTo>
                  <a:pt x="1930400" y="1020406"/>
                </a:lnTo>
                <a:lnTo>
                  <a:pt x="1879600" y="1028788"/>
                </a:lnTo>
                <a:lnTo>
                  <a:pt x="1828800" y="1036222"/>
                </a:lnTo>
                <a:lnTo>
                  <a:pt x="1778000" y="1042752"/>
                </a:lnTo>
                <a:lnTo>
                  <a:pt x="1727200" y="1048421"/>
                </a:lnTo>
                <a:lnTo>
                  <a:pt x="1676400" y="1053273"/>
                </a:lnTo>
                <a:lnTo>
                  <a:pt x="1625600" y="1057353"/>
                </a:lnTo>
                <a:lnTo>
                  <a:pt x="1574800" y="1060704"/>
                </a:lnTo>
                <a:lnTo>
                  <a:pt x="1511300" y="1064514"/>
                </a:lnTo>
                <a:lnTo>
                  <a:pt x="1435100" y="1066800"/>
                </a:lnTo>
                <a:lnTo>
                  <a:pt x="1295400" y="1066800"/>
                </a:lnTo>
                <a:lnTo>
                  <a:pt x="1244600" y="1065092"/>
                </a:lnTo>
                <a:lnTo>
                  <a:pt x="1193800" y="1062801"/>
                </a:lnTo>
                <a:lnTo>
                  <a:pt x="1143000" y="1059882"/>
                </a:lnTo>
                <a:lnTo>
                  <a:pt x="1104900" y="1056293"/>
                </a:lnTo>
                <a:lnTo>
                  <a:pt x="1054100" y="1051993"/>
                </a:lnTo>
                <a:lnTo>
                  <a:pt x="1003300" y="1046940"/>
                </a:lnTo>
                <a:lnTo>
                  <a:pt x="952500" y="1041090"/>
                </a:lnTo>
                <a:lnTo>
                  <a:pt x="901700" y="1034401"/>
                </a:lnTo>
                <a:lnTo>
                  <a:pt x="850900" y="1026833"/>
                </a:lnTo>
                <a:lnTo>
                  <a:pt x="800100" y="1018341"/>
                </a:lnTo>
                <a:lnTo>
                  <a:pt x="749300" y="1008884"/>
                </a:lnTo>
                <a:lnTo>
                  <a:pt x="698500" y="998420"/>
                </a:lnTo>
                <a:lnTo>
                  <a:pt x="660400" y="986906"/>
                </a:lnTo>
                <a:lnTo>
                  <a:pt x="609600" y="974300"/>
                </a:lnTo>
                <a:lnTo>
                  <a:pt x="558800" y="960560"/>
                </a:lnTo>
                <a:lnTo>
                  <a:pt x="508000" y="945644"/>
                </a:lnTo>
                <a:lnTo>
                  <a:pt x="457200" y="929509"/>
                </a:lnTo>
                <a:lnTo>
                  <a:pt x="419100" y="912113"/>
                </a:lnTo>
                <a:lnTo>
                  <a:pt x="368300" y="893826"/>
                </a:lnTo>
                <a:lnTo>
                  <a:pt x="330200" y="874776"/>
                </a:lnTo>
                <a:lnTo>
                  <a:pt x="292100" y="854017"/>
                </a:lnTo>
                <a:lnTo>
                  <a:pt x="241300" y="829679"/>
                </a:lnTo>
                <a:lnTo>
                  <a:pt x="203200" y="801863"/>
                </a:lnTo>
                <a:lnTo>
                  <a:pt x="165100" y="770672"/>
                </a:lnTo>
                <a:lnTo>
                  <a:pt x="127000" y="736206"/>
                </a:lnTo>
                <a:lnTo>
                  <a:pt x="88900" y="698566"/>
                </a:lnTo>
                <a:lnTo>
                  <a:pt x="63500" y="657854"/>
                </a:lnTo>
                <a:lnTo>
                  <a:pt x="38100" y="614172"/>
                </a:lnTo>
                <a:lnTo>
                  <a:pt x="38100" y="689582"/>
                </a:lnTo>
                <a:lnTo>
                  <a:pt x="76200" y="746299"/>
                </a:lnTo>
                <a:lnTo>
                  <a:pt x="114300" y="780368"/>
                </a:lnTo>
                <a:lnTo>
                  <a:pt x="152400" y="811691"/>
                </a:lnTo>
                <a:lnTo>
                  <a:pt x="190500" y="840320"/>
                </a:lnTo>
                <a:lnTo>
                  <a:pt x="228600" y="866303"/>
                </a:lnTo>
                <a:lnTo>
                  <a:pt x="279400" y="889690"/>
                </a:lnTo>
                <a:lnTo>
                  <a:pt x="317500" y="910532"/>
                </a:lnTo>
                <a:lnTo>
                  <a:pt x="355600" y="928878"/>
                </a:lnTo>
                <a:lnTo>
                  <a:pt x="406400" y="947928"/>
                </a:lnTo>
                <a:lnTo>
                  <a:pt x="457200" y="965454"/>
                </a:lnTo>
                <a:lnTo>
                  <a:pt x="495300" y="981803"/>
                </a:lnTo>
                <a:lnTo>
                  <a:pt x="546100" y="997003"/>
                </a:lnTo>
                <a:lnTo>
                  <a:pt x="596900" y="1011079"/>
                </a:lnTo>
                <a:lnTo>
                  <a:pt x="647700" y="1024057"/>
                </a:lnTo>
                <a:lnTo>
                  <a:pt x="698500" y="1035962"/>
                </a:lnTo>
                <a:lnTo>
                  <a:pt x="749300" y="1046821"/>
                </a:lnTo>
                <a:lnTo>
                  <a:pt x="800100" y="1056659"/>
                </a:lnTo>
                <a:lnTo>
                  <a:pt x="850900" y="1065502"/>
                </a:lnTo>
                <a:lnTo>
                  <a:pt x="901700" y="1073377"/>
                </a:lnTo>
                <a:lnTo>
                  <a:pt x="952500" y="1080307"/>
                </a:lnTo>
                <a:lnTo>
                  <a:pt x="1003300" y="1086321"/>
                </a:lnTo>
                <a:lnTo>
                  <a:pt x="1054100" y="1091443"/>
                </a:lnTo>
                <a:lnTo>
                  <a:pt x="1168400" y="1099116"/>
                </a:lnTo>
                <a:lnTo>
                  <a:pt x="1219200" y="1101718"/>
                </a:lnTo>
                <a:lnTo>
                  <a:pt x="1270000" y="1103532"/>
                </a:lnTo>
                <a:lnTo>
                  <a:pt x="1320800" y="1104584"/>
                </a:lnTo>
                <a:lnTo>
                  <a:pt x="1371600" y="1104900"/>
                </a:lnTo>
                <a:lnTo>
                  <a:pt x="1435100" y="1104900"/>
                </a:lnTo>
                <a:lnTo>
                  <a:pt x="1511300" y="1102614"/>
                </a:lnTo>
                <a:lnTo>
                  <a:pt x="1574800" y="1098804"/>
                </a:lnTo>
                <a:lnTo>
                  <a:pt x="1612900" y="1097515"/>
                </a:lnTo>
                <a:lnTo>
                  <a:pt x="1638300" y="1095368"/>
                </a:lnTo>
                <a:lnTo>
                  <a:pt x="1676400" y="1092334"/>
                </a:lnTo>
                <a:lnTo>
                  <a:pt x="1714500" y="1088383"/>
                </a:lnTo>
                <a:lnTo>
                  <a:pt x="1765300" y="1083485"/>
                </a:lnTo>
                <a:lnTo>
                  <a:pt x="1803400" y="1077611"/>
                </a:lnTo>
                <a:lnTo>
                  <a:pt x="1854200" y="1070732"/>
                </a:lnTo>
                <a:lnTo>
                  <a:pt x="1905000" y="1062818"/>
                </a:lnTo>
                <a:lnTo>
                  <a:pt x="1955800" y="1053838"/>
                </a:lnTo>
                <a:lnTo>
                  <a:pt x="2006600" y="1043765"/>
                </a:lnTo>
                <a:lnTo>
                  <a:pt x="2057400" y="1032567"/>
                </a:lnTo>
                <a:lnTo>
                  <a:pt x="2108200" y="1020216"/>
                </a:lnTo>
                <a:lnTo>
                  <a:pt x="2159000" y="1006681"/>
                </a:lnTo>
                <a:lnTo>
                  <a:pt x="2209800" y="991934"/>
                </a:lnTo>
                <a:lnTo>
                  <a:pt x="2260600" y="975945"/>
                </a:lnTo>
                <a:lnTo>
                  <a:pt x="2298700" y="958684"/>
                </a:lnTo>
                <a:lnTo>
                  <a:pt x="2349500" y="940122"/>
                </a:lnTo>
                <a:lnTo>
                  <a:pt x="2400300" y="920228"/>
                </a:lnTo>
                <a:lnTo>
                  <a:pt x="2451100" y="898975"/>
                </a:lnTo>
                <a:lnTo>
                  <a:pt x="2489200" y="876331"/>
                </a:lnTo>
                <a:lnTo>
                  <a:pt x="2527300" y="852267"/>
                </a:lnTo>
                <a:lnTo>
                  <a:pt x="2565400" y="826754"/>
                </a:lnTo>
                <a:lnTo>
                  <a:pt x="2603500" y="799762"/>
                </a:lnTo>
                <a:lnTo>
                  <a:pt x="2641600" y="771262"/>
                </a:lnTo>
                <a:lnTo>
                  <a:pt x="2667000" y="741224"/>
                </a:lnTo>
                <a:lnTo>
                  <a:pt x="2692400" y="709618"/>
                </a:lnTo>
                <a:lnTo>
                  <a:pt x="2705100" y="6764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587995" y="3371850"/>
            <a:ext cx="1923414" cy="1144270"/>
          </a:xfrm>
          <a:custGeom>
            <a:avLst/>
            <a:gdLst/>
            <a:ahLst/>
            <a:cxnLst/>
            <a:rect l="l" t="t" r="r" b="b"/>
            <a:pathLst>
              <a:path w="1923415" h="1144270">
                <a:moveTo>
                  <a:pt x="1923288" y="570738"/>
                </a:moveTo>
                <a:lnTo>
                  <a:pt x="1917954" y="511302"/>
                </a:lnTo>
                <a:lnTo>
                  <a:pt x="1896379" y="439152"/>
                </a:lnTo>
                <a:lnTo>
                  <a:pt x="1877428" y="398218"/>
                </a:lnTo>
                <a:lnTo>
                  <a:pt x="1854530" y="359511"/>
                </a:lnTo>
                <a:lnTo>
                  <a:pt x="1827973" y="322996"/>
                </a:lnTo>
                <a:lnTo>
                  <a:pt x="1798044" y="288640"/>
                </a:lnTo>
                <a:lnTo>
                  <a:pt x="1765030" y="256409"/>
                </a:lnTo>
                <a:lnTo>
                  <a:pt x="1729219" y="226269"/>
                </a:lnTo>
                <a:lnTo>
                  <a:pt x="1690898" y="198185"/>
                </a:lnTo>
                <a:lnTo>
                  <a:pt x="1650356" y="172125"/>
                </a:lnTo>
                <a:lnTo>
                  <a:pt x="1607878" y="148055"/>
                </a:lnTo>
                <a:lnTo>
                  <a:pt x="1563754" y="125939"/>
                </a:lnTo>
                <a:lnTo>
                  <a:pt x="1518269" y="105746"/>
                </a:lnTo>
                <a:lnTo>
                  <a:pt x="1471713" y="87440"/>
                </a:lnTo>
                <a:lnTo>
                  <a:pt x="1424371" y="70988"/>
                </a:lnTo>
                <a:lnTo>
                  <a:pt x="1376532" y="56356"/>
                </a:lnTo>
                <a:lnTo>
                  <a:pt x="1328483" y="43511"/>
                </a:lnTo>
                <a:lnTo>
                  <a:pt x="1280512" y="32417"/>
                </a:lnTo>
                <a:lnTo>
                  <a:pt x="1232906" y="23043"/>
                </a:lnTo>
                <a:lnTo>
                  <a:pt x="1185952" y="15353"/>
                </a:lnTo>
                <a:lnTo>
                  <a:pt x="1139938" y="9313"/>
                </a:lnTo>
                <a:lnTo>
                  <a:pt x="1095152" y="4891"/>
                </a:lnTo>
                <a:lnTo>
                  <a:pt x="1051881" y="2052"/>
                </a:lnTo>
                <a:lnTo>
                  <a:pt x="1011174" y="785"/>
                </a:lnTo>
                <a:lnTo>
                  <a:pt x="961644" y="0"/>
                </a:lnTo>
                <a:lnTo>
                  <a:pt x="912113" y="761"/>
                </a:lnTo>
                <a:lnTo>
                  <a:pt x="870523" y="2144"/>
                </a:lnTo>
                <a:lnTo>
                  <a:pt x="827154" y="5055"/>
                </a:lnTo>
                <a:lnTo>
                  <a:pt x="782293" y="9530"/>
                </a:lnTo>
                <a:lnTo>
                  <a:pt x="736226" y="15606"/>
                </a:lnTo>
                <a:lnTo>
                  <a:pt x="689236" y="23319"/>
                </a:lnTo>
                <a:lnTo>
                  <a:pt x="641611" y="32706"/>
                </a:lnTo>
                <a:lnTo>
                  <a:pt x="593636" y="43804"/>
                </a:lnTo>
                <a:lnTo>
                  <a:pt x="545596" y="56649"/>
                </a:lnTo>
                <a:lnTo>
                  <a:pt x="497777" y="71278"/>
                </a:lnTo>
                <a:lnTo>
                  <a:pt x="450465" y="87728"/>
                </a:lnTo>
                <a:lnTo>
                  <a:pt x="403945" y="106034"/>
                </a:lnTo>
                <a:lnTo>
                  <a:pt x="358502" y="126234"/>
                </a:lnTo>
                <a:lnTo>
                  <a:pt x="314423" y="148364"/>
                </a:lnTo>
                <a:lnTo>
                  <a:pt x="271992" y="172461"/>
                </a:lnTo>
                <a:lnTo>
                  <a:pt x="231496" y="198561"/>
                </a:lnTo>
                <a:lnTo>
                  <a:pt x="193219" y="226701"/>
                </a:lnTo>
                <a:lnTo>
                  <a:pt x="157448" y="256917"/>
                </a:lnTo>
                <a:lnTo>
                  <a:pt x="124469" y="289246"/>
                </a:lnTo>
                <a:lnTo>
                  <a:pt x="94565" y="323725"/>
                </a:lnTo>
                <a:lnTo>
                  <a:pt x="68024" y="360391"/>
                </a:lnTo>
                <a:lnTo>
                  <a:pt x="45131" y="399279"/>
                </a:lnTo>
                <a:lnTo>
                  <a:pt x="26171" y="440426"/>
                </a:lnTo>
                <a:lnTo>
                  <a:pt x="11429" y="483870"/>
                </a:lnTo>
                <a:lnTo>
                  <a:pt x="1523" y="542544"/>
                </a:lnTo>
                <a:lnTo>
                  <a:pt x="0" y="573024"/>
                </a:lnTo>
                <a:lnTo>
                  <a:pt x="1524" y="602742"/>
                </a:lnTo>
                <a:lnTo>
                  <a:pt x="5334" y="632460"/>
                </a:lnTo>
                <a:lnTo>
                  <a:pt x="11430" y="661416"/>
                </a:lnTo>
                <a:lnTo>
                  <a:pt x="20574" y="690372"/>
                </a:lnTo>
                <a:lnTo>
                  <a:pt x="38100" y="730291"/>
                </a:lnTo>
                <a:lnTo>
                  <a:pt x="38100" y="570738"/>
                </a:lnTo>
                <a:lnTo>
                  <a:pt x="39624" y="544068"/>
                </a:lnTo>
                <a:lnTo>
                  <a:pt x="48767" y="491490"/>
                </a:lnTo>
                <a:lnTo>
                  <a:pt x="64084" y="448856"/>
                </a:lnTo>
                <a:lnTo>
                  <a:pt x="83726" y="408609"/>
                </a:lnTo>
                <a:lnTo>
                  <a:pt x="107391" y="370705"/>
                </a:lnTo>
                <a:lnTo>
                  <a:pt x="134779" y="335101"/>
                </a:lnTo>
                <a:lnTo>
                  <a:pt x="165589" y="301754"/>
                </a:lnTo>
                <a:lnTo>
                  <a:pt x="199518" y="270621"/>
                </a:lnTo>
                <a:lnTo>
                  <a:pt x="236266" y="241658"/>
                </a:lnTo>
                <a:lnTo>
                  <a:pt x="275530" y="214822"/>
                </a:lnTo>
                <a:lnTo>
                  <a:pt x="317011" y="190070"/>
                </a:lnTo>
                <a:lnTo>
                  <a:pt x="360406" y="167358"/>
                </a:lnTo>
                <a:lnTo>
                  <a:pt x="405414" y="146643"/>
                </a:lnTo>
                <a:lnTo>
                  <a:pt x="451734" y="127883"/>
                </a:lnTo>
                <a:lnTo>
                  <a:pt x="499065" y="111033"/>
                </a:lnTo>
                <a:lnTo>
                  <a:pt x="547104" y="96050"/>
                </a:lnTo>
                <a:lnTo>
                  <a:pt x="595551" y="82891"/>
                </a:lnTo>
                <a:lnTo>
                  <a:pt x="644105" y="71514"/>
                </a:lnTo>
                <a:lnTo>
                  <a:pt x="692463" y="61874"/>
                </a:lnTo>
                <a:lnTo>
                  <a:pt x="740325" y="53928"/>
                </a:lnTo>
                <a:lnTo>
                  <a:pt x="787390" y="47633"/>
                </a:lnTo>
                <a:lnTo>
                  <a:pt x="833355" y="42946"/>
                </a:lnTo>
                <a:lnTo>
                  <a:pt x="877920" y="39824"/>
                </a:lnTo>
                <a:lnTo>
                  <a:pt x="919710" y="38263"/>
                </a:lnTo>
                <a:lnTo>
                  <a:pt x="924746" y="38211"/>
                </a:lnTo>
                <a:lnTo>
                  <a:pt x="968855" y="38214"/>
                </a:lnTo>
                <a:lnTo>
                  <a:pt x="1008888" y="38849"/>
                </a:lnTo>
                <a:lnTo>
                  <a:pt x="1056894" y="41147"/>
                </a:lnTo>
                <a:lnTo>
                  <a:pt x="1096946" y="43545"/>
                </a:lnTo>
                <a:lnTo>
                  <a:pt x="1138965" y="47577"/>
                </a:lnTo>
                <a:lnTo>
                  <a:pt x="1182618" y="53269"/>
                </a:lnTo>
                <a:lnTo>
                  <a:pt x="1227572" y="60651"/>
                </a:lnTo>
                <a:lnTo>
                  <a:pt x="1273496" y="69750"/>
                </a:lnTo>
                <a:lnTo>
                  <a:pt x="1320100" y="80609"/>
                </a:lnTo>
                <a:lnTo>
                  <a:pt x="1367086" y="93272"/>
                </a:lnTo>
                <a:lnTo>
                  <a:pt x="1414058" y="107758"/>
                </a:lnTo>
                <a:lnTo>
                  <a:pt x="1460680" y="124100"/>
                </a:lnTo>
                <a:lnTo>
                  <a:pt x="1506611" y="142327"/>
                </a:lnTo>
                <a:lnTo>
                  <a:pt x="1551512" y="162472"/>
                </a:lnTo>
                <a:lnTo>
                  <a:pt x="1595046" y="184567"/>
                </a:lnTo>
                <a:lnTo>
                  <a:pt x="1636874" y="208643"/>
                </a:lnTo>
                <a:lnTo>
                  <a:pt x="1676655" y="234731"/>
                </a:lnTo>
                <a:lnTo>
                  <a:pt x="1714053" y="262864"/>
                </a:lnTo>
                <a:lnTo>
                  <a:pt x="1748727" y="293072"/>
                </a:lnTo>
                <a:lnTo>
                  <a:pt x="1780340" y="325388"/>
                </a:lnTo>
                <a:lnTo>
                  <a:pt x="1808551" y="359843"/>
                </a:lnTo>
                <a:lnTo>
                  <a:pt x="1833024" y="396468"/>
                </a:lnTo>
                <a:lnTo>
                  <a:pt x="1853418" y="435296"/>
                </a:lnTo>
                <a:lnTo>
                  <a:pt x="1869395" y="476357"/>
                </a:lnTo>
                <a:lnTo>
                  <a:pt x="1880616" y="519683"/>
                </a:lnTo>
                <a:lnTo>
                  <a:pt x="1885188" y="573024"/>
                </a:lnTo>
                <a:lnTo>
                  <a:pt x="1885188" y="730814"/>
                </a:lnTo>
                <a:lnTo>
                  <a:pt x="1886105" y="729090"/>
                </a:lnTo>
                <a:lnTo>
                  <a:pt x="1902492" y="688551"/>
                </a:lnTo>
                <a:lnTo>
                  <a:pt x="1914480" y="645935"/>
                </a:lnTo>
                <a:lnTo>
                  <a:pt x="1921764" y="601218"/>
                </a:lnTo>
                <a:lnTo>
                  <a:pt x="1923288" y="570738"/>
                </a:lnTo>
                <a:close/>
              </a:path>
              <a:path w="1923415" h="1144270">
                <a:moveTo>
                  <a:pt x="1885188" y="730814"/>
                </a:moveTo>
                <a:lnTo>
                  <a:pt x="1885188" y="573024"/>
                </a:lnTo>
                <a:lnTo>
                  <a:pt x="1883664" y="599694"/>
                </a:lnTo>
                <a:lnTo>
                  <a:pt x="1880616" y="625602"/>
                </a:lnTo>
                <a:lnTo>
                  <a:pt x="1869039" y="668908"/>
                </a:lnTo>
                <a:lnTo>
                  <a:pt x="1852784" y="709924"/>
                </a:lnTo>
                <a:lnTo>
                  <a:pt x="1832184" y="748685"/>
                </a:lnTo>
                <a:lnTo>
                  <a:pt x="1807570" y="785225"/>
                </a:lnTo>
                <a:lnTo>
                  <a:pt x="1779274" y="819578"/>
                </a:lnTo>
                <a:lnTo>
                  <a:pt x="1747629" y="851781"/>
                </a:lnTo>
                <a:lnTo>
                  <a:pt x="1712967" y="881866"/>
                </a:lnTo>
                <a:lnTo>
                  <a:pt x="1675621" y="909868"/>
                </a:lnTo>
                <a:lnTo>
                  <a:pt x="1635921" y="935823"/>
                </a:lnTo>
                <a:lnTo>
                  <a:pt x="1594201" y="959764"/>
                </a:lnTo>
                <a:lnTo>
                  <a:pt x="1550793" y="981727"/>
                </a:lnTo>
                <a:lnTo>
                  <a:pt x="1506029" y="1001746"/>
                </a:lnTo>
                <a:lnTo>
                  <a:pt x="1460241" y="1019855"/>
                </a:lnTo>
                <a:lnTo>
                  <a:pt x="1413762" y="1036089"/>
                </a:lnTo>
                <a:lnTo>
                  <a:pt x="1366680" y="1050548"/>
                </a:lnTo>
                <a:lnTo>
                  <a:pt x="1320057" y="1063070"/>
                </a:lnTo>
                <a:lnTo>
                  <a:pt x="1273441" y="1073898"/>
                </a:lnTo>
                <a:lnTo>
                  <a:pt x="1227446" y="1082988"/>
                </a:lnTo>
                <a:lnTo>
                  <a:pt x="1182456" y="1090367"/>
                </a:lnTo>
                <a:lnTo>
                  <a:pt x="1138807" y="1096071"/>
                </a:lnTo>
                <a:lnTo>
                  <a:pt x="1096946" y="1100134"/>
                </a:lnTo>
                <a:lnTo>
                  <a:pt x="1056894" y="1102614"/>
                </a:lnTo>
                <a:lnTo>
                  <a:pt x="1011174" y="1104791"/>
                </a:lnTo>
                <a:lnTo>
                  <a:pt x="961644" y="1104900"/>
                </a:lnTo>
                <a:lnTo>
                  <a:pt x="919710" y="1105076"/>
                </a:lnTo>
                <a:lnTo>
                  <a:pt x="875737" y="1103631"/>
                </a:lnTo>
                <a:lnTo>
                  <a:pt x="830042" y="1100526"/>
                </a:lnTo>
                <a:lnTo>
                  <a:pt x="782940" y="1095723"/>
                </a:lnTo>
                <a:lnTo>
                  <a:pt x="734750" y="1089185"/>
                </a:lnTo>
                <a:lnTo>
                  <a:pt x="685786" y="1080874"/>
                </a:lnTo>
                <a:lnTo>
                  <a:pt x="636367" y="1070752"/>
                </a:lnTo>
                <a:lnTo>
                  <a:pt x="586808" y="1058781"/>
                </a:lnTo>
                <a:lnTo>
                  <a:pt x="537426" y="1044923"/>
                </a:lnTo>
                <a:lnTo>
                  <a:pt x="488537" y="1029141"/>
                </a:lnTo>
                <a:lnTo>
                  <a:pt x="440459" y="1011397"/>
                </a:lnTo>
                <a:lnTo>
                  <a:pt x="393508" y="991653"/>
                </a:lnTo>
                <a:lnTo>
                  <a:pt x="348000" y="969871"/>
                </a:lnTo>
                <a:lnTo>
                  <a:pt x="304253" y="946014"/>
                </a:lnTo>
                <a:lnTo>
                  <a:pt x="262582" y="920043"/>
                </a:lnTo>
                <a:lnTo>
                  <a:pt x="223304" y="891920"/>
                </a:lnTo>
                <a:lnTo>
                  <a:pt x="186736" y="861609"/>
                </a:lnTo>
                <a:lnTo>
                  <a:pt x="153195" y="829071"/>
                </a:lnTo>
                <a:lnTo>
                  <a:pt x="122996" y="794268"/>
                </a:lnTo>
                <a:lnTo>
                  <a:pt x="96457" y="757163"/>
                </a:lnTo>
                <a:lnTo>
                  <a:pt x="73895" y="717717"/>
                </a:lnTo>
                <a:lnTo>
                  <a:pt x="55626" y="675894"/>
                </a:lnTo>
                <a:lnTo>
                  <a:pt x="42672" y="624078"/>
                </a:lnTo>
                <a:lnTo>
                  <a:pt x="38100" y="570738"/>
                </a:lnTo>
                <a:lnTo>
                  <a:pt x="38100" y="730291"/>
                </a:lnTo>
                <a:lnTo>
                  <a:pt x="61636" y="772777"/>
                </a:lnTo>
                <a:lnTo>
                  <a:pt x="87689" y="810496"/>
                </a:lnTo>
                <a:lnTo>
                  <a:pt x="117080" y="845947"/>
                </a:lnTo>
                <a:lnTo>
                  <a:pt x="149554" y="879173"/>
                </a:lnTo>
                <a:lnTo>
                  <a:pt x="184854" y="910215"/>
                </a:lnTo>
                <a:lnTo>
                  <a:pt x="222724" y="939115"/>
                </a:lnTo>
                <a:lnTo>
                  <a:pt x="262906" y="965914"/>
                </a:lnTo>
                <a:lnTo>
                  <a:pt x="305146" y="990653"/>
                </a:lnTo>
                <a:lnTo>
                  <a:pt x="349186" y="1013376"/>
                </a:lnTo>
                <a:lnTo>
                  <a:pt x="394769" y="1034123"/>
                </a:lnTo>
                <a:lnTo>
                  <a:pt x="441640" y="1052936"/>
                </a:lnTo>
                <a:lnTo>
                  <a:pt x="489543" y="1069856"/>
                </a:lnTo>
                <a:lnTo>
                  <a:pt x="538219" y="1084926"/>
                </a:lnTo>
                <a:lnTo>
                  <a:pt x="587414" y="1098187"/>
                </a:lnTo>
                <a:lnTo>
                  <a:pt x="636871" y="1109680"/>
                </a:lnTo>
                <a:lnTo>
                  <a:pt x="686332" y="1119448"/>
                </a:lnTo>
                <a:lnTo>
                  <a:pt x="735543" y="1127531"/>
                </a:lnTo>
                <a:lnTo>
                  <a:pt x="784246" y="1133973"/>
                </a:lnTo>
                <a:lnTo>
                  <a:pt x="832186" y="1138813"/>
                </a:lnTo>
                <a:lnTo>
                  <a:pt x="879104" y="1142094"/>
                </a:lnTo>
                <a:lnTo>
                  <a:pt x="924746" y="1143858"/>
                </a:lnTo>
                <a:lnTo>
                  <a:pt x="968855" y="1144146"/>
                </a:lnTo>
                <a:lnTo>
                  <a:pt x="1011174" y="1143000"/>
                </a:lnTo>
                <a:lnTo>
                  <a:pt x="1059180" y="1140714"/>
                </a:lnTo>
                <a:lnTo>
                  <a:pt x="1107186" y="1136904"/>
                </a:lnTo>
                <a:lnTo>
                  <a:pt x="1147114" y="1133361"/>
                </a:lnTo>
                <a:lnTo>
                  <a:pt x="1188780" y="1128176"/>
                </a:lnTo>
                <a:lnTo>
                  <a:pt x="1231877" y="1121326"/>
                </a:lnTo>
                <a:lnTo>
                  <a:pt x="1276097" y="1112790"/>
                </a:lnTo>
                <a:lnTo>
                  <a:pt x="1321133" y="1102546"/>
                </a:lnTo>
                <a:lnTo>
                  <a:pt x="1366680" y="1090572"/>
                </a:lnTo>
                <a:lnTo>
                  <a:pt x="1412430" y="1076846"/>
                </a:lnTo>
                <a:lnTo>
                  <a:pt x="1458077" y="1061347"/>
                </a:lnTo>
                <a:lnTo>
                  <a:pt x="1503313" y="1044053"/>
                </a:lnTo>
                <a:lnTo>
                  <a:pt x="1547833" y="1024941"/>
                </a:lnTo>
                <a:lnTo>
                  <a:pt x="1591328" y="1003990"/>
                </a:lnTo>
                <a:lnTo>
                  <a:pt x="1633493" y="981179"/>
                </a:lnTo>
                <a:lnTo>
                  <a:pt x="1674021" y="956486"/>
                </a:lnTo>
                <a:lnTo>
                  <a:pt x="1712605" y="929888"/>
                </a:lnTo>
                <a:lnTo>
                  <a:pt x="1748938" y="901364"/>
                </a:lnTo>
                <a:lnTo>
                  <a:pt x="1782714" y="870892"/>
                </a:lnTo>
                <a:lnTo>
                  <a:pt x="1813625" y="838450"/>
                </a:lnTo>
                <a:lnTo>
                  <a:pt x="1841365" y="804017"/>
                </a:lnTo>
                <a:lnTo>
                  <a:pt x="1865628" y="767571"/>
                </a:lnTo>
                <a:lnTo>
                  <a:pt x="1885188" y="73081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663433" y="5807964"/>
            <a:ext cx="838200" cy="152400"/>
          </a:xfrm>
          <a:custGeom>
            <a:avLst/>
            <a:gdLst/>
            <a:ahLst/>
            <a:cxnLst/>
            <a:rect l="l" t="t" r="r" b="b"/>
            <a:pathLst>
              <a:path w="838200" h="152400">
                <a:moveTo>
                  <a:pt x="0" y="0"/>
                </a:moveTo>
                <a:lnTo>
                  <a:pt x="0" y="152400"/>
                </a:lnTo>
                <a:lnTo>
                  <a:pt x="838200" y="152400"/>
                </a:lnTo>
                <a:lnTo>
                  <a:pt x="838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658861" y="5803391"/>
            <a:ext cx="847725" cy="162560"/>
          </a:xfrm>
          <a:custGeom>
            <a:avLst/>
            <a:gdLst/>
            <a:ahLst/>
            <a:cxnLst/>
            <a:rect l="l" t="t" r="r" b="b"/>
            <a:pathLst>
              <a:path w="847725" h="162560">
                <a:moveTo>
                  <a:pt x="847344" y="160020"/>
                </a:moveTo>
                <a:lnTo>
                  <a:pt x="847344" y="2286"/>
                </a:lnTo>
                <a:lnTo>
                  <a:pt x="845058" y="0"/>
                </a:lnTo>
                <a:lnTo>
                  <a:pt x="1523" y="0"/>
                </a:lnTo>
                <a:lnTo>
                  <a:pt x="0" y="2286"/>
                </a:lnTo>
                <a:lnTo>
                  <a:pt x="0" y="160020"/>
                </a:lnTo>
                <a:lnTo>
                  <a:pt x="1524" y="162306"/>
                </a:lnTo>
                <a:lnTo>
                  <a:pt x="4572" y="162306"/>
                </a:lnTo>
                <a:lnTo>
                  <a:pt x="4572" y="9906"/>
                </a:lnTo>
                <a:lnTo>
                  <a:pt x="9144" y="4572"/>
                </a:lnTo>
                <a:lnTo>
                  <a:pt x="9143" y="9906"/>
                </a:lnTo>
                <a:lnTo>
                  <a:pt x="838200" y="9906"/>
                </a:lnTo>
                <a:lnTo>
                  <a:pt x="838200" y="4572"/>
                </a:lnTo>
                <a:lnTo>
                  <a:pt x="842772" y="9906"/>
                </a:lnTo>
                <a:lnTo>
                  <a:pt x="842772" y="162306"/>
                </a:lnTo>
                <a:lnTo>
                  <a:pt x="845058" y="162306"/>
                </a:lnTo>
                <a:lnTo>
                  <a:pt x="847344" y="160020"/>
                </a:lnTo>
                <a:close/>
              </a:path>
              <a:path w="847725" h="162560">
                <a:moveTo>
                  <a:pt x="9143" y="9906"/>
                </a:moveTo>
                <a:lnTo>
                  <a:pt x="9144" y="4572"/>
                </a:lnTo>
                <a:lnTo>
                  <a:pt x="4572" y="9906"/>
                </a:lnTo>
                <a:lnTo>
                  <a:pt x="9143" y="9906"/>
                </a:lnTo>
                <a:close/>
              </a:path>
              <a:path w="847725" h="162560">
                <a:moveTo>
                  <a:pt x="9143" y="152400"/>
                </a:moveTo>
                <a:lnTo>
                  <a:pt x="9143" y="9906"/>
                </a:lnTo>
                <a:lnTo>
                  <a:pt x="4572" y="9906"/>
                </a:lnTo>
                <a:lnTo>
                  <a:pt x="4572" y="152400"/>
                </a:lnTo>
                <a:lnTo>
                  <a:pt x="9143" y="152400"/>
                </a:lnTo>
                <a:close/>
              </a:path>
              <a:path w="847725" h="162560">
                <a:moveTo>
                  <a:pt x="842772" y="152400"/>
                </a:moveTo>
                <a:lnTo>
                  <a:pt x="4572" y="152400"/>
                </a:lnTo>
                <a:lnTo>
                  <a:pt x="9144" y="156972"/>
                </a:lnTo>
                <a:lnTo>
                  <a:pt x="9143" y="162306"/>
                </a:lnTo>
                <a:lnTo>
                  <a:pt x="838200" y="162306"/>
                </a:lnTo>
                <a:lnTo>
                  <a:pt x="838200" y="156972"/>
                </a:lnTo>
                <a:lnTo>
                  <a:pt x="842772" y="152400"/>
                </a:lnTo>
                <a:close/>
              </a:path>
              <a:path w="847725" h="162560">
                <a:moveTo>
                  <a:pt x="9143" y="162306"/>
                </a:moveTo>
                <a:lnTo>
                  <a:pt x="9144" y="156972"/>
                </a:lnTo>
                <a:lnTo>
                  <a:pt x="4572" y="152400"/>
                </a:lnTo>
                <a:lnTo>
                  <a:pt x="4572" y="162306"/>
                </a:lnTo>
                <a:lnTo>
                  <a:pt x="9143" y="162306"/>
                </a:lnTo>
                <a:close/>
              </a:path>
              <a:path w="847725" h="162560">
                <a:moveTo>
                  <a:pt x="842772" y="9906"/>
                </a:moveTo>
                <a:lnTo>
                  <a:pt x="838200" y="4572"/>
                </a:lnTo>
                <a:lnTo>
                  <a:pt x="838200" y="9906"/>
                </a:lnTo>
                <a:lnTo>
                  <a:pt x="842772" y="9906"/>
                </a:lnTo>
                <a:close/>
              </a:path>
              <a:path w="847725" h="162560">
                <a:moveTo>
                  <a:pt x="842772" y="152400"/>
                </a:moveTo>
                <a:lnTo>
                  <a:pt x="842772" y="9906"/>
                </a:lnTo>
                <a:lnTo>
                  <a:pt x="838200" y="9906"/>
                </a:lnTo>
                <a:lnTo>
                  <a:pt x="838200" y="152400"/>
                </a:lnTo>
                <a:lnTo>
                  <a:pt x="842772" y="152400"/>
                </a:lnTo>
                <a:close/>
              </a:path>
              <a:path w="847725" h="162560">
                <a:moveTo>
                  <a:pt x="842772" y="162306"/>
                </a:moveTo>
                <a:lnTo>
                  <a:pt x="842772" y="152400"/>
                </a:lnTo>
                <a:lnTo>
                  <a:pt x="838200" y="156972"/>
                </a:lnTo>
                <a:lnTo>
                  <a:pt x="838200" y="162306"/>
                </a:lnTo>
                <a:lnTo>
                  <a:pt x="842772" y="1623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64513" y="4511802"/>
            <a:ext cx="1062227" cy="1271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7304" y="1670304"/>
            <a:ext cx="8849868" cy="5462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54190" y="2354579"/>
            <a:ext cx="744220" cy="920115"/>
          </a:xfrm>
          <a:custGeom>
            <a:avLst/>
            <a:gdLst/>
            <a:ahLst/>
            <a:cxnLst/>
            <a:rect l="l" t="t" r="r" b="b"/>
            <a:pathLst>
              <a:path w="744220" h="920114">
                <a:moveTo>
                  <a:pt x="743711" y="16002"/>
                </a:moveTo>
                <a:lnTo>
                  <a:pt x="723899" y="0"/>
                </a:lnTo>
                <a:lnTo>
                  <a:pt x="0" y="903732"/>
                </a:lnTo>
                <a:lnTo>
                  <a:pt x="19811" y="919734"/>
                </a:lnTo>
                <a:lnTo>
                  <a:pt x="743711" y="16002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854190" y="2354579"/>
            <a:ext cx="744220" cy="920115"/>
          </a:xfrm>
          <a:custGeom>
            <a:avLst/>
            <a:gdLst/>
            <a:ahLst/>
            <a:cxnLst/>
            <a:rect l="l" t="t" r="r" b="b"/>
            <a:pathLst>
              <a:path w="744220" h="920114">
                <a:moveTo>
                  <a:pt x="743711" y="16002"/>
                </a:moveTo>
                <a:lnTo>
                  <a:pt x="723899" y="0"/>
                </a:lnTo>
                <a:lnTo>
                  <a:pt x="0" y="903732"/>
                </a:lnTo>
                <a:lnTo>
                  <a:pt x="19811" y="919734"/>
                </a:lnTo>
                <a:lnTo>
                  <a:pt x="743711" y="16002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793992" y="6096380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 h="0">
                <a:moveTo>
                  <a:pt x="0" y="0"/>
                </a:moveTo>
                <a:lnTo>
                  <a:pt x="746759" y="0"/>
                </a:lnTo>
              </a:path>
            </a:pathLst>
          </a:custGeom>
          <a:ln w="25146">
            <a:solidFill>
              <a:srgbClr val="BBE0E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078218" y="5398008"/>
            <a:ext cx="925194" cy="177800"/>
          </a:xfrm>
          <a:custGeom>
            <a:avLst/>
            <a:gdLst/>
            <a:ahLst/>
            <a:cxnLst/>
            <a:rect l="l" t="t" r="r" b="b"/>
            <a:pathLst>
              <a:path w="925195" h="177800">
                <a:moveTo>
                  <a:pt x="925067" y="152399"/>
                </a:moveTo>
                <a:lnTo>
                  <a:pt x="3809" y="0"/>
                </a:lnTo>
                <a:lnTo>
                  <a:pt x="0" y="25146"/>
                </a:lnTo>
                <a:lnTo>
                  <a:pt x="921257" y="177545"/>
                </a:lnTo>
                <a:lnTo>
                  <a:pt x="925067" y="152399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78218" y="5398008"/>
            <a:ext cx="925194" cy="177800"/>
          </a:xfrm>
          <a:custGeom>
            <a:avLst/>
            <a:gdLst/>
            <a:ahLst/>
            <a:cxnLst/>
            <a:rect l="l" t="t" r="r" b="b"/>
            <a:pathLst>
              <a:path w="925195" h="177800">
                <a:moveTo>
                  <a:pt x="925067" y="152399"/>
                </a:moveTo>
                <a:lnTo>
                  <a:pt x="3809" y="0"/>
                </a:lnTo>
                <a:lnTo>
                  <a:pt x="0" y="25146"/>
                </a:lnTo>
                <a:lnTo>
                  <a:pt x="921257" y="177545"/>
                </a:lnTo>
                <a:lnTo>
                  <a:pt x="925067" y="152399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666735" y="2250947"/>
            <a:ext cx="151257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Inguinal </a:t>
            </a:r>
            <a:r>
              <a:rPr dirty="0" sz="1200" spc="-5" b="1">
                <a:solidFill>
                  <a:srgbClr val="FFFF00"/>
                </a:solidFill>
                <a:latin typeface="Arial"/>
                <a:cs typeface="Arial"/>
              </a:rPr>
              <a:t>lymph</a:t>
            </a:r>
            <a:r>
              <a:rPr dirty="0" sz="1200" spc="-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node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99176" y="3131820"/>
            <a:ext cx="1577340" cy="1569720"/>
          </a:xfrm>
          <a:custGeom>
            <a:avLst/>
            <a:gdLst/>
            <a:ahLst/>
            <a:cxnLst/>
            <a:rect l="l" t="t" r="r" b="b"/>
            <a:pathLst>
              <a:path w="1577340" h="1569720">
                <a:moveTo>
                  <a:pt x="1577339" y="1551431"/>
                </a:moveTo>
                <a:lnTo>
                  <a:pt x="18287" y="0"/>
                </a:lnTo>
                <a:lnTo>
                  <a:pt x="0" y="18287"/>
                </a:lnTo>
                <a:lnTo>
                  <a:pt x="1559052" y="1569719"/>
                </a:lnTo>
                <a:lnTo>
                  <a:pt x="1577339" y="1551431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99176" y="3131820"/>
            <a:ext cx="1577340" cy="1569720"/>
          </a:xfrm>
          <a:custGeom>
            <a:avLst/>
            <a:gdLst/>
            <a:ahLst/>
            <a:cxnLst/>
            <a:rect l="l" t="t" r="r" b="b"/>
            <a:pathLst>
              <a:path w="1577340" h="1569720">
                <a:moveTo>
                  <a:pt x="1577339" y="1551431"/>
                </a:moveTo>
                <a:lnTo>
                  <a:pt x="18287" y="0"/>
                </a:lnTo>
                <a:lnTo>
                  <a:pt x="0" y="18287"/>
                </a:lnTo>
                <a:lnTo>
                  <a:pt x="1559052" y="1569719"/>
                </a:lnTo>
                <a:lnTo>
                  <a:pt x="1577339" y="1551431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00600" y="4572380"/>
            <a:ext cx="876300" cy="0"/>
          </a:xfrm>
          <a:custGeom>
            <a:avLst/>
            <a:gdLst/>
            <a:ahLst/>
            <a:cxnLst/>
            <a:rect l="l" t="t" r="r" b="b"/>
            <a:pathLst>
              <a:path w="876300" h="0">
                <a:moveTo>
                  <a:pt x="0" y="0"/>
                </a:moveTo>
                <a:lnTo>
                  <a:pt x="876300" y="0"/>
                </a:lnTo>
              </a:path>
            </a:pathLst>
          </a:custGeom>
          <a:ln w="25146">
            <a:solidFill>
              <a:srgbClr val="BBE0E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346702" y="4456176"/>
            <a:ext cx="37909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5" b="1">
                <a:solidFill>
                  <a:srgbClr val="8AC6CD"/>
                </a:solidFill>
                <a:latin typeface="Arial"/>
                <a:cs typeface="Arial"/>
              </a:rPr>
              <a:t>T</a:t>
            </a:r>
            <a:r>
              <a:rPr dirty="0" sz="1200" b="1">
                <a:solidFill>
                  <a:srgbClr val="8AC6CD"/>
                </a:solidFill>
                <a:latin typeface="Arial"/>
                <a:cs typeface="Arial"/>
              </a:rPr>
              <a:t>i</a:t>
            </a:r>
            <a:r>
              <a:rPr dirty="0" sz="1200" spc="-5" b="1">
                <a:solidFill>
                  <a:srgbClr val="8AC6CD"/>
                </a:solidFill>
                <a:latin typeface="Arial"/>
                <a:cs typeface="Arial"/>
              </a:rPr>
              <a:t>b</a:t>
            </a:r>
            <a:r>
              <a:rPr dirty="0" sz="1200" b="1">
                <a:solidFill>
                  <a:srgbClr val="8AC6CD"/>
                </a:solidFill>
                <a:latin typeface="Arial"/>
                <a:cs typeface="Arial"/>
              </a:rPr>
              <a:t>i</a:t>
            </a:r>
            <a:r>
              <a:rPr dirty="0" sz="1200" spc="-5" b="1">
                <a:solidFill>
                  <a:srgbClr val="8AC6CD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75195" y="5298947"/>
            <a:ext cx="2383790" cy="894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2540">
              <a:lnSpc>
                <a:spcPct val="100000"/>
              </a:lnSpc>
            </a:pPr>
            <a:r>
              <a:rPr dirty="0" sz="1200" spc="-5" b="1">
                <a:solidFill>
                  <a:srgbClr val="00FF00"/>
                </a:solidFill>
                <a:latin typeface="Arial"/>
                <a:cs typeface="Arial"/>
              </a:rPr>
              <a:t>Photoacoustic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225550" algn="l"/>
              </a:tabLst>
            </a:pPr>
            <a:r>
              <a:rPr dirty="0" sz="1200" b="1" u="heavy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1200" b="1" u="heavy">
                <a:solidFill>
                  <a:srgbClr val="00FF00"/>
                </a:solidFill>
                <a:latin typeface="Arial"/>
                <a:cs typeface="Arial"/>
              </a:rPr>
              <a:t>	</a:t>
            </a:r>
            <a:r>
              <a:rPr dirty="0" sz="1200" spc="35" b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FF00"/>
                </a:solidFill>
                <a:latin typeface="Arial"/>
                <a:cs typeface="Arial"/>
              </a:rPr>
              <a:t>Signal</a:t>
            </a:r>
            <a:r>
              <a:rPr dirty="0" sz="1200" spc="-85" b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FF00"/>
                </a:solidFill>
                <a:latin typeface="Arial"/>
                <a:cs typeface="Arial"/>
              </a:rPr>
              <a:t>from</a:t>
            </a:r>
            <a:endParaRPr sz="1200">
              <a:latin typeface="Arial"/>
              <a:cs typeface="Arial"/>
            </a:endParaRPr>
          </a:p>
          <a:p>
            <a:pPr marL="1272540">
              <a:lnSpc>
                <a:spcPct val="100000"/>
              </a:lnSpc>
            </a:pPr>
            <a:r>
              <a:rPr dirty="0" sz="1200" b="1">
                <a:solidFill>
                  <a:srgbClr val="00FF00"/>
                </a:solidFill>
                <a:latin typeface="Arial"/>
                <a:cs typeface="Arial"/>
              </a:rPr>
              <a:t>antibiotic-ICG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1000">
              <a:latin typeface="Times New Roman"/>
              <a:cs typeface="Times New Roman"/>
            </a:endParaRPr>
          </a:p>
          <a:p>
            <a:pPr marL="834390">
              <a:lnSpc>
                <a:spcPct val="100000"/>
              </a:lnSpc>
            </a:pP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Popliteal </a:t>
            </a:r>
            <a:r>
              <a:rPr dirty="0" sz="1200" spc="-5" b="1">
                <a:solidFill>
                  <a:srgbClr val="FFFF00"/>
                </a:solidFill>
                <a:latin typeface="Arial"/>
                <a:cs typeface="Arial"/>
              </a:rPr>
              <a:t>lymph</a:t>
            </a:r>
            <a:r>
              <a:rPr dirty="0" sz="1200" spc="-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node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324343" y="4332732"/>
            <a:ext cx="643255" cy="1084580"/>
          </a:xfrm>
          <a:custGeom>
            <a:avLst/>
            <a:gdLst/>
            <a:ahLst/>
            <a:cxnLst/>
            <a:rect l="l" t="t" r="r" b="b"/>
            <a:pathLst>
              <a:path w="643254" h="1084579">
                <a:moveTo>
                  <a:pt x="643128" y="1071372"/>
                </a:moveTo>
                <a:lnTo>
                  <a:pt x="22098" y="0"/>
                </a:lnTo>
                <a:lnTo>
                  <a:pt x="0" y="12954"/>
                </a:lnTo>
                <a:lnTo>
                  <a:pt x="621030" y="1084326"/>
                </a:lnTo>
                <a:lnTo>
                  <a:pt x="643128" y="1071372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324343" y="4332732"/>
            <a:ext cx="643255" cy="1084580"/>
          </a:xfrm>
          <a:custGeom>
            <a:avLst/>
            <a:gdLst/>
            <a:ahLst/>
            <a:cxnLst/>
            <a:rect l="l" t="t" r="r" b="b"/>
            <a:pathLst>
              <a:path w="643254" h="1084579">
                <a:moveTo>
                  <a:pt x="643128" y="1071372"/>
                </a:moveTo>
                <a:lnTo>
                  <a:pt x="22098" y="0"/>
                </a:lnTo>
                <a:lnTo>
                  <a:pt x="0" y="12954"/>
                </a:lnTo>
                <a:lnTo>
                  <a:pt x="621030" y="1084326"/>
                </a:lnTo>
                <a:lnTo>
                  <a:pt x="643128" y="1071372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16246" y="3723132"/>
            <a:ext cx="1327150" cy="668020"/>
          </a:xfrm>
          <a:custGeom>
            <a:avLst/>
            <a:gdLst/>
            <a:ahLst/>
            <a:cxnLst/>
            <a:rect l="l" t="t" r="r" b="b"/>
            <a:pathLst>
              <a:path w="1327150" h="668020">
                <a:moveTo>
                  <a:pt x="1326642" y="644652"/>
                </a:moveTo>
                <a:lnTo>
                  <a:pt x="10668" y="0"/>
                </a:lnTo>
                <a:lnTo>
                  <a:pt x="0" y="22098"/>
                </a:lnTo>
                <a:lnTo>
                  <a:pt x="1315212" y="667512"/>
                </a:lnTo>
                <a:lnTo>
                  <a:pt x="1326642" y="644652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16246" y="3723132"/>
            <a:ext cx="1327150" cy="668020"/>
          </a:xfrm>
          <a:custGeom>
            <a:avLst/>
            <a:gdLst/>
            <a:ahLst/>
            <a:cxnLst/>
            <a:rect l="l" t="t" r="r" b="b"/>
            <a:pathLst>
              <a:path w="1327150" h="668020">
                <a:moveTo>
                  <a:pt x="1326642" y="644652"/>
                </a:moveTo>
                <a:lnTo>
                  <a:pt x="10668" y="0"/>
                </a:lnTo>
                <a:lnTo>
                  <a:pt x="0" y="22098"/>
                </a:lnTo>
                <a:lnTo>
                  <a:pt x="1315212" y="667512"/>
                </a:lnTo>
                <a:lnTo>
                  <a:pt x="1326642" y="644652"/>
                </a:lnTo>
                <a:close/>
              </a:path>
            </a:pathLst>
          </a:custGeom>
          <a:solidFill>
            <a:srgbClr val="BB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813302" y="3043428"/>
            <a:ext cx="1628775" cy="967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49985">
              <a:lnSpc>
                <a:spcPct val="100000"/>
              </a:lnSpc>
            </a:pPr>
            <a:r>
              <a:rPr dirty="0" sz="1200" spc="-5" b="1">
                <a:solidFill>
                  <a:srgbClr val="FFFFFF"/>
                </a:solidFill>
                <a:latin typeface="Arial"/>
                <a:cs typeface="Arial"/>
              </a:rPr>
              <a:t>Femur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558165">
              <a:lnSpc>
                <a:spcPct val="100000"/>
              </a:lnSpc>
            </a:pP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Photoacoustic 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Signal from 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metal</a:t>
            </a:r>
            <a:r>
              <a:rPr dirty="0" sz="12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pin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5" rIns="0" bIns="0" rtlCol="0" vert="horz">
            <a:spAutoFit/>
          </a:bodyPr>
          <a:lstStyle/>
          <a:p>
            <a:pPr marL="579120">
              <a:lnSpc>
                <a:spcPct val="100000"/>
              </a:lnSpc>
            </a:pPr>
            <a:r>
              <a:rPr dirty="0" spc="-5"/>
              <a:t>Photoacoustic imaging of </a:t>
            </a:r>
            <a:r>
              <a:rPr dirty="0" spc="-5" i="1">
                <a:latin typeface="Arial"/>
                <a:cs typeface="Arial"/>
              </a:rPr>
              <a:t>S. aureus </a:t>
            </a:r>
            <a:r>
              <a:rPr dirty="0" spc="-5"/>
              <a:t>implant</a:t>
            </a:r>
            <a:r>
              <a:rPr dirty="0" spc="-80"/>
              <a:t> </a:t>
            </a:r>
            <a:r>
              <a:rPr dirty="0" spc="-5"/>
              <a:t>infection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33644" y="4825745"/>
            <a:ext cx="3915155" cy="2337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68696" y="4826508"/>
            <a:ext cx="3925823" cy="287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406388" y="4558029"/>
            <a:ext cx="258318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Antibiotic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1-ICG with pin day</a:t>
            </a:r>
            <a:r>
              <a:rPr dirty="0" sz="14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5796" y="1641094"/>
            <a:ext cx="258318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Antibiotic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2-ICG with pin day</a:t>
            </a:r>
            <a:r>
              <a:rPr dirty="0" sz="14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67811" y="2104644"/>
            <a:ext cx="3908297" cy="2314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67811" y="1879092"/>
            <a:ext cx="4026408" cy="3627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5161" y="4800600"/>
            <a:ext cx="3908297" cy="2389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3346" y="4826508"/>
            <a:ext cx="3960114" cy="2880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018792" y="4536694"/>
            <a:ext cx="156083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ICG with pin day</a:t>
            </a:r>
            <a:r>
              <a:rPr dirty="0" sz="1400" spc="-1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5" rIns="0" bIns="0" rtlCol="0" vert="horz">
            <a:spAutoFit/>
          </a:bodyPr>
          <a:lstStyle/>
          <a:p>
            <a:pPr marL="578485">
              <a:lnSpc>
                <a:spcPct val="100000"/>
              </a:lnSpc>
            </a:pPr>
            <a:r>
              <a:rPr dirty="0" spc="-5"/>
              <a:t>Photoacoustic imaging of </a:t>
            </a:r>
            <a:r>
              <a:rPr dirty="0" spc="-5" i="1">
                <a:latin typeface="Arial"/>
                <a:cs typeface="Arial"/>
              </a:rPr>
              <a:t>S. aureus </a:t>
            </a:r>
            <a:r>
              <a:rPr dirty="0" spc="-5"/>
              <a:t>implant</a:t>
            </a:r>
            <a:r>
              <a:rPr dirty="0" spc="-80"/>
              <a:t> </a:t>
            </a:r>
            <a:r>
              <a:rPr dirty="0" spc="-5"/>
              <a:t>infection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56558" y="1641094"/>
            <a:ext cx="258318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Antibiotic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2-ICG with pin day</a:t>
            </a:r>
            <a:r>
              <a:rPr dirty="0" sz="14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33644" y="4825745"/>
            <a:ext cx="3915155" cy="2337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68696" y="4826508"/>
            <a:ext cx="3925823" cy="287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407150" y="4558029"/>
            <a:ext cx="258318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Antibiotic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1-ICG with pin day</a:t>
            </a:r>
            <a:r>
              <a:rPr dirty="0" sz="14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67811" y="2104644"/>
            <a:ext cx="3908297" cy="2314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67811" y="1879092"/>
            <a:ext cx="4026408" cy="3627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5161" y="4800600"/>
            <a:ext cx="3908297" cy="2389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3346" y="4826508"/>
            <a:ext cx="3960114" cy="2880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019554" y="4536694"/>
            <a:ext cx="156083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ICG with pin day</a:t>
            </a:r>
            <a:r>
              <a:rPr dirty="0" sz="1400" spc="-1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85103" y="5099303"/>
            <a:ext cx="3363467" cy="20292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3752" y="5099303"/>
            <a:ext cx="3371088" cy="20330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407664" y="2352294"/>
            <a:ext cx="3375659" cy="18211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5" rIns="0" bIns="0" rtlCol="0" vert="horz">
            <a:spAutoFit/>
          </a:bodyPr>
          <a:lstStyle/>
          <a:p>
            <a:pPr marL="579120">
              <a:lnSpc>
                <a:spcPct val="100000"/>
              </a:lnSpc>
            </a:pPr>
            <a:r>
              <a:rPr dirty="0" spc="-5"/>
              <a:t>Photoacoustic imaging of </a:t>
            </a:r>
            <a:r>
              <a:rPr dirty="0" spc="-5" i="1">
                <a:latin typeface="Arial"/>
                <a:cs typeface="Arial"/>
              </a:rPr>
              <a:t>S. aureus </a:t>
            </a:r>
            <a:r>
              <a:rPr dirty="0" spc="-5"/>
              <a:t>implant</a:t>
            </a:r>
            <a:r>
              <a:rPr dirty="0" spc="-80"/>
              <a:t> </a:t>
            </a:r>
            <a:r>
              <a:rPr dirty="0" spc="-5"/>
              <a:t>infection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62200" y="1523237"/>
            <a:ext cx="5288279" cy="5654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0926" y="1560957"/>
            <a:ext cx="8941435" cy="0"/>
          </a:xfrm>
          <a:custGeom>
            <a:avLst/>
            <a:gdLst/>
            <a:ahLst/>
            <a:cxnLst/>
            <a:rect l="l" t="t" r="r" b="b"/>
            <a:pathLst>
              <a:path w="8941435" h="0">
                <a:moveTo>
                  <a:pt x="0" y="0"/>
                </a:moveTo>
                <a:lnTo>
                  <a:pt x="8941308" y="0"/>
                </a:lnTo>
              </a:path>
            </a:pathLst>
          </a:custGeom>
          <a:ln w="19050">
            <a:solidFill>
              <a:srgbClr val="88A6C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66364" y="2478023"/>
            <a:ext cx="332867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Antibiotic 2-ICG with pin day</a:t>
            </a:r>
            <a:r>
              <a:rPr dirty="0" sz="18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635" rIns="0" bIns="0" rtlCol="0" vert="horz">
            <a:spAutoFit/>
          </a:bodyPr>
          <a:lstStyle/>
          <a:p>
            <a:pPr marL="578485">
              <a:lnSpc>
                <a:spcPct val="100000"/>
              </a:lnSpc>
            </a:pPr>
            <a:r>
              <a:rPr dirty="0" spc="-5"/>
              <a:t>Photoacoustic imaging of </a:t>
            </a:r>
            <a:r>
              <a:rPr dirty="0" spc="-5" i="1">
                <a:latin typeface="Arial"/>
                <a:cs typeface="Arial"/>
              </a:rPr>
              <a:t>S. aureus </a:t>
            </a:r>
            <a:r>
              <a:rPr dirty="0" spc="-5"/>
              <a:t>implant</a:t>
            </a:r>
            <a:r>
              <a:rPr dirty="0" spc="-80"/>
              <a:t> </a:t>
            </a:r>
            <a:r>
              <a:rPr dirty="0" spc="-5"/>
              <a:t>infection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08552" y="585978"/>
            <a:ext cx="224218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Special</a:t>
            </a:r>
            <a:r>
              <a:rPr dirty="0" sz="2400" spc="-1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Thanks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2352040"/>
            <a:ext cx="1463040" cy="2945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9685">
              <a:lnSpc>
                <a:spcPct val="100000"/>
              </a:lnSpc>
            </a:pPr>
            <a:r>
              <a:rPr dirty="0" sz="1100" spc="-5" b="1" u="sng">
                <a:latin typeface="Arial"/>
                <a:cs typeface="Arial"/>
              </a:rPr>
              <a:t>Lloyd Miller, MD,</a:t>
            </a:r>
            <a:r>
              <a:rPr dirty="0" sz="1100" spc="-65" b="1" u="sng">
                <a:latin typeface="Arial"/>
                <a:cs typeface="Arial"/>
              </a:rPr>
              <a:t> </a:t>
            </a:r>
            <a:r>
              <a:rPr dirty="0" sz="1100" spc="-5" b="1" u="sng">
                <a:latin typeface="Arial"/>
                <a:cs typeface="Arial"/>
              </a:rPr>
              <a:t>PhD  </a:t>
            </a:r>
            <a:r>
              <a:rPr dirty="0" sz="1100" spc="-5" b="1" u="sng">
                <a:latin typeface="Arial"/>
                <a:cs typeface="Arial"/>
              </a:rPr>
              <a:t>Laboratory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100" spc="-5" b="1">
                <a:latin typeface="Arial"/>
                <a:cs typeface="Arial"/>
              </a:rPr>
              <a:t>Yu</a:t>
            </a:r>
            <a:r>
              <a:rPr dirty="0" sz="1100" spc="-8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Wang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dirty="0" sz="1100" spc="-5" b="1">
                <a:latin typeface="Arial"/>
                <a:cs typeface="Arial"/>
              </a:rPr>
              <a:t>Alyssa Ashbaugh  Jonathan Thompson  Woo-Shin Kim  Jonathan Shahbazian  Jared Niska  Jonathan Pribaz  Alexandra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Stavrakis</a:t>
            </a:r>
            <a:endParaRPr sz="1100">
              <a:latin typeface="Arial"/>
              <a:cs typeface="Arial"/>
            </a:endParaRPr>
          </a:p>
          <a:p>
            <a:pPr marL="12700" marR="92075">
              <a:lnSpc>
                <a:spcPct val="100000"/>
              </a:lnSpc>
              <a:spcBef>
                <a:spcPts val="660"/>
              </a:spcBef>
            </a:pPr>
            <a:r>
              <a:rPr dirty="0" sz="1100" spc="-5" b="1">
                <a:solidFill>
                  <a:srgbClr val="00339A"/>
                </a:solidFill>
                <a:latin typeface="Arial"/>
                <a:cs typeface="Arial"/>
              </a:rPr>
              <a:t>Johns Hopkins  University School</a:t>
            </a:r>
            <a:r>
              <a:rPr dirty="0" sz="1100" spc="-30" b="1">
                <a:solidFill>
                  <a:srgbClr val="00339A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00339A"/>
                </a:solidFill>
                <a:latin typeface="Arial"/>
                <a:cs typeface="Arial"/>
              </a:rPr>
              <a:t>of  </a:t>
            </a:r>
            <a:r>
              <a:rPr dirty="0" sz="1100" spc="-5" b="1">
                <a:solidFill>
                  <a:srgbClr val="00339A"/>
                </a:solidFill>
                <a:latin typeface="Arial"/>
                <a:cs typeface="Arial"/>
              </a:rPr>
              <a:t>Medicine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5992" y="2282736"/>
            <a:ext cx="1505585" cy="346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spc="-5" b="1" u="sng">
                <a:latin typeface="Arial"/>
                <a:cs typeface="Arial"/>
              </a:rPr>
              <a:t>Nicholas Bernthal,</a:t>
            </a:r>
            <a:r>
              <a:rPr dirty="0" sz="1100" spc="-35" b="1" u="sng">
                <a:latin typeface="Arial"/>
                <a:cs typeface="Arial"/>
              </a:rPr>
              <a:t> </a:t>
            </a:r>
            <a:r>
              <a:rPr dirty="0" sz="1100" spc="-5" b="1" u="sng">
                <a:latin typeface="Arial"/>
                <a:cs typeface="Arial"/>
              </a:rPr>
              <a:t>MD  </a:t>
            </a:r>
            <a:r>
              <a:rPr dirty="0" sz="1100" spc="-10" b="1">
                <a:solidFill>
                  <a:srgbClr val="00339A"/>
                </a:solidFill>
                <a:latin typeface="Arial"/>
                <a:cs typeface="Arial"/>
              </a:rPr>
              <a:t>UCLA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29255" y="1066800"/>
            <a:ext cx="1593341" cy="1183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10205" y="1047750"/>
            <a:ext cx="1631950" cy="1221740"/>
          </a:xfrm>
          <a:custGeom>
            <a:avLst/>
            <a:gdLst/>
            <a:ahLst/>
            <a:cxnLst/>
            <a:rect l="l" t="t" r="r" b="b"/>
            <a:pathLst>
              <a:path w="1631950" h="1221739">
                <a:moveTo>
                  <a:pt x="1631442" y="1221485"/>
                </a:moveTo>
                <a:lnTo>
                  <a:pt x="1631442" y="0"/>
                </a:lnTo>
                <a:lnTo>
                  <a:pt x="0" y="0"/>
                </a:lnTo>
                <a:lnTo>
                  <a:pt x="0" y="1221486"/>
                </a:lnTo>
                <a:lnTo>
                  <a:pt x="9143" y="1221486"/>
                </a:lnTo>
                <a:lnTo>
                  <a:pt x="9143" y="19049"/>
                </a:lnTo>
                <a:lnTo>
                  <a:pt x="19050" y="9905"/>
                </a:lnTo>
                <a:lnTo>
                  <a:pt x="19049" y="19049"/>
                </a:lnTo>
                <a:lnTo>
                  <a:pt x="1612392" y="19049"/>
                </a:lnTo>
                <a:lnTo>
                  <a:pt x="1612392" y="9905"/>
                </a:lnTo>
                <a:lnTo>
                  <a:pt x="1622297" y="19049"/>
                </a:lnTo>
                <a:lnTo>
                  <a:pt x="1622297" y="1221485"/>
                </a:lnTo>
                <a:lnTo>
                  <a:pt x="1631442" y="1221485"/>
                </a:lnTo>
                <a:close/>
              </a:path>
              <a:path w="1631950" h="1221739">
                <a:moveTo>
                  <a:pt x="19049" y="19049"/>
                </a:moveTo>
                <a:lnTo>
                  <a:pt x="19050" y="9905"/>
                </a:lnTo>
                <a:lnTo>
                  <a:pt x="9143" y="19049"/>
                </a:lnTo>
                <a:lnTo>
                  <a:pt x="19049" y="19049"/>
                </a:lnTo>
                <a:close/>
              </a:path>
              <a:path w="1631950" h="1221739">
                <a:moveTo>
                  <a:pt x="19049" y="1202436"/>
                </a:moveTo>
                <a:lnTo>
                  <a:pt x="19049" y="19049"/>
                </a:lnTo>
                <a:lnTo>
                  <a:pt x="9143" y="19049"/>
                </a:lnTo>
                <a:lnTo>
                  <a:pt x="9143" y="1202436"/>
                </a:lnTo>
                <a:lnTo>
                  <a:pt x="19049" y="1202436"/>
                </a:lnTo>
                <a:close/>
              </a:path>
              <a:path w="1631950" h="1221739">
                <a:moveTo>
                  <a:pt x="1622297" y="1202435"/>
                </a:moveTo>
                <a:lnTo>
                  <a:pt x="9143" y="1202436"/>
                </a:lnTo>
                <a:lnTo>
                  <a:pt x="19050" y="1211580"/>
                </a:lnTo>
                <a:lnTo>
                  <a:pt x="19049" y="1221486"/>
                </a:lnTo>
                <a:lnTo>
                  <a:pt x="1612392" y="1221485"/>
                </a:lnTo>
                <a:lnTo>
                  <a:pt x="1612392" y="1211579"/>
                </a:lnTo>
                <a:lnTo>
                  <a:pt x="1622297" y="1202435"/>
                </a:lnTo>
                <a:close/>
              </a:path>
              <a:path w="1631950" h="1221739">
                <a:moveTo>
                  <a:pt x="19049" y="1221486"/>
                </a:moveTo>
                <a:lnTo>
                  <a:pt x="19050" y="1211580"/>
                </a:lnTo>
                <a:lnTo>
                  <a:pt x="9143" y="1202436"/>
                </a:lnTo>
                <a:lnTo>
                  <a:pt x="9143" y="1221486"/>
                </a:lnTo>
                <a:lnTo>
                  <a:pt x="19049" y="1221486"/>
                </a:lnTo>
                <a:close/>
              </a:path>
              <a:path w="1631950" h="1221739">
                <a:moveTo>
                  <a:pt x="1622297" y="19049"/>
                </a:moveTo>
                <a:lnTo>
                  <a:pt x="1612392" y="9905"/>
                </a:lnTo>
                <a:lnTo>
                  <a:pt x="1612392" y="19049"/>
                </a:lnTo>
                <a:lnTo>
                  <a:pt x="1622297" y="19049"/>
                </a:lnTo>
                <a:close/>
              </a:path>
              <a:path w="1631950" h="1221739">
                <a:moveTo>
                  <a:pt x="1622297" y="1202435"/>
                </a:moveTo>
                <a:lnTo>
                  <a:pt x="1622297" y="19049"/>
                </a:lnTo>
                <a:lnTo>
                  <a:pt x="1612392" y="19049"/>
                </a:lnTo>
                <a:lnTo>
                  <a:pt x="1612392" y="1202435"/>
                </a:lnTo>
                <a:lnTo>
                  <a:pt x="1622297" y="1202435"/>
                </a:lnTo>
                <a:close/>
              </a:path>
              <a:path w="1631950" h="1221739">
                <a:moveTo>
                  <a:pt x="1622297" y="1221485"/>
                </a:moveTo>
                <a:lnTo>
                  <a:pt x="1622297" y="1202435"/>
                </a:lnTo>
                <a:lnTo>
                  <a:pt x="1612392" y="1211579"/>
                </a:lnTo>
                <a:lnTo>
                  <a:pt x="1612392" y="1221485"/>
                </a:lnTo>
                <a:lnTo>
                  <a:pt x="1622297" y="12214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423664" y="2243835"/>
            <a:ext cx="1297305" cy="681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spc="-5" b="1" u="sng">
                <a:latin typeface="Arial"/>
                <a:cs typeface="Arial"/>
              </a:rPr>
              <a:t>Kevin Francis,</a:t>
            </a:r>
            <a:r>
              <a:rPr dirty="0" sz="1100" spc="-50" b="1" u="sng">
                <a:latin typeface="Arial"/>
                <a:cs typeface="Arial"/>
              </a:rPr>
              <a:t> </a:t>
            </a:r>
            <a:r>
              <a:rPr dirty="0" sz="1100" spc="-5" b="1" u="sng">
                <a:latin typeface="Arial"/>
                <a:cs typeface="Arial"/>
              </a:rPr>
              <a:t>PhD  </a:t>
            </a:r>
            <a:r>
              <a:rPr dirty="0" sz="1100" spc="-5" b="1" u="sng">
                <a:latin typeface="Arial"/>
                <a:cs typeface="Arial"/>
              </a:rPr>
              <a:t>Brad Taylor, PhD  </a:t>
            </a:r>
            <a:r>
              <a:rPr dirty="0" sz="1100" spc="-5" b="1" u="sng">
                <a:latin typeface="Arial"/>
                <a:cs typeface="Arial"/>
              </a:rPr>
              <a:t>Jeff Meganck, PhD  </a:t>
            </a:r>
            <a:r>
              <a:rPr dirty="0" sz="1100" spc="-5" b="1">
                <a:solidFill>
                  <a:srgbClr val="00339A"/>
                </a:solidFill>
                <a:latin typeface="Arial"/>
                <a:cs typeface="Arial"/>
              </a:rPr>
              <a:t>PerkinElmer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2000" y="914400"/>
            <a:ext cx="1371600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2950" y="895350"/>
            <a:ext cx="1409700" cy="1409700"/>
          </a:xfrm>
          <a:custGeom>
            <a:avLst/>
            <a:gdLst/>
            <a:ahLst/>
            <a:cxnLst/>
            <a:rect l="l" t="t" r="r" b="b"/>
            <a:pathLst>
              <a:path w="1409700" h="1409700">
                <a:moveTo>
                  <a:pt x="1409700" y="1405889"/>
                </a:moveTo>
                <a:lnTo>
                  <a:pt x="1409700" y="4571"/>
                </a:lnTo>
                <a:lnTo>
                  <a:pt x="1405890" y="0"/>
                </a:lnTo>
                <a:lnTo>
                  <a:pt x="4571" y="0"/>
                </a:lnTo>
                <a:lnTo>
                  <a:pt x="0" y="4571"/>
                </a:lnTo>
                <a:lnTo>
                  <a:pt x="0" y="1405889"/>
                </a:lnTo>
                <a:lnTo>
                  <a:pt x="4572" y="1409699"/>
                </a:lnTo>
                <a:lnTo>
                  <a:pt x="9906" y="1409699"/>
                </a:lnTo>
                <a:lnTo>
                  <a:pt x="9906" y="19049"/>
                </a:lnTo>
                <a:lnTo>
                  <a:pt x="19050" y="9905"/>
                </a:lnTo>
                <a:lnTo>
                  <a:pt x="19050" y="19049"/>
                </a:lnTo>
                <a:lnTo>
                  <a:pt x="1390650" y="19049"/>
                </a:lnTo>
                <a:lnTo>
                  <a:pt x="1390650" y="9905"/>
                </a:lnTo>
                <a:lnTo>
                  <a:pt x="1400556" y="19049"/>
                </a:lnTo>
                <a:lnTo>
                  <a:pt x="1400556" y="1409699"/>
                </a:lnTo>
                <a:lnTo>
                  <a:pt x="1405890" y="1409699"/>
                </a:lnTo>
                <a:lnTo>
                  <a:pt x="1409700" y="1405889"/>
                </a:lnTo>
                <a:close/>
              </a:path>
              <a:path w="1409700" h="1409700">
                <a:moveTo>
                  <a:pt x="19050" y="19049"/>
                </a:moveTo>
                <a:lnTo>
                  <a:pt x="19050" y="9905"/>
                </a:lnTo>
                <a:lnTo>
                  <a:pt x="9906" y="19049"/>
                </a:lnTo>
                <a:lnTo>
                  <a:pt x="19050" y="19049"/>
                </a:lnTo>
                <a:close/>
              </a:path>
              <a:path w="1409700" h="1409700">
                <a:moveTo>
                  <a:pt x="19050" y="1390649"/>
                </a:moveTo>
                <a:lnTo>
                  <a:pt x="19050" y="19049"/>
                </a:lnTo>
                <a:lnTo>
                  <a:pt x="9906" y="19049"/>
                </a:lnTo>
                <a:lnTo>
                  <a:pt x="9906" y="1390649"/>
                </a:lnTo>
                <a:lnTo>
                  <a:pt x="19050" y="1390649"/>
                </a:lnTo>
                <a:close/>
              </a:path>
              <a:path w="1409700" h="1409700">
                <a:moveTo>
                  <a:pt x="1400556" y="1390649"/>
                </a:moveTo>
                <a:lnTo>
                  <a:pt x="9906" y="1390649"/>
                </a:lnTo>
                <a:lnTo>
                  <a:pt x="19050" y="1400555"/>
                </a:lnTo>
                <a:lnTo>
                  <a:pt x="19050" y="1409699"/>
                </a:lnTo>
                <a:lnTo>
                  <a:pt x="1390650" y="1409699"/>
                </a:lnTo>
                <a:lnTo>
                  <a:pt x="1390650" y="1400555"/>
                </a:lnTo>
                <a:lnTo>
                  <a:pt x="1400556" y="1390649"/>
                </a:lnTo>
                <a:close/>
              </a:path>
              <a:path w="1409700" h="1409700">
                <a:moveTo>
                  <a:pt x="19050" y="1409699"/>
                </a:moveTo>
                <a:lnTo>
                  <a:pt x="19050" y="1400555"/>
                </a:lnTo>
                <a:lnTo>
                  <a:pt x="9906" y="1390649"/>
                </a:lnTo>
                <a:lnTo>
                  <a:pt x="9906" y="1409699"/>
                </a:lnTo>
                <a:lnTo>
                  <a:pt x="19050" y="1409699"/>
                </a:lnTo>
                <a:close/>
              </a:path>
              <a:path w="1409700" h="1409700">
                <a:moveTo>
                  <a:pt x="1400556" y="19049"/>
                </a:moveTo>
                <a:lnTo>
                  <a:pt x="1390650" y="9905"/>
                </a:lnTo>
                <a:lnTo>
                  <a:pt x="1390650" y="19049"/>
                </a:lnTo>
                <a:lnTo>
                  <a:pt x="1400556" y="19049"/>
                </a:lnTo>
                <a:close/>
              </a:path>
              <a:path w="1409700" h="1409700">
                <a:moveTo>
                  <a:pt x="1400556" y="1390649"/>
                </a:moveTo>
                <a:lnTo>
                  <a:pt x="1400556" y="19049"/>
                </a:lnTo>
                <a:lnTo>
                  <a:pt x="1390650" y="19049"/>
                </a:lnTo>
                <a:lnTo>
                  <a:pt x="1390650" y="1390649"/>
                </a:lnTo>
                <a:lnTo>
                  <a:pt x="1400556" y="1390649"/>
                </a:lnTo>
                <a:close/>
              </a:path>
              <a:path w="1409700" h="1409700">
                <a:moveTo>
                  <a:pt x="1400556" y="1409699"/>
                </a:moveTo>
                <a:lnTo>
                  <a:pt x="1400556" y="1390649"/>
                </a:lnTo>
                <a:lnTo>
                  <a:pt x="1390650" y="1400555"/>
                </a:lnTo>
                <a:lnTo>
                  <a:pt x="1390650" y="1409699"/>
                </a:lnTo>
                <a:lnTo>
                  <a:pt x="1400556" y="1409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52721" y="1062989"/>
            <a:ext cx="1837944" cy="10751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33671" y="1043939"/>
            <a:ext cx="1876425" cy="1113790"/>
          </a:xfrm>
          <a:custGeom>
            <a:avLst/>
            <a:gdLst/>
            <a:ahLst/>
            <a:cxnLst/>
            <a:rect l="l" t="t" r="r" b="b"/>
            <a:pathLst>
              <a:path w="1876425" h="1113789">
                <a:moveTo>
                  <a:pt x="1876044" y="1108710"/>
                </a:moveTo>
                <a:lnTo>
                  <a:pt x="1876044" y="4572"/>
                </a:lnTo>
                <a:lnTo>
                  <a:pt x="1871472" y="0"/>
                </a:lnTo>
                <a:lnTo>
                  <a:pt x="3809" y="0"/>
                </a:lnTo>
                <a:lnTo>
                  <a:pt x="0" y="4572"/>
                </a:lnTo>
                <a:lnTo>
                  <a:pt x="0" y="1108710"/>
                </a:lnTo>
                <a:lnTo>
                  <a:pt x="3810" y="1113282"/>
                </a:lnTo>
                <a:lnTo>
                  <a:pt x="9144" y="1113282"/>
                </a:lnTo>
                <a:lnTo>
                  <a:pt x="9144" y="19050"/>
                </a:lnTo>
                <a:lnTo>
                  <a:pt x="19050" y="9144"/>
                </a:lnTo>
                <a:lnTo>
                  <a:pt x="19050" y="19050"/>
                </a:lnTo>
                <a:lnTo>
                  <a:pt x="1856994" y="19050"/>
                </a:lnTo>
                <a:lnTo>
                  <a:pt x="1856994" y="9144"/>
                </a:lnTo>
                <a:lnTo>
                  <a:pt x="1866138" y="19050"/>
                </a:lnTo>
                <a:lnTo>
                  <a:pt x="1866138" y="1113282"/>
                </a:lnTo>
                <a:lnTo>
                  <a:pt x="1871472" y="1113282"/>
                </a:lnTo>
                <a:lnTo>
                  <a:pt x="1876044" y="1108710"/>
                </a:lnTo>
                <a:close/>
              </a:path>
              <a:path w="1876425" h="1113789">
                <a:moveTo>
                  <a:pt x="19050" y="19050"/>
                </a:moveTo>
                <a:lnTo>
                  <a:pt x="19050" y="9144"/>
                </a:lnTo>
                <a:lnTo>
                  <a:pt x="9144" y="19050"/>
                </a:lnTo>
                <a:lnTo>
                  <a:pt x="19050" y="19050"/>
                </a:lnTo>
                <a:close/>
              </a:path>
              <a:path w="1876425" h="1113789">
                <a:moveTo>
                  <a:pt x="19050" y="1094232"/>
                </a:moveTo>
                <a:lnTo>
                  <a:pt x="19050" y="19050"/>
                </a:lnTo>
                <a:lnTo>
                  <a:pt x="9144" y="19050"/>
                </a:lnTo>
                <a:lnTo>
                  <a:pt x="9144" y="1094232"/>
                </a:lnTo>
                <a:lnTo>
                  <a:pt x="19050" y="1094232"/>
                </a:lnTo>
                <a:close/>
              </a:path>
              <a:path w="1876425" h="1113789">
                <a:moveTo>
                  <a:pt x="1866138" y="1094232"/>
                </a:moveTo>
                <a:lnTo>
                  <a:pt x="9144" y="1094232"/>
                </a:lnTo>
                <a:lnTo>
                  <a:pt x="19050" y="1104138"/>
                </a:lnTo>
                <a:lnTo>
                  <a:pt x="19050" y="1113282"/>
                </a:lnTo>
                <a:lnTo>
                  <a:pt x="1856994" y="1113282"/>
                </a:lnTo>
                <a:lnTo>
                  <a:pt x="1856994" y="1104138"/>
                </a:lnTo>
                <a:lnTo>
                  <a:pt x="1866138" y="1094232"/>
                </a:lnTo>
                <a:close/>
              </a:path>
              <a:path w="1876425" h="1113789">
                <a:moveTo>
                  <a:pt x="19050" y="1113282"/>
                </a:moveTo>
                <a:lnTo>
                  <a:pt x="19050" y="1104138"/>
                </a:lnTo>
                <a:lnTo>
                  <a:pt x="9144" y="1094232"/>
                </a:lnTo>
                <a:lnTo>
                  <a:pt x="9144" y="1113282"/>
                </a:lnTo>
                <a:lnTo>
                  <a:pt x="19050" y="1113282"/>
                </a:lnTo>
                <a:close/>
              </a:path>
              <a:path w="1876425" h="1113789">
                <a:moveTo>
                  <a:pt x="1866138" y="19050"/>
                </a:moveTo>
                <a:lnTo>
                  <a:pt x="1856994" y="9144"/>
                </a:lnTo>
                <a:lnTo>
                  <a:pt x="1856994" y="19050"/>
                </a:lnTo>
                <a:lnTo>
                  <a:pt x="1866138" y="19050"/>
                </a:lnTo>
                <a:close/>
              </a:path>
              <a:path w="1876425" h="1113789">
                <a:moveTo>
                  <a:pt x="1866138" y="1094232"/>
                </a:moveTo>
                <a:lnTo>
                  <a:pt x="1866138" y="19050"/>
                </a:lnTo>
                <a:lnTo>
                  <a:pt x="1856994" y="19050"/>
                </a:lnTo>
                <a:lnTo>
                  <a:pt x="1856994" y="1094232"/>
                </a:lnTo>
                <a:lnTo>
                  <a:pt x="1866138" y="1094232"/>
                </a:lnTo>
                <a:close/>
              </a:path>
              <a:path w="1876425" h="1113789">
                <a:moveTo>
                  <a:pt x="1866138" y="1113282"/>
                </a:moveTo>
                <a:lnTo>
                  <a:pt x="1866138" y="1094232"/>
                </a:lnTo>
                <a:lnTo>
                  <a:pt x="1856994" y="1104138"/>
                </a:lnTo>
                <a:lnTo>
                  <a:pt x="1856994" y="1113282"/>
                </a:lnTo>
                <a:lnTo>
                  <a:pt x="1866138" y="11132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708140" y="2028952"/>
            <a:ext cx="1577975" cy="849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spc="-5" b="1" u="sng">
                <a:latin typeface="Arial"/>
                <a:cs typeface="Arial"/>
              </a:rPr>
              <a:t>Elena Dubikovska, PhD  </a:t>
            </a:r>
            <a:r>
              <a:rPr dirty="0" sz="1100" spc="-5" b="1" u="sng">
                <a:latin typeface="Arial"/>
                <a:cs typeface="Arial"/>
              </a:rPr>
              <a:t>Ghyslain Budin, PhD  </a:t>
            </a:r>
            <a:r>
              <a:rPr dirty="0" sz="1100" spc="-5" b="1">
                <a:solidFill>
                  <a:srgbClr val="0033CC"/>
                </a:solidFill>
                <a:latin typeface="Arial"/>
                <a:cs typeface="Arial"/>
              </a:rPr>
              <a:t>École polytechnique  </a:t>
            </a:r>
            <a:r>
              <a:rPr dirty="0" sz="1100" spc="-5" b="1">
                <a:solidFill>
                  <a:srgbClr val="0033CC"/>
                </a:solidFill>
                <a:latin typeface="Arial"/>
                <a:cs typeface="Arial"/>
              </a:rPr>
              <a:t>fédérale de Lausanne,  Switzerland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29400" y="914400"/>
            <a:ext cx="2126742" cy="9387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10350" y="895350"/>
            <a:ext cx="2165350" cy="977265"/>
          </a:xfrm>
          <a:custGeom>
            <a:avLst/>
            <a:gdLst/>
            <a:ahLst/>
            <a:cxnLst/>
            <a:rect l="l" t="t" r="r" b="b"/>
            <a:pathLst>
              <a:path w="2165350" h="977264">
                <a:moveTo>
                  <a:pt x="2164842" y="976883"/>
                </a:moveTo>
                <a:lnTo>
                  <a:pt x="2164842" y="0"/>
                </a:lnTo>
                <a:lnTo>
                  <a:pt x="0" y="0"/>
                </a:lnTo>
                <a:lnTo>
                  <a:pt x="0" y="976883"/>
                </a:lnTo>
                <a:lnTo>
                  <a:pt x="9905" y="976883"/>
                </a:lnTo>
                <a:lnTo>
                  <a:pt x="9905" y="19049"/>
                </a:lnTo>
                <a:lnTo>
                  <a:pt x="19050" y="9905"/>
                </a:lnTo>
                <a:lnTo>
                  <a:pt x="19050" y="19049"/>
                </a:lnTo>
                <a:lnTo>
                  <a:pt x="2145792" y="19049"/>
                </a:lnTo>
                <a:lnTo>
                  <a:pt x="2145792" y="9905"/>
                </a:lnTo>
                <a:lnTo>
                  <a:pt x="2154935" y="19049"/>
                </a:lnTo>
                <a:lnTo>
                  <a:pt x="2154935" y="976883"/>
                </a:lnTo>
                <a:lnTo>
                  <a:pt x="2164842" y="976883"/>
                </a:lnTo>
                <a:close/>
              </a:path>
              <a:path w="2165350" h="977264">
                <a:moveTo>
                  <a:pt x="19050" y="19049"/>
                </a:moveTo>
                <a:lnTo>
                  <a:pt x="19050" y="9905"/>
                </a:lnTo>
                <a:lnTo>
                  <a:pt x="9905" y="19049"/>
                </a:lnTo>
                <a:lnTo>
                  <a:pt x="19050" y="19049"/>
                </a:lnTo>
                <a:close/>
              </a:path>
              <a:path w="2165350" h="977264">
                <a:moveTo>
                  <a:pt x="19050" y="957833"/>
                </a:moveTo>
                <a:lnTo>
                  <a:pt x="19050" y="19049"/>
                </a:lnTo>
                <a:lnTo>
                  <a:pt x="9905" y="19049"/>
                </a:lnTo>
                <a:lnTo>
                  <a:pt x="9905" y="957833"/>
                </a:lnTo>
                <a:lnTo>
                  <a:pt x="19050" y="957833"/>
                </a:lnTo>
                <a:close/>
              </a:path>
              <a:path w="2165350" h="977264">
                <a:moveTo>
                  <a:pt x="2154935" y="957833"/>
                </a:moveTo>
                <a:lnTo>
                  <a:pt x="9905" y="957833"/>
                </a:lnTo>
                <a:lnTo>
                  <a:pt x="19050" y="966977"/>
                </a:lnTo>
                <a:lnTo>
                  <a:pt x="19050" y="976883"/>
                </a:lnTo>
                <a:lnTo>
                  <a:pt x="2145792" y="976883"/>
                </a:lnTo>
                <a:lnTo>
                  <a:pt x="2145792" y="966977"/>
                </a:lnTo>
                <a:lnTo>
                  <a:pt x="2154935" y="957833"/>
                </a:lnTo>
                <a:close/>
              </a:path>
              <a:path w="2165350" h="977264">
                <a:moveTo>
                  <a:pt x="19050" y="976883"/>
                </a:moveTo>
                <a:lnTo>
                  <a:pt x="19050" y="966977"/>
                </a:lnTo>
                <a:lnTo>
                  <a:pt x="9905" y="957833"/>
                </a:lnTo>
                <a:lnTo>
                  <a:pt x="9905" y="976883"/>
                </a:lnTo>
                <a:lnTo>
                  <a:pt x="19050" y="976883"/>
                </a:lnTo>
                <a:close/>
              </a:path>
              <a:path w="2165350" h="977264">
                <a:moveTo>
                  <a:pt x="2154935" y="19049"/>
                </a:moveTo>
                <a:lnTo>
                  <a:pt x="2145792" y="9905"/>
                </a:lnTo>
                <a:lnTo>
                  <a:pt x="2145792" y="19049"/>
                </a:lnTo>
                <a:lnTo>
                  <a:pt x="2154935" y="19049"/>
                </a:lnTo>
                <a:close/>
              </a:path>
              <a:path w="2165350" h="977264">
                <a:moveTo>
                  <a:pt x="2154935" y="957833"/>
                </a:moveTo>
                <a:lnTo>
                  <a:pt x="2154935" y="19049"/>
                </a:lnTo>
                <a:lnTo>
                  <a:pt x="2145792" y="19049"/>
                </a:lnTo>
                <a:lnTo>
                  <a:pt x="2145792" y="957833"/>
                </a:lnTo>
                <a:lnTo>
                  <a:pt x="2154935" y="957833"/>
                </a:lnTo>
                <a:close/>
              </a:path>
              <a:path w="2165350" h="977264">
                <a:moveTo>
                  <a:pt x="2154935" y="976883"/>
                </a:moveTo>
                <a:lnTo>
                  <a:pt x="2154935" y="957833"/>
                </a:lnTo>
                <a:lnTo>
                  <a:pt x="2145792" y="966977"/>
                </a:lnTo>
                <a:lnTo>
                  <a:pt x="2145792" y="976883"/>
                </a:lnTo>
                <a:lnTo>
                  <a:pt x="2154935" y="9768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440939" y="4180078"/>
            <a:ext cx="2045970" cy="681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spc="-5" b="1" u="sng">
                <a:latin typeface="Arial"/>
                <a:cs typeface="Arial"/>
              </a:rPr>
              <a:t>Gooitzen M van Dam, MD,</a:t>
            </a:r>
            <a:r>
              <a:rPr dirty="0" sz="1100" spc="-30" b="1" u="sng">
                <a:latin typeface="Arial"/>
                <a:cs typeface="Arial"/>
              </a:rPr>
              <a:t> </a:t>
            </a:r>
            <a:r>
              <a:rPr dirty="0" sz="1100" spc="-5" b="1" u="sng">
                <a:latin typeface="Arial"/>
                <a:cs typeface="Arial"/>
              </a:rPr>
              <a:t>PhD  </a:t>
            </a:r>
            <a:r>
              <a:rPr dirty="0" sz="1100" spc="-5" b="1" u="sng">
                <a:latin typeface="Arial"/>
                <a:cs typeface="Arial"/>
              </a:rPr>
              <a:t>Jan Maarten van Dijl, PhD  </a:t>
            </a:r>
            <a:r>
              <a:rPr dirty="0" sz="1100" spc="-5" b="1">
                <a:solidFill>
                  <a:srgbClr val="0033CC"/>
                </a:solidFill>
                <a:latin typeface="Arial"/>
                <a:cs typeface="Arial"/>
              </a:rPr>
              <a:t>University of Groningen,  </a:t>
            </a:r>
            <a:r>
              <a:rPr dirty="0" sz="1100" spc="-5" b="1">
                <a:solidFill>
                  <a:srgbClr val="0033CC"/>
                </a:solidFill>
                <a:latin typeface="Arial"/>
                <a:cs typeface="Arial"/>
              </a:rPr>
              <a:t>Netherlands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74035" y="3122675"/>
            <a:ext cx="1693164" cy="10157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554985" y="3103626"/>
            <a:ext cx="1731645" cy="1054100"/>
          </a:xfrm>
          <a:custGeom>
            <a:avLst/>
            <a:gdLst/>
            <a:ahLst/>
            <a:cxnLst/>
            <a:rect l="l" t="t" r="r" b="b"/>
            <a:pathLst>
              <a:path w="1731645" h="1054100">
                <a:moveTo>
                  <a:pt x="1731264" y="1050036"/>
                </a:moveTo>
                <a:lnTo>
                  <a:pt x="1731264" y="4572"/>
                </a:lnTo>
                <a:lnTo>
                  <a:pt x="1727454" y="0"/>
                </a:lnTo>
                <a:lnTo>
                  <a:pt x="4571" y="0"/>
                </a:lnTo>
                <a:lnTo>
                  <a:pt x="0" y="4572"/>
                </a:lnTo>
                <a:lnTo>
                  <a:pt x="0" y="1050036"/>
                </a:lnTo>
                <a:lnTo>
                  <a:pt x="4572" y="1053846"/>
                </a:lnTo>
                <a:lnTo>
                  <a:pt x="9906" y="1053846"/>
                </a:lnTo>
                <a:lnTo>
                  <a:pt x="9906" y="19050"/>
                </a:lnTo>
                <a:lnTo>
                  <a:pt x="19050" y="9906"/>
                </a:lnTo>
                <a:lnTo>
                  <a:pt x="19049" y="19050"/>
                </a:lnTo>
                <a:lnTo>
                  <a:pt x="1712214" y="19050"/>
                </a:lnTo>
                <a:lnTo>
                  <a:pt x="1712214" y="9906"/>
                </a:lnTo>
                <a:lnTo>
                  <a:pt x="1722120" y="19050"/>
                </a:lnTo>
                <a:lnTo>
                  <a:pt x="1722120" y="1053846"/>
                </a:lnTo>
                <a:lnTo>
                  <a:pt x="1727454" y="1053846"/>
                </a:lnTo>
                <a:lnTo>
                  <a:pt x="1731264" y="1050036"/>
                </a:lnTo>
                <a:close/>
              </a:path>
              <a:path w="1731645" h="1054100">
                <a:moveTo>
                  <a:pt x="19049" y="19050"/>
                </a:moveTo>
                <a:lnTo>
                  <a:pt x="19050" y="9906"/>
                </a:lnTo>
                <a:lnTo>
                  <a:pt x="9906" y="19050"/>
                </a:lnTo>
                <a:lnTo>
                  <a:pt x="19049" y="19050"/>
                </a:lnTo>
                <a:close/>
              </a:path>
              <a:path w="1731645" h="1054100">
                <a:moveTo>
                  <a:pt x="19049" y="1034796"/>
                </a:moveTo>
                <a:lnTo>
                  <a:pt x="19049" y="19050"/>
                </a:lnTo>
                <a:lnTo>
                  <a:pt x="9906" y="19050"/>
                </a:lnTo>
                <a:lnTo>
                  <a:pt x="9906" y="1034796"/>
                </a:lnTo>
                <a:lnTo>
                  <a:pt x="19049" y="1034796"/>
                </a:lnTo>
                <a:close/>
              </a:path>
              <a:path w="1731645" h="1054100">
                <a:moveTo>
                  <a:pt x="1722120" y="1034796"/>
                </a:moveTo>
                <a:lnTo>
                  <a:pt x="9906" y="1034796"/>
                </a:lnTo>
                <a:lnTo>
                  <a:pt x="19050" y="1044702"/>
                </a:lnTo>
                <a:lnTo>
                  <a:pt x="19049" y="1053846"/>
                </a:lnTo>
                <a:lnTo>
                  <a:pt x="1712214" y="1053846"/>
                </a:lnTo>
                <a:lnTo>
                  <a:pt x="1712214" y="1044702"/>
                </a:lnTo>
                <a:lnTo>
                  <a:pt x="1722120" y="1034796"/>
                </a:lnTo>
                <a:close/>
              </a:path>
              <a:path w="1731645" h="1054100">
                <a:moveTo>
                  <a:pt x="19049" y="1053846"/>
                </a:moveTo>
                <a:lnTo>
                  <a:pt x="19050" y="1044702"/>
                </a:lnTo>
                <a:lnTo>
                  <a:pt x="9906" y="1034796"/>
                </a:lnTo>
                <a:lnTo>
                  <a:pt x="9906" y="1053846"/>
                </a:lnTo>
                <a:lnTo>
                  <a:pt x="19049" y="1053846"/>
                </a:lnTo>
                <a:close/>
              </a:path>
              <a:path w="1731645" h="1054100">
                <a:moveTo>
                  <a:pt x="1722120" y="19050"/>
                </a:moveTo>
                <a:lnTo>
                  <a:pt x="1712214" y="9906"/>
                </a:lnTo>
                <a:lnTo>
                  <a:pt x="1712214" y="19050"/>
                </a:lnTo>
                <a:lnTo>
                  <a:pt x="1722120" y="19050"/>
                </a:lnTo>
                <a:close/>
              </a:path>
              <a:path w="1731645" h="1054100">
                <a:moveTo>
                  <a:pt x="1722120" y="1034796"/>
                </a:moveTo>
                <a:lnTo>
                  <a:pt x="1722120" y="19050"/>
                </a:lnTo>
                <a:lnTo>
                  <a:pt x="1712214" y="19050"/>
                </a:lnTo>
                <a:lnTo>
                  <a:pt x="1712214" y="1034796"/>
                </a:lnTo>
                <a:lnTo>
                  <a:pt x="1722120" y="1034796"/>
                </a:lnTo>
                <a:close/>
              </a:path>
              <a:path w="1731645" h="1054100">
                <a:moveTo>
                  <a:pt x="1722120" y="1053846"/>
                </a:moveTo>
                <a:lnTo>
                  <a:pt x="1722120" y="1034796"/>
                </a:lnTo>
                <a:lnTo>
                  <a:pt x="1712214" y="1044702"/>
                </a:lnTo>
                <a:lnTo>
                  <a:pt x="1712214" y="1053846"/>
                </a:lnTo>
                <a:lnTo>
                  <a:pt x="1722120" y="10538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413246" y="4945379"/>
            <a:ext cx="119316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0000FF"/>
                </a:solidFill>
                <a:latin typeface="Arial"/>
                <a:cs typeface="Arial"/>
              </a:rPr>
              <a:t>Support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928615" y="5316473"/>
            <a:ext cx="2324099" cy="5783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906511" y="6271259"/>
            <a:ext cx="1261109" cy="838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21529" y="4863084"/>
            <a:ext cx="4918075" cy="2390775"/>
          </a:xfrm>
          <a:custGeom>
            <a:avLst/>
            <a:gdLst/>
            <a:ahLst/>
            <a:cxnLst/>
            <a:rect l="l" t="t" r="r" b="b"/>
            <a:pathLst>
              <a:path w="4918075" h="2390775">
                <a:moveTo>
                  <a:pt x="4917948" y="2384298"/>
                </a:moveTo>
                <a:lnTo>
                  <a:pt x="4917948" y="6096"/>
                </a:lnTo>
                <a:lnTo>
                  <a:pt x="4911852" y="0"/>
                </a:lnTo>
                <a:lnTo>
                  <a:pt x="6857" y="0"/>
                </a:lnTo>
                <a:lnTo>
                  <a:pt x="0" y="6096"/>
                </a:lnTo>
                <a:lnTo>
                  <a:pt x="0" y="2384298"/>
                </a:lnTo>
                <a:lnTo>
                  <a:pt x="6858" y="2390394"/>
                </a:lnTo>
                <a:lnTo>
                  <a:pt x="14477" y="2390394"/>
                </a:lnTo>
                <a:lnTo>
                  <a:pt x="14478" y="28194"/>
                </a:lnTo>
                <a:lnTo>
                  <a:pt x="28956" y="13716"/>
                </a:lnTo>
                <a:lnTo>
                  <a:pt x="28956" y="28194"/>
                </a:lnTo>
                <a:lnTo>
                  <a:pt x="4889753" y="28194"/>
                </a:lnTo>
                <a:lnTo>
                  <a:pt x="4889754" y="13716"/>
                </a:lnTo>
                <a:lnTo>
                  <a:pt x="4903470" y="28194"/>
                </a:lnTo>
                <a:lnTo>
                  <a:pt x="4903470" y="2390394"/>
                </a:lnTo>
                <a:lnTo>
                  <a:pt x="4911852" y="2390394"/>
                </a:lnTo>
                <a:lnTo>
                  <a:pt x="4917948" y="2384298"/>
                </a:lnTo>
                <a:close/>
              </a:path>
              <a:path w="4918075" h="2390775">
                <a:moveTo>
                  <a:pt x="28956" y="28194"/>
                </a:moveTo>
                <a:lnTo>
                  <a:pt x="28956" y="13716"/>
                </a:lnTo>
                <a:lnTo>
                  <a:pt x="14478" y="28194"/>
                </a:lnTo>
                <a:lnTo>
                  <a:pt x="28956" y="28194"/>
                </a:lnTo>
                <a:close/>
              </a:path>
              <a:path w="4918075" h="2390775">
                <a:moveTo>
                  <a:pt x="28956" y="2362200"/>
                </a:moveTo>
                <a:lnTo>
                  <a:pt x="28956" y="28194"/>
                </a:lnTo>
                <a:lnTo>
                  <a:pt x="14478" y="28194"/>
                </a:lnTo>
                <a:lnTo>
                  <a:pt x="14478" y="2362200"/>
                </a:lnTo>
                <a:lnTo>
                  <a:pt x="28956" y="2362200"/>
                </a:lnTo>
                <a:close/>
              </a:path>
              <a:path w="4918075" h="2390775">
                <a:moveTo>
                  <a:pt x="4903470" y="2362200"/>
                </a:moveTo>
                <a:lnTo>
                  <a:pt x="14478" y="2362200"/>
                </a:lnTo>
                <a:lnTo>
                  <a:pt x="28956" y="2375916"/>
                </a:lnTo>
                <a:lnTo>
                  <a:pt x="28955" y="2390394"/>
                </a:lnTo>
                <a:lnTo>
                  <a:pt x="4889753" y="2390394"/>
                </a:lnTo>
                <a:lnTo>
                  <a:pt x="4889754" y="2375916"/>
                </a:lnTo>
                <a:lnTo>
                  <a:pt x="4903470" y="2362200"/>
                </a:lnTo>
                <a:close/>
              </a:path>
              <a:path w="4918075" h="2390775">
                <a:moveTo>
                  <a:pt x="28955" y="2390394"/>
                </a:moveTo>
                <a:lnTo>
                  <a:pt x="28956" y="2375916"/>
                </a:lnTo>
                <a:lnTo>
                  <a:pt x="14478" y="2362200"/>
                </a:lnTo>
                <a:lnTo>
                  <a:pt x="14477" y="2390394"/>
                </a:lnTo>
                <a:lnTo>
                  <a:pt x="28955" y="2390394"/>
                </a:lnTo>
                <a:close/>
              </a:path>
              <a:path w="4918075" h="2390775">
                <a:moveTo>
                  <a:pt x="4903470" y="28194"/>
                </a:moveTo>
                <a:lnTo>
                  <a:pt x="4889754" y="13716"/>
                </a:lnTo>
                <a:lnTo>
                  <a:pt x="4889753" y="28194"/>
                </a:lnTo>
                <a:lnTo>
                  <a:pt x="4903470" y="28194"/>
                </a:lnTo>
                <a:close/>
              </a:path>
              <a:path w="4918075" h="2390775">
                <a:moveTo>
                  <a:pt x="4903470" y="2362200"/>
                </a:moveTo>
                <a:lnTo>
                  <a:pt x="4903470" y="28194"/>
                </a:lnTo>
                <a:lnTo>
                  <a:pt x="4889753" y="28194"/>
                </a:lnTo>
                <a:lnTo>
                  <a:pt x="4889753" y="2362200"/>
                </a:lnTo>
                <a:lnTo>
                  <a:pt x="4903470" y="2362200"/>
                </a:lnTo>
                <a:close/>
              </a:path>
              <a:path w="4918075" h="2390775">
                <a:moveTo>
                  <a:pt x="4903470" y="2390394"/>
                </a:moveTo>
                <a:lnTo>
                  <a:pt x="4903470" y="2362200"/>
                </a:lnTo>
                <a:lnTo>
                  <a:pt x="4889754" y="2375916"/>
                </a:lnTo>
                <a:lnTo>
                  <a:pt x="4889753" y="2390394"/>
                </a:lnTo>
                <a:lnTo>
                  <a:pt x="4903470" y="239039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957571" y="6750557"/>
            <a:ext cx="1766316" cy="3444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209788" y="5254752"/>
            <a:ext cx="897636" cy="53111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47082" y="3142488"/>
            <a:ext cx="1210055" cy="838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4803140" y="4024629"/>
            <a:ext cx="1604645" cy="346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spc="-5" b="1" u="sng">
                <a:latin typeface="Arial"/>
                <a:cs typeface="Arial"/>
              </a:rPr>
              <a:t>Andrew Heinmiller,</a:t>
            </a:r>
            <a:r>
              <a:rPr dirty="0" sz="1100" spc="-50" b="1" u="sng">
                <a:latin typeface="Arial"/>
                <a:cs typeface="Arial"/>
              </a:rPr>
              <a:t> </a:t>
            </a:r>
            <a:r>
              <a:rPr dirty="0" sz="1100" spc="-5" b="1" u="sng">
                <a:latin typeface="Arial"/>
                <a:cs typeface="Arial"/>
              </a:rPr>
              <a:t>PhD  </a:t>
            </a:r>
            <a:r>
              <a:rPr dirty="0" sz="1100" spc="-5" b="1">
                <a:solidFill>
                  <a:srgbClr val="0033CC"/>
                </a:solidFill>
                <a:latin typeface="Arial"/>
                <a:cs typeface="Arial"/>
              </a:rPr>
              <a:t>VisualSonics,</a:t>
            </a:r>
            <a:r>
              <a:rPr dirty="0" sz="1100" spc="-40" b="1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0033CC"/>
                </a:solidFill>
                <a:latin typeface="Arial"/>
                <a:cs typeface="Arial"/>
              </a:rPr>
              <a:t>Inc.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684264" y="5740146"/>
            <a:ext cx="2153411" cy="5867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981194" y="5904738"/>
            <a:ext cx="1373124" cy="7239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lmille46</dc:creator>
  <dc:title>Microsoft PowerPoint - Orthopaedics and Rheumatology 10-26-2015.pptx</dc:title>
  <dcterms:created xsi:type="dcterms:W3CDTF">2015-10-26T21:37:59Z</dcterms:created>
  <dcterms:modified xsi:type="dcterms:W3CDTF">2015-10-26T21:37:59Z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2015-10-26T00:00:00Z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2015-10-26T00:00:00Z</vt:filetime>
  </property>
</Properties>
</file>