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8" r:id="rId3"/>
    <p:sldId id="270" r:id="rId4"/>
    <p:sldId id="277" r:id="rId5"/>
    <p:sldId id="269" r:id="rId6"/>
    <p:sldId id="267" r:id="rId7"/>
    <p:sldId id="266" r:id="rId8"/>
    <p:sldId id="268" r:id="rId9"/>
    <p:sldId id="283" r:id="rId10"/>
    <p:sldId id="284" r:id="rId11"/>
    <p:sldId id="285" r:id="rId12"/>
    <p:sldId id="278" r:id="rId13"/>
    <p:sldId id="272" r:id="rId14"/>
    <p:sldId id="273" r:id="rId15"/>
    <p:sldId id="279" r:id="rId16"/>
    <p:sldId id="280" r:id="rId17"/>
    <p:sldId id="281" r:id="rId18"/>
    <p:sldId id="25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1B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766" autoAdjust="0"/>
  </p:normalViewPr>
  <p:slideViewPr>
    <p:cSldViewPr>
      <p:cViewPr>
        <p:scale>
          <a:sx n="150" d="100"/>
          <a:sy n="150" d="100"/>
        </p:scale>
        <p:origin x="-448" y="135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1" Type="http://schemas.openxmlformats.org/officeDocument/2006/relationships/image" Target="../media/image3.jpeg"/><Relationship Id="rId2" Type="http://schemas.openxmlformats.org/officeDocument/2006/relationships/image" Target="../media/image4.jpg"/></Relationships>
</file>

<file path=ppt/diagrams/_rels/data8.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image" Target="../media/image9.jpeg"/><Relationship Id="rId2" Type="http://schemas.openxmlformats.org/officeDocument/2006/relationships/image" Target="../media/image1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jpg"/><Relationship Id="rId1" Type="http://schemas.openxmlformats.org/officeDocument/2006/relationships/image" Target="../media/image3.jpeg"/><Relationship Id="rId2" Type="http://schemas.openxmlformats.org/officeDocument/2006/relationships/image" Target="../media/image4.jpg"/></Relationships>
</file>

<file path=ppt/diagrams/_rels/drawing8.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image" Target="../media/image9.jpeg"/><Relationship Id="rId2"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162392-1549-4249-A53B-188CDBED6345}" type="doc">
      <dgm:prSet loTypeId="urn:microsoft.com/office/officeart/2005/8/layout/vList4" loCatId="picture" qsTypeId="urn:microsoft.com/office/officeart/2005/8/quickstyle/simple1" qsCatId="simple" csTypeId="urn:microsoft.com/office/officeart/2005/8/colors/colorful3" csCatId="colorful" phldr="1"/>
      <dgm:spPr/>
    </dgm:pt>
    <dgm:pt modelId="{44F7D7C9-B10E-44F6-AF1B-C674D6DE80CA}">
      <dgm:prSet phldrT="[Text]" custT="1"/>
      <dgm:spPr/>
      <dgm:t>
        <a:bodyPr/>
        <a:lstStyle/>
        <a:p>
          <a:r>
            <a:rPr lang="en-US" sz="2000" b="1" dirty="0" smtClean="0">
              <a:latin typeface="+mn-lt"/>
            </a:rPr>
            <a:t>Typically, social workers, nurses, gerontologists or other health /mental health professionals</a:t>
          </a:r>
          <a:endParaRPr lang="en-US" sz="2000" b="1" dirty="0">
            <a:latin typeface="+mn-lt"/>
          </a:endParaRPr>
        </a:p>
      </dgm:t>
    </dgm:pt>
    <dgm:pt modelId="{01A57803-72AA-40D3-A997-8E08EC2FF999}" type="parTrans" cxnId="{09C59BCF-612F-46A9-9230-27193D4AE431}">
      <dgm:prSet/>
      <dgm:spPr/>
      <dgm:t>
        <a:bodyPr/>
        <a:lstStyle/>
        <a:p>
          <a:endParaRPr lang="en-US"/>
        </a:p>
      </dgm:t>
    </dgm:pt>
    <dgm:pt modelId="{D6056AB9-E5E0-4E0E-8DD9-DA6F322B8DBD}" type="sibTrans" cxnId="{09C59BCF-612F-46A9-9230-27193D4AE431}">
      <dgm:prSet/>
      <dgm:spPr/>
      <dgm:t>
        <a:bodyPr/>
        <a:lstStyle/>
        <a:p>
          <a:endParaRPr lang="en-US"/>
        </a:p>
      </dgm:t>
    </dgm:pt>
    <dgm:pt modelId="{42A73F60-214A-430E-B064-C064215D5873}">
      <dgm:prSet custT="1"/>
      <dgm:spPr/>
      <dgm:t>
        <a:bodyPr/>
        <a:lstStyle/>
        <a:p>
          <a:r>
            <a:rPr lang="en-US" sz="2000" b="1" dirty="0" smtClean="0">
              <a:latin typeface="+mn-lt"/>
            </a:rPr>
            <a:t>Knowledgeable: specialized training, experience in the field,  familiar with community resources</a:t>
          </a:r>
        </a:p>
      </dgm:t>
    </dgm:pt>
    <dgm:pt modelId="{865F3453-BBA5-448A-80B3-5EAF8F6A2128}" type="parTrans" cxnId="{69910735-2DFD-49F1-AC94-1823D956DD68}">
      <dgm:prSet/>
      <dgm:spPr/>
      <dgm:t>
        <a:bodyPr/>
        <a:lstStyle/>
        <a:p>
          <a:endParaRPr lang="en-US"/>
        </a:p>
      </dgm:t>
    </dgm:pt>
    <dgm:pt modelId="{AA69FEE4-9C39-4DFF-B958-AD835C782C94}" type="sibTrans" cxnId="{69910735-2DFD-49F1-AC94-1823D956DD68}">
      <dgm:prSet/>
      <dgm:spPr/>
      <dgm:t>
        <a:bodyPr/>
        <a:lstStyle/>
        <a:p>
          <a:endParaRPr lang="en-US"/>
        </a:p>
      </dgm:t>
    </dgm:pt>
    <dgm:pt modelId="{7FBED4C5-FDF8-47F9-A10C-118254D0209F}">
      <dgm:prSet custT="1"/>
      <dgm:spPr/>
      <dgm:t>
        <a:bodyPr/>
        <a:lstStyle/>
        <a:p>
          <a:r>
            <a:rPr lang="en-US" sz="2000" b="1" dirty="0" smtClean="0">
              <a:latin typeface="+mn-lt"/>
            </a:rPr>
            <a:t>Follows a strict Code of Ethics &amp; Standards of Practice</a:t>
          </a:r>
        </a:p>
      </dgm:t>
    </dgm:pt>
    <dgm:pt modelId="{647227E3-AE57-44C6-92CC-A3D072B1D06B}" type="parTrans" cxnId="{9AD9D01F-C773-407A-82FC-35360F98C21D}">
      <dgm:prSet/>
      <dgm:spPr/>
      <dgm:t>
        <a:bodyPr/>
        <a:lstStyle/>
        <a:p>
          <a:endParaRPr lang="en-US"/>
        </a:p>
      </dgm:t>
    </dgm:pt>
    <dgm:pt modelId="{2349FB97-EE97-4AF5-989F-82D6EBFE8245}" type="sibTrans" cxnId="{9AD9D01F-C773-407A-82FC-35360F98C21D}">
      <dgm:prSet/>
      <dgm:spPr/>
      <dgm:t>
        <a:bodyPr/>
        <a:lstStyle/>
        <a:p>
          <a:endParaRPr lang="en-US"/>
        </a:p>
      </dgm:t>
    </dgm:pt>
    <dgm:pt modelId="{EF4C0CDC-7EF1-4F2E-B92F-980449EBE99E}">
      <dgm:prSet custT="1"/>
      <dgm:spPr/>
      <dgm:t>
        <a:bodyPr/>
        <a:lstStyle/>
        <a:p>
          <a:r>
            <a:rPr lang="en-US" sz="2000" b="1" dirty="0" smtClean="0">
              <a:latin typeface="+mn-lt"/>
            </a:rPr>
            <a:t>Hourly fee: $100-250/hour</a:t>
          </a:r>
        </a:p>
      </dgm:t>
    </dgm:pt>
    <dgm:pt modelId="{9E3A5F4D-99F8-41EB-834E-E5234E8C1513}" type="parTrans" cxnId="{99655B18-7666-4E90-B6E2-6FAB4C200C65}">
      <dgm:prSet/>
      <dgm:spPr/>
      <dgm:t>
        <a:bodyPr/>
        <a:lstStyle/>
        <a:p>
          <a:endParaRPr lang="en-US"/>
        </a:p>
      </dgm:t>
    </dgm:pt>
    <dgm:pt modelId="{E5542CB8-ED12-4B4A-B50A-47CFBE6CDC49}" type="sibTrans" cxnId="{99655B18-7666-4E90-B6E2-6FAB4C200C65}">
      <dgm:prSet/>
      <dgm:spPr/>
      <dgm:t>
        <a:bodyPr/>
        <a:lstStyle/>
        <a:p>
          <a:endParaRPr lang="en-US"/>
        </a:p>
      </dgm:t>
    </dgm:pt>
    <dgm:pt modelId="{1210924E-2CDD-4A6A-9F18-08B715B61E69}" type="pres">
      <dgm:prSet presAssocID="{C8162392-1549-4249-A53B-188CDBED6345}" presName="linear" presStyleCnt="0">
        <dgm:presLayoutVars>
          <dgm:dir/>
          <dgm:resizeHandles val="exact"/>
        </dgm:presLayoutVars>
      </dgm:prSet>
      <dgm:spPr/>
    </dgm:pt>
    <dgm:pt modelId="{9560E3BA-81BC-4C09-BFF5-6335C0E98266}" type="pres">
      <dgm:prSet presAssocID="{44F7D7C9-B10E-44F6-AF1B-C674D6DE80CA}" presName="comp" presStyleCnt="0"/>
      <dgm:spPr/>
    </dgm:pt>
    <dgm:pt modelId="{1030BDBB-6D1F-49EA-826C-1736E5181D49}" type="pres">
      <dgm:prSet presAssocID="{44F7D7C9-B10E-44F6-AF1B-C674D6DE80CA}" presName="box" presStyleLbl="node1" presStyleIdx="0" presStyleCnt="4"/>
      <dgm:spPr/>
      <dgm:t>
        <a:bodyPr/>
        <a:lstStyle/>
        <a:p>
          <a:endParaRPr lang="en-US"/>
        </a:p>
      </dgm:t>
    </dgm:pt>
    <dgm:pt modelId="{E5D25139-BFBF-4C7F-8C98-7D14B9EB3386}" type="pres">
      <dgm:prSet presAssocID="{44F7D7C9-B10E-44F6-AF1B-C674D6DE80CA}" presName="img"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4000" b="-4000"/>
          </a:stretch>
        </a:blipFill>
      </dgm:spPr>
    </dgm:pt>
    <dgm:pt modelId="{72D97CAB-001E-4DCE-B7BA-91E6ECD8645F}" type="pres">
      <dgm:prSet presAssocID="{44F7D7C9-B10E-44F6-AF1B-C674D6DE80CA}" presName="text" presStyleLbl="node1" presStyleIdx="0" presStyleCnt="4">
        <dgm:presLayoutVars>
          <dgm:bulletEnabled val="1"/>
        </dgm:presLayoutVars>
      </dgm:prSet>
      <dgm:spPr/>
      <dgm:t>
        <a:bodyPr/>
        <a:lstStyle/>
        <a:p>
          <a:endParaRPr lang="en-US"/>
        </a:p>
      </dgm:t>
    </dgm:pt>
    <dgm:pt modelId="{1E6693AF-4596-470D-88A6-10343A891DEF}" type="pres">
      <dgm:prSet presAssocID="{D6056AB9-E5E0-4E0E-8DD9-DA6F322B8DBD}" presName="spacer" presStyleCnt="0"/>
      <dgm:spPr/>
    </dgm:pt>
    <dgm:pt modelId="{BF8E844A-0967-4EC9-BE37-80273A2C51B0}" type="pres">
      <dgm:prSet presAssocID="{42A73F60-214A-430E-B064-C064215D5873}" presName="comp" presStyleCnt="0"/>
      <dgm:spPr/>
    </dgm:pt>
    <dgm:pt modelId="{B0ED3806-B177-4407-8052-E26923A78F98}" type="pres">
      <dgm:prSet presAssocID="{42A73F60-214A-430E-B064-C064215D5873}" presName="box" presStyleLbl="node1" presStyleIdx="1" presStyleCnt="4"/>
      <dgm:spPr/>
      <dgm:t>
        <a:bodyPr/>
        <a:lstStyle/>
        <a:p>
          <a:endParaRPr lang="en-US"/>
        </a:p>
      </dgm:t>
    </dgm:pt>
    <dgm:pt modelId="{D7D908B4-59E5-4395-A9CF-10387355BB6D}" type="pres">
      <dgm:prSet presAssocID="{42A73F60-214A-430E-B064-C064215D5873}" presName="img"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t="-36000" b="-36000"/>
          </a:stretch>
        </a:blipFill>
      </dgm:spPr>
    </dgm:pt>
    <dgm:pt modelId="{6A493E0B-BB32-43BA-977B-F5C8721C08C2}" type="pres">
      <dgm:prSet presAssocID="{42A73F60-214A-430E-B064-C064215D5873}" presName="text" presStyleLbl="node1" presStyleIdx="1" presStyleCnt="4">
        <dgm:presLayoutVars>
          <dgm:bulletEnabled val="1"/>
        </dgm:presLayoutVars>
      </dgm:prSet>
      <dgm:spPr/>
      <dgm:t>
        <a:bodyPr/>
        <a:lstStyle/>
        <a:p>
          <a:endParaRPr lang="en-US"/>
        </a:p>
      </dgm:t>
    </dgm:pt>
    <dgm:pt modelId="{21F06DD6-8449-4644-8B33-DA7CBFAB74D0}" type="pres">
      <dgm:prSet presAssocID="{AA69FEE4-9C39-4DFF-B958-AD835C782C94}" presName="spacer" presStyleCnt="0"/>
      <dgm:spPr/>
    </dgm:pt>
    <dgm:pt modelId="{84522B6F-C793-4514-90E0-1B32A419B4F4}" type="pres">
      <dgm:prSet presAssocID="{7FBED4C5-FDF8-47F9-A10C-118254D0209F}" presName="comp" presStyleCnt="0"/>
      <dgm:spPr/>
    </dgm:pt>
    <dgm:pt modelId="{5A6C05CA-4D76-4EBF-9ED4-E38E542867B1}" type="pres">
      <dgm:prSet presAssocID="{7FBED4C5-FDF8-47F9-A10C-118254D0209F}" presName="box" presStyleLbl="node1" presStyleIdx="2" presStyleCnt="4"/>
      <dgm:spPr/>
      <dgm:t>
        <a:bodyPr/>
        <a:lstStyle/>
        <a:p>
          <a:endParaRPr lang="en-US"/>
        </a:p>
      </dgm:t>
    </dgm:pt>
    <dgm:pt modelId="{D7F95B18-B65A-456D-9A5A-55B89F54C395}" type="pres">
      <dgm:prSet presAssocID="{7FBED4C5-FDF8-47F9-A10C-118254D0209F}" presName="img"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dgm:spPr>
    </dgm:pt>
    <dgm:pt modelId="{46920FE1-3076-4C01-885F-11F3FD14D7F8}" type="pres">
      <dgm:prSet presAssocID="{7FBED4C5-FDF8-47F9-A10C-118254D0209F}" presName="text" presStyleLbl="node1" presStyleIdx="2" presStyleCnt="4">
        <dgm:presLayoutVars>
          <dgm:bulletEnabled val="1"/>
        </dgm:presLayoutVars>
      </dgm:prSet>
      <dgm:spPr/>
      <dgm:t>
        <a:bodyPr/>
        <a:lstStyle/>
        <a:p>
          <a:endParaRPr lang="en-US"/>
        </a:p>
      </dgm:t>
    </dgm:pt>
    <dgm:pt modelId="{4CB26477-2F63-4BFC-9177-D0A499741B0E}" type="pres">
      <dgm:prSet presAssocID="{2349FB97-EE97-4AF5-989F-82D6EBFE8245}" presName="spacer" presStyleCnt="0"/>
      <dgm:spPr/>
    </dgm:pt>
    <dgm:pt modelId="{F7FE5F4B-521F-4646-9CD8-49D1F2AB97B1}" type="pres">
      <dgm:prSet presAssocID="{EF4C0CDC-7EF1-4F2E-B92F-980449EBE99E}" presName="comp" presStyleCnt="0"/>
      <dgm:spPr/>
    </dgm:pt>
    <dgm:pt modelId="{951C1C84-62B1-456E-B6A5-311034E6E140}" type="pres">
      <dgm:prSet presAssocID="{EF4C0CDC-7EF1-4F2E-B92F-980449EBE99E}" presName="box" presStyleLbl="node1" presStyleIdx="3" presStyleCnt="4" custLinFactNeighborY="63"/>
      <dgm:spPr/>
      <dgm:t>
        <a:bodyPr/>
        <a:lstStyle/>
        <a:p>
          <a:endParaRPr lang="en-US"/>
        </a:p>
      </dgm:t>
    </dgm:pt>
    <dgm:pt modelId="{E868C4C1-DFF4-40C4-A527-A0E00412BA54}" type="pres">
      <dgm:prSet presAssocID="{EF4C0CDC-7EF1-4F2E-B92F-980449EBE99E}" presName="img"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t="-43000" b="-43000"/>
          </a:stretch>
        </a:blipFill>
      </dgm:spPr>
    </dgm:pt>
    <dgm:pt modelId="{F59396DF-D698-48F3-85F6-BA6B9378183E}" type="pres">
      <dgm:prSet presAssocID="{EF4C0CDC-7EF1-4F2E-B92F-980449EBE99E}" presName="text" presStyleLbl="node1" presStyleIdx="3" presStyleCnt="4">
        <dgm:presLayoutVars>
          <dgm:bulletEnabled val="1"/>
        </dgm:presLayoutVars>
      </dgm:prSet>
      <dgm:spPr/>
      <dgm:t>
        <a:bodyPr/>
        <a:lstStyle/>
        <a:p>
          <a:endParaRPr lang="en-US"/>
        </a:p>
      </dgm:t>
    </dgm:pt>
  </dgm:ptLst>
  <dgm:cxnLst>
    <dgm:cxn modelId="{B15F438A-20B1-4014-8903-E84DD80C58C3}" type="presOf" srcId="{44F7D7C9-B10E-44F6-AF1B-C674D6DE80CA}" destId="{72D97CAB-001E-4DCE-B7BA-91E6ECD8645F}" srcOrd="1" destOrd="0" presId="urn:microsoft.com/office/officeart/2005/8/layout/vList4"/>
    <dgm:cxn modelId="{77FFBAB8-E21D-4472-95E9-7FEC9B97E12D}" type="presOf" srcId="{42A73F60-214A-430E-B064-C064215D5873}" destId="{B0ED3806-B177-4407-8052-E26923A78F98}" srcOrd="0" destOrd="0" presId="urn:microsoft.com/office/officeart/2005/8/layout/vList4"/>
    <dgm:cxn modelId="{09C59BCF-612F-46A9-9230-27193D4AE431}" srcId="{C8162392-1549-4249-A53B-188CDBED6345}" destId="{44F7D7C9-B10E-44F6-AF1B-C674D6DE80CA}" srcOrd="0" destOrd="0" parTransId="{01A57803-72AA-40D3-A997-8E08EC2FF999}" sibTransId="{D6056AB9-E5E0-4E0E-8DD9-DA6F322B8DBD}"/>
    <dgm:cxn modelId="{99655B18-7666-4E90-B6E2-6FAB4C200C65}" srcId="{C8162392-1549-4249-A53B-188CDBED6345}" destId="{EF4C0CDC-7EF1-4F2E-B92F-980449EBE99E}" srcOrd="3" destOrd="0" parTransId="{9E3A5F4D-99F8-41EB-834E-E5234E8C1513}" sibTransId="{E5542CB8-ED12-4B4A-B50A-47CFBE6CDC49}"/>
    <dgm:cxn modelId="{3840D61F-74B0-46B4-AA44-31E23C32508E}" type="presOf" srcId="{7FBED4C5-FDF8-47F9-A10C-118254D0209F}" destId="{46920FE1-3076-4C01-885F-11F3FD14D7F8}" srcOrd="1" destOrd="0" presId="urn:microsoft.com/office/officeart/2005/8/layout/vList4"/>
    <dgm:cxn modelId="{6141A37D-72F3-4C0C-98C4-7987EDFE9B10}" type="presOf" srcId="{42A73F60-214A-430E-B064-C064215D5873}" destId="{6A493E0B-BB32-43BA-977B-F5C8721C08C2}" srcOrd="1" destOrd="0" presId="urn:microsoft.com/office/officeart/2005/8/layout/vList4"/>
    <dgm:cxn modelId="{8189F98F-76C3-4A5A-9F17-55F2551B27A7}" type="presOf" srcId="{EF4C0CDC-7EF1-4F2E-B92F-980449EBE99E}" destId="{951C1C84-62B1-456E-B6A5-311034E6E140}" srcOrd="0" destOrd="0" presId="urn:microsoft.com/office/officeart/2005/8/layout/vList4"/>
    <dgm:cxn modelId="{A2625AF9-374B-400B-8288-63E982EEE018}" type="presOf" srcId="{C8162392-1549-4249-A53B-188CDBED6345}" destId="{1210924E-2CDD-4A6A-9F18-08B715B61E69}" srcOrd="0" destOrd="0" presId="urn:microsoft.com/office/officeart/2005/8/layout/vList4"/>
    <dgm:cxn modelId="{9AD9D01F-C773-407A-82FC-35360F98C21D}" srcId="{C8162392-1549-4249-A53B-188CDBED6345}" destId="{7FBED4C5-FDF8-47F9-A10C-118254D0209F}" srcOrd="2" destOrd="0" parTransId="{647227E3-AE57-44C6-92CC-A3D072B1D06B}" sibTransId="{2349FB97-EE97-4AF5-989F-82D6EBFE8245}"/>
    <dgm:cxn modelId="{866D1CCB-CF3B-4D64-83A0-C91F467F4D71}" type="presOf" srcId="{EF4C0CDC-7EF1-4F2E-B92F-980449EBE99E}" destId="{F59396DF-D698-48F3-85F6-BA6B9378183E}" srcOrd="1" destOrd="0" presId="urn:microsoft.com/office/officeart/2005/8/layout/vList4"/>
    <dgm:cxn modelId="{20EE6CF0-440B-4B13-AA2F-EA7D770B76FA}" type="presOf" srcId="{44F7D7C9-B10E-44F6-AF1B-C674D6DE80CA}" destId="{1030BDBB-6D1F-49EA-826C-1736E5181D49}" srcOrd="0" destOrd="0" presId="urn:microsoft.com/office/officeart/2005/8/layout/vList4"/>
    <dgm:cxn modelId="{69910735-2DFD-49F1-AC94-1823D956DD68}" srcId="{C8162392-1549-4249-A53B-188CDBED6345}" destId="{42A73F60-214A-430E-B064-C064215D5873}" srcOrd="1" destOrd="0" parTransId="{865F3453-BBA5-448A-80B3-5EAF8F6A2128}" sibTransId="{AA69FEE4-9C39-4DFF-B958-AD835C782C94}"/>
    <dgm:cxn modelId="{33BBA9A6-D40B-4157-8E19-A1AF9B9148FB}" type="presOf" srcId="{7FBED4C5-FDF8-47F9-A10C-118254D0209F}" destId="{5A6C05CA-4D76-4EBF-9ED4-E38E542867B1}" srcOrd="0" destOrd="0" presId="urn:microsoft.com/office/officeart/2005/8/layout/vList4"/>
    <dgm:cxn modelId="{A9A294D7-4099-480D-99FE-A478EF04C01D}" type="presParOf" srcId="{1210924E-2CDD-4A6A-9F18-08B715B61E69}" destId="{9560E3BA-81BC-4C09-BFF5-6335C0E98266}" srcOrd="0" destOrd="0" presId="urn:microsoft.com/office/officeart/2005/8/layout/vList4"/>
    <dgm:cxn modelId="{CA6086A3-1E17-42BF-9D0B-0BE4024D9811}" type="presParOf" srcId="{9560E3BA-81BC-4C09-BFF5-6335C0E98266}" destId="{1030BDBB-6D1F-49EA-826C-1736E5181D49}" srcOrd="0" destOrd="0" presId="urn:microsoft.com/office/officeart/2005/8/layout/vList4"/>
    <dgm:cxn modelId="{6209D5A1-9983-4F52-BDDB-9340EFFC8F5E}" type="presParOf" srcId="{9560E3BA-81BC-4C09-BFF5-6335C0E98266}" destId="{E5D25139-BFBF-4C7F-8C98-7D14B9EB3386}" srcOrd="1" destOrd="0" presId="urn:microsoft.com/office/officeart/2005/8/layout/vList4"/>
    <dgm:cxn modelId="{E26AF28E-77CE-4455-99C8-2EDCE84BB9F7}" type="presParOf" srcId="{9560E3BA-81BC-4C09-BFF5-6335C0E98266}" destId="{72D97CAB-001E-4DCE-B7BA-91E6ECD8645F}" srcOrd="2" destOrd="0" presId="urn:microsoft.com/office/officeart/2005/8/layout/vList4"/>
    <dgm:cxn modelId="{79D7A13E-6E26-4CE3-B183-396C8F55D277}" type="presParOf" srcId="{1210924E-2CDD-4A6A-9F18-08B715B61E69}" destId="{1E6693AF-4596-470D-88A6-10343A891DEF}" srcOrd="1" destOrd="0" presId="urn:microsoft.com/office/officeart/2005/8/layout/vList4"/>
    <dgm:cxn modelId="{FD448DFA-59C1-43D9-968E-3F9CCE98024F}" type="presParOf" srcId="{1210924E-2CDD-4A6A-9F18-08B715B61E69}" destId="{BF8E844A-0967-4EC9-BE37-80273A2C51B0}" srcOrd="2" destOrd="0" presId="urn:microsoft.com/office/officeart/2005/8/layout/vList4"/>
    <dgm:cxn modelId="{CB7A23AD-8AA5-4F07-9D89-F01C6DBB15D4}" type="presParOf" srcId="{BF8E844A-0967-4EC9-BE37-80273A2C51B0}" destId="{B0ED3806-B177-4407-8052-E26923A78F98}" srcOrd="0" destOrd="0" presId="urn:microsoft.com/office/officeart/2005/8/layout/vList4"/>
    <dgm:cxn modelId="{80AA4578-3B21-4FBC-B777-68AA0300F16A}" type="presParOf" srcId="{BF8E844A-0967-4EC9-BE37-80273A2C51B0}" destId="{D7D908B4-59E5-4395-A9CF-10387355BB6D}" srcOrd="1" destOrd="0" presId="urn:microsoft.com/office/officeart/2005/8/layout/vList4"/>
    <dgm:cxn modelId="{0134125E-6FF4-4F92-BCEE-F60E3FB74BC7}" type="presParOf" srcId="{BF8E844A-0967-4EC9-BE37-80273A2C51B0}" destId="{6A493E0B-BB32-43BA-977B-F5C8721C08C2}" srcOrd="2" destOrd="0" presId="urn:microsoft.com/office/officeart/2005/8/layout/vList4"/>
    <dgm:cxn modelId="{E4E8EAC7-0960-45C0-9C2A-00DF3C87D8E5}" type="presParOf" srcId="{1210924E-2CDD-4A6A-9F18-08B715B61E69}" destId="{21F06DD6-8449-4644-8B33-DA7CBFAB74D0}" srcOrd="3" destOrd="0" presId="urn:microsoft.com/office/officeart/2005/8/layout/vList4"/>
    <dgm:cxn modelId="{78C802CE-4E88-44E7-A847-A640EEB4E332}" type="presParOf" srcId="{1210924E-2CDD-4A6A-9F18-08B715B61E69}" destId="{84522B6F-C793-4514-90E0-1B32A419B4F4}" srcOrd="4" destOrd="0" presId="urn:microsoft.com/office/officeart/2005/8/layout/vList4"/>
    <dgm:cxn modelId="{283AF3D0-0E92-4C78-8184-6A1450532FFB}" type="presParOf" srcId="{84522B6F-C793-4514-90E0-1B32A419B4F4}" destId="{5A6C05CA-4D76-4EBF-9ED4-E38E542867B1}" srcOrd="0" destOrd="0" presId="urn:microsoft.com/office/officeart/2005/8/layout/vList4"/>
    <dgm:cxn modelId="{94727730-FE5E-4FED-A014-7E8095555D5F}" type="presParOf" srcId="{84522B6F-C793-4514-90E0-1B32A419B4F4}" destId="{D7F95B18-B65A-456D-9A5A-55B89F54C395}" srcOrd="1" destOrd="0" presId="urn:microsoft.com/office/officeart/2005/8/layout/vList4"/>
    <dgm:cxn modelId="{2F3CFDE6-2438-431F-A05A-8F6B13AA9F29}" type="presParOf" srcId="{84522B6F-C793-4514-90E0-1B32A419B4F4}" destId="{46920FE1-3076-4C01-885F-11F3FD14D7F8}" srcOrd="2" destOrd="0" presId="urn:microsoft.com/office/officeart/2005/8/layout/vList4"/>
    <dgm:cxn modelId="{359FF196-7665-40D6-A44D-501B7819EC1F}" type="presParOf" srcId="{1210924E-2CDD-4A6A-9F18-08B715B61E69}" destId="{4CB26477-2F63-4BFC-9177-D0A499741B0E}" srcOrd="5" destOrd="0" presId="urn:microsoft.com/office/officeart/2005/8/layout/vList4"/>
    <dgm:cxn modelId="{6D7B43D1-F216-4E14-9C24-4ABA73F6F439}" type="presParOf" srcId="{1210924E-2CDD-4A6A-9F18-08B715B61E69}" destId="{F7FE5F4B-521F-4646-9CD8-49D1F2AB97B1}" srcOrd="6" destOrd="0" presId="urn:microsoft.com/office/officeart/2005/8/layout/vList4"/>
    <dgm:cxn modelId="{750AB8CF-4121-4178-AD3A-FB82DF978E65}" type="presParOf" srcId="{F7FE5F4B-521F-4646-9CD8-49D1F2AB97B1}" destId="{951C1C84-62B1-456E-B6A5-311034E6E140}" srcOrd="0" destOrd="0" presId="urn:microsoft.com/office/officeart/2005/8/layout/vList4"/>
    <dgm:cxn modelId="{01B4BB7B-A434-4400-9B9F-AAB6D8365ECB}" type="presParOf" srcId="{F7FE5F4B-521F-4646-9CD8-49D1F2AB97B1}" destId="{E868C4C1-DFF4-40C4-A527-A0E00412BA54}" srcOrd="1" destOrd="0" presId="urn:microsoft.com/office/officeart/2005/8/layout/vList4"/>
    <dgm:cxn modelId="{A87B8D6F-64ED-4E7C-AC28-086B2E114066}" type="presParOf" srcId="{F7FE5F4B-521F-4646-9CD8-49D1F2AB97B1}" destId="{F59396DF-D698-48F3-85F6-BA6B9378183E}"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1AEE90-B7E7-45F4-839C-84FC4DE5CBC7}" type="doc">
      <dgm:prSet loTypeId="urn:microsoft.com/office/officeart/2005/8/layout/lProcess1" loCatId="process" qsTypeId="urn:microsoft.com/office/officeart/2005/8/quickstyle/simple1" qsCatId="simple" csTypeId="urn:microsoft.com/office/officeart/2005/8/colors/colorful1" csCatId="colorful" phldr="1"/>
      <dgm:spPr/>
      <dgm:t>
        <a:bodyPr/>
        <a:lstStyle/>
        <a:p>
          <a:endParaRPr lang="en-US"/>
        </a:p>
      </dgm:t>
    </dgm:pt>
    <dgm:pt modelId="{AE955379-6C8A-4915-8482-372AD5A25EB8}">
      <dgm:prSet phldrT="[Text]"/>
      <dgm:spPr/>
      <dgm:t>
        <a:bodyPr/>
        <a:lstStyle/>
        <a:p>
          <a:r>
            <a:rPr lang="en-US" b="1" dirty="0" smtClean="0"/>
            <a:t>Professional Support</a:t>
          </a:r>
          <a:endParaRPr lang="en-US" b="1" dirty="0"/>
        </a:p>
      </dgm:t>
    </dgm:pt>
    <dgm:pt modelId="{17934CF8-B730-4DA0-BCEF-7963F95199B9}" type="parTrans" cxnId="{050A5446-DBFB-45F4-9D35-E73E8BF7A1C7}">
      <dgm:prSet/>
      <dgm:spPr/>
      <dgm:t>
        <a:bodyPr/>
        <a:lstStyle/>
        <a:p>
          <a:endParaRPr lang="en-US"/>
        </a:p>
      </dgm:t>
    </dgm:pt>
    <dgm:pt modelId="{49F9EF65-106B-41D0-ADDC-0F5A47630E82}" type="sibTrans" cxnId="{050A5446-DBFB-45F4-9D35-E73E8BF7A1C7}">
      <dgm:prSet/>
      <dgm:spPr/>
      <dgm:t>
        <a:bodyPr/>
        <a:lstStyle/>
        <a:p>
          <a:endParaRPr lang="en-US"/>
        </a:p>
      </dgm:t>
    </dgm:pt>
    <dgm:pt modelId="{8F003200-C27C-4613-8289-33F0B4B63AAD}">
      <dgm:prSet phldrT="[Text]" custT="1"/>
      <dgm:spPr/>
      <dgm:t>
        <a:bodyPr/>
        <a:lstStyle/>
        <a:p>
          <a:r>
            <a:rPr lang="en-US" sz="2000" dirty="0" smtClean="0"/>
            <a:t>Assesses needs</a:t>
          </a:r>
          <a:endParaRPr lang="en-US" sz="2000" dirty="0"/>
        </a:p>
      </dgm:t>
    </dgm:pt>
    <dgm:pt modelId="{C3169443-7B5C-4D2B-BF70-6E1F952440AC}" type="parTrans" cxnId="{F6571785-6A78-4F3F-8627-D5195068B7C6}">
      <dgm:prSet/>
      <dgm:spPr/>
      <dgm:t>
        <a:bodyPr/>
        <a:lstStyle/>
        <a:p>
          <a:endParaRPr lang="en-US"/>
        </a:p>
      </dgm:t>
    </dgm:pt>
    <dgm:pt modelId="{53D52B76-1501-4B90-A09A-F179C71FCA1C}" type="sibTrans" cxnId="{F6571785-6A78-4F3F-8627-D5195068B7C6}">
      <dgm:prSet/>
      <dgm:spPr/>
      <dgm:t>
        <a:bodyPr/>
        <a:lstStyle/>
        <a:p>
          <a:endParaRPr lang="en-US"/>
        </a:p>
      </dgm:t>
    </dgm:pt>
    <dgm:pt modelId="{BEB939DC-5C75-480C-BE30-650EBD1FD96E}">
      <dgm:prSet phldrT="[Text]" custT="1"/>
      <dgm:spPr/>
      <dgm:t>
        <a:bodyPr/>
        <a:lstStyle/>
        <a:p>
          <a:r>
            <a:rPr lang="en-US" sz="2000" dirty="0" smtClean="0"/>
            <a:t>Links to services</a:t>
          </a:r>
          <a:endParaRPr lang="en-US" sz="2000" dirty="0"/>
        </a:p>
      </dgm:t>
    </dgm:pt>
    <dgm:pt modelId="{BC70FC54-43B9-4761-8E6C-3A110F320340}" type="parTrans" cxnId="{D33FBB5C-0288-458F-A8F1-E9E6822EDDA5}">
      <dgm:prSet/>
      <dgm:spPr/>
      <dgm:t>
        <a:bodyPr/>
        <a:lstStyle/>
        <a:p>
          <a:endParaRPr lang="en-US"/>
        </a:p>
      </dgm:t>
    </dgm:pt>
    <dgm:pt modelId="{618C2B5B-E170-467E-AB2A-C64CF690C50E}" type="sibTrans" cxnId="{D33FBB5C-0288-458F-A8F1-E9E6822EDDA5}">
      <dgm:prSet/>
      <dgm:spPr/>
      <dgm:t>
        <a:bodyPr/>
        <a:lstStyle/>
        <a:p>
          <a:endParaRPr lang="en-US"/>
        </a:p>
      </dgm:t>
    </dgm:pt>
    <dgm:pt modelId="{470E1342-3DA6-4196-90C2-00F634F13B40}">
      <dgm:prSet phldrT="[Text]"/>
      <dgm:spPr/>
      <dgm:t>
        <a:bodyPr/>
        <a:lstStyle/>
        <a:p>
          <a:r>
            <a:rPr lang="en-US" b="1" dirty="0" smtClean="0"/>
            <a:t>Monitors Client</a:t>
          </a:r>
          <a:endParaRPr lang="en-US" b="1" dirty="0"/>
        </a:p>
      </dgm:t>
    </dgm:pt>
    <dgm:pt modelId="{BF21123A-2D80-40F2-97B1-B5E9D2FAE725}" type="parTrans" cxnId="{258C3727-C214-4E85-A0C4-46F4ADAC35F7}">
      <dgm:prSet/>
      <dgm:spPr/>
      <dgm:t>
        <a:bodyPr/>
        <a:lstStyle/>
        <a:p>
          <a:endParaRPr lang="en-US"/>
        </a:p>
      </dgm:t>
    </dgm:pt>
    <dgm:pt modelId="{E8CC39BB-81D2-4E47-9285-BC085D3C0601}" type="sibTrans" cxnId="{258C3727-C214-4E85-A0C4-46F4ADAC35F7}">
      <dgm:prSet/>
      <dgm:spPr/>
      <dgm:t>
        <a:bodyPr/>
        <a:lstStyle/>
        <a:p>
          <a:endParaRPr lang="en-US"/>
        </a:p>
      </dgm:t>
    </dgm:pt>
    <dgm:pt modelId="{29BA11AC-C750-4C71-B61E-3196D6ADC74B}">
      <dgm:prSet phldrT="[Text]" custT="1"/>
      <dgm:spPr/>
      <dgm:t>
        <a:bodyPr/>
        <a:lstStyle/>
        <a:p>
          <a:r>
            <a:rPr lang="en-US" sz="2000" dirty="0" smtClean="0"/>
            <a:t>Ensures needs are met</a:t>
          </a:r>
          <a:endParaRPr lang="en-US" sz="2000" dirty="0"/>
        </a:p>
      </dgm:t>
    </dgm:pt>
    <dgm:pt modelId="{4BC01D2E-7FD4-4247-AD65-54046431F3C4}" type="parTrans" cxnId="{879F9ECA-F44A-4C09-BC5E-6EDEEDD712F6}">
      <dgm:prSet/>
      <dgm:spPr/>
      <dgm:t>
        <a:bodyPr/>
        <a:lstStyle/>
        <a:p>
          <a:endParaRPr lang="en-US"/>
        </a:p>
      </dgm:t>
    </dgm:pt>
    <dgm:pt modelId="{DB65F549-75DD-4D9F-A9E4-A068C88DFC82}" type="sibTrans" cxnId="{879F9ECA-F44A-4C09-BC5E-6EDEEDD712F6}">
      <dgm:prSet/>
      <dgm:spPr/>
      <dgm:t>
        <a:bodyPr/>
        <a:lstStyle/>
        <a:p>
          <a:endParaRPr lang="en-US"/>
        </a:p>
      </dgm:t>
    </dgm:pt>
    <dgm:pt modelId="{29F845F2-29A4-4886-A6C3-8F5423497E92}">
      <dgm:prSet phldrT="[Text]" custT="1"/>
      <dgm:spPr/>
      <dgm:t>
        <a:bodyPr/>
        <a:lstStyle/>
        <a:p>
          <a:r>
            <a:rPr lang="en-US" sz="2000" dirty="0" smtClean="0"/>
            <a:t>Keeps family informed</a:t>
          </a:r>
          <a:endParaRPr lang="en-US" sz="2000" dirty="0"/>
        </a:p>
      </dgm:t>
    </dgm:pt>
    <dgm:pt modelId="{5FEC498A-B4F0-457C-BE9F-5B9E47471A90}" type="parTrans" cxnId="{1BB51AB1-374E-4821-8D9C-14DA932F4DF8}">
      <dgm:prSet/>
      <dgm:spPr/>
      <dgm:t>
        <a:bodyPr/>
        <a:lstStyle/>
        <a:p>
          <a:endParaRPr lang="en-US"/>
        </a:p>
      </dgm:t>
    </dgm:pt>
    <dgm:pt modelId="{B5C5EE56-8BBA-4FF1-B6AF-1DFFDB2734D1}" type="sibTrans" cxnId="{1BB51AB1-374E-4821-8D9C-14DA932F4DF8}">
      <dgm:prSet/>
      <dgm:spPr/>
      <dgm:t>
        <a:bodyPr/>
        <a:lstStyle/>
        <a:p>
          <a:endParaRPr lang="en-US"/>
        </a:p>
      </dgm:t>
    </dgm:pt>
    <dgm:pt modelId="{43C122A6-0C61-4BC4-8F17-BF1DA8E44D4B}">
      <dgm:prSet phldrT="[Text]"/>
      <dgm:spPr/>
      <dgm:t>
        <a:bodyPr/>
        <a:lstStyle/>
        <a:p>
          <a:r>
            <a:rPr lang="en-US" b="1" dirty="0" smtClean="0"/>
            <a:t>Coordinates Care</a:t>
          </a:r>
          <a:endParaRPr lang="en-US" b="1" dirty="0"/>
        </a:p>
      </dgm:t>
    </dgm:pt>
    <dgm:pt modelId="{A58AC098-07AC-4A70-8CEB-EDE7418F0AA8}" type="parTrans" cxnId="{31E05B0C-F026-43BD-AC4D-58544CAC93B7}">
      <dgm:prSet/>
      <dgm:spPr/>
      <dgm:t>
        <a:bodyPr/>
        <a:lstStyle/>
        <a:p>
          <a:endParaRPr lang="en-US"/>
        </a:p>
      </dgm:t>
    </dgm:pt>
    <dgm:pt modelId="{80C73542-19F3-4712-979D-BF320BED3058}" type="sibTrans" cxnId="{31E05B0C-F026-43BD-AC4D-58544CAC93B7}">
      <dgm:prSet/>
      <dgm:spPr/>
      <dgm:t>
        <a:bodyPr/>
        <a:lstStyle/>
        <a:p>
          <a:endParaRPr lang="en-US"/>
        </a:p>
      </dgm:t>
    </dgm:pt>
    <dgm:pt modelId="{B495ACF9-ED44-48D9-9344-2D78B6B3C811}">
      <dgm:prSet phldrT="[Text]" custT="1"/>
      <dgm:spPr/>
      <dgm:t>
        <a:bodyPr/>
        <a:lstStyle/>
        <a:p>
          <a:r>
            <a:rPr lang="en-US" sz="2000" dirty="0" smtClean="0"/>
            <a:t>Identifies changes &amp; makes adjustments</a:t>
          </a:r>
          <a:endParaRPr lang="en-US" sz="2000" dirty="0"/>
        </a:p>
      </dgm:t>
    </dgm:pt>
    <dgm:pt modelId="{A9C38C38-A158-4BC5-B66B-9BC620F521BE}" type="parTrans" cxnId="{5D7A5C97-9EF4-49EE-AE63-FCB8127FD93E}">
      <dgm:prSet/>
      <dgm:spPr/>
      <dgm:t>
        <a:bodyPr/>
        <a:lstStyle/>
        <a:p>
          <a:endParaRPr lang="en-US"/>
        </a:p>
      </dgm:t>
    </dgm:pt>
    <dgm:pt modelId="{F324BBC3-F4F0-489A-B9F9-2A2422A20B6B}" type="sibTrans" cxnId="{5D7A5C97-9EF4-49EE-AE63-FCB8127FD93E}">
      <dgm:prSet/>
      <dgm:spPr/>
      <dgm:t>
        <a:bodyPr/>
        <a:lstStyle/>
        <a:p>
          <a:endParaRPr lang="en-US"/>
        </a:p>
      </dgm:t>
    </dgm:pt>
    <dgm:pt modelId="{1D0C2772-DBE8-43AB-B522-E19F9A5F1415}">
      <dgm:prSet phldrT="[Text]" custT="1"/>
      <dgm:spPr/>
      <dgm:t>
        <a:bodyPr/>
        <a:lstStyle/>
        <a:p>
          <a:r>
            <a:rPr lang="en-US" sz="2000" dirty="0" smtClean="0"/>
            <a:t>Communication hub</a:t>
          </a:r>
          <a:endParaRPr lang="en-US" sz="2000" dirty="0"/>
        </a:p>
      </dgm:t>
    </dgm:pt>
    <dgm:pt modelId="{EE9C3AE5-6958-4CAB-AB9A-97DCEA94263A}" type="parTrans" cxnId="{55134666-395E-4636-AE3A-0D7F33CC3C81}">
      <dgm:prSet/>
      <dgm:spPr/>
      <dgm:t>
        <a:bodyPr/>
        <a:lstStyle/>
        <a:p>
          <a:endParaRPr lang="en-US"/>
        </a:p>
      </dgm:t>
    </dgm:pt>
    <dgm:pt modelId="{9CF2C936-8800-45E2-AAF6-2B1A7A79AA03}" type="sibTrans" cxnId="{55134666-395E-4636-AE3A-0D7F33CC3C81}">
      <dgm:prSet/>
      <dgm:spPr/>
      <dgm:t>
        <a:bodyPr/>
        <a:lstStyle/>
        <a:p>
          <a:endParaRPr lang="en-US"/>
        </a:p>
      </dgm:t>
    </dgm:pt>
    <dgm:pt modelId="{1EA1E72F-D782-48FE-9E97-632F5EB6641F}">
      <dgm:prSet phldrT="[Text]" custT="1"/>
      <dgm:spPr/>
      <dgm:t>
        <a:bodyPr/>
        <a:lstStyle/>
        <a:p>
          <a:r>
            <a:rPr lang="en-US" sz="2000" dirty="0" smtClean="0"/>
            <a:t>Advocacy</a:t>
          </a:r>
          <a:endParaRPr lang="en-US" sz="1700" dirty="0"/>
        </a:p>
      </dgm:t>
    </dgm:pt>
    <dgm:pt modelId="{8A164244-4720-422D-9863-B2FC729A40CC}" type="parTrans" cxnId="{F2F85684-12EB-4AB5-BAA5-7233A7AB1228}">
      <dgm:prSet/>
      <dgm:spPr/>
      <dgm:t>
        <a:bodyPr/>
        <a:lstStyle/>
        <a:p>
          <a:endParaRPr lang="en-US"/>
        </a:p>
      </dgm:t>
    </dgm:pt>
    <dgm:pt modelId="{EA54C018-BBD6-48B2-A019-34DE27F9F764}" type="sibTrans" cxnId="{F2F85684-12EB-4AB5-BAA5-7233A7AB1228}">
      <dgm:prSet/>
      <dgm:spPr/>
      <dgm:t>
        <a:bodyPr/>
        <a:lstStyle/>
        <a:p>
          <a:endParaRPr lang="en-US"/>
        </a:p>
      </dgm:t>
    </dgm:pt>
    <dgm:pt modelId="{C24DFD9F-277C-4BCA-A006-43D08C90F0DC}">
      <dgm:prSet phldrT="[Text]" custT="1"/>
      <dgm:spPr/>
      <dgm:t>
        <a:bodyPr/>
        <a:lstStyle/>
        <a:p>
          <a:r>
            <a:rPr lang="en-US" sz="2000" dirty="0" smtClean="0"/>
            <a:t>Peace of mind for family</a:t>
          </a:r>
          <a:endParaRPr lang="en-US" sz="2000" dirty="0"/>
        </a:p>
      </dgm:t>
    </dgm:pt>
    <dgm:pt modelId="{AB862065-D51B-4EEF-A0FB-1F5E74147C4B}" type="parTrans" cxnId="{5DB29586-B92A-4413-A1B6-943D8373C686}">
      <dgm:prSet/>
      <dgm:spPr/>
      <dgm:t>
        <a:bodyPr/>
        <a:lstStyle/>
        <a:p>
          <a:endParaRPr lang="en-US"/>
        </a:p>
      </dgm:t>
    </dgm:pt>
    <dgm:pt modelId="{66E2B5BE-6743-4B8C-BC3C-86D5BA9AC4C5}" type="sibTrans" cxnId="{5DB29586-B92A-4413-A1B6-943D8373C686}">
      <dgm:prSet/>
      <dgm:spPr/>
      <dgm:t>
        <a:bodyPr/>
        <a:lstStyle/>
        <a:p>
          <a:endParaRPr lang="en-US"/>
        </a:p>
      </dgm:t>
    </dgm:pt>
    <dgm:pt modelId="{16568BD5-1CA7-47B5-B7F8-07E4A0A92725}">
      <dgm:prSet phldrT="[Text]" custT="1"/>
      <dgm:spPr/>
      <dgm:t>
        <a:bodyPr/>
        <a:lstStyle/>
        <a:p>
          <a:r>
            <a:rPr lang="en-US" sz="2000" dirty="0" smtClean="0"/>
            <a:t>Mediates family conflicts</a:t>
          </a:r>
          <a:endParaRPr lang="en-US" sz="2000" dirty="0"/>
        </a:p>
      </dgm:t>
    </dgm:pt>
    <dgm:pt modelId="{0624EF4F-EE6C-4BF4-A353-64876F2B1F8C}" type="parTrans" cxnId="{206EBF7E-4EF9-4B51-AF7C-D0FC96482EBB}">
      <dgm:prSet/>
      <dgm:spPr/>
      <dgm:t>
        <a:bodyPr/>
        <a:lstStyle/>
        <a:p>
          <a:endParaRPr lang="en-US"/>
        </a:p>
      </dgm:t>
    </dgm:pt>
    <dgm:pt modelId="{E7403ED2-7D79-40FC-A607-DB3B48976A5B}" type="sibTrans" cxnId="{206EBF7E-4EF9-4B51-AF7C-D0FC96482EBB}">
      <dgm:prSet/>
      <dgm:spPr/>
      <dgm:t>
        <a:bodyPr/>
        <a:lstStyle/>
        <a:p>
          <a:endParaRPr lang="en-US"/>
        </a:p>
      </dgm:t>
    </dgm:pt>
    <dgm:pt modelId="{9A977314-FEB9-48AC-AE0C-D39309EBDB79}">
      <dgm:prSet phldrT="[Text]" custT="1"/>
      <dgm:spPr/>
      <dgm:t>
        <a:bodyPr/>
        <a:lstStyle/>
        <a:p>
          <a:r>
            <a:rPr lang="en-US" sz="2000" dirty="0" smtClean="0"/>
            <a:t>Ensures quality &amp; effective care</a:t>
          </a:r>
          <a:endParaRPr lang="en-US" sz="2000" dirty="0"/>
        </a:p>
      </dgm:t>
    </dgm:pt>
    <dgm:pt modelId="{550AC211-B942-4891-A009-1B4E359ECCA0}" type="parTrans" cxnId="{FD098325-E18B-4D57-AA64-9013606CE51A}">
      <dgm:prSet/>
      <dgm:spPr/>
      <dgm:t>
        <a:bodyPr/>
        <a:lstStyle/>
        <a:p>
          <a:endParaRPr lang="en-US"/>
        </a:p>
      </dgm:t>
    </dgm:pt>
    <dgm:pt modelId="{A13B0334-F480-4B32-AAA7-8D57F05D9230}" type="sibTrans" cxnId="{FD098325-E18B-4D57-AA64-9013606CE51A}">
      <dgm:prSet/>
      <dgm:spPr/>
      <dgm:t>
        <a:bodyPr/>
        <a:lstStyle/>
        <a:p>
          <a:endParaRPr lang="en-US"/>
        </a:p>
      </dgm:t>
    </dgm:pt>
    <dgm:pt modelId="{CB5D357D-5597-469F-9998-ED87AEC8766C}">
      <dgm:prSet phldrT="[Text]" custT="1"/>
      <dgm:spPr/>
      <dgm:t>
        <a:bodyPr/>
        <a:lstStyle/>
        <a:p>
          <a:r>
            <a:rPr lang="en-US" sz="2000" dirty="0" smtClean="0"/>
            <a:t>Develops a plan</a:t>
          </a:r>
          <a:endParaRPr lang="en-US" sz="2000" dirty="0"/>
        </a:p>
      </dgm:t>
    </dgm:pt>
    <dgm:pt modelId="{AF8B91A1-560B-4DBF-AA1C-319646CE8CA5}" type="parTrans" cxnId="{E756C786-8F4D-4D19-8557-273FD61E9AFD}">
      <dgm:prSet/>
      <dgm:spPr/>
      <dgm:t>
        <a:bodyPr/>
        <a:lstStyle/>
        <a:p>
          <a:endParaRPr lang="en-US"/>
        </a:p>
      </dgm:t>
    </dgm:pt>
    <dgm:pt modelId="{99EB1CB5-5C29-4204-8BFC-29A890432FFB}" type="sibTrans" cxnId="{E756C786-8F4D-4D19-8557-273FD61E9AFD}">
      <dgm:prSet/>
      <dgm:spPr/>
      <dgm:t>
        <a:bodyPr/>
        <a:lstStyle/>
        <a:p>
          <a:endParaRPr lang="en-US"/>
        </a:p>
      </dgm:t>
    </dgm:pt>
    <dgm:pt modelId="{4CCBD0DE-B453-4542-92F4-56FCE56E36FA}">
      <dgm:prSet phldrT="[Text]" custT="1"/>
      <dgm:spPr/>
      <dgm:t>
        <a:bodyPr/>
        <a:lstStyle/>
        <a:p>
          <a:r>
            <a:rPr lang="en-US" sz="2000" dirty="0" smtClean="0"/>
            <a:t>Crisis intervention</a:t>
          </a:r>
          <a:endParaRPr lang="en-US" sz="2000" dirty="0"/>
        </a:p>
      </dgm:t>
    </dgm:pt>
    <dgm:pt modelId="{FD1DCC59-8506-478F-A7B8-A3B361B15ADB}" type="parTrans" cxnId="{21B613D6-2E6A-40C5-943A-6857019BA15F}">
      <dgm:prSet/>
      <dgm:spPr/>
      <dgm:t>
        <a:bodyPr/>
        <a:lstStyle/>
        <a:p>
          <a:endParaRPr lang="en-US"/>
        </a:p>
      </dgm:t>
    </dgm:pt>
    <dgm:pt modelId="{65C0709A-449A-48BD-9D78-9AFA888E8FC2}" type="sibTrans" cxnId="{21B613D6-2E6A-40C5-943A-6857019BA15F}">
      <dgm:prSet/>
      <dgm:spPr/>
      <dgm:t>
        <a:bodyPr/>
        <a:lstStyle/>
        <a:p>
          <a:endParaRPr lang="en-US"/>
        </a:p>
      </dgm:t>
    </dgm:pt>
    <dgm:pt modelId="{923F86F2-2B5B-45D2-ACAF-4EA2CC0E06D7}">
      <dgm:prSet phldrT="[Text]" custT="1"/>
      <dgm:spPr/>
      <dgm:t>
        <a:bodyPr/>
        <a:lstStyle/>
        <a:p>
          <a:r>
            <a:rPr lang="en-US" sz="2000" dirty="0" smtClean="0"/>
            <a:t>Ongoing evaluation &amp; adjustment of plan</a:t>
          </a:r>
          <a:endParaRPr lang="en-US" sz="2000" dirty="0"/>
        </a:p>
      </dgm:t>
    </dgm:pt>
    <dgm:pt modelId="{CE931D9B-D1A9-4F01-B330-6751985F01C7}" type="parTrans" cxnId="{899C7C66-7389-40E7-9DE0-0F2D09055B30}">
      <dgm:prSet/>
      <dgm:spPr/>
      <dgm:t>
        <a:bodyPr/>
        <a:lstStyle/>
        <a:p>
          <a:endParaRPr lang="en-US"/>
        </a:p>
      </dgm:t>
    </dgm:pt>
    <dgm:pt modelId="{2E2D037F-B898-42F1-9DA9-91A11471A496}" type="sibTrans" cxnId="{899C7C66-7389-40E7-9DE0-0F2D09055B30}">
      <dgm:prSet/>
      <dgm:spPr/>
      <dgm:t>
        <a:bodyPr/>
        <a:lstStyle/>
        <a:p>
          <a:endParaRPr lang="en-US"/>
        </a:p>
      </dgm:t>
    </dgm:pt>
    <dgm:pt modelId="{3E530711-37AC-4382-91A4-96DFDC11AA7A}">
      <dgm:prSet phldrT="[Text]" custT="1"/>
      <dgm:spPr/>
      <dgm:t>
        <a:bodyPr/>
        <a:lstStyle/>
        <a:p>
          <a:r>
            <a:rPr lang="en-US" sz="1950" dirty="0" smtClean="0"/>
            <a:t>Finds the best options for the client’s situation</a:t>
          </a:r>
          <a:endParaRPr lang="en-US" sz="1950" dirty="0"/>
        </a:p>
      </dgm:t>
    </dgm:pt>
    <dgm:pt modelId="{4ED83876-5E4C-465B-85D4-8CF7A263A5F8}" type="parTrans" cxnId="{901C2F60-7018-4032-85E3-A03F3B660ADE}">
      <dgm:prSet/>
      <dgm:spPr/>
      <dgm:t>
        <a:bodyPr/>
        <a:lstStyle/>
        <a:p>
          <a:endParaRPr lang="en-US"/>
        </a:p>
      </dgm:t>
    </dgm:pt>
    <dgm:pt modelId="{348399A8-3322-41F6-8BF9-B317D01540AC}" type="sibTrans" cxnId="{901C2F60-7018-4032-85E3-A03F3B660ADE}">
      <dgm:prSet/>
      <dgm:spPr/>
      <dgm:t>
        <a:bodyPr/>
        <a:lstStyle/>
        <a:p>
          <a:endParaRPr lang="en-US"/>
        </a:p>
      </dgm:t>
    </dgm:pt>
    <dgm:pt modelId="{408DA184-EC6B-4156-BBA5-C3A360512606}">
      <dgm:prSet phldrT="[Text]" custT="1"/>
      <dgm:spPr/>
      <dgm:t>
        <a:bodyPr/>
        <a:lstStyle/>
        <a:p>
          <a:r>
            <a:rPr lang="en-US" sz="2000" dirty="0" smtClean="0"/>
            <a:t>Helps if new      problems arise</a:t>
          </a:r>
          <a:endParaRPr lang="en-US" sz="2000" dirty="0"/>
        </a:p>
      </dgm:t>
    </dgm:pt>
    <dgm:pt modelId="{E00585F8-04F0-4844-B532-B1853DD394ED}" type="parTrans" cxnId="{F366D777-9816-4564-B6BB-E70626BA3D4B}">
      <dgm:prSet/>
      <dgm:spPr/>
      <dgm:t>
        <a:bodyPr/>
        <a:lstStyle/>
        <a:p>
          <a:endParaRPr lang="en-US"/>
        </a:p>
      </dgm:t>
    </dgm:pt>
    <dgm:pt modelId="{A1B2A509-21B1-4F58-B154-BE7EA9CDE95E}" type="sibTrans" cxnId="{F366D777-9816-4564-B6BB-E70626BA3D4B}">
      <dgm:prSet/>
      <dgm:spPr/>
      <dgm:t>
        <a:bodyPr/>
        <a:lstStyle/>
        <a:p>
          <a:endParaRPr lang="en-US"/>
        </a:p>
      </dgm:t>
    </dgm:pt>
    <dgm:pt modelId="{CCCE4ADE-3630-4C52-A954-679641D44386}" type="pres">
      <dgm:prSet presAssocID="{0D1AEE90-B7E7-45F4-839C-84FC4DE5CBC7}" presName="Name0" presStyleCnt="0">
        <dgm:presLayoutVars>
          <dgm:dir/>
          <dgm:animLvl val="lvl"/>
          <dgm:resizeHandles val="exact"/>
        </dgm:presLayoutVars>
      </dgm:prSet>
      <dgm:spPr/>
      <dgm:t>
        <a:bodyPr/>
        <a:lstStyle/>
        <a:p>
          <a:endParaRPr lang="en-US"/>
        </a:p>
      </dgm:t>
    </dgm:pt>
    <dgm:pt modelId="{3B979136-6F66-4EB2-B55A-542814763779}" type="pres">
      <dgm:prSet presAssocID="{AE955379-6C8A-4915-8482-372AD5A25EB8}" presName="vertFlow" presStyleCnt="0"/>
      <dgm:spPr/>
      <dgm:t>
        <a:bodyPr/>
        <a:lstStyle/>
        <a:p>
          <a:endParaRPr lang="en-US"/>
        </a:p>
      </dgm:t>
    </dgm:pt>
    <dgm:pt modelId="{1D9C7C13-D34A-43C8-9127-A780E17D3706}" type="pres">
      <dgm:prSet presAssocID="{AE955379-6C8A-4915-8482-372AD5A25EB8}" presName="header" presStyleLbl="node1" presStyleIdx="0" presStyleCnt="3"/>
      <dgm:spPr/>
      <dgm:t>
        <a:bodyPr/>
        <a:lstStyle/>
        <a:p>
          <a:endParaRPr lang="en-US"/>
        </a:p>
      </dgm:t>
    </dgm:pt>
    <dgm:pt modelId="{20E9CDCE-6556-4B89-A4DD-8EF68392E64A}" type="pres">
      <dgm:prSet presAssocID="{C3169443-7B5C-4D2B-BF70-6E1F952440AC}" presName="parTrans" presStyleLbl="sibTrans2D1" presStyleIdx="0" presStyleCnt="15"/>
      <dgm:spPr/>
      <dgm:t>
        <a:bodyPr/>
        <a:lstStyle/>
        <a:p>
          <a:endParaRPr lang="en-US"/>
        </a:p>
      </dgm:t>
    </dgm:pt>
    <dgm:pt modelId="{5EDE081C-8098-4006-9BFE-636D83B71C50}" type="pres">
      <dgm:prSet presAssocID="{8F003200-C27C-4613-8289-33F0B4B63AAD}" presName="child" presStyleLbl="alignAccFollowNode1" presStyleIdx="0" presStyleCnt="15">
        <dgm:presLayoutVars>
          <dgm:chMax val="0"/>
          <dgm:bulletEnabled val="1"/>
        </dgm:presLayoutVars>
      </dgm:prSet>
      <dgm:spPr/>
      <dgm:t>
        <a:bodyPr/>
        <a:lstStyle/>
        <a:p>
          <a:endParaRPr lang="en-US"/>
        </a:p>
      </dgm:t>
    </dgm:pt>
    <dgm:pt modelId="{2C287085-BD37-49C1-A670-B1726AE4E89C}" type="pres">
      <dgm:prSet presAssocID="{53D52B76-1501-4B90-A09A-F179C71FCA1C}" presName="sibTrans" presStyleLbl="sibTrans2D1" presStyleIdx="1" presStyleCnt="15"/>
      <dgm:spPr/>
      <dgm:t>
        <a:bodyPr/>
        <a:lstStyle/>
        <a:p>
          <a:endParaRPr lang="en-US"/>
        </a:p>
      </dgm:t>
    </dgm:pt>
    <dgm:pt modelId="{11C4201D-AD74-45B9-900F-FC07003B6C56}" type="pres">
      <dgm:prSet presAssocID="{CB5D357D-5597-469F-9998-ED87AEC8766C}" presName="child" presStyleLbl="alignAccFollowNode1" presStyleIdx="1" presStyleCnt="15">
        <dgm:presLayoutVars>
          <dgm:chMax val="0"/>
          <dgm:bulletEnabled val="1"/>
        </dgm:presLayoutVars>
      </dgm:prSet>
      <dgm:spPr/>
      <dgm:t>
        <a:bodyPr/>
        <a:lstStyle/>
        <a:p>
          <a:endParaRPr lang="en-US"/>
        </a:p>
      </dgm:t>
    </dgm:pt>
    <dgm:pt modelId="{A082AF8D-F000-4155-88C8-8159DEFE53A7}" type="pres">
      <dgm:prSet presAssocID="{99EB1CB5-5C29-4204-8BFC-29A890432FFB}" presName="sibTrans" presStyleLbl="sibTrans2D1" presStyleIdx="2" presStyleCnt="15"/>
      <dgm:spPr/>
      <dgm:t>
        <a:bodyPr/>
        <a:lstStyle/>
        <a:p>
          <a:endParaRPr lang="en-US"/>
        </a:p>
      </dgm:t>
    </dgm:pt>
    <dgm:pt modelId="{34D93095-E4EE-4EFE-AA7E-8FEAA56FADE9}" type="pres">
      <dgm:prSet presAssocID="{BEB939DC-5C75-480C-BE30-650EBD1FD96E}" presName="child" presStyleLbl="alignAccFollowNode1" presStyleIdx="2" presStyleCnt="15">
        <dgm:presLayoutVars>
          <dgm:chMax val="0"/>
          <dgm:bulletEnabled val="1"/>
        </dgm:presLayoutVars>
      </dgm:prSet>
      <dgm:spPr/>
      <dgm:t>
        <a:bodyPr/>
        <a:lstStyle/>
        <a:p>
          <a:endParaRPr lang="en-US"/>
        </a:p>
      </dgm:t>
    </dgm:pt>
    <dgm:pt modelId="{9612A7CD-806F-44CE-9983-06E0ADD6C4F3}" type="pres">
      <dgm:prSet presAssocID="{618C2B5B-E170-467E-AB2A-C64CF690C50E}" presName="sibTrans" presStyleLbl="sibTrans2D1" presStyleIdx="3" presStyleCnt="15"/>
      <dgm:spPr/>
      <dgm:t>
        <a:bodyPr/>
        <a:lstStyle/>
        <a:p>
          <a:endParaRPr lang="en-US"/>
        </a:p>
      </dgm:t>
    </dgm:pt>
    <dgm:pt modelId="{AE5C69B6-65A6-4947-A3B2-302F9587B30C}" type="pres">
      <dgm:prSet presAssocID="{16568BD5-1CA7-47B5-B7F8-07E4A0A92725}" presName="child" presStyleLbl="alignAccFollowNode1" presStyleIdx="3" presStyleCnt="15">
        <dgm:presLayoutVars>
          <dgm:chMax val="0"/>
          <dgm:bulletEnabled val="1"/>
        </dgm:presLayoutVars>
      </dgm:prSet>
      <dgm:spPr/>
      <dgm:t>
        <a:bodyPr/>
        <a:lstStyle/>
        <a:p>
          <a:endParaRPr lang="en-US"/>
        </a:p>
      </dgm:t>
    </dgm:pt>
    <dgm:pt modelId="{1AC3384C-D06E-4360-BF0F-9EF785F61109}" type="pres">
      <dgm:prSet presAssocID="{E7403ED2-7D79-40FC-A607-DB3B48976A5B}" presName="sibTrans" presStyleLbl="sibTrans2D1" presStyleIdx="4" presStyleCnt="15"/>
      <dgm:spPr/>
      <dgm:t>
        <a:bodyPr/>
        <a:lstStyle/>
        <a:p>
          <a:endParaRPr lang="en-US"/>
        </a:p>
      </dgm:t>
    </dgm:pt>
    <dgm:pt modelId="{8F11BC42-B78F-4A99-8432-8F89E3DE1A15}" type="pres">
      <dgm:prSet presAssocID="{4CCBD0DE-B453-4542-92F4-56FCE56E36FA}" presName="child" presStyleLbl="alignAccFollowNode1" presStyleIdx="4" presStyleCnt="15">
        <dgm:presLayoutVars>
          <dgm:chMax val="0"/>
          <dgm:bulletEnabled val="1"/>
        </dgm:presLayoutVars>
      </dgm:prSet>
      <dgm:spPr/>
      <dgm:t>
        <a:bodyPr/>
        <a:lstStyle/>
        <a:p>
          <a:endParaRPr lang="en-US"/>
        </a:p>
      </dgm:t>
    </dgm:pt>
    <dgm:pt modelId="{C1747D10-06E3-4491-95A1-AF666D4CE4C4}" type="pres">
      <dgm:prSet presAssocID="{AE955379-6C8A-4915-8482-372AD5A25EB8}" presName="hSp" presStyleCnt="0"/>
      <dgm:spPr/>
      <dgm:t>
        <a:bodyPr/>
        <a:lstStyle/>
        <a:p>
          <a:endParaRPr lang="en-US"/>
        </a:p>
      </dgm:t>
    </dgm:pt>
    <dgm:pt modelId="{0ECE7A3D-6135-49C8-B5A2-B7EC595A51BB}" type="pres">
      <dgm:prSet presAssocID="{470E1342-3DA6-4196-90C2-00F634F13B40}" presName="vertFlow" presStyleCnt="0"/>
      <dgm:spPr/>
      <dgm:t>
        <a:bodyPr/>
        <a:lstStyle/>
        <a:p>
          <a:endParaRPr lang="en-US"/>
        </a:p>
      </dgm:t>
    </dgm:pt>
    <dgm:pt modelId="{9583583F-4CBF-408B-9470-ADD38FF3A76B}" type="pres">
      <dgm:prSet presAssocID="{470E1342-3DA6-4196-90C2-00F634F13B40}" presName="header" presStyleLbl="node1" presStyleIdx="1" presStyleCnt="3"/>
      <dgm:spPr/>
      <dgm:t>
        <a:bodyPr/>
        <a:lstStyle/>
        <a:p>
          <a:endParaRPr lang="en-US"/>
        </a:p>
      </dgm:t>
    </dgm:pt>
    <dgm:pt modelId="{06D10234-0291-4AB1-92AE-F091DEB0D5B2}" type="pres">
      <dgm:prSet presAssocID="{4BC01D2E-7FD4-4247-AD65-54046431F3C4}" presName="parTrans" presStyleLbl="sibTrans2D1" presStyleIdx="5" presStyleCnt="15"/>
      <dgm:spPr/>
      <dgm:t>
        <a:bodyPr/>
        <a:lstStyle/>
        <a:p>
          <a:endParaRPr lang="en-US"/>
        </a:p>
      </dgm:t>
    </dgm:pt>
    <dgm:pt modelId="{8161CE71-4BAB-47D6-8096-212E04E2EA33}" type="pres">
      <dgm:prSet presAssocID="{29BA11AC-C750-4C71-B61E-3196D6ADC74B}" presName="child" presStyleLbl="alignAccFollowNode1" presStyleIdx="5" presStyleCnt="15">
        <dgm:presLayoutVars>
          <dgm:chMax val="0"/>
          <dgm:bulletEnabled val="1"/>
        </dgm:presLayoutVars>
      </dgm:prSet>
      <dgm:spPr/>
      <dgm:t>
        <a:bodyPr/>
        <a:lstStyle/>
        <a:p>
          <a:endParaRPr lang="en-US"/>
        </a:p>
      </dgm:t>
    </dgm:pt>
    <dgm:pt modelId="{617984D0-763F-410A-81F6-2BFBDAC7EE61}" type="pres">
      <dgm:prSet presAssocID="{DB65F549-75DD-4D9F-A9E4-A068C88DFC82}" presName="sibTrans" presStyleLbl="sibTrans2D1" presStyleIdx="6" presStyleCnt="15"/>
      <dgm:spPr/>
      <dgm:t>
        <a:bodyPr/>
        <a:lstStyle/>
        <a:p>
          <a:endParaRPr lang="en-US"/>
        </a:p>
      </dgm:t>
    </dgm:pt>
    <dgm:pt modelId="{8425F4C6-E9E2-4AA3-B7A3-CEA0E1C87D6B}" type="pres">
      <dgm:prSet presAssocID="{B495ACF9-ED44-48D9-9344-2D78B6B3C811}" presName="child" presStyleLbl="alignAccFollowNode1" presStyleIdx="6" presStyleCnt="15">
        <dgm:presLayoutVars>
          <dgm:chMax val="0"/>
          <dgm:bulletEnabled val="1"/>
        </dgm:presLayoutVars>
      </dgm:prSet>
      <dgm:spPr/>
      <dgm:t>
        <a:bodyPr/>
        <a:lstStyle/>
        <a:p>
          <a:endParaRPr lang="en-US"/>
        </a:p>
      </dgm:t>
    </dgm:pt>
    <dgm:pt modelId="{9F069860-24A6-4AF3-ABD0-23C2A482815B}" type="pres">
      <dgm:prSet presAssocID="{F324BBC3-F4F0-489A-B9F9-2A2422A20B6B}" presName="sibTrans" presStyleLbl="sibTrans2D1" presStyleIdx="7" presStyleCnt="15"/>
      <dgm:spPr/>
      <dgm:t>
        <a:bodyPr/>
        <a:lstStyle/>
        <a:p>
          <a:endParaRPr lang="en-US"/>
        </a:p>
      </dgm:t>
    </dgm:pt>
    <dgm:pt modelId="{560B0F87-B155-43AD-9010-488674148B12}" type="pres">
      <dgm:prSet presAssocID="{29F845F2-29A4-4886-A6C3-8F5423497E92}" presName="child" presStyleLbl="alignAccFollowNode1" presStyleIdx="7" presStyleCnt="15">
        <dgm:presLayoutVars>
          <dgm:chMax val="0"/>
          <dgm:bulletEnabled val="1"/>
        </dgm:presLayoutVars>
      </dgm:prSet>
      <dgm:spPr/>
      <dgm:t>
        <a:bodyPr/>
        <a:lstStyle/>
        <a:p>
          <a:endParaRPr lang="en-US"/>
        </a:p>
      </dgm:t>
    </dgm:pt>
    <dgm:pt modelId="{83C76FFA-95F2-47A4-A138-656382F0FAE0}" type="pres">
      <dgm:prSet presAssocID="{B5C5EE56-8BBA-4FF1-B6AF-1DFFDB2734D1}" presName="sibTrans" presStyleLbl="sibTrans2D1" presStyleIdx="8" presStyleCnt="15"/>
      <dgm:spPr/>
      <dgm:t>
        <a:bodyPr/>
        <a:lstStyle/>
        <a:p>
          <a:endParaRPr lang="en-US"/>
        </a:p>
      </dgm:t>
    </dgm:pt>
    <dgm:pt modelId="{47975FC7-A089-4E8F-BA8F-8B47AE3479FB}" type="pres">
      <dgm:prSet presAssocID="{C24DFD9F-277C-4BCA-A006-43D08C90F0DC}" presName="child" presStyleLbl="alignAccFollowNode1" presStyleIdx="8" presStyleCnt="15">
        <dgm:presLayoutVars>
          <dgm:chMax val="0"/>
          <dgm:bulletEnabled val="1"/>
        </dgm:presLayoutVars>
      </dgm:prSet>
      <dgm:spPr/>
      <dgm:t>
        <a:bodyPr/>
        <a:lstStyle/>
        <a:p>
          <a:endParaRPr lang="en-US"/>
        </a:p>
      </dgm:t>
    </dgm:pt>
    <dgm:pt modelId="{C0CE0F01-2853-4241-BE7C-52712F5BE42A}" type="pres">
      <dgm:prSet presAssocID="{66E2B5BE-6743-4B8C-BC3C-86D5BA9AC4C5}" presName="sibTrans" presStyleLbl="sibTrans2D1" presStyleIdx="9" presStyleCnt="15"/>
      <dgm:spPr/>
      <dgm:t>
        <a:bodyPr/>
        <a:lstStyle/>
        <a:p>
          <a:endParaRPr lang="en-US"/>
        </a:p>
      </dgm:t>
    </dgm:pt>
    <dgm:pt modelId="{DE9D7515-46B8-44D1-BE27-035079AAF260}" type="pres">
      <dgm:prSet presAssocID="{923F86F2-2B5B-45D2-ACAF-4EA2CC0E06D7}" presName="child" presStyleLbl="alignAccFollowNode1" presStyleIdx="9" presStyleCnt="15">
        <dgm:presLayoutVars>
          <dgm:chMax val="0"/>
          <dgm:bulletEnabled val="1"/>
        </dgm:presLayoutVars>
      </dgm:prSet>
      <dgm:spPr/>
      <dgm:t>
        <a:bodyPr/>
        <a:lstStyle/>
        <a:p>
          <a:endParaRPr lang="en-US"/>
        </a:p>
      </dgm:t>
    </dgm:pt>
    <dgm:pt modelId="{303F9192-49A2-4B3C-AB00-8D5C129AD1F0}" type="pres">
      <dgm:prSet presAssocID="{470E1342-3DA6-4196-90C2-00F634F13B40}" presName="hSp" presStyleCnt="0"/>
      <dgm:spPr/>
      <dgm:t>
        <a:bodyPr/>
        <a:lstStyle/>
        <a:p>
          <a:endParaRPr lang="en-US"/>
        </a:p>
      </dgm:t>
    </dgm:pt>
    <dgm:pt modelId="{F07A093F-3432-492C-ACA4-9A1408D77783}" type="pres">
      <dgm:prSet presAssocID="{43C122A6-0C61-4BC4-8F17-BF1DA8E44D4B}" presName="vertFlow" presStyleCnt="0"/>
      <dgm:spPr/>
      <dgm:t>
        <a:bodyPr/>
        <a:lstStyle/>
        <a:p>
          <a:endParaRPr lang="en-US"/>
        </a:p>
      </dgm:t>
    </dgm:pt>
    <dgm:pt modelId="{74850726-9756-44F5-89AD-A54209BB4502}" type="pres">
      <dgm:prSet presAssocID="{43C122A6-0C61-4BC4-8F17-BF1DA8E44D4B}" presName="header" presStyleLbl="node1" presStyleIdx="2" presStyleCnt="3"/>
      <dgm:spPr/>
      <dgm:t>
        <a:bodyPr/>
        <a:lstStyle/>
        <a:p>
          <a:endParaRPr lang="en-US"/>
        </a:p>
      </dgm:t>
    </dgm:pt>
    <dgm:pt modelId="{9E3A9F75-C050-4388-BF4A-E029D8A7D683}" type="pres">
      <dgm:prSet presAssocID="{4ED83876-5E4C-465B-85D4-8CF7A263A5F8}" presName="parTrans" presStyleLbl="sibTrans2D1" presStyleIdx="10" presStyleCnt="15"/>
      <dgm:spPr/>
      <dgm:t>
        <a:bodyPr/>
        <a:lstStyle/>
        <a:p>
          <a:endParaRPr lang="en-US"/>
        </a:p>
      </dgm:t>
    </dgm:pt>
    <dgm:pt modelId="{EE6DD9A3-521F-4595-B185-BB2054236789}" type="pres">
      <dgm:prSet presAssocID="{3E530711-37AC-4382-91A4-96DFDC11AA7A}" presName="child" presStyleLbl="alignAccFollowNode1" presStyleIdx="10" presStyleCnt="15">
        <dgm:presLayoutVars>
          <dgm:chMax val="0"/>
          <dgm:bulletEnabled val="1"/>
        </dgm:presLayoutVars>
      </dgm:prSet>
      <dgm:spPr/>
      <dgm:t>
        <a:bodyPr/>
        <a:lstStyle/>
        <a:p>
          <a:endParaRPr lang="en-US"/>
        </a:p>
      </dgm:t>
    </dgm:pt>
    <dgm:pt modelId="{5ADDA4EE-4339-43CA-9609-ECAD9C7C0999}" type="pres">
      <dgm:prSet presAssocID="{348399A8-3322-41F6-8BF9-B317D01540AC}" presName="sibTrans" presStyleLbl="sibTrans2D1" presStyleIdx="11" presStyleCnt="15"/>
      <dgm:spPr/>
      <dgm:t>
        <a:bodyPr/>
        <a:lstStyle/>
        <a:p>
          <a:endParaRPr lang="en-US"/>
        </a:p>
      </dgm:t>
    </dgm:pt>
    <dgm:pt modelId="{836A1334-AD7C-4FFA-9784-E96B24600DA4}" type="pres">
      <dgm:prSet presAssocID="{1D0C2772-DBE8-43AB-B522-E19F9A5F1415}" presName="child" presStyleLbl="alignAccFollowNode1" presStyleIdx="11" presStyleCnt="15">
        <dgm:presLayoutVars>
          <dgm:chMax val="0"/>
          <dgm:bulletEnabled val="1"/>
        </dgm:presLayoutVars>
      </dgm:prSet>
      <dgm:spPr/>
      <dgm:t>
        <a:bodyPr/>
        <a:lstStyle/>
        <a:p>
          <a:endParaRPr lang="en-US"/>
        </a:p>
      </dgm:t>
    </dgm:pt>
    <dgm:pt modelId="{5F42137E-08FE-44C8-8149-423C7517BFD0}" type="pres">
      <dgm:prSet presAssocID="{9CF2C936-8800-45E2-AAF6-2B1A7A79AA03}" presName="sibTrans" presStyleLbl="sibTrans2D1" presStyleIdx="12" presStyleCnt="15"/>
      <dgm:spPr/>
      <dgm:t>
        <a:bodyPr/>
        <a:lstStyle/>
        <a:p>
          <a:endParaRPr lang="en-US"/>
        </a:p>
      </dgm:t>
    </dgm:pt>
    <dgm:pt modelId="{E2465C98-6C62-4AB3-A8EC-BD408FA0AE6A}" type="pres">
      <dgm:prSet presAssocID="{1EA1E72F-D782-48FE-9E97-632F5EB6641F}" presName="child" presStyleLbl="alignAccFollowNode1" presStyleIdx="12" presStyleCnt="15">
        <dgm:presLayoutVars>
          <dgm:chMax val="0"/>
          <dgm:bulletEnabled val="1"/>
        </dgm:presLayoutVars>
      </dgm:prSet>
      <dgm:spPr/>
      <dgm:t>
        <a:bodyPr/>
        <a:lstStyle/>
        <a:p>
          <a:endParaRPr lang="en-US"/>
        </a:p>
      </dgm:t>
    </dgm:pt>
    <dgm:pt modelId="{833743D6-7F37-41BC-821D-C4632C115494}" type="pres">
      <dgm:prSet presAssocID="{EA54C018-BBD6-48B2-A019-34DE27F9F764}" presName="sibTrans" presStyleLbl="sibTrans2D1" presStyleIdx="13" presStyleCnt="15"/>
      <dgm:spPr/>
      <dgm:t>
        <a:bodyPr/>
        <a:lstStyle/>
        <a:p>
          <a:endParaRPr lang="en-US"/>
        </a:p>
      </dgm:t>
    </dgm:pt>
    <dgm:pt modelId="{32079DBC-5F27-4E09-8996-D857ADBDEE73}" type="pres">
      <dgm:prSet presAssocID="{9A977314-FEB9-48AC-AE0C-D39309EBDB79}" presName="child" presStyleLbl="alignAccFollowNode1" presStyleIdx="13" presStyleCnt="15">
        <dgm:presLayoutVars>
          <dgm:chMax val="0"/>
          <dgm:bulletEnabled val="1"/>
        </dgm:presLayoutVars>
      </dgm:prSet>
      <dgm:spPr/>
      <dgm:t>
        <a:bodyPr/>
        <a:lstStyle/>
        <a:p>
          <a:endParaRPr lang="en-US"/>
        </a:p>
      </dgm:t>
    </dgm:pt>
    <dgm:pt modelId="{50E1C3CE-7DEA-4D5B-A4FB-6CC6FB31931E}" type="pres">
      <dgm:prSet presAssocID="{A13B0334-F480-4B32-AAA7-8D57F05D9230}" presName="sibTrans" presStyleLbl="sibTrans2D1" presStyleIdx="14" presStyleCnt="15"/>
      <dgm:spPr/>
      <dgm:t>
        <a:bodyPr/>
        <a:lstStyle/>
        <a:p>
          <a:endParaRPr lang="en-US"/>
        </a:p>
      </dgm:t>
    </dgm:pt>
    <dgm:pt modelId="{6958858C-E5C6-4B6D-86A6-B174A232CD1A}" type="pres">
      <dgm:prSet presAssocID="{408DA184-EC6B-4156-BBA5-C3A360512606}" presName="child" presStyleLbl="alignAccFollowNode1" presStyleIdx="14" presStyleCnt="15">
        <dgm:presLayoutVars>
          <dgm:chMax val="0"/>
          <dgm:bulletEnabled val="1"/>
        </dgm:presLayoutVars>
      </dgm:prSet>
      <dgm:spPr/>
      <dgm:t>
        <a:bodyPr/>
        <a:lstStyle/>
        <a:p>
          <a:endParaRPr lang="en-US"/>
        </a:p>
      </dgm:t>
    </dgm:pt>
  </dgm:ptLst>
  <dgm:cxnLst>
    <dgm:cxn modelId="{F366D777-9816-4564-B6BB-E70626BA3D4B}" srcId="{43C122A6-0C61-4BC4-8F17-BF1DA8E44D4B}" destId="{408DA184-EC6B-4156-BBA5-C3A360512606}" srcOrd="4" destOrd="0" parTransId="{E00585F8-04F0-4844-B532-B1853DD394ED}" sibTransId="{A1B2A509-21B1-4F58-B154-BE7EA9CDE95E}"/>
    <dgm:cxn modelId="{FF325D25-8640-40F5-9602-B3AA52EA15D6}" type="presOf" srcId="{1D0C2772-DBE8-43AB-B522-E19F9A5F1415}" destId="{836A1334-AD7C-4FFA-9784-E96B24600DA4}" srcOrd="0" destOrd="0" presId="urn:microsoft.com/office/officeart/2005/8/layout/lProcess1"/>
    <dgm:cxn modelId="{47F74B25-BCE8-4EFC-B76D-A94F27CAF9EB}" type="presOf" srcId="{470E1342-3DA6-4196-90C2-00F634F13B40}" destId="{9583583F-4CBF-408B-9470-ADD38FF3A76B}" srcOrd="0" destOrd="0" presId="urn:microsoft.com/office/officeart/2005/8/layout/lProcess1"/>
    <dgm:cxn modelId="{F2F85684-12EB-4AB5-BAA5-7233A7AB1228}" srcId="{43C122A6-0C61-4BC4-8F17-BF1DA8E44D4B}" destId="{1EA1E72F-D782-48FE-9E97-632F5EB6641F}" srcOrd="2" destOrd="0" parTransId="{8A164244-4720-422D-9863-B2FC729A40CC}" sibTransId="{EA54C018-BBD6-48B2-A019-34DE27F9F764}"/>
    <dgm:cxn modelId="{40AEB008-B9D1-4AC0-9924-D6F481C224AE}" type="presOf" srcId="{4BC01D2E-7FD4-4247-AD65-54046431F3C4}" destId="{06D10234-0291-4AB1-92AE-F091DEB0D5B2}" srcOrd="0" destOrd="0" presId="urn:microsoft.com/office/officeart/2005/8/layout/lProcess1"/>
    <dgm:cxn modelId="{55D9F608-47F9-4057-B3E9-14D54F037682}" type="presOf" srcId="{DB65F549-75DD-4D9F-A9E4-A068C88DFC82}" destId="{617984D0-763F-410A-81F6-2BFBDAC7EE61}" srcOrd="0" destOrd="0" presId="urn:microsoft.com/office/officeart/2005/8/layout/lProcess1"/>
    <dgm:cxn modelId="{5D7A5C97-9EF4-49EE-AE63-FCB8127FD93E}" srcId="{470E1342-3DA6-4196-90C2-00F634F13B40}" destId="{B495ACF9-ED44-48D9-9344-2D78B6B3C811}" srcOrd="1" destOrd="0" parTransId="{A9C38C38-A158-4BC5-B66B-9BC620F521BE}" sibTransId="{F324BBC3-F4F0-489A-B9F9-2A2422A20B6B}"/>
    <dgm:cxn modelId="{1927B919-B42B-4C09-9622-F29B28DE4B84}" type="presOf" srcId="{C3169443-7B5C-4D2B-BF70-6E1F952440AC}" destId="{20E9CDCE-6556-4B89-A4DD-8EF68392E64A}" srcOrd="0" destOrd="0" presId="urn:microsoft.com/office/officeart/2005/8/layout/lProcess1"/>
    <dgm:cxn modelId="{7E50C9A1-9824-4C1E-A1B4-7F46AC332C5E}" type="presOf" srcId="{43C122A6-0C61-4BC4-8F17-BF1DA8E44D4B}" destId="{74850726-9756-44F5-89AD-A54209BB4502}" srcOrd="0" destOrd="0" presId="urn:microsoft.com/office/officeart/2005/8/layout/lProcess1"/>
    <dgm:cxn modelId="{0583AB21-9195-41D1-81E1-13D358079A8F}" type="presOf" srcId="{EA54C018-BBD6-48B2-A019-34DE27F9F764}" destId="{833743D6-7F37-41BC-821D-C4632C115494}" srcOrd="0" destOrd="0" presId="urn:microsoft.com/office/officeart/2005/8/layout/lProcess1"/>
    <dgm:cxn modelId="{E756C786-8F4D-4D19-8557-273FD61E9AFD}" srcId="{AE955379-6C8A-4915-8482-372AD5A25EB8}" destId="{CB5D357D-5597-469F-9998-ED87AEC8766C}" srcOrd="1" destOrd="0" parTransId="{AF8B91A1-560B-4DBF-AA1C-319646CE8CA5}" sibTransId="{99EB1CB5-5C29-4204-8BFC-29A890432FFB}"/>
    <dgm:cxn modelId="{13E07894-C795-4567-9AC1-63E7782AD744}" type="presOf" srcId="{99EB1CB5-5C29-4204-8BFC-29A890432FFB}" destId="{A082AF8D-F000-4155-88C8-8159DEFE53A7}" srcOrd="0" destOrd="0" presId="urn:microsoft.com/office/officeart/2005/8/layout/lProcess1"/>
    <dgm:cxn modelId="{901C2F60-7018-4032-85E3-A03F3B660ADE}" srcId="{43C122A6-0C61-4BC4-8F17-BF1DA8E44D4B}" destId="{3E530711-37AC-4382-91A4-96DFDC11AA7A}" srcOrd="0" destOrd="0" parTransId="{4ED83876-5E4C-465B-85D4-8CF7A263A5F8}" sibTransId="{348399A8-3322-41F6-8BF9-B317D01540AC}"/>
    <dgm:cxn modelId="{59CF6D15-8F89-4A98-A9B3-A9E54BB28DE3}" type="presOf" srcId="{C24DFD9F-277C-4BCA-A006-43D08C90F0DC}" destId="{47975FC7-A089-4E8F-BA8F-8B47AE3479FB}" srcOrd="0" destOrd="0" presId="urn:microsoft.com/office/officeart/2005/8/layout/lProcess1"/>
    <dgm:cxn modelId="{FD098325-E18B-4D57-AA64-9013606CE51A}" srcId="{43C122A6-0C61-4BC4-8F17-BF1DA8E44D4B}" destId="{9A977314-FEB9-48AC-AE0C-D39309EBDB79}" srcOrd="3" destOrd="0" parTransId="{550AC211-B942-4891-A009-1B4E359ECCA0}" sibTransId="{A13B0334-F480-4B32-AAA7-8D57F05D9230}"/>
    <dgm:cxn modelId="{3655783E-C303-4F86-AC31-22A9B47ABC5C}" type="presOf" srcId="{F324BBC3-F4F0-489A-B9F9-2A2422A20B6B}" destId="{9F069860-24A6-4AF3-ABD0-23C2A482815B}" srcOrd="0" destOrd="0" presId="urn:microsoft.com/office/officeart/2005/8/layout/lProcess1"/>
    <dgm:cxn modelId="{258C3727-C214-4E85-A0C4-46F4ADAC35F7}" srcId="{0D1AEE90-B7E7-45F4-839C-84FC4DE5CBC7}" destId="{470E1342-3DA6-4196-90C2-00F634F13B40}" srcOrd="1" destOrd="0" parTransId="{BF21123A-2D80-40F2-97B1-B5E9D2FAE725}" sibTransId="{E8CC39BB-81D2-4E47-9285-BC085D3C0601}"/>
    <dgm:cxn modelId="{BCA19B5E-BB0E-44FA-8DE8-3CC155BC89D0}" type="presOf" srcId="{1EA1E72F-D782-48FE-9E97-632F5EB6641F}" destId="{E2465C98-6C62-4AB3-A8EC-BD408FA0AE6A}" srcOrd="0" destOrd="0" presId="urn:microsoft.com/office/officeart/2005/8/layout/lProcess1"/>
    <dgm:cxn modelId="{D5CAFB02-99A1-4DCE-870A-1D828CE4CE1B}" type="presOf" srcId="{BEB939DC-5C75-480C-BE30-650EBD1FD96E}" destId="{34D93095-E4EE-4EFE-AA7E-8FEAA56FADE9}" srcOrd="0" destOrd="0" presId="urn:microsoft.com/office/officeart/2005/8/layout/lProcess1"/>
    <dgm:cxn modelId="{5CE5BF1A-3A64-45B9-B5BB-D28A4A697ECD}" type="presOf" srcId="{9A977314-FEB9-48AC-AE0C-D39309EBDB79}" destId="{32079DBC-5F27-4E09-8996-D857ADBDEE73}" srcOrd="0" destOrd="0" presId="urn:microsoft.com/office/officeart/2005/8/layout/lProcess1"/>
    <dgm:cxn modelId="{21B613D6-2E6A-40C5-943A-6857019BA15F}" srcId="{AE955379-6C8A-4915-8482-372AD5A25EB8}" destId="{4CCBD0DE-B453-4542-92F4-56FCE56E36FA}" srcOrd="4" destOrd="0" parTransId="{FD1DCC59-8506-478F-A7B8-A3B361B15ADB}" sibTransId="{65C0709A-449A-48BD-9D78-9AFA888E8FC2}"/>
    <dgm:cxn modelId="{5DB29586-B92A-4413-A1B6-943D8373C686}" srcId="{470E1342-3DA6-4196-90C2-00F634F13B40}" destId="{C24DFD9F-277C-4BCA-A006-43D08C90F0DC}" srcOrd="3" destOrd="0" parTransId="{AB862065-D51B-4EEF-A0FB-1F5E74147C4B}" sibTransId="{66E2B5BE-6743-4B8C-BC3C-86D5BA9AC4C5}"/>
    <dgm:cxn modelId="{D34A0984-1CD0-40FB-A51F-0B94609479A2}" type="presOf" srcId="{16568BD5-1CA7-47B5-B7F8-07E4A0A92725}" destId="{AE5C69B6-65A6-4947-A3B2-302F9587B30C}" srcOrd="0" destOrd="0" presId="urn:microsoft.com/office/officeart/2005/8/layout/lProcess1"/>
    <dgm:cxn modelId="{62AE410E-A968-4728-B945-FF4EA7583634}" type="presOf" srcId="{4ED83876-5E4C-465B-85D4-8CF7A263A5F8}" destId="{9E3A9F75-C050-4388-BF4A-E029D8A7D683}" srcOrd="0" destOrd="0" presId="urn:microsoft.com/office/officeart/2005/8/layout/lProcess1"/>
    <dgm:cxn modelId="{321DAC26-AF01-4425-92FC-E9740BC3405B}" type="presOf" srcId="{8F003200-C27C-4613-8289-33F0B4B63AAD}" destId="{5EDE081C-8098-4006-9BFE-636D83B71C50}" srcOrd="0" destOrd="0" presId="urn:microsoft.com/office/officeart/2005/8/layout/lProcess1"/>
    <dgm:cxn modelId="{AF4D0E46-2996-4A55-8535-40CEA9D64AB6}" type="presOf" srcId="{29F845F2-29A4-4886-A6C3-8F5423497E92}" destId="{560B0F87-B155-43AD-9010-488674148B12}" srcOrd="0" destOrd="0" presId="urn:microsoft.com/office/officeart/2005/8/layout/lProcess1"/>
    <dgm:cxn modelId="{050A5446-DBFB-45F4-9D35-E73E8BF7A1C7}" srcId="{0D1AEE90-B7E7-45F4-839C-84FC4DE5CBC7}" destId="{AE955379-6C8A-4915-8482-372AD5A25EB8}" srcOrd="0" destOrd="0" parTransId="{17934CF8-B730-4DA0-BCEF-7963F95199B9}" sibTransId="{49F9EF65-106B-41D0-ADDC-0F5A47630E82}"/>
    <dgm:cxn modelId="{55134666-395E-4636-AE3A-0D7F33CC3C81}" srcId="{43C122A6-0C61-4BC4-8F17-BF1DA8E44D4B}" destId="{1D0C2772-DBE8-43AB-B522-E19F9A5F1415}" srcOrd="1" destOrd="0" parTransId="{EE9C3AE5-6958-4CAB-AB9A-97DCEA94263A}" sibTransId="{9CF2C936-8800-45E2-AAF6-2B1A7A79AA03}"/>
    <dgm:cxn modelId="{CEC20837-824C-47CF-858E-854D979FB902}" type="presOf" srcId="{0D1AEE90-B7E7-45F4-839C-84FC4DE5CBC7}" destId="{CCCE4ADE-3630-4C52-A954-679641D44386}" srcOrd="0" destOrd="0" presId="urn:microsoft.com/office/officeart/2005/8/layout/lProcess1"/>
    <dgm:cxn modelId="{D33FBB5C-0288-458F-A8F1-E9E6822EDDA5}" srcId="{AE955379-6C8A-4915-8482-372AD5A25EB8}" destId="{BEB939DC-5C75-480C-BE30-650EBD1FD96E}" srcOrd="2" destOrd="0" parTransId="{BC70FC54-43B9-4761-8E6C-3A110F320340}" sibTransId="{618C2B5B-E170-467E-AB2A-C64CF690C50E}"/>
    <dgm:cxn modelId="{9063F72B-9D08-44C9-A0C9-4EF9A065242B}" type="presOf" srcId="{E7403ED2-7D79-40FC-A607-DB3B48976A5B}" destId="{1AC3384C-D06E-4360-BF0F-9EF785F61109}" srcOrd="0" destOrd="0" presId="urn:microsoft.com/office/officeart/2005/8/layout/lProcess1"/>
    <dgm:cxn modelId="{B2D4031E-46CC-449F-91B1-4F593660F23E}" type="presOf" srcId="{29BA11AC-C750-4C71-B61E-3196D6ADC74B}" destId="{8161CE71-4BAB-47D6-8096-212E04E2EA33}" srcOrd="0" destOrd="0" presId="urn:microsoft.com/office/officeart/2005/8/layout/lProcess1"/>
    <dgm:cxn modelId="{879F9ECA-F44A-4C09-BC5E-6EDEEDD712F6}" srcId="{470E1342-3DA6-4196-90C2-00F634F13B40}" destId="{29BA11AC-C750-4C71-B61E-3196D6ADC74B}" srcOrd="0" destOrd="0" parTransId="{4BC01D2E-7FD4-4247-AD65-54046431F3C4}" sibTransId="{DB65F549-75DD-4D9F-A9E4-A068C88DFC82}"/>
    <dgm:cxn modelId="{7A4DC62B-842A-42BA-85DF-F95556E28158}" type="presOf" srcId="{CB5D357D-5597-469F-9998-ED87AEC8766C}" destId="{11C4201D-AD74-45B9-900F-FC07003B6C56}" srcOrd="0" destOrd="0" presId="urn:microsoft.com/office/officeart/2005/8/layout/lProcess1"/>
    <dgm:cxn modelId="{F6571785-6A78-4F3F-8627-D5195068B7C6}" srcId="{AE955379-6C8A-4915-8482-372AD5A25EB8}" destId="{8F003200-C27C-4613-8289-33F0B4B63AAD}" srcOrd="0" destOrd="0" parTransId="{C3169443-7B5C-4D2B-BF70-6E1F952440AC}" sibTransId="{53D52B76-1501-4B90-A09A-F179C71FCA1C}"/>
    <dgm:cxn modelId="{95612FC9-0E1F-421A-8C72-E4792F29BE64}" type="presOf" srcId="{4CCBD0DE-B453-4542-92F4-56FCE56E36FA}" destId="{8F11BC42-B78F-4A99-8432-8F89E3DE1A15}" srcOrd="0" destOrd="0" presId="urn:microsoft.com/office/officeart/2005/8/layout/lProcess1"/>
    <dgm:cxn modelId="{75B22D33-66D3-49A4-B3D2-924CD6EFCD7D}" type="presOf" srcId="{348399A8-3322-41F6-8BF9-B317D01540AC}" destId="{5ADDA4EE-4339-43CA-9609-ECAD9C7C0999}" srcOrd="0" destOrd="0" presId="urn:microsoft.com/office/officeart/2005/8/layout/lProcess1"/>
    <dgm:cxn modelId="{206EBF7E-4EF9-4B51-AF7C-D0FC96482EBB}" srcId="{AE955379-6C8A-4915-8482-372AD5A25EB8}" destId="{16568BD5-1CA7-47B5-B7F8-07E4A0A92725}" srcOrd="3" destOrd="0" parTransId="{0624EF4F-EE6C-4BF4-A353-64876F2B1F8C}" sibTransId="{E7403ED2-7D79-40FC-A607-DB3B48976A5B}"/>
    <dgm:cxn modelId="{AA275CC0-BA71-47FB-A9AF-3C6410E8971F}" type="presOf" srcId="{B5C5EE56-8BBA-4FF1-B6AF-1DFFDB2734D1}" destId="{83C76FFA-95F2-47A4-A138-656382F0FAE0}" srcOrd="0" destOrd="0" presId="urn:microsoft.com/office/officeart/2005/8/layout/lProcess1"/>
    <dgm:cxn modelId="{49E03EA7-DFE7-43F2-8D78-18BB1199C074}" type="presOf" srcId="{9CF2C936-8800-45E2-AAF6-2B1A7A79AA03}" destId="{5F42137E-08FE-44C8-8149-423C7517BFD0}" srcOrd="0" destOrd="0" presId="urn:microsoft.com/office/officeart/2005/8/layout/lProcess1"/>
    <dgm:cxn modelId="{899C7C66-7389-40E7-9DE0-0F2D09055B30}" srcId="{470E1342-3DA6-4196-90C2-00F634F13B40}" destId="{923F86F2-2B5B-45D2-ACAF-4EA2CC0E06D7}" srcOrd="4" destOrd="0" parTransId="{CE931D9B-D1A9-4F01-B330-6751985F01C7}" sibTransId="{2E2D037F-B898-42F1-9DA9-91A11471A496}"/>
    <dgm:cxn modelId="{90A545F9-0278-4AA9-8EAA-72AD1657E5AC}" type="presOf" srcId="{A13B0334-F480-4B32-AAA7-8D57F05D9230}" destId="{50E1C3CE-7DEA-4D5B-A4FB-6CC6FB31931E}" srcOrd="0" destOrd="0" presId="urn:microsoft.com/office/officeart/2005/8/layout/lProcess1"/>
    <dgm:cxn modelId="{5145E21D-4482-4226-B8DA-9CC6E0543599}" type="presOf" srcId="{66E2B5BE-6743-4B8C-BC3C-86D5BA9AC4C5}" destId="{C0CE0F01-2853-4241-BE7C-52712F5BE42A}" srcOrd="0" destOrd="0" presId="urn:microsoft.com/office/officeart/2005/8/layout/lProcess1"/>
    <dgm:cxn modelId="{31E05B0C-F026-43BD-AC4D-58544CAC93B7}" srcId="{0D1AEE90-B7E7-45F4-839C-84FC4DE5CBC7}" destId="{43C122A6-0C61-4BC4-8F17-BF1DA8E44D4B}" srcOrd="2" destOrd="0" parTransId="{A58AC098-07AC-4A70-8CEB-EDE7418F0AA8}" sibTransId="{80C73542-19F3-4712-979D-BF320BED3058}"/>
    <dgm:cxn modelId="{D9F6A4B5-8B79-4FEB-8D23-19ECD181A236}" type="presOf" srcId="{408DA184-EC6B-4156-BBA5-C3A360512606}" destId="{6958858C-E5C6-4B6D-86A6-B174A232CD1A}" srcOrd="0" destOrd="0" presId="urn:microsoft.com/office/officeart/2005/8/layout/lProcess1"/>
    <dgm:cxn modelId="{66EF59C5-2C18-49A2-9741-DB0DB0A8212F}" type="presOf" srcId="{AE955379-6C8A-4915-8482-372AD5A25EB8}" destId="{1D9C7C13-D34A-43C8-9127-A780E17D3706}" srcOrd="0" destOrd="0" presId="urn:microsoft.com/office/officeart/2005/8/layout/lProcess1"/>
    <dgm:cxn modelId="{015F1BB6-7400-4910-9CBE-E8DC62787707}" type="presOf" srcId="{53D52B76-1501-4B90-A09A-F179C71FCA1C}" destId="{2C287085-BD37-49C1-A670-B1726AE4E89C}" srcOrd="0" destOrd="0" presId="urn:microsoft.com/office/officeart/2005/8/layout/lProcess1"/>
    <dgm:cxn modelId="{4B77EDEA-DAC9-4797-8E63-382D3588AC81}" type="presOf" srcId="{3E530711-37AC-4382-91A4-96DFDC11AA7A}" destId="{EE6DD9A3-521F-4595-B185-BB2054236789}" srcOrd="0" destOrd="0" presId="urn:microsoft.com/office/officeart/2005/8/layout/lProcess1"/>
    <dgm:cxn modelId="{8C42F6B4-DBAE-41A6-98A4-E9D0460BD0C3}" type="presOf" srcId="{923F86F2-2B5B-45D2-ACAF-4EA2CC0E06D7}" destId="{DE9D7515-46B8-44D1-BE27-035079AAF260}" srcOrd="0" destOrd="0" presId="urn:microsoft.com/office/officeart/2005/8/layout/lProcess1"/>
    <dgm:cxn modelId="{BF01DF8F-2D96-4D32-A68E-D07713B9E6DC}" type="presOf" srcId="{B495ACF9-ED44-48D9-9344-2D78B6B3C811}" destId="{8425F4C6-E9E2-4AA3-B7A3-CEA0E1C87D6B}" srcOrd="0" destOrd="0" presId="urn:microsoft.com/office/officeart/2005/8/layout/lProcess1"/>
    <dgm:cxn modelId="{1BB51AB1-374E-4821-8D9C-14DA932F4DF8}" srcId="{470E1342-3DA6-4196-90C2-00F634F13B40}" destId="{29F845F2-29A4-4886-A6C3-8F5423497E92}" srcOrd="2" destOrd="0" parTransId="{5FEC498A-B4F0-457C-BE9F-5B9E47471A90}" sibTransId="{B5C5EE56-8BBA-4FF1-B6AF-1DFFDB2734D1}"/>
    <dgm:cxn modelId="{FF7F29F3-496F-4B63-975A-5D0F50CEE19C}" type="presOf" srcId="{618C2B5B-E170-467E-AB2A-C64CF690C50E}" destId="{9612A7CD-806F-44CE-9983-06E0ADD6C4F3}" srcOrd="0" destOrd="0" presId="urn:microsoft.com/office/officeart/2005/8/layout/lProcess1"/>
    <dgm:cxn modelId="{BD542388-5C7D-462D-A357-9A20EE35F746}" type="presParOf" srcId="{CCCE4ADE-3630-4C52-A954-679641D44386}" destId="{3B979136-6F66-4EB2-B55A-542814763779}" srcOrd="0" destOrd="0" presId="urn:microsoft.com/office/officeart/2005/8/layout/lProcess1"/>
    <dgm:cxn modelId="{DAC15D97-CB63-4709-A51B-F66AF5EE9EFB}" type="presParOf" srcId="{3B979136-6F66-4EB2-B55A-542814763779}" destId="{1D9C7C13-D34A-43C8-9127-A780E17D3706}" srcOrd="0" destOrd="0" presId="urn:microsoft.com/office/officeart/2005/8/layout/lProcess1"/>
    <dgm:cxn modelId="{7747F3D6-7EA2-4D9D-8EDF-48A35582E016}" type="presParOf" srcId="{3B979136-6F66-4EB2-B55A-542814763779}" destId="{20E9CDCE-6556-4B89-A4DD-8EF68392E64A}" srcOrd="1" destOrd="0" presId="urn:microsoft.com/office/officeart/2005/8/layout/lProcess1"/>
    <dgm:cxn modelId="{9CFE1F84-A296-4DBB-83C5-D16DCE9925AE}" type="presParOf" srcId="{3B979136-6F66-4EB2-B55A-542814763779}" destId="{5EDE081C-8098-4006-9BFE-636D83B71C50}" srcOrd="2" destOrd="0" presId="urn:microsoft.com/office/officeart/2005/8/layout/lProcess1"/>
    <dgm:cxn modelId="{5D3FF4DB-8E8C-418C-99B6-E9C9F21BA6D0}" type="presParOf" srcId="{3B979136-6F66-4EB2-B55A-542814763779}" destId="{2C287085-BD37-49C1-A670-B1726AE4E89C}" srcOrd="3" destOrd="0" presId="urn:microsoft.com/office/officeart/2005/8/layout/lProcess1"/>
    <dgm:cxn modelId="{0D1025C2-3B33-4E69-B3F0-81F7516370A7}" type="presParOf" srcId="{3B979136-6F66-4EB2-B55A-542814763779}" destId="{11C4201D-AD74-45B9-900F-FC07003B6C56}" srcOrd="4" destOrd="0" presId="urn:microsoft.com/office/officeart/2005/8/layout/lProcess1"/>
    <dgm:cxn modelId="{231C1596-BB83-40D8-8778-C57A663B0506}" type="presParOf" srcId="{3B979136-6F66-4EB2-B55A-542814763779}" destId="{A082AF8D-F000-4155-88C8-8159DEFE53A7}" srcOrd="5" destOrd="0" presId="urn:microsoft.com/office/officeart/2005/8/layout/lProcess1"/>
    <dgm:cxn modelId="{45434B83-C349-447A-8BBF-917453372DEE}" type="presParOf" srcId="{3B979136-6F66-4EB2-B55A-542814763779}" destId="{34D93095-E4EE-4EFE-AA7E-8FEAA56FADE9}" srcOrd="6" destOrd="0" presId="urn:microsoft.com/office/officeart/2005/8/layout/lProcess1"/>
    <dgm:cxn modelId="{A0092958-8969-4E13-9733-8975058BEAD6}" type="presParOf" srcId="{3B979136-6F66-4EB2-B55A-542814763779}" destId="{9612A7CD-806F-44CE-9983-06E0ADD6C4F3}" srcOrd="7" destOrd="0" presId="urn:microsoft.com/office/officeart/2005/8/layout/lProcess1"/>
    <dgm:cxn modelId="{4CB9FEC4-C111-4CC3-A28C-BF87805816C2}" type="presParOf" srcId="{3B979136-6F66-4EB2-B55A-542814763779}" destId="{AE5C69B6-65A6-4947-A3B2-302F9587B30C}" srcOrd="8" destOrd="0" presId="urn:microsoft.com/office/officeart/2005/8/layout/lProcess1"/>
    <dgm:cxn modelId="{3A26BF84-814D-411B-B879-BF50575862AF}" type="presParOf" srcId="{3B979136-6F66-4EB2-B55A-542814763779}" destId="{1AC3384C-D06E-4360-BF0F-9EF785F61109}" srcOrd="9" destOrd="0" presId="urn:microsoft.com/office/officeart/2005/8/layout/lProcess1"/>
    <dgm:cxn modelId="{0B75C53F-EB43-43B1-8D5C-9A38ED9A3712}" type="presParOf" srcId="{3B979136-6F66-4EB2-B55A-542814763779}" destId="{8F11BC42-B78F-4A99-8432-8F89E3DE1A15}" srcOrd="10" destOrd="0" presId="urn:microsoft.com/office/officeart/2005/8/layout/lProcess1"/>
    <dgm:cxn modelId="{2913A16E-8292-4FB3-A8F7-9175778A85CC}" type="presParOf" srcId="{CCCE4ADE-3630-4C52-A954-679641D44386}" destId="{C1747D10-06E3-4491-95A1-AF666D4CE4C4}" srcOrd="1" destOrd="0" presId="urn:microsoft.com/office/officeart/2005/8/layout/lProcess1"/>
    <dgm:cxn modelId="{429323FC-1B03-4835-B88F-45F76076E27D}" type="presParOf" srcId="{CCCE4ADE-3630-4C52-A954-679641D44386}" destId="{0ECE7A3D-6135-49C8-B5A2-B7EC595A51BB}" srcOrd="2" destOrd="0" presId="urn:microsoft.com/office/officeart/2005/8/layout/lProcess1"/>
    <dgm:cxn modelId="{24262A1F-BDDA-49A1-B4A4-A1BF3F3B5AFB}" type="presParOf" srcId="{0ECE7A3D-6135-49C8-B5A2-B7EC595A51BB}" destId="{9583583F-4CBF-408B-9470-ADD38FF3A76B}" srcOrd="0" destOrd="0" presId="urn:microsoft.com/office/officeart/2005/8/layout/lProcess1"/>
    <dgm:cxn modelId="{35474E0D-411E-4416-A2F0-3A6C61E56F48}" type="presParOf" srcId="{0ECE7A3D-6135-49C8-B5A2-B7EC595A51BB}" destId="{06D10234-0291-4AB1-92AE-F091DEB0D5B2}" srcOrd="1" destOrd="0" presId="urn:microsoft.com/office/officeart/2005/8/layout/lProcess1"/>
    <dgm:cxn modelId="{43F4C1A0-CA90-4871-BCD8-FABDD3F22022}" type="presParOf" srcId="{0ECE7A3D-6135-49C8-B5A2-B7EC595A51BB}" destId="{8161CE71-4BAB-47D6-8096-212E04E2EA33}" srcOrd="2" destOrd="0" presId="urn:microsoft.com/office/officeart/2005/8/layout/lProcess1"/>
    <dgm:cxn modelId="{40AA5F9C-19CC-4BDE-939B-640CD35C8E2E}" type="presParOf" srcId="{0ECE7A3D-6135-49C8-B5A2-B7EC595A51BB}" destId="{617984D0-763F-410A-81F6-2BFBDAC7EE61}" srcOrd="3" destOrd="0" presId="urn:microsoft.com/office/officeart/2005/8/layout/lProcess1"/>
    <dgm:cxn modelId="{2BE0DE64-59ED-4310-B059-7EF26A0841C5}" type="presParOf" srcId="{0ECE7A3D-6135-49C8-B5A2-B7EC595A51BB}" destId="{8425F4C6-E9E2-4AA3-B7A3-CEA0E1C87D6B}" srcOrd="4" destOrd="0" presId="urn:microsoft.com/office/officeart/2005/8/layout/lProcess1"/>
    <dgm:cxn modelId="{ECEFC709-849A-4DEE-8422-B96F764DA45F}" type="presParOf" srcId="{0ECE7A3D-6135-49C8-B5A2-B7EC595A51BB}" destId="{9F069860-24A6-4AF3-ABD0-23C2A482815B}" srcOrd="5" destOrd="0" presId="urn:microsoft.com/office/officeart/2005/8/layout/lProcess1"/>
    <dgm:cxn modelId="{62C1A0C7-2194-430B-848D-857F19D6467D}" type="presParOf" srcId="{0ECE7A3D-6135-49C8-B5A2-B7EC595A51BB}" destId="{560B0F87-B155-43AD-9010-488674148B12}" srcOrd="6" destOrd="0" presId="urn:microsoft.com/office/officeart/2005/8/layout/lProcess1"/>
    <dgm:cxn modelId="{21E7D3E7-A9FE-4DC0-81B2-0A2F48E65E7C}" type="presParOf" srcId="{0ECE7A3D-6135-49C8-B5A2-B7EC595A51BB}" destId="{83C76FFA-95F2-47A4-A138-656382F0FAE0}" srcOrd="7" destOrd="0" presId="urn:microsoft.com/office/officeart/2005/8/layout/lProcess1"/>
    <dgm:cxn modelId="{6F37FBC4-FF6E-45E9-8EB7-C7A06984A828}" type="presParOf" srcId="{0ECE7A3D-6135-49C8-B5A2-B7EC595A51BB}" destId="{47975FC7-A089-4E8F-BA8F-8B47AE3479FB}" srcOrd="8" destOrd="0" presId="urn:microsoft.com/office/officeart/2005/8/layout/lProcess1"/>
    <dgm:cxn modelId="{DBC63795-FE53-4D2A-A26F-8AF31E665662}" type="presParOf" srcId="{0ECE7A3D-6135-49C8-B5A2-B7EC595A51BB}" destId="{C0CE0F01-2853-4241-BE7C-52712F5BE42A}" srcOrd="9" destOrd="0" presId="urn:microsoft.com/office/officeart/2005/8/layout/lProcess1"/>
    <dgm:cxn modelId="{C84D90A7-E613-4F3F-ACA8-71D9BD7CFCA8}" type="presParOf" srcId="{0ECE7A3D-6135-49C8-B5A2-B7EC595A51BB}" destId="{DE9D7515-46B8-44D1-BE27-035079AAF260}" srcOrd="10" destOrd="0" presId="urn:microsoft.com/office/officeart/2005/8/layout/lProcess1"/>
    <dgm:cxn modelId="{E9201144-F667-4EBD-AC6D-9816BE66EB12}" type="presParOf" srcId="{CCCE4ADE-3630-4C52-A954-679641D44386}" destId="{303F9192-49A2-4B3C-AB00-8D5C129AD1F0}" srcOrd="3" destOrd="0" presId="urn:microsoft.com/office/officeart/2005/8/layout/lProcess1"/>
    <dgm:cxn modelId="{3CE0D255-AA01-47AB-BA3F-AA426DF663D6}" type="presParOf" srcId="{CCCE4ADE-3630-4C52-A954-679641D44386}" destId="{F07A093F-3432-492C-ACA4-9A1408D77783}" srcOrd="4" destOrd="0" presId="urn:microsoft.com/office/officeart/2005/8/layout/lProcess1"/>
    <dgm:cxn modelId="{1C077FF1-51A3-4834-82F2-760CB113E377}" type="presParOf" srcId="{F07A093F-3432-492C-ACA4-9A1408D77783}" destId="{74850726-9756-44F5-89AD-A54209BB4502}" srcOrd="0" destOrd="0" presId="urn:microsoft.com/office/officeart/2005/8/layout/lProcess1"/>
    <dgm:cxn modelId="{0483B6E0-7EF1-4982-A52A-0E71D99B4720}" type="presParOf" srcId="{F07A093F-3432-492C-ACA4-9A1408D77783}" destId="{9E3A9F75-C050-4388-BF4A-E029D8A7D683}" srcOrd="1" destOrd="0" presId="urn:microsoft.com/office/officeart/2005/8/layout/lProcess1"/>
    <dgm:cxn modelId="{9D5A6391-7E9D-485F-B749-6776863F6113}" type="presParOf" srcId="{F07A093F-3432-492C-ACA4-9A1408D77783}" destId="{EE6DD9A3-521F-4595-B185-BB2054236789}" srcOrd="2" destOrd="0" presId="urn:microsoft.com/office/officeart/2005/8/layout/lProcess1"/>
    <dgm:cxn modelId="{964420AD-852E-45FA-A0CA-8BF2D593AA0A}" type="presParOf" srcId="{F07A093F-3432-492C-ACA4-9A1408D77783}" destId="{5ADDA4EE-4339-43CA-9609-ECAD9C7C0999}" srcOrd="3" destOrd="0" presId="urn:microsoft.com/office/officeart/2005/8/layout/lProcess1"/>
    <dgm:cxn modelId="{414710CE-C066-4DA6-94B8-ABA61C5E8038}" type="presParOf" srcId="{F07A093F-3432-492C-ACA4-9A1408D77783}" destId="{836A1334-AD7C-4FFA-9784-E96B24600DA4}" srcOrd="4" destOrd="0" presId="urn:microsoft.com/office/officeart/2005/8/layout/lProcess1"/>
    <dgm:cxn modelId="{619D6F21-BADC-462B-A21F-9B6E672029D8}" type="presParOf" srcId="{F07A093F-3432-492C-ACA4-9A1408D77783}" destId="{5F42137E-08FE-44C8-8149-423C7517BFD0}" srcOrd="5" destOrd="0" presId="urn:microsoft.com/office/officeart/2005/8/layout/lProcess1"/>
    <dgm:cxn modelId="{8D5C24BB-39F0-4C17-BB81-D553D04C11CE}" type="presParOf" srcId="{F07A093F-3432-492C-ACA4-9A1408D77783}" destId="{E2465C98-6C62-4AB3-A8EC-BD408FA0AE6A}" srcOrd="6" destOrd="0" presId="urn:microsoft.com/office/officeart/2005/8/layout/lProcess1"/>
    <dgm:cxn modelId="{9AD08850-F31E-4A81-8AB1-3473BF783FA7}" type="presParOf" srcId="{F07A093F-3432-492C-ACA4-9A1408D77783}" destId="{833743D6-7F37-41BC-821D-C4632C115494}" srcOrd="7" destOrd="0" presId="urn:microsoft.com/office/officeart/2005/8/layout/lProcess1"/>
    <dgm:cxn modelId="{14692899-8DD3-4B9F-AD38-B0D57CDFFEB0}" type="presParOf" srcId="{F07A093F-3432-492C-ACA4-9A1408D77783}" destId="{32079DBC-5F27-4E09-8996-D857ADBDEE73}" srcOrd="8" destOrd="0" presId="urn:microsoft.com/office/officeart/2005/8/layout/lProcess1"/>
    <dgm:cxn modelId="{E8AF4325-CE71-437B-B296-1DD8EA6F9A2F}" type="presParOf" srcId="{F07A093F-3432-492C-ACA4-9A1408D77783}" destId="{50E1C3CE-7DEA-4D5B-A4FB-6CC6FB31931E}" srcOrd="9" destOrd="0" presId="urn:microsoft.com/office/officeart/2005/8/layout/lProcess1"/>
    <dgm:cxn modelId="{8EC48467-232A-4133-A471-8046109BCD53}" type="presParOf" srcId="{F07A093F-3432-492C-ACA4-9A1408D77783}" destId="{6958858C-E5C6-4B6D-86A6-B174A232CD1A}" srcOrd="10"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5481F92-0F97-4E8F-BBBA-AE23C2CB59E1}" type="doc">
      <dgm:prSet loTypeId="urn:microsoft.com/office/officeart/2005/8/layout/radial6" loCatId="cycle" qsTypeId="urn:microsoft.com/office/officeart/2005/8/quickstyle/simple1" qsCatId="simple" csTypeId="urn:microsoft.com/office/officeart/2005/8/colors/colorful3" csCatId="colorful" phldr="1"/>
      <dgm:spPr/>
      <dgm:t>
        <a:bodyPr/>
        <a:lstStyle/>
        <a:p>
          <a:endParaRPr lang="en-US"/>
        </a:p>
      </dgm:t>
    </dgm:pt>
    <dgm:pt modelId="{AA136AE7-C7F8-49E5-9A9A-9F1DD7D86F2E}">
      <dgm:prSet phldrT="[Text]"/>
      <dgm:spPr/>
      <dgm:t>
        <a:bodyPr/>
        <a:lstStyle/>
        <a:p>
          <a:r>
            <a:rPr lang="en-US" b="1" dirty="0" smtClean="0"/>
            <a:t>Hire an Aging  Life Care Professional!</a:t>
          </a:r>
          <a:endParaRPr lang="en-US" b="1" dirty="0"/>
        </a:p>
      </dgm:t>
    </dgm:pt>
    <dgm:pt modelId="{FA683663-DE26-468A-8D20-456AF24A7841}" type="parTrans" cxnId="{DAD56D5E-640D-4829-B25B-4E998AC249F0}">
      <dgm:prSet/>
      <dgm:spPr/>
      <dgm:t>
        <a:bodyPr/>
        <a:lstStyle/>
        <a:p>
          <a:endParaRPr lang="en-US"/>
        </a:p>
      </dgm:t>
    </dgm:pt>
    <dgm:pt modelId="{37C3068B-D913-442E-A5B6-5F1A43EBCB44}" type="sibTrans" cxnId="{DAD56D5E-640D-4829-B25B-4E998AC249F0}">
      <dgm:prSet/>
      <dgm:spPr/>
      <dgm:t>
        <a:bodyPr/>
        <a:lstStyle/>
        <a:p>
          <a:endParaRPr lang="en-US"/>
        </a:p>
      </dgm:t>
    </dgm:pt>
    <dgm:pt modelId="{2078A0FC-BA8D-4E3D-AB76-3B0A0299A3ED}">
      <dgm:prSet phldrT="[Text]" custT="1"/>
      <dgm:spPr/>
      <dgm:t>
        <a:bodyPr/>
        <a:lstStyle/>
        <a:p>
          <a:r>
            <a:rPr lang="en-US" sz="1800" b="1" dirty="0" smtClean="0"/>
            <a:t>Memory loss!</a:t>
          </a:r>
          <a:endParaRPr lang="en-US" sz="1800" b="1" dirty="0"/>
        </a:p>
      </dgm:t>
    </dgm:pt>
    <dgm:pt modelId="{A0E52D11-C224-4B74-B728-DAFC2740C264}" type="parTrans" cxnId="{F159A693-C3BF-49B9-9C9D-3F4936D5263F}">
      <dgm:prSet/>
      <dgm:spPr/>
      <dgm:t>
        <a:bodyPr/>
        <a:lstStyle/>
        <a:p>
          <a:endParaRPr lang="en-US"/>
        </a:p>
      </dgm:t>
    </dgm:pt>
    <dgm:pt modelId="{9EBAA401-F115-4DFE-8968-961F541B0B40}" type="sibTrans" cxnId="{F159A693-C3BF-49B9-9C9D-3F4936D5263F}">
      <dgm:prSet/>
      <dgm:spPr/>
      <dgm:t>
        <a:bodyPr/>
        <a:lstStyle/>
        <a:p>
          <a:endParaRPr lang="en-US"/>
        </a:p>
      </dgm:t>
    </dgm:pt>
    <dgm:pt modelId="{662A0010-F8D7-415B-9DB6-05C300B43EFC}">
      <dgm:prSet phldrT="[Text]" custT="1"/>
      <dgm:spPr/>
      <dgm:t>
        <a:bodyPr/>
        <a:lstStyle/>
        <a:p>
          <a:r>
            <a:rPr lang="en-US" sz="1800" b="1" dirty="0" smtClean="0"/>
            <a:t>Refusing help!</a:t>
          </a:r>
          <a:endParaRPr lang="en-US" sz="1800" b="1" dirty="0"/>
        </a:p>
      </dgm:t>
    </dgm:pt>
    <dgm:pt modelId="{F9084E66-0919-4540-AC83-EA8F221DAFDE}" type="parTrans" cxnId="{A0178F23-E3EB-4883-ADBD-A2AF8C9F33F1}">
      <dgm:prSet/>
      <dgm:spPr/>
      <dgm:t>
        <a:bodyPr/>
        <a:lstStyle/>
        <a:p>
          <a:endParaRPr lang="en-US"/>
        </a:p>
      </dgm:t>
    </dgm:pt>
    <dgm:pt modelId="{8E88904F-DFAE-4572-A760-6C676D082D79}" type="sibTrans" cxnId="{A0178F23-E3EB-4883-ADBD-A2AF8C9F33F1}">
      <dgm:prSet/>
      <dgm:spPr/>
      <dgm:t>
        <a:bodyPr/>
        <a:lstStyle/>
        <a:p>
          <a:endParaRPr lang="en-US"/>
        </a:p>
      </dgm:t>
    </dgm:pt>
    <dgm:pt modelId="{C3A4F0CC-DE20-4F18-AED0-4B8DBAA3FDF3}">
      <dgm:prSet phldrT="[Text]" custT="1"/>
      <dgm:spPr/>
      <dgm:t>
        <a:bodyPr/>
        <a:lstStyle/>
        <a:p>
          <a:r>
            <a:rPr lang="en-US" sz="1800" b="1" dirty="0" smtClean="0"/>
            <a:t>Need an advocate!</a:t>
          </a:r>
          <a:endParaRPr lang="en-US" sz="1800" b="1" dirty="0"/>
        </a:p>
      </dgm:t>
    </dgm:pt>
    <dgm:pt modelId="{B770FEA6-C151-40E4-B629-3DA9AAF0505F}" type="parTrans" cxnId="{3CED3BA2-06AB-424E-8097-D5B89EC9E1F9}">
      <dgm:prSet/>
      <dgm:spPr/>
      <dgm:t>
        <a:bodyPr/>
        <a:lstStyle/>
        <a:p>
          <a:endParaRPr lang="en-US"/>
        </a:p>
      </dgm:t>
    </dgm:pt>
    <dgm:pt modelId="{78F7522A-3843-49B1-B114-72CAEF68EAF1}" type="sibTrans" cxnId="{3CED3BA2-06AB-424E-8097-D5B89EC9E1F9}">
      <dgm:prSet/>
      <dgm:spPr/>
      <dgm:t>
        <a:bodyPr/>
        <a:lstStyle/>
        <a:p>
          <a:endParaRPr lang="en-US"/>
        </a:p>
      </dgm:t>
    </dgm:pt>
    <dgm:pt modelId="{559CB2F6-BF62-4068-85A8-156018908ED6}">
      <dgm:prSet phldrT="[Text]" custT="1"/>
      <dgm:spPr/>
      <dgm:t>
        <a:bodyPr/>
        <a:lstStyle/>
        <a:p>
          <a:r>
            <a:rPr lang="en-US" sz="1800" b="1" dirty="0" smtClean="0"/>
            <a:t>Confused about options!</a:t>
          </a:r>
          <a:endParaRPr lang="en-US" sz="1800" b="1" dirty="0"/>
        </a:p>
      </dgm:t>
    </dgm:pt>
    <dgm:pt modelId="{C85545BC-A3DE-4A00-A650-618BA930E880}" type="parTrans" cxnId="{DE814563-755D-4FB9-A5A6-9A8BC690E61B}">
      <dgm:prSet/>
      <dgm:spPr/>
      <dgm:t>
        <a:bodyPr/>
        <a:lstStyle/>
        <a:p>
          <a:endParaRPr lang="en-US"/>
        </a:p>
      </dgm:t>
    </dgm:pt>
    <dgm:pt modelId="{6288C732-98CD-4D24-A859-EAA7E61DDF2D}" type="sibTrans" cxnId="{DE814563-755D-4FB9-A5A6-9A8BC690E61B}">
      <dgm:prSet/>
      <dgm:spPr/>
      <dgm:t>
        <a:bodyPr/>
        <a:lstStyle/>
        <a:p>
          <a:endParaRPr lang="en-US"/>
        </a:p>
      </dgm:t>
    </dgm:pt>
    <dgm:pt modelId="{57CC3893-92E7-4091-93E1-23D87E9E10D0}">
      <dgm:prSet phldrT="[Text]" custT="1"/>
      <dgm:spPr/>
      <dgm:t>
        <a:bodyPr/>
        <a:lstStyle/>
        <a:p>
          <a:r>
            <a:rPr lang="en-US" sz="1800" b="1" dirty="0" smtClean="0"/>
            <a:t>Crisis!</a:t>
          </a:r>
          <a:endParaRPr lang="en-US" sz="1800" b="1" dirty="0"/>
        </a:p>
      </dgm:t>
    </dgm:pt>
    <dgm:pt modelId="{44F3F9A7-CE35-42DD-9852-D440672A95E5}" type="parTrans" cxnId="{D98F21EE-825A-4BC9-97CD-20ABA75EE437}">
      <dgm:prSet/>
      <dgm:spPr/>
      <dgm:t>
        <a:bodyPr/>
        <a:lstStyle/>
        <a:p>
          <a:endParaRPr lang="en-US"/>
        </a:p>
      </dgm:t>
    </dgm:pt>
    <dgm:pt modelId="{74322DE7-627E-47CB-9220-9718A994E099}" type="sibTrans" cxnId="{D98F21EE-825A-4BC9-97CD-20ABA75EE437}">
      <dgm:prSet/>
      <dgm:spPr/>
      <dgm:t>
        <a:bodyPr/>
        <a:lstStyle/>
        <a:p>
          <a:endParaRPr lang="en-US"/>
        </a:p>
      </dgm:t>
    </dgm:pt>
    <dgm:pt modelId="{74B143C6-610F-428A-841A-58ADCC162A59}">
      <dgm:prSet phldrT="[Text]" custT="1"/>
      <dgm:spPr/>
      <dgm:t>
        <a:bodyPr/>
        <a:lstStyle/>
        <a:p>
          <a:r>
            <a:rPr lang="en-US" sz="1800" b="1" dirty="0" smtClean="0"/>
            <a:t>Family conflict!</a:t>
          </a:r>
          <a:endParaRPr lang="en-US" sz="1800" b="1" dirty="0"/>
        </a:p>
      </dgm:t>
    </dgm:pt>
    <dgm:pt modelId="{7FCCCCB8-23A5-4ED5-84A6-9053C82E7326}" type="parTrans" cxnId="{8A446460-AA05-4224-8E10-9A73AA283956}">
      <dgm:prSet/>
      <dgm:spPr/>
      <dgm:t>
        <a:bodyPr/>
        <a:lstStyle/>
        <a:p>
          <a:endParaRPr lang="en-US"/>
        </a:p>
      </dgm:t>
    </dgm:pt>
    <dgm:pt modelId="{A0868A49-43D4-401E-AFDF-9C4EFF18EF11}" type="sibTrans" cxnId="{8A446460-AA05-4224-8E10-9A73AA283956}">
      <dgm:prSet/>
      <dgm:spPr/>
      <dgm:t>
        <a:bodyPr/>
        <a:lstStyle/>
        <a:p>
          <a:endParaRPr lang="en-US"/>
        </a:p>
      </dgm:t>
    </dgm:pt>
    <dgm:pt modelId="{2611060A-A554-4DF1-B64A-B7D44B76E08A}" type="pres">
      <dgm:prSet presAssocID="{D5481F92-0F97-4E8F-BBBA-AE23C2CB59E1}" presName="Name0" presStyleCnt="0">
        <dgm:presLayoutVars>
          <dgm:chMax val="1"/>
          <dgm:dir/>
          <dgm:animLvl val="ctr"/>
          <dgm:resizeHandles val="exact"/>
        </dgm:presLayoutVars>
      </dgm:prSet>
      <dgm:spPr/>
      <dgm:t>
        <a:bodyPr/>
        <a:lstStyle/>
        <a:p>
          <a:endParaRPr lang="en-US"/>
        </a:p>
      </dgm:t>
    </dgm:pt>
    <dgm:pt modelId="{09325A59-AB7F-4CDE-8037-93A7A16148D6}" type="pres">
      <dgm:prSet presAssocID="{AA136AE7-C7F8-49E5-9A9A-9F1DD7D86F2E}" presName="centerShape" presStyleLbl="node0" presStyleIdx="0" presStyleCnt="1"/>
      <dgm:spPr/>
      <dgm:t>
        <a:bodyPr/>
        <a:lstStyle/>
        <a:p>
          <a:endParaRPr lang="en-US"/>
        </a:p>
      </dgm:t>
    </dgm:pt>
    <dgm:pt modelId="{EE50DE29-6CD4-4075-9A9B-645581E2CFE7}" type="pres">
      <dgm:prSet presAssocID="{2078A0FC-BA8D-4E3D-AB76-3B0A0299A3ED}" presName="node" presStyleLbl="node1" presStyleIdx="0" presStyleCnt="6">
        <dgm:presLayoutVars>
          <dgm:bulletEnabled val="1"/>
        </dgm:presLayoutVars>
      </dgm:prSet>
      <dgm:spPr/>
      <dgm:t>
        <a:bodyPr/>
        <a:lstStyle/>
        <a:p>
          <a:endParaRPr lang="en-US"/>
        </a:p>
      </dgm:t>
    </dgm:pt>
    <dgm:pt modelId="{970F329A-EE57-402F-84CC-1398FAD899B7}" type="pres">
      <dgm:prSet presAssocID="{2078A0FC-BA8D-4E3D-AB76-3B0A0299A3ED}" presName="dummy" presStyleCnt="0"/>
      <dgm:spPr/>
    </dgm:pt>
    <dgm:pt modelId="{A7A77D0C-2993-4B09-880B-B3A0086A5D87}" type="pres">
      <dgm:prSet presAssocID="{9EBAA401-F115-4DFE-8968-961F541B0B40}" presName="sibTrans" presStyleLbl="sibTrans2D1" presStyleIdx="0" presStyleCnt="6"/>
      <dgm:spPr/>
      <dgm:t>
        <a:bodyPr/>
        <a:lstStyle/>
        <a:p>
          <a:endParaRPr lang="en-US"/>
        </a:p>
      </dgm:t>
    </dgm:pt>
    <dgm:pt modelId="{B605102C-1609-492E-8634-AB8B46B41A7A}" type="pres">
      <dgm:prSet presAssocID="{662A0010-F8D7-415B-9DB6-05C300B43EFC}" presName="node" presStyleLbl="node1" presStyleIdx="1" presStyleCnt="6">
        <dgm:presLayoutVars>
          <dgm:bulletEnabled val="1"/>
        </dgm:presLayoutVars>
      </dgm:prSet>
      <dgm:spPr/>
      <dgm:t>
        <a:bodyPr/>
        <a:lstStyle/>
        <a:p>
          <a:endParaRPr lang="en-US"/>
        </a:p>
      </dgm:t>
    </dgm:pt>
    <dgm:pt modelId="{54CA052A-1385-4A4F-ABF5-F5FC91C73984}" type="pres">
      <dgm:prSet presAssocID="{662A0010-F8D7-415B-9DB6-05C300B43EFC}" presName="dummy" presStyleCnt="0"/>
      <dgm:spPr/>
    </dgm:pt>
    <dgm:pt modelId="{425A4110-419A-4FAA-A4A3-CF04905CA647}" type="pres">
      <dgm:prSet presAssocID="{8E88904F-DFAE-4572-A760-6C676D082D79}" presName="sibTrans" presStyleLbl="sibTrans2D1" presStyleIdx="1" presStyleCnt="6"/>
      <dgm:spPr/>
      <dgm:t>
        <a:bodyPr/>
        <a:lstStyle/>
        <a:p>
          <a:endParaRPr lang="en-US"/>
        </a:p>
      </dgm:t>
    </dgm:pt>
    <dgm:pt modelId="{5C99DEC8-D6EC-4F18-BAFD-8FC3C7C87BC6}" type="pres">
      <dgm:prSet presAssocID="{C3A4F0CC-DE20-4F18-AED0-4B8DBAA3FDF3}" presName="node" presStyleLbl="node1" presStyleIdx="2" presStyleCnt="6" custScaleX="104618" custScaleY="106257">
        <dgm:presLayoutVars>
          <dgm:bulletEnabled val="1"/>
        </dgm:presLayoutVars>
      </dgm:prSet>
      <dgm:spPr/>
      <dgm:t>
        <a:bodyPr/>
        <a:lstStyle/>
        <a:p>
          <a:endParaRPr lang="en-US"/>
        </a:p>
      </dgm:t>
    </dgm:pt>
    <dgm:pt modelId="{55732B41-E6FA-472A-A653-575E075D0991}" type="pres">
      <dgm:prSet presAssocID="{C3A4F0CC-DE20-4F18-AED0-4B8DBAA3FDF3}" presName="dummy" presStyleCnt="0"/>
      <dgm:spPr/>
    </dgm:pt>
    <dgm:pt modelId="{2046B2A6-4803-4FE8-8E58-4748239EF484}" type="pres">
      <dgm:prSet presAssocID="{78F7522A-3843-49B1-B114-72CAEF68EAF1}" presName="sibTrans" presStyleLbl="sibTrans2D1" presStyleIdx="2" presStyleCnt="6"/>
      <dgm:spPr/>
      <dgm:t>
        <a:bodyPr/>
        <a:lstStyle/>
        <a:p>
          <a:endParaRPr lang="en-US"/>
        </a:p>
      </dgm:t>
    </dgm:pt>
    <dgm:pt modelId="{60A97C8C-1B3C-4A7C-97A2-307C820357EF}" type="pres">
      <dgm:prSet presAssocID="{559CB2F6-BF62-4068-85A8-156018908ED6}" presName="node" presStyleLbl="node1" presStyleIdx="3" presStyleCnt="6">
        <dgm:presLayoutVars>
          <dgm:bulletEnabled val="1"/>
        </dgm:presLayoutVars>
      </dgm:prSet>
      <dgm:spPr/>
      <dgm:t>
        <a:bodyPr/>
        <a:lstStyle/>
        <a:p>
          <a:endParaRPr lang="en-US"/>
        </a:p>
      </dgm:t>
    </dgm:pt>
    <dgm:pt modelId="{82BDCF6B-A5F0-4853-8B08-A17CFC702802}" type="pres">
      <dgm:prSet presAssocID="{559CB2F6-BF62-4068-85A8-156018908ED6}" presName="dummy" presStyleCnt="0"/>
      <dgm:spPr/>
    </dgm:pt>
    <dgm:pt modelId="{0DE478DE-AF8A-402A-93E3-9F1A54C51AD5}" type="pres">
      <dgm:prSet presAssocID="{6288C732-98CD-4D24-A859-EAA7E61DDF2D}" presName="sibTrans" presStyleLbl="sibTrans2D1" presStyleIdx="3" presStyleCnt="6"/>
      <dgm:spPr/>
      <dgm:t>
        <a:bodyPr/>
        <a:lstStyle/>
        <a:p>
          <a:endParaRPr lang="en-US"/>
        </a:p>
      </dgm:t>
    </dgm:pt>
    <dgm:pt modelId="{3515BF43-5E87-421C-B9AE-8A11D81BA892}" type="pres">
      <dgm:prSet presAssocID="{57CC3893-92E7-4091-93E1-23D87E9E10D0}" presName="node" presStyleLbl="node1" presStyleIdx="4" presStyleCnt="6">
        <dgm:presLayoutVars>
          <dgm:bulletEnabled val="1"/>
        </dgm:presLayoutVars>
      </dgm:prSet>
      <dgm:spPr/>
      <dgm:t>
        <a:bodyPr/>
        <a:lstStyle/>
        <a:p>
          <a:endParaRPr lang="en-US"/>
        </a:p>
      </dgm:t>
    </dgm:pt>
    <dgm:pt modelId="{ED013E57-505A-4D69-A6F6-200D5A174555}" type="pres">
      <dgm:prSet presAssocID="{57CC3893-92E7-4091-93E1-23D87E9E10D0}" presName="dummy" presStyleCnt="0"/>
      <dgm:spPr/>
    </dgm:pt>
    <dgm:pt modelId="{543BD4FA-FA45-4A67-A6BE-61DC6BDD0786}" type="pres">
      <dgm:prSet presAssocID="{74322DE7-627E-47CB-9220-9718A994E099}" presName="sibTrans" presStyleLbl="sibTrans2D1" presStyleIdx="4" presStyleCnt="6"/>
      <dgm:spPr/>
      <dgm:t>
        <a:bodyPr/>
        <a:lstStyle/>
        <a:p>
          <a:endParaRPr lang="en-US"/>
        </a:p>
      </dgm:t>
    </dgm:pt>
    <dgm:pt modelId="{DF7EC1C2-45EE-4731-BC9D-543CA78C121C}" type="pres">
      <dgm:prSet presAssocID="{74B143C6-610F-428A-841A-58ADCC162A59}" presName="node" presStyleLbl="node1" presStyleIdx="5" presStyleCnt="6">
        <dgm:presLayoutVars>
          <dgm:bulletEnabled val="1"/>
        </dgm:presLayoutVars>
      </dgm:prSet>
      <dgm:spPr/>
      <dgm:t>
        <a:bodyPr/>
        <a:lstStyle/>
        <a:p>
          <a:endParaRPr lang="en-US"/>
        </a:p>
      </dgm:t>
    </dgm:pt>
    <dgm:pt modelId="{759811E5-289A-44BF-A20B-9095D511CC2C}" type="pres">
      <dgm:prSet presAssocID="{74B143C6-610F-428A-841A-58ADCC162A59}" presName="dummy" presStyleCnt="0"/>
      <dgm:spPr/>
    </dgm:pt>
    <dgm:pt modelId="{71195493-53B1-481C-8C79-A2F6DC9EB50F}" type="pres">
      <dgm:prSet presAssocID="{A0868A49-43D4-401E-AFDF-9C4EFF18EF11}" presName="sibTrans" presStyleLbl="sibTrans2D1" presStyleIdx="5" presStyleCnt="6"/>
      <dgm:spPr/>
      <dgm:t>
        <a:bodyPr/>
        <a:lstStyle/>
        <a:p>
          <a:endParaRPr lang="en-US"/>
        </a:p>
      </dgm:t>
    </dgm:pt>
  </dgm:ptLst>
  <dgm:cxnLst>
    <dgm:cxn modelId="{3E1E373C-EEDC-47C9-939C-F54EC8F048AE}" type="presOf" srcId="{74322DE7-627E-47CB-9220-9718A994E099}" destId="{543BD4FA-FA45-4A67-A6BE-61DC6BDD0786}" srcOrd="0" destOrd="0" presId="urn:microsoft.com/office/officeart/2005/8/layout/radial6"/>
    <dgm:cxn modelId="{F159A693-C3BF-49B9-9C9D-3F4936D5263F}" srcId="{AA136AE7-C7F8-49E5-9A9A-9F1DD7D86F2E}" destId="{2078A0FC-BA8D-4E3D-AB76-3B0A0299A3ED}" srcOrd="0" destOrd="0" parTransId="{A0E52D11-C224-4B74-B728-DAFC2740C264}" sibTransId="{9EBAA401-F115-4DFE-8968-961F541B0B40}"/>
    <dgm:cxn modelId="{96D88506-F003-456B-BD0A-1AE5422E314E}" type="presOf" srcId="{57CC3893-92E7-4091-93E1-23D87E9E10D0}" destId="{3515BF43-5E87-421C-B9AE-8A11D81BA892}" srcOrd="0" destOrd="0" presId="urn:microsoft.com/office/officeart/2005/8/layout/radial6"/>
    <dgm:cxn modelId="{1EEE1AFB-1583-45FB-9D90-BCF8B8B6B70F}" type="presOf" srcId="{78F7522A-3843-49B1-B114-72CAEF68EAF1}" destId="{2046B2A6-4803-4FE8-8E58-4748239EF484}" srcOrd="0" destOrd="0" presId="urn:microsoft.com/office/officeart/2005/8/layout/radial6"/>
    <dgm:cxn modelId="{8A446460-AA05-4224-8E10-9A73AA283956}" srcId="{AA136AE7-C7F8-49E5-9A9A-9F1DD7D86F2E}" destId="{74B143C6-610F-428A-841A-58ADCC162A59}" srcOrd="5" destOrd="0" parTransId="{7FCCCCB8-23A5-4ED5-84A6-9053C82E7326}" sibTransId="{A0868A49-43D4-401E-AFDF-9C4EFF18EF11}"/>
    <dgm:cxn modelId="{1BEDB16E-380D-493A-866F-A23C4DD5B646}" type="presOf" srcId="{2078A0FC-BA8D-4E3D-AB76-3B0A0299A3ED}" destId="{EE50DE29-6CD4-4075-9A9B-645581E2CFE7}" srcOrd="0" destOrd="0" presId="urn:microsoft.com/office/officeart/2005/8/layout/radial6"/>
    <dgm:cxn modelId="{DAD56D5E-640D-4829-B25B-4E998AC249F0}" srcId="{D5481F92-0F97-4E8F-BBBA-AE23C2CB59E1}" destId="{AA136AE7-C7F8-49E5-9A9A-9F1DD7D86F2E}" srcOrd="0" destOrd="0" parTransId="{FA683663-DE26-468A-8D20-456AF24A7841}" sibTransId="{37C3068B-D913-442E-A5B6-5F1A43EBCB44}"/>
    <dgm:cxn modelId="{8496E6F9-2B31-4A36-892D-67272224D2C5}" type="presOf" srcId="{AA136AE7-C7F8-49E5-9A9A-9F1DD7D86F2E}" destId="{09325A59-AB7F-4CDE-8037-93A7A16148D6}" srcOrd="0" destOrd="0" presId="urn:microsoft.com/office/officeart/2005/8/layout/radial6"/>
    <dgm:cxn modelId="{72551AAC-7391-4CBD-994E-633BA83241BD}" type="presOf" srcId="{74B143C6-610F-428A-841A-58ADCC162A59}" destId="{DF7EC1C2-45EE-4731-BC9D-543CA78C121C}" srcOrd="0" destOrd="0" presId="urn:microsoft.com/office/officeart/2005/8/layout/radial6"/>
    <dgm:cxn modelId="{49DF9D72-D8B2-49C9-BADC-EDF40222D1F2}" type="presOf" srcId="{6288C732-98CD-4D24-A859-EAA7E61DDF2D}" destId="{0DE478DE-AF8A-402A-93E3-9F1A54C51AD5}" srcOrd="0" destOrd="0" presId="urn:microsoft.com/office/officeart/2005/8/layout/radial6"/>
    <dgm:cxn modelId="{15C6BC20-06B5-4D10-9487-ED47F2264A17}" type="presOf" srcId="{D5481F92-0F97-4E8F-BBBA-AE23C2CB59E1}" destId="{2611060A-A554-4DF1-B64A-B7D44B76E08A}" srcOrd="0" destOrd="0" presId="urn:microsoft.com/office/officeart/2005/8/layout/radial6"/>
    <dgm:cxn modelId="{A0178F23-E3EB-4883-ADBD-A2AF8C9F33F1}" srcId="{AA136AE7-C7F8-49E5-9A9A-9F1DD7D86F2E}" destId="{662A0010-F8D7-415B-9DB6-05C300B43EFC}" srcOrd="1" destOrd="0" parTransId="{F9084E66-0919-4540-AC83-EA8F221DAFDE}" sibTransId="{8E88904F-DFAE-4572-A760-6C676D082D79}"/>
    <dgm:cxn modelId="{80DA8713-ABEC-4339-A7DA-37E89BDD2914}" type="presOf" srcId="{C3A4F0CC-DE20-4F18-AED0-4B8DBAA3FDF3}" destId="{5C99DEC8-D6EC-4F18-BAFD-8FC3C7C87BC6}" srcOrd="0" destOrd="0" presId="urn:microsoft.com/office/officeart/2005/8/layout/radial6"/>
    <dgm:cxn modelId="{21706255-E1E7-41D7-A1FB-E117F87A95A7}" type="presOf" srcId="{8E88904F-DFAE-4572-A760-6C676D082D79}" destId="{425A4110-419A-4FAA-A4A3-CF04905CA647}" srcOrd="0" destOrd="0" presId="urn:microsoft.com/office/officeart/2005/8/layout/radial6"/>
    <dgm:cxn modelId="{7D885FF6-55D9-48BF-B870-5E3AFECA721A}" type="presOf" srcId="{A0868A49-43D4-401E-AFDF-9C4EFF18EF11}" destId="{71195493-53B1-481C-8C79-A2F6DC9EB50F}" srcOrd="0" destOrd="0" presId="urn:microsoft.com/office/officeart/2005/8/layout/radial6"/>
    <dgm:cxn modelId="{259046C3-C653-4E36-9784-1526728237AF}" type="presOf" srcId="{662A0010-F8D7-415B-9DB6-05C300B43EFC}" destId="{B605102C-1609-492E-8634-AB8B46B41A7A}" srcOrd="0" destOrd="0" presId="urn:microsoft.com/office/officeart/2005/8/layout/radial6"/>
    <dgm:cxn modelId="{DE814563-755D-4FB9-A5A6-9A8BC690E61B}" srcId="{AA136AE7-C7F8-49E5-9A9A-9F1DD7D86F2E}" destId="{559CB2F6-BF62-4068-85A8-156018908ED6}" srcOrd="3" destOrd="0" parTransId="{C85545BC-A3DE-4A00-A650-618BA930E880}" sibTransId="{6288C732-98CD-4D24-A859-EAA7E61DDF2D}"/>
    <dgm:cxn modelId="{3CED3BA2-06AB-424E-8097-D5B89EC9E1F9}" srcId="{AA136AE7-C7F8-49E5-9A9A-9F1DD7D86F2E}" destId="{C3A4F0CC-DE20-4F18-AED0-4B8DBAA3FDF3}" srcOrd="2" destOrd="0" parTransId="{B770FEA6-C151-40E4-B629-3DA9AAF0505F}" sibTransId="{78F7522A-3843-49B1-B114-72CAEF68EAF1}"/>
    <dgm:cxn modelId="{C6F34942-F0DF-46C6-A415-1C2142641B22}" type="presOf" srcId="{9EBAA401-F115-4DFE-8968-961F541B0B40}" destId="{A7A77D0C-2993-4B09-880B-B3A0086A5D87}" srcOrd="0" destOrd="0" presId="urn:microsoft.com/office/officeart/2005/8/layout/radial6"/>
    <dgm:cxn modelId="{D98F21EE-825A-4BC9-97CD-20ABA75EE437}" srcId="{AA136AE7-C7F8-49E5-9A9A-9F1DD7D86F2E}" destId="{57CC3893-92E7-4091-93E1-23D87E9E10D0}" srcOrd="4" destOrd="0" parTransId="{44F3F9A7-CE35-42DD-9852-D440672A95E5}" sibTransId="{74322DE7-627E-47CB-9220-9718A994E099}"/>
    <dgm:cxn modelId="{376A0747-DAF3-435C-BD39-4D5D8EA57207}" type="presOf" srcId="{559CB2F6-BF62-4068-85A8-156018908ED6}" destId="{60A97C8C-1B3C-4A7C-97A2-307C820357EF}" srcOrd="0" destOrd="0" presId="urn:microsoft.com/office/officeart/2005/8/layout/radial6"/>
    <dgm:cxn modelId="{CF96EA62-6D8C-41B5-87CD-9B7ED07F93AB}" type="presParOf" srcId="{2611060A-A554-4DF1-B64A-B7D44B76E08A}" destId="{09325A59-AB7F-4CDE-8037-93A7A16148D6}" srcOrd="0" destOrd="0" presId="urn:microsoft.com/office/officeart/2005/8/layout/radial6"/>
    <dgm:cxn modelId="{30D501FC-31DF-4C06-96AA-96FCDE146FDD}" type="presParOf" srcId="{2611060A-A554-4DF1-B64A-B7D44B76E08A}" destId="{EE50DE29-6CD4-4075-9A9B-645581E2CFE7}" srcOrd="1" destOrd="0" presId="urn:microsoft.com/office/officeart/2005/8/layout/radial6"/>
    <dgm:cxn modelId="{6C5FFCD1-C10D-4902-AEC5-4EAC4AB5BE84}" type="presParOf" srcId="{2611060A-A554-4DF1-B64A-B7D44B76E08A}" destId="{970F329A-EE57-402F-84CC-1398FAD899B7}" srcOrd="2" destOrd="0" presId="urn:microsoft.com/office/officeart/2005/8/layout/radial6"/>
    <dgm:cxn modelId="{C00F2F41-C30C-4CBA-B637-425B2603DA97}" type="presParOf" srcId="{2611060A-A554-4DF1-B64A-B7D44B76E08A}" destId="{A7A77D0C-2993-4B09-880B-B3A0086A5D87}" srcOrd="3" destOrd="0" presId="urn:microsoft.com/office/officeart/2005/8/layout/radial6"/>
    <dgm:cxn modelId="{F7E89FF3-C40B-42F7-8F4D-B6F3EC25E068}" type="presParOf" srcId="{2611060A-A554-4DF1-B64A-B7D44B76E08A}" destId="{B605102C-1609-492E-8634-AB8B46B41A7A}" srcOrd="4" destOrd="0" presId="urn:microsoft.com/office/officeart/2005/8/layout/radial6"/>
    <dgm:cxn modelId="{79D8ECA0-D6A6-42F0-AC54-F0B706011327}" type="presParOf" srcId="{2611060A-A554-4DF1-B64A-B7D44B76E08A}" destId="{54CA052A-1385-4A4F-ABF5-F5FC91C73984}" srcOrd="5" destOrd="0" presId="urn:microsoft.com/office/officeart/2005/8/layout/radial6"/>
    <dgm:cxn modelId="{0F2D2121-D394-4A5D-B06B-339D5B204BF7}" type="presParOf" srcId="{2611060A-A554-4DF1-B64A-B7D44B76E08A}" destId="{425A4110-419A-4FAA-A4A3-CF04905CA647}" srcOrd="6" destOrd="0" presId="urn:microsoft.com/office/officeart/2005/8/layout/radial6"/>
    <dgm:cxn modelId="{87CD7355-3971-4A95-9F9F-CC6F52E4CE00}" type="presParOf" srcId="{2611060A-A554-4DF1-B64A-B7D44B76E08A}" destId="{5C99DEC8-D6EC-4F18-BAFD-8FC3C7C87BC6}" srcOrd="7" destOrd="0" presId="urn:microsoft.com/office/officeart/2005/8/layout/radial6"/>
    <dgm:cxn modelId="{33AF2294-E82D-42AE-A097-984358812E57}" type="presParOf" srcId="{2611060A-A554-4DF1-B64A-B7D44B76E08A}" destId="{55732B41-E6FA-472A-A653-575E075D0991}" srcOrd="8" destOrd="0" presId="urn:microsoft.com/office/officeart/2005/8/layout/radial6"/>
    <dgm:cxn modelId="{3DCDFD99-6DFD-4582-A5F9-29F889265C5C}" type="presParOf" srcId="{2611060A-A554-4DF1-B64A-B7D44B76E08A}" destId="{2046B2A6-4803-4FE8-8E58-4748239EF484}" srcOrd="9" destOrd="0" presId="urn:microsoft.com/office/officeart/2005/8/layout/radial6"/>
    <dgm:cxn modelId="{AB9E0EDA-18AD-45E4-9128-9F4DF4FDB8C7}" type="presParOf" srcId="{2611060A-A554-4DF1-B64A-B7D44B76E08A}" destId="{60A97C8C-1B3C-4A7C-97A2-307C820357EF}" srcOrd="10" destOrd="0" presId="urn:microsoft.com/office/officeart/2005/8/layout/radial6"/>
    <dgm:cxn modelId="{4C63A64E-48CC-43CE-AA06-094BAFCE1E41}" type="presParOf" srcId="{2611060A-A554-4DF1-B64A-B7D44B76E08A}" destId="{82BDCF6B-A5F0-4853-8B08-A17CFC702802}" srcOrd="11" destOrd="0" presId="urn:microsoft.com/office/officeart/2005/8/layout/radial6"/>
    <dgm:cxn modelId="{0FD050AA-A05C-457C-A4B3-FF270294FF70}" type="presParOf" srcId="{2611060A-A554-4DF1-B64A-B7D44B76E08A}" destId="{0DE478DE-AF8A-402A-93E3-9F1A54C51AD5}" srcOrd="12" destOrd="0" presId="urn:microsoft.com/office/officeart/2005/8/layout/radial6"/>
    <dgm:cxn modelId="{732CE577-6EB9-48BD-9F77-C2C257755A06}" type="presParOf" srcId="{2611060A-A554-4DF1-B64A-B7D44B76E08A}" destId="{3515BF43-5E87-421C-B9AE-8A11D81BA892}" srcOrd="13" destOrd="0" presId="urn:microsoft.com/office/officeart/2005/8/layout/radial6"/>
    <dgm:cxn modelId="{02E1D182-258B-45A7-A59A-85EFBCB19E01}" type="presParOf" srcId="{2611060A-A554-4DF1-B64A-B7D44B76E08A}" destId="{ED013E57-505A-4D69-A6F6-200D5A174555}" srcOrd="14" destOrd="0" presId="urn:microsoft.com/office/officeart/2005/8/layout/radial6"/>
    <dgm:cxn modelId="{50F646E3-890B-48EF-8356-45BA267C6F37}" type="presParOf" srcId="{2611060A-A554-4DF1-B64A-B7D44B76E08A}" destId="{543BD4FA-FA45-4A67-A6BE-61DC6BDD0786}" srcOrd="15" destOrd="0" presId="urn:microsoft.com/office/officeart/2005/8/layout/radial6"/>
    <dgm:cxn modelId="{9314DBC0-E31F-4A85-B85F-D7C19CEF5C7E}" type="presParOf" srcId="{2611060A-A554-4DF1-B64A-B7D44B76E08A}" destId="{DF7EC1C2-45EE-4731-BC9D-543CA78C121C}" srcOrd="16" destOrd="0" presId="urn:microsoft.com/office/officeart/2005/8/layout/radial6"/>
    <dgm:cxn modelId="{48EE6A82-B62E-4FF1-9A30-2709C4ECD3FE}" type="presParOf" srcId="{2611060A-A554-4DF1-B64A-B7D44B76E08A}" destId="{759811E5-289A-44BF-A20B-9095D511CC2C}" srcOrd="17" destOrd="0" presId="urn:microsoft.com/office/officeart/2005/8/layout/radial6"/>
    <dgm:cxn modelId="{E8147E69-6476-45F5-910A-D9C00BFF5492}" type="presParOf" srcId="{2611060A-A554-4DF1-B64A-B7D44B76E08A}" destId="{71195493-53B1-481C-8C79-A2F6DC9EB50F}"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E6EFB6-3B16-49A5-B0C9-F1A29407A7D0}" type="doc">
      <dgm:prSet loTypeId="urn:microsoft.com/office/officeart/2005/8/layout/lProcess2" loCatId="relationship" qsTypeId="urn:microsoft.com/office/officeart/2005/8/quickstyle/simple1" qsCatId="simple" csTypeId="urn:microsoft.com/office/officeart/2005/8/colors/colorful3" csCatId="colorful" phldr="1"/>
      <dgm:spPr/>
      <dgm:t>
        <a:bodyPr/>
        <a:lstStyle/>
        <a:p>
          <a:endParaRPr lang="en-US"/>
        </a:p>
      </dgm:t>
    </dgm:pt>
    <dgm:pt modelId="{7E21543F-6DD5-4B7C-9C0D-A38E5C1216D2}">
      <dgm:prSet phldrT="[Text]" custT="1"/>
      <dgm:spPr/>
      <dgm:t>
        <a:bodyPr/>
        <a:lstStyle/>
        <a:p>
          <a:r>
            <a:rPr lang="en-US" sz="1800" dirty="0" smtClean="0">
              <a:latin typeface="Segoe Print" pitchFamily="2" charset="0"/>
            </a:rPr>
            <a:t>Mom is in her 80s, widowed &amp; lives alone</a:t>
          </a:r>
          <a:endParaRPr lang="en-US" sz="1800" dirty="0">
            <a:latin typeface="Segoe Print" pitchFamily="2" charset="0"/>
          </a:endParaRPr>
        </a:p>
      </dgm:t>
    </dgm:pt>
    <dgm:pt modelId="{35755C5C-AF38-4FD9-8E4B-2E80DBF09D6C}" type="parTrans" cxnId="{A011F6F2-167A-45E6-AEC4-17B6DA78BC6D}">
      <dgm:prSet/>
      <dgm:spPr/>
      <dgm:t>
        <a:bodyPr/>
        <a:lstStyle/>
        <a:p>
          <a:endParaRPr lang="en-US"/>
        </a:p>
      </dgm:t>
    </dgm:pt>
    <dgm:pt modelId="{F0A802BF-6AAF-4672-9C27-73203D5B3E85}" type="sibTrans" cxnId="{A011F6F2-167A-45E6-AEC4-17B6DA78BC6D}">
      <dgm:prSet/>
      <dgm:spPr/>
      <dgm:t>
        <a:bodyPr/>
        <a:lstStyle/>
        <a:p>
          <a:endParaRPr lang="en-US"/>
        </a:p>
      </dgm:t>
    </dgm:pt>
    <dgm:pt modelId="{F40FD8A7-C61E-450B-9C30-924B67324A08}">
      <dgm:prSet phldrT="[Text]" custT="1"/>
      <dgm:spPr/>
      <dgm:t>
        <a:bodyPr/>
        <a:lstStyle/>
        <a:p>
          <a:r>
            <a:rPr lang="en-US" sz="1800" b="1" dirty="0" smtClean="0"/>
            <a:t>Memory is failing – forgets medications, losing weight</a:t>
          </a:r>
          <a:endParaRPr lang="en-US" sz="1800" b="1" dirty="0"/>
        </a:p>
      </dgm:t>
    </dgm:pt>
    <dgm:pt modelId="{F2A39AD7-DA69-4E21-89E8-341855A738B7}" type="parTrans" cxnId="{F78487B5-1721-4C85-91C9-66D3EFB92520}">
      <dgm:prSet/>
      <dgm:spPr/>
      <dgm:t>
        <a:bodyPr/>
        <a:lstStyle/>
        <a:p>
          <a:endParaRPr lang="en-US"/>
        </a:p>
      </dgm:t>
    </dgm:pt>
    <dgm:pt modelId="{256AEFFB-02F6-4905-BFE8-25D647EA7737}" type="sibTrans" cxnId="{F78487B5-1721-4C85-91C9-66D3EFB92520}">
      <dgm:prSet/>
      <dgm:spPr/>
      <dgm:t>
        <a:bodyPr/>
        <a:lstStyle/>
        <a:p>
          <a:endParaRPr lang="en-US"/>
        </a:p>
      </dgm:t>
    </dgm:pt>
    <dgm:pt modelId="{668B9715-9991-4D30-ACEF-DF0FB3CF4657}">
      <dgm:prSet phldrT="[Text]" custT="1"/>
      <dgm:spPr/>
      <dgm:t>
        <a:bodyPr/>
        <a:lstStyle/>
        <a:p>
          <a:r>
            <a:rPr lang="en-US" sz="1800" dirty="0" smtClean="0">
              <a:latin typeface="Segoe Print" pitchFamily="2" charset="0"/>
            </a:rPr>
            <a:t>Daughter lives far away &amp; is worried!</a:t>
          </a:r>
          <a:endParaRPr lang="en-US" sz="1800" dirty="0">
            <a:latin typeface="Segoe Print" pitchFamily="2" charset="0"/>
          </a:endParaRPr>
        </a:p>
      </dgm:t>
    </dgm:pt>
    <dgm:pt modelId="{B32D88ED-2704-4458-92BC-75F97A144D2E}" type="parTrans" cxnId="{7B06DC94-3602-4E7B-9148-F2DBA3EF7627}">
      <dgm:prSet/>
      <dgm:spPr/>
      <dgm:t>
        <a:bodyPr/>
        <a:lstStyle/>
        <a:p>
          <a:endParaRPr lang="en-US"/>
        </a:p>
      </dgm:t>
    </dgm:pt>
    <dgm:pt modelId="{EA0356DF-DC90-4D68-97CC-F45DF8A0A7D6}" type="sibTrans" cxnId="{7B06DC94-3602-4E7B-9148-F2DBA3EF7627}">
      <dgm:prSet/>
      <dgm:spPr/>
      <dgm:t>
        <a:bodyPr/>
        <a:lstStyle/>
        <a:p>
          <a:endParaRPr lang="en-US"/>
        </a:p>
      </dgm:t>
    </dgm:pt>
    <dgm:pt modelId="{B00E60A4-5EF0-477F-803C-CE8CD0A0140A}">
      <dgm:prSet phldrT="[Text]" custT="1"/>
      <dgm:spPr/>
      <dgm:t>
        <a:bodyPr/>
        <a:lstStyle/>
        <a:p>
          <a:r>
            <a:rPr lang="en-US" sz="1800" b="1" dirty="0" smtClean="0"/>
            <a:t>Neighbor calls daughter to express concerns</a:t>
          </a:r>
          <a:endParaRPr lang="en-US" sz="1800" b="1" dirty="0"/>
        </a:p>
      </dgm:t>
    </dgm:pt>
    <dgm:pt modelId="{E1C48BD0-BEFF-4FB9-A70F-90A79AB5889E}" type="parTrans" cxnId="{459D971E-AD0A-487E-9CF9-24E257BC951F}">
      <dgm:prSet/>
      <dgm:spPr/>
      <dgm:t>
        <a:bodyPr/>
        <a:lstStyle/>
        <a:p>
          <a:endParaRPr lang="en-US"/>
        </a:p>
      </dgm:t>
    </dgm:pt>
    <dgm:pt modelId="{36A5FAB1-B73E-4F26-8E26-D81607CF7B2F}" type="sibTrans" cxnId="{459D971E-AD0A-487E-9CF9-24E257BC951F}">
      <dgm:prSet/>
      <dgm:spPr/>
      <dgm:t>
        <a:bodyPr/>
        <a:lstStyle/>
        <a:p>
          <a:endParaRPr lang="en-US"/>
        </a:p>
      </dgm:t>
    </dgm:pt>
    <dgm:pt modelId="{38D307AC-1293-4F41-9E5C-52FEC79EDFC7}">
      <dgm:prSet phldrT="[Text]" custT="1"/>
      <dgm:spPr/>
      <dgm:t>
        <a:bodyPr/>
        <a:lstStyle/>
        <a:p>
          <a:r>
            <a:rPr lang="en-US" sz="1800" dirty="0" smtClean="0">
              <a:latin typeface="Segoe Print" pitchFamily="2" charset="0"/>
            </a:rPr>
            <a:t>Aging Life Care Professional helps!</a:t>
          </a:r>
          <a:endParaRPr lang="en-US" sz="1800" dirty="0">
            <a:latin typeface="Segoe Print" pitchFamily="2" charset="0"/>
          </a:endParaRPr>
        </a:p>
      </dgm:t>
    </dgm:pt>
    <dgm:pt modelId="{7334436B-0928-439B-94C7-98BB78B2D3FD}" type="parTrans" cxnId="{6F2ED54C-3496-4066-A9A6-A7F493DBD6C8}">
      <dgm:prSet/>
      <dgm:spPr/>
      <dgm:t>
        <a:bodyPr/>
        <a:lstStyle/>
        <a:p>
          <a:endParaRPr lang="en-US"/>
        </a:p>
      </dgm:t>
    </dgm:pt>
    <dgm:pt modelId="{A07208B2-8A36-45E9-9380-0F2918D7C96F}" type="sibTrans" cxnId="{6F2ED54C-3496-4066-A9A6-A7F493DBD6C8}">
      <dgm:prSet/>
      <dgm:spPr/>
      <dgm:t>
        <a:bodyPr/>
        <a:lstStyle/>
        <a:p>
          <a:endParaRPr lang="en-US"/>
        </a:p>
      </dgm:t>
    </dgm:pt>
    <dgm:pt modelId="{EAD24FCC-7760-4C46-9584-1274379E50F5}">
      <dgm:prSet phldrT="[Text]" custT="1"/>
      <dgm:spPr/>
      <dgm:t>
        <a:bodyPr/>
        <a:lstStyle/>
        <a:p>
          <a:r>
            <a:rPr lang="en-US" sz="1800" b="1" dirty="0" smtClean="0"/>
            <a:t>Evaluates the situation.</a:t>
          </a:r>
          <a:endParaRPr lang="en-US" sz="1800" b="1" dirty="0"/>
        </a:p>
      </dgm:t>
    </dgm:pt>
    <dgm:pt modelId="{FE704EF4-FDB3-4317-9E08-B59CC9BEC073}" type="parTrans" cxnId="{47698504-6018-4B41-96F5-23253DC73EAA}">
      <dgm:prSet/>
      <dgm:spPr/>
      <dgm:t>
        <a:bodyPr/>
        <a:lstStyle/>
        <a:p>
          <a:endParaRPr lang="en-US"/>
        </a:p>
      </dgm:t>
    </dgm:pt>
    <dgm:pt modelId="{BC60DEEE-E44E-43FD-B941-EE7B38576339}" type="sibTrans" cxnId="{47698504-6018-4B41-96F5-23253DC73EAA}">
      <dgm:prSet/>
      <dgm:spPr/>
      <dgm:t>
        <a:bodyPr/>
        <a:lstStyle/>
        <a:p>
          <a:endParaRPr lang="en-US"/>
        </a:p>
      </dgm:t>
    </dgm:pt>
    <dgm:pt modelId="{576C6F71-D58A-4ACF-989C-96974AA5ECD6}">
      <dgm:prSet phldrT="[Text]" custT="1"/>
      <dgm:spPr/>
      <dgm:t>
        <a:bodyPr/>
        <a:lstStyle/>
        <a:p>
          <a:r>
            <a:rPr lang="en-US" sz="1800" b="1" dirty="0" smtClean="0"/>
            <a:t>Maximize independence</a:t>
          </a:r>
          <a:endParaRPr lang="en-US" sz="1800" b="1" dirty="0"/>
        </a:p>
      </dgm:t>
    </dgm:pt>
    <dgm:pt modelId="{699E88DC-CED7-47F2-8784-60CE402B1BD4}" type="parTrans" cxnId="{831AA447-2315-43B0-A65F-93C4E6F00419}">
      <dgm:prSet/>
      <dgm:spPr/>
      <dgm:t>
        <a:bodyPr/>
        <a:lstStyle/>
        <a:p>
          <a:endParaRPr lang="en-US"/>
        </a:p>
      </dgm:t>
    </dgm:pt>
    <dgm:pt modelId="{905952C6-952E-4BCD-9054-E35A8530C48C}" type="sibTrans" cxnId="{831AA447-2315-43B0-A65F-93C4E6F00419}">
      <dgm:prSet/>
      <dgm:spPr/>
      <dgm:t>
        <a:bodyPr/>
        <a:lstStyle/>
        <a:p>
          <a:endParaRPr lang="en-US"/>
        </a:p>
      </dgm:t>
    </dgm:pt>
    <dgm:pt modelId="{BEF6DBA2-3618-465C-99B5-BA07E7B4F1F8}">
      <dgm:prSet phldrT="[Text]" custT="1"/>
      <dgm:spPr/>
      <dgm:t>
        <a:bodyPr/>
        <a:lstStyle/>
        <a:p>
          <a:r>
            <a:rPr lang="en-US" sz="1800" b="1" dirty="0" smtClean="0"/>
            <a:t>Daughter calls mom and she says she is “fine”!</a:t>
          </a:r>
          <a:endParaRPr lang="en-US" sz="1800" b="1" dirty="0"/>
        </a:p>
      </dgm:t>
    </dgm:pt>
    <dgm:pt modelId="{F8C14DBF-83A6-465B-8CB8-298898F44895}" type="parTrans" cxnId="{F62AE170-C969-4CD3-9E57-B465C9B4D4AA}">
      <dgm:prSet/>
      <dgm:spPr/>
      <dgm:t>
        <a:bodyPr/>
        <a:lstStyle/>
        <a:p>
          <a:endParaRPr lang="en-US"/>
        </a:p>
      </dgm:t>
    </dgm:pt>
    <dgm:pt modelId="{A2248B7E-1B93-47FA-A403-5FD4DBAF239A}" type="sibTrans" cxnId="{F62AE170-C969-4CD3-9E57-B465C9B4D4AA}">
      <dgm:prSet/>
      <dgm:spPr/>
      <dgm:t>
        <a:bodyPr/>
        <a:lstStyle/>
        <a:p>
          <a:endParaRPr lang="en-US"/>
        </a:p>
      </dgm:t>
    </dgm:pt>
    <dgm:pt modelId="{DE15F8A5-2EF6-4BD1-918B-7EF2A1F9F35F}">
      <dgm:prSet phldrT="[Text]" custT="1"/>
      <dgm:spPr/>
      <dgm:t>
        <a:bodyPr/>
        <a:lstStyle/>
        <a:p>
          <a:r>
            <a:rPr lang="en-US" sz="1800" b="1" dirty="0" smtClean="0"/>
            <a:t>Daughter has a sinking feeling something is wrong!</a:t>
          </a:r>
          <a:endParaRPr lang="en-US" sz="1800" b="1" dirty="0"/>
        </a:p>
      </dgm:t>
    </dgm:pt>
    <dgm:pt modelId="{DB65B97C-A013-49DA-AB79-53D0C7A53004}" type="parTrans" cxnId="{33805DEB-F50C-4000-8E59-3F5E09266266}">
      <dgm:prSet/>
      <dgm:spPr/>
      <dgm:t>
        <a:bodyPr/>
        <a:lstStyle/>
        <a:p>
          <a:endParaRPr lang="en-US"/>
        </a:p>
      </dgm:t>
    </dgm:pt>
    <dgm:pt modelId="{DF196B81-AA93-4E57-8D38-FCBC068DCBB0}" type="sibTrans" cxnId="{33805DEB-F50C-4000-8E59-3F5E09266266}">
      <dgm:prSet/>
      <dgm:spPr/>
      <dgm:t>
        <a:bodyPr/>
        <a:lstStyle/>
        <a:p>
          <a:endParaRPr lang="en-US"/>
        </a:p>
      </dgm:t>
    </dgm:pt>
    <dgm:pt modelId="{E96E6461-EC6D-4028-8B43-2E6469A7EDA2}">
      <dgm:prSet phldrT="[Text]" custT="1"/>
      <dgm:spPr/>
      <dgm:t>
        <a:bodyPr/>
        <a:lstStyle/>
        <a:p>
          <a:r>
            <a:rPr lang="en-US" sz="1800" b="1" dirty="0" smtClean="0"/>
            <a:t>Mom remains at home, happy &amp; safe!</a:t>
          </a:r>
          <a:endParaRPr lang="en-US" sz="1800" b="1" dirty="0"/>
        </a:p>
      </dgm:t>
    </dgm:pt>
    <dgm:pt modelId="{A45A70D5-B6BC-4DD3-8B5E-26CCB556A857}" type="parTrans" cxnId="{8160D01F-A5DF-4C29-ABB9-61B93D0F7D61}">
      <dgm:prSet/>
      <dgm:spPr/>
      <dgm:t>
        <a:bodyPr/>
        <a:lstStyle/>
        <a:p>
          <a:endParaRPr lang="en-US"/>
        </a:p>
      </dgm:t>
    </dgm:pt>
    <dgm:pt modelId="{D4B8D932-1FAE-4182-A2D8-B5B48634C294}" type="sibTrans" cxnId="{8160D01F-A5DF-4C29-ABB9-61B93D0F7D61}">
      <dgm:prSet/>
      <dgm:spPr/>
      <dgm:t>
        <a:bodyPr/>
        <a:lstStyle/>
        <a:p>
          <a:endParaRPr lang="en-US"/>
        </a:p>
      </dgm:t>
    </dgm:pt>
    <dgm:pt modelId="{A62C631B-A184-42B1-939E-A27FBDC8420F}">
      <dgm:prSet phldrT="[Text]" custT="1"/>
      <dgm:spPr/>
      <dgm:t>
        <a:bodyPr/>
        <a:lstStyle/>
        <a:p>
          <a:r>
            <a:rPr lang="en-US" sz="1800" b="1" dirty="0" smtClean="0"/>
            <a:t>Daughter is relieved!</a:t>
          </a:r>
          <a:endParaRPr lang="en-US" sz="1800" b="1" dirty="0"/>
        </a:p>
      </dgm:t>
    </dgm:pt>
    <dgm:pt modelId="{5ED41CAF-9F8C-46EA-892F-0CC28BCD320C}" type="parTrans" cxnId="{BDF07788-B0E9-421A-BE61-00FF620DDAAD}">
      <dgm:prSet/>
      <dgm:spPr/>
      <dgm:t>
        <a:bodyPr/>
        <a:lstStyle/>
        <a:p>
          <a:endParaRPr lang="en-US"/>
        </a:p>
      </dgm:t>
    </dgm:pt>
    <dgm:pt modelId="{BBEFFC95-7368-42CF-9E6F-695DE73C7FC1}" type="sibTrans" cxnId="{BDF07788-B0E9-421A-BE61-00FF620DDAAD}">
      <dgm:prSet/>
      <dgm:spPr/>
      <dgm:t>
        <a:bodyPr/>
        <a:lstStyle/>
        <a:p>
          <a:endParaRPr lang="en-US"/>
        </a:p>
      </dgm:t>
    </dgm:pt>
    <dgm:pt modelId="{701BED3B-6EBD-4567-8209-81A5C0DCB1F3}">
      <dgm:prSet phldrT="[Text]" custT="1"/>
      <dgm:spPr/>
      <dgm:t>
        <a:bodyPr/>
        <a:lstStyle/>
        <a:p>
          <a:r>
            <a:rPr lang="en-US" sz="1800" b="1" dirty="0" smtClean="0"/>
            <a:t>Wants to remain in her own home as long as possible!</a:t>
          </a:r>
          <a:endParaRPr lang="en-US" sz="1800" b="1" dirty="0"/>
        </a:p>
      </dgm:t>
    </dgm:pt>
    <dgm:pt modelId="{E0D7AB67-BD34-45BA-A407-4B8BE9A25E80}" type="parTrans" cxnId="{25E1480B-5088-4711-B770-C40640C6BA3E}">
      <dgm:prSet/>
      <dgm:spPr/>
      <dgm:t>
        <a:bodyPr/>
        <a:lstStyle/>
        <a:p>
          <a:endParaRPr lang="en-US"/>
        </a:p>
      </dgm:t>
    </dgm:pt>
    <dgm:pt modelId="{BE23CAE5-AD75-4BC1-8FC8-B6D1EB69D0C0}" type="sibTrans" cxnId="{25E1480B-5088-4711-B770-C40640C6BA3E}">
      <dgm:prSet/>
      <dgm:spPr/>
      <dgm:t>
        <a:bodyPr/>
        <a:lstStyle/>
        <a:p>
          <a:endParaRPr lang="en-US"/>
        </a:p>
      </dgm:t>
    </dgm:pt>
    <dgm:pt modelId="{B64F118C-6C3E-498D-89C5-5D7EBBD837FC}">
      <dgm:prSet phldrT="[Text]" custT="1"/>
      <dgm:spPr/>
      <dgm:t>
        <a:bodyPr/>
        <a:lstStyle/>
        <a:p>
          <a:r>
            <a:rPr lang="en-US" sz="1800" b="1" dirty="0" smtClean="0"/>
            <a:t>Ongoing monitoring &amp; assistance</a:t>
          </a:r>
          <a:endParaRPr lang="en-US" sz="1800" b="1" dirty="0"/>
        </a:p>
      </dgm:t>
    </dgm:pt>
    <dgm:pt modelId="{865AB82C-936A-47D7-9448-D56D0D4156B5}" type="parTrans" cxnId="{6ED9D2D0-9497-4AF1-B3DC-290094AE3DF4}">
      <dgm:prSet/>
      <dgm:spPr/>
      <dgm:t>
        <a:bodyPr/>
        <a:lstStyle/>
        <a:p>
          <a:endParaRPr lang="en-US"/>
        </a:p>
      </dgm:t>
    </dgm:pt>
    <dgm:pt modelId="{98EF7A13-F18A-4DC4-AC9D-324F2A445181}" type="sibTrans" cxnId="{6ED9D2D0-9497-4AF1-B3DC-290094AE3DF4}">
      <dgm:prSet/>
      <dgm:spPr/>
      <dgm:t>
        <a:bodyPr/>
        <a:lstStyle/>
        <a:p>
          <a:endParaRPr lang="en-US"/>
        </a:p>
      </dgm:t>
    </dgm:pt>
    <dgm:pt modelId="{F51E6711-E77F-4EB0-A000-EAAE2C57903D}" type="pres">
      <dgm:prSet presAssocID="{D3E6EFB6-3B16-49A5-B0C9-F1A29407A7D0}" presName="theList" presStyleCnt="0">
        <dgm:presLayoutVars>
          <dgm:dir/>
          <dgm:animLvl val="lvl"/>
          <dgm:resizeHandles val="exact"/>
        </dgm:presLayoutVars>
      </dgm:prSet>
      <dgm:spPr/>
      <dgm:t>
        <a:bodyPr/>
        <a:lstStyle/>
        <a:p>
          <a:endParaRPr lang="en-US"/>
        </a:p>
      </dgm:t>
    </dgm:pt>
    <dgm:pt modelId="{72BE6513-114D-4F34-ADB4-9F5AE2B957B1}" type="pres">
      <dgm:prSet presAssocID="{7E21543F-6DD5-4B7C-9C0D-A38E5C1216D2}" presName="compNode" presStyleCnt="0"/>
      <dgm:spPr/>
      <dgm:t>
        <a:bodyPr/>
        <a:lstStyle/>
        <a:p>
          <a:endParaRPr lang="en-US"/>
        </a:p>
      </dgm:t>
    </dgm:pt>
    <dgm:pt modelId="{18C3CB99-F29A-48FA-AF71-02255AB97955}" type="pres">
      <dgm:prSet presAssocID="{7E21543F-6DD5-4B7C-9C0D-A38E5C1216D2}" presName="aNode" presStyleLbl="bgShp" presStyleIdx="0" presStyleCnt="3"/>
      <dgm:spPr/>
      <dgm:t>
        <a:bodyPr/>
        <a:lstStyle/>
        <a:p>
          <a:endParaRPr lang="en-US"/>
        </a:p>
      </dgm:t>
    </dgm:pt>
    <dgm:pt modelId="{40EA3221-C710-4AD9-A55B-D8EDCE650145}" type="pres">
      <dgm:prSet presAssocID="{7E21543F-6DD5-4B7C-9C0D-A38E5C1216D2}" presName="textNode" presStyleLbl="bgShp" presStyleIdx="0" presStyleCnt="3"/>
      <dgm:spPr/>
      <dgm:t>
        <a:bodyPr/>
        <a:lstStyle/>
        <a:p>
          <a:endParaRPr lang="en-US"/>
        </a:p>
      </dgm:t>
    </dgm:pt>
    <dgm:pt modelId="{4A11F630-2DC6-4081-A721-20BB8433FC7D}" type="pres">
      <dgm:prSet presAssocID="{7E21543F-6DD5-4B7C-9C0D-A38E5C1216D2}" presName="compChildNode" presStyleCnt="0"/>
      <dgm:spPr/>
      <dgm:t>
        <a:bodyPr/>
        <a:lstStyle/>
        <a:p>
          <a:endParaRPr lang="en-US"/>
        </a:p>
      </dgm:t>
    </dgm:pt>
    <dgm:pt modelId="{98166B9B-5D7D-4C59-937F-005A772F347F}" type="pres">
      <dgm:prSet presAssocID="{7E21543F-6DD5-4B7C-9C0D-A38E5C1216D2}" presName="theInnerList" presStyleCnt="0"/>
      <dgm:spPr/>
      <dgm:t>
        <a:bodyPr/>
        <a:lstStyle/>
        <a:p>
          <a:endParaRPr lang="en-US"/>
        </a:p>
      </dgm:t>
    </dgm:pt>
    <dgm:pt modelId="{618899A5-8F20-4BDC-87C8-13EC209B5A23}" type="pres">
      <dgm:prSet presAssocID="{F40FD8A7-C61E-450B-9C30-924B67324A08}" presName="childNode" presStyleLbl="node1" presStyleIdx="0" presStyleCnt="10">
        <dgm:presLayoutVars>
          <dgm:bulletEnabled val="1"/>
        </dgm:presLayoutVars>
      </dgm:prSet>
      <dgm:spPr/>
      <dgm:t>
        <a:bodyPr/>
        <a:lstStyle/>
        <a:p>
          <a:endParaRPr lang="en-US"/>
        </a:p>
      </dgm:t>
    </dgm:pt>
    <dgm:pt modelId="{EC237CCC-62BA-4FFB-A0AE-31D43CB27FC1}" type="pres">
      <dgm:prSet presAssocID="{F40FD8A7-C61E-450B-9C30-924B67324A08}" presName="aSpace2" presStyleCnt="0"/>
      <dgm:spPr/>
      <dgm:t>
        <a:bodyPr/>
        <a:lstStyle/>
        <a:p>
          <a:endParaRPr lang="en-US"/>
        </a:p>
      </dgm:t>
    </dgm:pt>
    <dgm:pt modelId="{B534699F-0977-49EC-8AA2-02FF9CE1A16C}" type="pres">
      <dgm:prSet presAssocID="{701BED3B-6EBD-4567-8209-81A5C0DCB1F3}" presName="childNode" presStyleLbl="node1" presStyleIdx="1" presStyleCnt="10">
        <dgm:presLayoutVars>
          <dgm:bulletEnabled val="1"/>
        </dgm:presLayoutVars>
      </dgm:prSet>
      <dgm:spPr/>
      <dgm:t>
        <a:bodyPr/>
        <a:lstStyle/>
        <a:p>
          <a:endParaRPr lang="en-US"/>
        </a:p>
      </dgm:t>
    </dgm:pt>
    <dgm:pt modelId="{6CF8295B-5697-4FA1-A91B-4FCBB8160F21}" type="pres">
      <dgm:prSet presAssocID="{7E21543F-6DD5-4B7C-9C0D-A38E5C1216D2}" presName="aSpace" presStyleCnt="0"/>
      <dgm:spPr/>
      <dgm:t>
        <a:bodyPr/>
        <a:lstStyle/>
        <a:p>
          <a:endParaRPr lang="en-US"/>
        </a:p>
      </dgm:t>
    </dgm:pt>
    <dgm:pt modelId="{7EE23CD3-8E5B-439C-84CC-13182957B4B2}" type="pres">
      <dgm:prSet presAssocID="{668B9715-9991-4D30-ACEF-DF0FB3CF4657}" presName="compNode" presStyleCnt="0"/>
      <dgm:spPr/>
      <dgm:t>
        <a:bodyPr/>
        <a:lstStyle/>
        <a:p>
          <a:endParaRPr lang="en-US"/>
        </a:p>
      </dgm:t>
    </dgm:pt>
    <dgm:pt modelId="{946DF65B-8438-4B1B-A752-8A1AA94F5B60}" type="pres">
      <dgm:prSet presAssocID="{668B9715-9991-4D30-ACEF-DF0FB3CF4657}" presName="aNode" presStyleLbl="bgShp" presStyleIdx="1" presStyleCnt="3"/>
      <dgm:spPr/>
      <dgm:t>
        <a:bodyPr/>
        <a:lstStyle/>
        <a:p>
          <a:endParaRPr lang="en-US"/>
        </a:p>
      </dgm:t>
    </dgm:pt>
    <dgm:pt modelId="{0DC5F87D-E2C6-413D-950D-7E460842AC35}" type="pres">
      <dgm:prSet presAssocID="{668B9715-9991-4D30-ACEF-DF0FB3CF4657}" presName="textNode" presStyleLbl="bgShp" presStyleIdx="1" presStyleCnt="3"/>
      <dgm:spPr/>
      <dgm:t>
        <a:bodyPr/>
        <a:lstStyle/>
        <a:p>
          <a:endParaRPr lang="en-US"/>
        </a:p>
      </dgm:t>
    </dgm:pt>
    <dgm:pt modelId="{FCC83A0A-F9BF-4126-98B4-79A97DD92DD9}" type="pres">
      <dgm:prSet presAssocID="{668B9715-9991-4D30-ACEF-DF0FB3CF4657}" presName="compChildNode" presStyleCnt="0"/>
      <dgm:spPr/>
      <dgm:t>
        <a:bodyPr/>
        <a:lstStyle/>
        <a:p>
          <a:endParaRPr lang="en-US"/>
        </a:p>
      </dgm:t>
    </dgm:pt>
    <dgm:pt modelId="{B9CEF600-2B73-4785-AA11-094FADACEA68}" type="pres">
      <dgm:prSet presAssocID="{668B9715-9991-4D30-ACEF-DF0FB3CF4657}" presName="theInnerList" presStyleCnt="0"/>
      <dgm:spPr/>
      <dgm:t>
        <a:bodyPr/>
        <a:lstStyle/>
        <a:p>
          <a:endParaRPr lang="en-US"/>
        </a:p>
      </dgm:t>
    </dgm:pt>
    <dgm:pt modelId="{EB774A9B-0AAC-4248-B96F-BD21BD2F16A7}" type="pres">
      <dgm:prSet presAssocID="{B00E60A4-5EF0-477F-803C-CE8CD0A0140A}" presName="childNode" presStyleLbl="node1" presStyleIdx="2" presStyleCnt="10">
        <dgm:presLayoutVars>
          <dgm:bulletEnabled val="1"/>
        </dgm:presLayoutVars>
      </dgm:prSet>
      <dgm:spPr/>
      <dgm:t>
        <a:bodyPr/>
        <a:lstStyle/>
        <a:p>
          <a:endParaRPr lang="en-US"/>
        </a:p>
      </dgm:t>
    </dgm:pt>
    <dgm:pt modelId="{CA12F5E4-F3F5-45D8-86CD-C3F49AF329BA}" type="pres">
      <dgm:prSet presAssocID="{B00E60A4-5EF0-477F-803C-CE8CD0A0140A}" presName="aSpace2" presStyleCnt="0"/>
      <dgm:spPr/>
      <dgm:t>
        <a:bodyPr/>
        <a:lstStyle/>
        <a:p>
          <a:endParaRPr lang="en-US"/>
        </a:p>
      </dgm:t>
    </dgm:pt>
    <dgm:pt modelId="{0D9B8A7B-5FF4-4913-863F-8F4BCBA49BAD}" type="pres">
      <dgm:prSet presAssocID="{BEF6DBA2-3618-465C-99B5-BA07E7B4F1F8}" presName="childNode" presStyleLbl="node1" presStyleIdx="3" presStyleCnt="10">
        <dgm:presLayoutVars>
          <dgm:bulletEnabled val="1"/>
        </dgm:presLayoutVars>
      </dgm:prSet>
      <dgm:spPr/>
      <dgm:t>
        <a:bodyPr/>
        <a:lstStyle/>
        <a:p>
          <a:endParaRPr lang="en-US"/>
        </a:p>
      </dgm:t>
    </dgm:pt>
    <dgm:pt modelId="{0FF5D859-8A88-41A0-8A25-36923DE19538}" type="pres">
      <dgm:prSet presAssocID="{BEF6DBA2-3618-465C-99B5-BA07E7B4F1F8}" presName="aSpace2" presStyleCnt="0"/>
      <dgm:spPr/>
      <dgm:t>
        <a:bodyPr/>
        <a:lstStyle/>
        <a:p>
          <a:endParaRPr lang="en-US"/>
        </a:p>
      </dgm:t>
    </dgm:pt>
    <dgm:pt modelId="{452AFA34-32F7-4F73-80E5-18BA6315869B}" type="pres">
      <dgm:prSet presAssocID="{DE15F8A5-2EF6-4BD1-918B-7EF2A1F9F35F}" presName="childNode" presStyleLbl="node1" presStyleIdx="4" presStyleCnt="10">
        <dgm:presLayoutVars>
          <dgm:bulletEnabled val="1"/>
        </dgm:presLayoutVars>
      </dgm:prSet>
      <dgm:spPr/>
      <dgm:t>
        <a:bodyPr/>
        <a:lstStyle/>
        <a:p>
          <a:endParaRPr lang="en-US"/>
        </a:p>
      </dgm:t>
    </dgm:pt>
    <dgm:pt modelId="{1F59058D-3ABC-4203-97E7-BF661FF6DAC9}" type="pres">
      <dgm:prSet presAssocID="{668B9715-9991-4D30-ACEF-DF0FB3CF4657}" presName="aSpace" presStyleCnt="0"/>
      <dgm:spPr/>
      <dgm:t>
        <a:bodyPr/>
        <a:lstStyle/>
        <a:p>
          <a:endParaRPr lang="en-US"/>
        </a:p>
      </dgm:t>
    </dgm:pt>
    <dgm:pt modelId="{7AB59DAC-B6F0-445C-8983-FCBA34C2D6BA}" type="pres">
      <dgm:prSet presAssocID="{38D307AC-1293-4F41-9E5C-52FEC79EDFC7}" presName="compNode" presStyleCnt="0"/>
      <dgm:spPr/>
      <dgm:t>
        <a:bodyPr/>
        <a:lstStyle/>
        <a:p>
          <a:endParaRPr lang="en-US"/>
        </a:p>
      </dgm:t>
    </dgm:pt>
    <dgm:pt modelId="{C802C187-5993-4D29-A26A-6128EC8FB954}" type="pres">
      <dgm:prSet presAssocID="{38D307AC-1293-4F41-9E5C-52FEC79EDFC7}" presName="aNode" presStyleLbl="bgShp" presStyleIdx="2" presStyleCnt="3" custLinFactNeighborX="20584" custLinFactNeighborY="-806"/>
      <dgm:spPr/>
      <dgm:t>
        <a:bodyPr/>
        <a:lstStyle/>
        <a:p>
          <a:endParaRPr lang="en-US"/>
        </a:p>
      </dgm:t>
    </dgm:pt>
    <dgm:pt modelId="{7BF32124-1166-4932-A4A4-DF2645370EEB}" type="pres">
      <dgm:prSet presAssocID="{38D307AC-1293-4F41-9E5C-52FEC79EDFC7}" presName="textNode" presStyleLbl="bgShp" presStyleIdx="2" presStyleCnt="3"/>
      <dgm:spPr/>
      <dgm:t>
        <a:bodyPr/>
        <a:lstStyle/>
        <a:p>
          <a:endParaRPr lang="en-US"/>
        </a:p>
      </dgm:t>
    </dgm:pt>
    <dgm:pt modelId="{90F51C7E-4673-482D-9870-146B28F97589}" type="pres">
      <dgm:prSet presAssocID="{38D307AC-1293-4F41-9E5C-52FEC79EDFC7}" presName="compChildNode" presStyleCnt="0"/>
      <dgm:spPr/>
      <dgm:t>
        <a:bodyPr/>
        <a:lstStyle/>
        <a:p>
          <a:endParaRPr lang="en-US"/>
        </a:p>
      </dgm:t>
    </dgm:pt>
    <dgm:pt modelId="{31E7FD6F-0D0E-4A92-9934-E712FC203C9C}" type="pres">
      <dgm:prSet presAssocID="{38D307AC-1293-4F41-9E5C-52FEC79EDFC7}" presName="theInnerList" presStyleCnt="0"/>
      <dgm:spPr/>
      <dgm:t>
        <a:bodyPr/>
        <a:lstStyle/>
        <a:p>
          <a:endParaRPr lang="en-US"/>
        </a:p>
      </dgm:t>
    </dgm:pt>
    <dgm:pt modelId="{2AF80B11-DEC1-402C-9065-74AC4529A3AC}" type="pres">
      <dgm:prSet presAssocID="{EAD24FCC-7760-4C46-9584-1274379E50F5}" presName="childNode" presStyleLbl="node1" presStyleIdx="5" presStyleCnt="10">
        <dgm:presLayoutVars>
          <dgm:bulletEnabled val="1"/>
        </dgm:presLayoutVars>
      </dgm:prSet>
      <dgm:spPr/>
      <dgm:t>
        <a:bodyPr/>
        <a:lstStyle/>
        <a:p>
          <a:endParaRPr lang="en-US"/>
        </a:p>
      </dgm:t>
    </dgm:pt>
    <dgm:pt modelId="{4CCB049F-7312-465C-B550-889AF543FDE9}" type="pres">
      <dgm:prSet presAssocID="{EAD24FCC-7760-4C46-9584-1274379E50F5}" presName="aSpace2" presStyleCnt="0"/>
      <dgm:spPr/>
      <dgm:t>
        <a:bodyPr/>
        <a:lstStyle/>
        <a:p>
          <a:endParaRPr lang="en-US"/>
        </a:p>
      </dgm:t>
    </dgm:pt>
    <dgm:pt modelId="{7464E172-5131-459D-B32C-5BD1F19027AA}" type="pres">
      <dgm:prSet presAssocID="{576C6F71-D58A-4ACF-989C-96974AA5ECD6}" presName="childNode" presStyleLbl="node1" presStyleIdx="6" presStyleCnt="10">
        <dgm:presLayoutVars>
          <dgm:bulletEnabled val="1"/>
        </dgm:presLayoutVars>
      </dgm:prSet>
      <dgm:spPr/>
      <dgm:t>
        <a:bodyPr/>
        <a:lstStyle/>
        <a:p>
          <a:endParaRPr lang="en-US"/>
        </a:p>
      </dgm:t>
    </dgm:pt>
    <dgm:pt modelId="{0CD8BA5A-F3F7-457E-9B44-6CA47E268D77}" type="pres">
      <dgm:prSet presAssocID="{576C6F71-D58A-4ACF-989C-96974AA5ECD6}" presName="aSpace2" presStyleCnt="0"/>
      <dgm:spPr/>
      <dgm:t>
        <a:bodyPr/>
        <a:lstStyle/>
        <a:p>
          <a:endParaRPr lang="en-US"/>
        </a:p>
      </dgm:t>
    </dgm:pt>
    <dgm:pt modelId="{7E38D8EC-31E5-4FC6-900B-58B0DC881CF5}" type="pres">
      <dgm:prSet presAssocID="{E96E6461-EC6D-4028-8B43-2E6469A7EDA2}" presName="childNode" presStyleLbl="node1" presStyleIdx="7" presStyleCnt="10">
        <dgm:presLayoutVars>
          <dgm:bulletEnabled val="1"/>
        </dgm:presLayoutVars>
      </dgm:prSet>
      <dgm:spPr/>
      <dgm:t>
        <a:bodyPr/>
        <a:lstStyle/>
        <a:p>
          <a:endParaRPr lang="en-US"/>
        </a:p>
      </dgm:t>
    </dgm:pt>
    <dgm:pt modelId="{9981C5D6-55B4-4616-B862-2225F93C2566}" type="pres">
      <dgm:prSet presAssocID="{E96E6461-EC6D-4028-8B43-2E6469A7EDA2}" presName="aSpace2" presStyleCnt="0"/>
      <dgm:spPr/>
      <dgm:t>
        <a:bodyPr/>
        <a:lstStyle/>
        <a:p>
          <a:endParaRPr lang="en-US"/>
        </a:p>
      </dgm:t>
    </dgm:pt>
    <dgm:pt modelId="{94F982F6-8D80-41BD-B7AC-5486AD60C0B5}" type="pres">
      <dgm:prSet presAssocID="{A62C631B-A184-42B1-939E-A27FBDC8420F}" presName="childNode" presStyleLbl="node1" presStyleIdx="8" presStyleCnt="10">
        <dgm:presLayoutVars>
          <dgm:bulletEnabled val="1"/>
        </dgm:presLayoutVars>
      </dgm:prSet>
      <dgm:spPr/>
      <dgm:t>
        <a:bodyPr/>
        <a:lstStyle/>
        <a:p>
          <a:endParaRPr lang="en-US"/>
        </a:p>
      </dgm:t>
    </dgm:pt>
    <dgm:pt modelId="{2AD14FCE-9107-4724-8F5A-F056AC377FA8}" type="pres">
      <dgm:prSet presAssocID="{A62C631B-A184-42B1-939E-A27FBDC8420F}" presName="aSpace2" presStyleCnt="0"/>
      <dgm:spPr/>
      <dgm:t>
        <a:bodyPr/>
        <a:lstStyle/>
        <a:p>
          <a:endParaRPr lang="en-US"/>
        </a:p>
      </dgm:t>
    </dgm:pt>
    <dgm:pt modelId="{FC6A6CAC-0E69-4079-A9CF-A5346CB9D780}" type="pres">
      <dgm:prSet presAssocID="{B64F118C-6C3E-498D-89C5-5D7EBBD837FC}" presName="childNode" presStyleLbl="node1" presStyleIdx="9" presStyleCnt="10">
        <dgm:presLayoutVars>
          <dgm:bulletEnabled val="1"/>
        </dgm:presLayoutVars>
      </dgm:prSet>
      <dgm:spPr/>
      <dgm:t>
        <a:bodyPr/>
        <a:lstStyle/>
        <a:p>
          <a:endParaRPr lang="en-US"/>
        </a:p>
      </dgm:t>
    </dgm:pt>
  </dgm:ptLst>
  <dgm:cxnLst>
    <dgm:cxn modelId="{47698504-6018-4B41-96F5-23253DC73EAA}" srcId="{38D307AC-1293-4F41-9E5C-52FEC79EDFC7}" destId="{EAD24FCC-7760-4C46-9584-1274379E50F5}" srcOrd="0" destOrd="0" parTransId="{FE704EF4-FDB3-4317-9E08-B59CC9BEC073}" sibTransId="{BC60DEEE-E44E-43FD-B941-EE7B38576339}"/>
    <dgm:cxn modelId="{7B06DC94-3602-4E7B-9148-F2DBA3EF7627}" srcId="{D3E6EFB6-3B16-49A5-B0C9-F1A29407A7D0}" destId="{668B9715-9991-4D30-ACEF-DF0FB3CF4657}" srcOrd="1" destOrd="0" parTransId="{B32D88ED-2704-4458-92BC-75F97A144D2E}" sibTransId="{EA0356DF-DC90-4D68-97CC-F45DF8A0A7D6}"/>
    <dgm:cxn modelId="{66A562F6-DB4B-4ECA-950C-FB2B4D16FB54}" type="presOf" srcId="{38D307AC-1293-4F41-9E5C-52FEC79EDFC7}" destId="{7BF32124-1166-4932-A4A4-DF2645370EEB}" srcOrd="1" destOrd="0" presId="urn:microsoft.com/office/officeart/2005/8/layout/lProcess2"/>
    <dgm:cxn modelId="{6ED9D2D0-9497-4AF1-B3DC-290094AE3DF4}" srcId="{38D307AC-1293-4F41-9E5C-52FEC79EDFC7}" destId="{B64F118C-6C3E-498D-89C5-5D7EBBD837FC}" srcOrd="4" destOrd="0" parTransId="{865AB82C-936A-47D7-9448-D56D0D4156B5}" sibTransId="{98EF7A13-F18A-4DC4-AC9D-324F2A445181}"/>
    <dgm:cxn modelId="{21BD0174-632E-4BDD-AD5E-A7AE14ADCC19}" type="presOf" srcId="{A62C631B-A184-42B1-939E-A27FBDC8420F}" destId="{94F982F6-8D80-41BD-B7AC-5486AD60C0B5}" srcOrd="0" destOrd="0" presId="urn:microsoft.com/office/officeart/2005/8/layout/lProcess2"/>
    <dgm:cxn modelId="{3E9DE821-D8C7-4325-90A6-31218A7C2AA4}" type="presOf" srcId="{D3E6EFB6-3B16-49A5-B0C9-F1A29407A7D0}" destId="{F51E6711-E77F-4EB0-A000-EAAE2C57903D}" srcOrd="0" destOrd="0" presId="urn:microsoft.com/office/officeart/2005/8/layout/lProcess2"/>
    <dgm:cxn modelId="{6DF486C6-FDB4-4B03-B203-19127E9BB656}" type="presOf" srcId="{701BED3B-6EBD-4567-8209-81A5C0DCB1F3}" destId="{B534699F-0977-49EC-8AA2-02FF9CE1A16C}" srcOrd="0" destOrd="0" presId="urn:microsoft.com/office/officeart/2005/8/layout/lProcess2"/>
    <dgm:cxn modelId="{793B747A-981A-4819-B645-98D648E84358}" type="presOf" srcId="{F40FD8A7-C61E-450B-9C30-924B67324A08}" destId="{618899A5-8F20-4BDC-87C8-13EC209B5A23}" srcOrd="0" destOrd="0" presId="urn:microsoft.com/office/officeart/2005/8/layout/lProcess2"/>
    <dgm:cxn modelId="{7240EB0D-1943-47AD-9493-043D704E6D00}" type="presOf" srcId="{B00E60A4-5EF0-477F-803C-CE8CD0A0140A}" destId="{EB774A9B-0AAC-4248-B96F-BD21BD2F16A7}" srcOrd="0" destOrd="0" presId="urn:microsoft.com/office/officeart/2005/8/layout/lProcess2"/>
    <dgm:cxn modelId="{2C7E677A-0B10-4EC5-8F31-E3FAB4ADC28B}" type="presOf" srcId="{7E21543F-6DD5-4B7C-9C0D-A38E5C1216D2}" destId="{18C3CB99-F29A-48FA-AF71-02255AB97955}" srcOrd="0" destOrd="0" presId="urn:microsoft.com/office/officeart/2005/8/layout/lProcess2"/>
    <dgm:cxn modelId="{E09D3ABB-B3BE-4F0F-A2E9-C7A2E32A46BF}" type="presOf" srcId="{668B9715-9991-4D30-ACEF-DF0FB3CF4657}" destId="{946DF65B-8438-4B1B-A752-8A1AA94F5B60}" srcOrd="0" destOrd="0" presId="urn:microsoft.com/office/officeart/2005/8/layout/lProcess2"/>
    <dgm:cxn modelId="{508AB33C-5D1C-4CD4-B960-4E335572703C}" type="presOf" srcId="{DE15F8A5-2EF6-4BD1-918B-7EF2A1F9F35F}" destId="{452AFA34-32F7-4F73-80E5-18BA6315869B}" srcOrd="0" destOrd="0" presId="urn:microsoft.com/office/officeart/2005/8/layout/lProcess2"/>
    <dgm:cxn modelId="{831AA447-2315-43B0-A65F-93C4E6F00419}" srcId="{38D307AC-1293-4F41-9E5C-52FEC79EDFC7}" destId="{576C6F71-D58A-4ACF-989C-96974AA5ECD6}" srcOrd="1" destOrd="0" parTransId="{699E88DC-CED7-47F2-8784-60CE402B1BD4}" sibTransId="{905952C6-952E-4BCD-9054-E35A8530C48C}"/>
    <dgm:cxn modelId="{25E1480B-5088-4711-B770-C40640C6BA3E}" srcId="{7E21543F-6DD5-4B7C-9C0D-A38E5C1216D2}" destId="{701BED3B-6EBD-4567-8209-81A5C0DCB1F3}" srcOrd="1" destOrd="0" parTransId="{E0D7AB67-BD34-45BA-A407-4B8BE9A25E80}" sibTransId="{BE23CAE5-AD75-4BC1-8FC8-B6D1EB69D0C0}"/>
    <dgm:cxn modelId="{BDF07788-B0E9-421A-BE61-00FF620DDAAD}" srcId="{38D307AC-1293-4F41-9E5C-52FEC79EDFC7}" destId="{A62C631B-A184-42B1-939E-A27FBDC8420F}" srcOrd="3" destOrd="0" parTransId="{5ED41CAF-9F8C-46EA-892F-0CC28BCD320C}" sibTransId="{BBEFFC95-7368-42CF-9E6F-695DE73C7FC1}"/>
    <dgm:cxn modelId="{9601CEE4-E77F-45D4-8299-2F0660312AB0}" type="presOf" srcId="{BEF6DBA2-3618-465C-99B5-BA07E7B4F1F8}" destId="{0D9B8A7B-5FF4-4913-863F-8F4BCBA49BAD}" srcOrd="0" destOrd="0" presId="urn:microsoft.com/office/officeart/2005/8/layout/lProcess2"/>
    <dgm:cxn modelId="{F62AE170-C969-4CD3-9E57-B465C9B4D4AA}" srcId="{668B9715-9991-4D30-ACEF-DF0FB3CF4657}" destId="{BEF6DBA2-3618-465C-99B5-BA07E7B4F1F8}" srcOrd="1" destOrd="0" parTransId="{F8C14DBF-83A6-465B-8CB8-298898F44895}" sibTransId="{A2248B7E-1B93-47FA-A403-5FD4DBAF239A}"/>
    <dgm:cxn modelId="{3616313E-6667-49FC-8312-4F3372963CAB}" type="presOf" srcId="{7E21543F-6DD5-4B7C-9C0D-A38E5C1216D2}" destId="{40EA3221-C710-4AD9-A55B-D8EDCE650145}" srcOrd="1" destOrd="0" presId="urn:microsoft.com/office/officeart/2005/8/layout/lProcess2"/>
    <dgm:cxn modelId="{4095882F-47BC-4E7A-952B-5601FBED6619}" type="presOf" srcId="{EAD24FCC-7760-4C46-9584-1274379E50F5}" destId="{2AF80B11-DEC1-402C-9065-74AC4529A3AC}" srcOrd="0" destOrd="0" presId="urn:microsoft.com/office/officeart/2005/8/layout/lProcess2"/>
    <dgm:cxn modelId="{F78487B5-1721-4C85-91C9-66D3EFB92520}" srcId="{7E21543F-6DD5-4B7C-9C0D-A38E5C1216D2}" destId="{F40FD8A7-C61E-450B-9C30-924B67324A08}" srcOrd="0" destOrd="0" parTransId="{F2A39AD7-DA69-4E21-89E8-341855A738B7}" sibTransId="{256AEFFB-02F6-4905-BFE8-25D647EA7737}"/>
    <dgm:cxn modelId="{6F2ED54C-3496-4066-A9A6-A7F493DBD6C8}" srcId="{D3E6EFB6-3B16-49A5-B0C9-F1A29407A7D0}" destId="{38D307AC-1293-4F41-9E5C-52FEC79EDFC7}" srcOrd="2" destOrd="0" parTransId="{7334436B-0928-439B-94C7-98BB78B2D3FD}" sibTransId="{A07208B2-8A36-45E9-9380-0F2918D7C96F}"/>
    <dgm:cxn modelId="{33805DEB-F50C-4000-8E59-3F5E09266266}" srcId="{668B9715-9991-4D30-ACEF-DF0FB3CF4657}" destId="{DE15F8A5-2EF6-4BD1-918B-7EF2A1F9F35F}" srcOrd="2" destOrd="0" parTransId="{DB65B97C-A013-49DA-AB79-53D0C7A53004}" sibTransId="{DF196B81-AA93-4E57-8D38-FCBC068DCBB0}"/>
    <dgm:cxn modelId="{A011F6F2-167A-45E6-AEC4-17B6DA78BC6D}" srcId="{D3E6EFB6-3B16-49A5-B0C9-F1A29407A7D0}" destId="{7E21543F-6DD5-4B7C-9C0D-A38E5C1216D2}" srcOrd="0" destOrd="0" parTransId="{35755C5C-AF38-4FD9-8E4B-2E80DBF09D6C}" sibTransId="{F0A802BF-6AAF-4672-9C27-73203D5B3E85}"/>
    <dgm:cxn modelId="{0B61BADD-2B56-40D1-8699-058FD7BDE50D}" type="presOf" srcId="{38D307AC-1293-4F41-9E5C-52FEC79EDFC7}" destId="{C802C187-5993-4D29-A26A-6128EC8FB954}" srcOrd="0" destOrd="0" presId="urn:microsoft.com/office/officeart/2005/8/layout/lProcess2"/>
    <dgm:cxn modelId="{8160D01F-A5DF-4C29-ABB9-61B93D0F7D61}" srcId="{38D307AC-1293-4F41-9E5C-52FEC79EDFC7}" destId="{E96E6461-EC6D-4028-8B43-2E6469A7EDA2}" srcOrd="2" destOrd="0" parTransId="{A45A70D5-B6BC-4DD3-8B5E-26CCB556A857}" sibTransId="{D4B8D932-1FAE-4182-A2D8-B5B48634C294}"/>
    <dgm:cxn modelId="{459D971E-AD0A-487E-9CF9-24E257BC951F}" srcId="{668B9715-9991-4D30-ACEF-DF0FB3CF4657}" destId="{B00E60A4-5EF0-477F-803C-CE8CD0A0140A}" srcOrd="0" destOrd="0" parTransId="{E1C48BD0-BEFF-4FB9-A70F-90A79AB5889E}" sibTransId="{36A5FAB1-B73E-4F26-8E26-D81607CF7B2F}"/>
    <dgm:cxn modelId="{A184ECCE-8376-4D70-A3FF-3D8816D4431B}" type="presOf" srcId="{E96E6461-EC6D-4028-8B43-2E6469A7EDA2}" destId="{7E38D8EC-31E5-4FC6-900B-58B0DC881CF5}" srcOrd="0" destOrd="0" presId="urn:microsoft.com/office/officeart/2005/8/layout/lProcess2"/>
    <dgm:cxn modelId="{B237C6A3-6ECE-4027-AE9B-D485D639EAAF}" type="presOf" srcId="{B64F118C-6C3E-498D-89C5-5D7EBBD837FC}" destId="{FC6A6CAC-0E69-4079-A9CF-A5346CB9D780}" srcOrd="0" destOrd="0" presId="urn:microsoft.com/office/officeart/2005/8/layout/lProcess2"/>
    <dgm:cxn modelId="{DE77A412-0F55-4D3E-9168-E8E6F74C0FA7}" type="presOf" srcId="{576C6F71-D58A-4ACF-989C-96974AA5ECD6}" destId="{7464E172-5131-459D-B32C-5BD1F19027AA}" srcOrd="0" destOrd="0" presId="urn:microsoft.com/office/officeart/2005/8/layout/lProcess2"/>
    <dgm:cxn modelId="{D96A5F31-26E1-44EB-AA44-C2D0CCD6B583}" type="presOf" srcId="{668B9715-9991-4D30-ACEF-DF0FB3CF4657}" destId="{0DC5F87D-E2C6-413D-950D-7E460842AC35}" srcOrd="1" destOrd="0" presId="urn:microsoft.com/office/officeart/2005/8/layout/lProcess2"/>
    <dgm:cxn modelId="{38AC67D0-EE0F-4B19-BDDA-304F2AEF1796}" type="presParOf" srcId="{F51E6711-E77F-4EB0-A000-EAAE2C57903D}" destId="{72BE6513-114D-4F34-ADB4-9F5AE2B957B1}" srcOrd="0" destOrd="0" presId="urn:microsoft.com/office/officeart/2005/8/layout/lProcess2"/>
    <dgm:cxn modelId="{D6C87D5F-2DB4-4498-9977-3AD5749236F3}" type="presParOf" srcId="{72BE6513-114D-4F34-ADB4-9F5AE2B957B1}" destId="{18C3CB99-F29A-48FA-AF71-02255AB97955}" srcOrd="0" destOrd="0" presId="urn:microsoft.com/office/officeart/2005/8/layout/lProcess2"/>
    <dgm:cxn modelId="{E006A403-856B-4E73-B537-DBFDC79D891A}" type="presParOf" srcId="{72BE6513-114D-4F34-ADB4-9F5AE2B957B1}" destId="{40EA3221-C710-4AD9-A55B-D8EDCE650145}" srcOrd="1" destOrd="0" presId="urn:microsoft.com/office/officeart/2005/8/layout/lProcess2"/>
    <dgm:cxn modelId="{36B33815-EEC3-43B6-A28B-1568F4891440}" type="presParOf" srcId="{72BE6513-114D-4F34-ADB4-9F5AE2B957B1}" destId="{4A11F630-2DC6-4081-A721-20BB8433FC7D}" srcOrd="2" destOrd="0" presId="urn:microsoft.com/office/officeart/2005/8/layout/lProcess2"/>
    <dgm:cxn modelId="{5E16BDB5-51EA-4D06-8930-DDD5678FCECF}" type="presParOf" srcId="{4A11F630-2DC6-4081-A721-20BB8433FC7D}" destId="{98166B9B-5D7D-4C59-937F-005A772F347F}" srcOrd="0" destOrd="0" presId="urn:microsoft.com/office/officeart/2005/8/layout/lProcess2"/>
    <dgm:cxn modelId="{5663B2CD-4CB1-4F88-9F9D-916C312AD6D3}" type="presParOf" srcId="{98166B9B-5D7D-4C59-937F-005A772F347F}" destId="{618899A5-8F20-4BDC-87C8-13EC209B5A23}" srcOrd="0" destOrd="0" presId="urn:microsoft.com/office/officeart/2005/8/layout/lProcess2"/>
    <dgm:cxn modelId="{4C976690-77C2-49CD-B816-78DEE09C375B}" type="presParOf" srcId="{98166B9B-5D7D-4C59-937F-005A772F347F}" destId="{EC237CCC-62BA-4FFB-A0AE-31D43CB27FC1}" srcOrd="1" destOrd="0" presId="urn:microsoft.com/office/officeart/2005/8/layout/lProcess2"/>
    <dgm:cxn modelId="{B62A6431-217F-49F1-AF4F-7DC167CE8432}" type="presParOf" srcId="{98166B9B-5D7D-4C59-937F-005A772F347F}" destId="{B534699F-0977-49EC-8AA2-02FF9CE1A16C}" srcOrd="2" destOrd="0" presId="urn:microsoft.com/office/officeart/2005/8/layout/lProcess2"/>
    <dgm:cxn modelId="{786BCFAD-9038-4F8D-9790-4B98A36F5642}" type="presParOf" srcId="{F51E6711-E77F-4EB0-A000-EAAE2C57903D}" destId="{6CF8295B-5697-4FA1-A91B-4FCBB8160F21}" srcOrd="1" destOrd="0" presId="urn:microsoft.com/office/officeart/2005/8/layout/lProcess2"/>
    <dgm:cxn modelId="{3CEBE5ED-AEC9-4381-B5E8-78FD43F63950}" type="presParOf" srcId="{F51E6711-E77F-4EB0-A000-EAAE2C57903D}" destId="{7EE23CD3-8E5B-439C-84CC-13182957B4B2}" srcOrd="2" destOrd="0" presId="urn:microsoft.com/office/officeart/2005/8/layout/lProcess2"/>
    <dgm:cxn modelId="{1C35BAFB-A7F1-4478-9490-7947AE99BFA9}" type="presParOf" srcId="{7EE23CD3-8E5B-439C-84CC-13182957B4B2}" destId="{946DF65B-8438-4B1B-A752-8A1AA94F5B60}" srcOrd="0" destOrd="0" presId="urn:microsoft.com/office/officeart/2005/8/layout/lProcess2"/>
    <dgm:cxn modelId="{FE03EA19-6639-434E-8DA0-2B39AF4031F7}" type="presParOf" srcId="{7EE23CD3-8E5B-439C-84CC-13182957B4B2}" destId="{0DC5F87D-E2C6-413D-950D-7E460842AC35}" srcOrd="1" destOrd="0" presId="urn:microsoft.com/office/officeart/2005/8/layout/lProcess2"/>
    <dgm:cxn modelId="{1D259B5F-F21B-4710-823E-4A5C519087B6}" type="presParOf" srcId="{7EE23CD3-8E5B-439C-84CC-13182957B4B2}" destId="{FCC83A0A-F9BF-4126-98B4-79A97DD92DD9}" srcOrd="2" destOrd="0" presId="urn:microsoft.com/office/officeart/2005/8/layout/lProcess2"/>
    <dgm:cxn modelId="{2EA9C7C0-0B77-411E-8931-863DE3DA4E8E}" type="presParOf" srcId="{FCC83A0A-F9BF-4126-98B4-79A97DD92DD9}" destId="{B9CEF600-2B73-4785-AA11-094FADACEA68}" srcOrd="0" destOrd="0" presId="urn:microsoft.com/office/officeart/2005/8/layout/lProcess2"/>
    <dgm:cxn modelId="{21174C96-F05D-4B02-ADE7-77058897B9D3}" type="presParOf" srcId="{B9CEF600-2B73-4785-AA11-094FADACEA68}" destId="{EB774A9B-0AAC-4248-B96F-BD21BD2F16A7}" srcOrd="0" destOrd="0" presId="urn:microsoft.com/office/officeart/2005/8/layout/lProcess2"/>
    <dgm:cxn modelId="{1336E02E-7E6A-4D63-A7CC-6536E7C2D051}" type="presParOf" srcId="{B9CEF600-2B73-4785-AA11-094FADACEA68}" destId="{CA12F5E4-F3F5-45D8-86CD-C3F49AF329BA}" srcOrd="1" destOrd="0" presId="urn:microsoft.com/office/officeart/2005/8/layout/lProcess2"/>
    <dgm:cxn modelId="{B6BB2A21-102B-4CF8-886C-E2BC0BD0D90A}" type="presParOf" srcId="{B9CEF600-2B73-4785-AA11-094FADACEA68}" destId="{0D9B8A7B-5FF4-4913-863F-8F4BCBA49BAD}" srcOrd="2" destOrd="0" presId="urn:microsoft.com/office/officeart/2005/8/layout/lProcess2"/>
    <dgm:cxn modelId="{9CFB0530-92D5-4CB4-89C6-37DE524976BA}" type="presParOf" srcId="{B9CEF600-2B73-4785-AA11-094FADACEA68}" destId="{0FF5D859-8A88-41A0-8A25-36923DE19538}" srcOrd="3" destOrd="0" presId="urn:microsoft.com/office/officeart/2005/8/layout/lProcess2"/>
    <dgm:cxn modelId="{4B0E36B4-B340-4861-9064-F19079B1C20C}" type="presParOf" srcId="{B9CEF600-2B73-4785-AA11-094FADACEA68}" destId="{452AFA34-32F7-4F73-80E5-18BA6315869B}" srcOrd="4" destOrd="0" presId="urn:microsoft.com/office/officeart/2005/8/layout/lProcess2"/>
    <dgm:cxn modelId="{6FD14C61-E0EB-4B7C-9D55-FE6F9E5FA70E}" type="presParOf" srcId="{F51E6711-E77F-4EB0-A000-EAAE2C57903D}" destId="{1F59058D-3ABC-4203-97E7-BF661FF6DAC9}" srcOrd="3" destOrd="0" presId="urn:microsoft.com/office/officeart/2005/8/layout/lProcess2"/>
    <dgm:cxn modelId="{68557022-6971-42E6-927B-41D1F05C7B74}" type="presParOf" srcId="{F51E6711-E77F-4EB0-A000-EAAE2C57903D}" destId="{7AB59DAC-B6F0-445C-8983-FCBA34C2D6BA}" srcOrd="4" destOrd="0" presId="urn:microsoft.com/office/officeart/2005/8/layout/lProcess2"/>
    <dgm:cxn modelId="{E99B48BE-9187-40BC-A877-5903D9579DB9}" type="presParOf" srcId="{7AB59DAC-B6F0-445C-8983-FCBA34C2D6BA}" destId="{C802C187-5993-4D29-A26A-6128EC8FB954}" srcOrd="0" destOrd="0" presId="urn:microsoft.com/office/officeart/2005/8/layout/lProcess2"/>
    <dgm:cxn modelId="{0776CA42-7026-49F5-8D62-C9E39C47EA84}" type="presParOf" srcId="{7AB59DAC-B6F0-445C-8983-FCBA34C2D6BA}" destId="{7BF32124-1166-4932-A4A4-DF2645370EEB}" srcOrd="1" destOrd="0" presId="urn:microsoft.com/office/officeart/2005/8/layout/lProcess2"/>
    <dgm:cxn modelId="{2280B90A-ECCC-4C61-8F0E-FC1961632A7D}" type="presParOf" srcId="{7AB59DAC-B6F0-445C-8983-FCBA34C2D6BA}" destId="{90F51C7E-4673-482D-9870-146B28F97589}" srcOrd="2" destOrd="0" presId="urn:microsoft.com/office/officeart/2005/8/layout/lProcess2"/>
    <dgm:cxn modelId="{5E8FA964-1ED8-441A-B54D-C436AC46E4BD}" type="presParOf" srcId="{90F51C7E-4673-482D-9870-146B28F97589}" destId="{31E7FD6F-0D0E-4A92-9934-E712FC203C9C}" srcOrd="0" destOrd="0" presId="urn:microsoft.com/office/officeart/2005/8/layout/lProcess2"/>
    <dgm:cxn modelId="{25B96FCC-DB87-44D6-A307-7AC8F280C915}" type="presParOf" srcId="{31E7FD6F-0D0E-4A92-9934-E712FC203C9C}" destId="{2AF80B11-DEC1-402C-9065-74AC4529A3AC}" srcOrd="0" destOrd="0" presId="urn:microsoft.com/office/officeart/2005/8/layout/lProcess2"/>
    <dgm:cxn modelId="{75FA6B4B-6B92-4EE6-976C-21D8B7913B50}" type="presParOf" srcId="{31E7FD6F-0D0E-4A92-9934-E712FC203C9C}" destId="{4CCB049F-7312-465C-B550-889AF543FDE9}" srcOrd="1" destOrd="0" presId="urn:microsoft.com/office/officeart/2005/8/layout/lProcess2"/>
    <dgm:cxn modelId="{7FBBE702-E59D-4621-9BF6-0BA425605D9A}" type="presParOf" srcId="{31E7FD6F-0D0E-4A92-9934-E712FC203C9C}" destId="{7464E172-5131-459D-B32C-5BD1F19027AA}" srcOrd="2" destOrd="0" presId="urn:microsoft.com/office/officeart/2005/8/layout/lProcess2"/>
    <dgm:cxn modelId="{3955A5D8-C94D-4411-BF44-1F3B409B601C}" type="presParOf" srcId="{31E7FD6F-0D0E-4A92-9934-E712FC203C9C}" destId="{0CD8BA5A-F3F7-457E-9B44-6CA47E268D77}" srcOrd="3" destOrd="0" presId="urn:microsoft.com/office/officeart/2005/8/layout/lProcess2"/>
    <dgm:cxn modelId="{21C92C42-76E8-4025-BC11-3FADB595B4E0}" type="presParOf" srcId="{31E7FD6F-0D0E-4A92-9934-E712FC203C9C}" destId="{7E38D8EC-31E5-4FC6-900B-58B0DC881CF5}" srcOrd="4" destOrd="0" presId="urn:microsoft.com/office/officeart/2005/8/layout/lProcess2"/>
    <dgm:cxn modelId="{985CB761-8CC1-4F02-962C-D42436EFD079}" type="presParOf" srcId="{31E7FD6F-0D0E-4A92-9934-E712FC203C9C}" destId="{9981C5D6-55B4-4616-B862-2225F93C2566}" srcOrd="5" destOrd="0" presId="urn:microsoft.com/office/officeart/2005/8/layout/lProcess2"/>
    <dgm:cxn modelId="{EF3752BD-9DFB-4C87-B6A6-8C406DB06D60}" type="presParOf" srcId="{31E7FD6F-0D0E-4A92-9934-E712FC203C9C}" destId="{94F982F6-8D80-41BD-B7AC-5486AD60C0B5}" srcOrd="6" destOrd="0" presId="urn:microsoft.com/office/officeart/2005/8/layout/lProcess2"/>
    <dgm:cxn modelId="{DE4AFF9D-541E-4731-8ABE-A5D7CA67B4BB}" type="presParOf" srcId="{31E7FD6F-0D0E-4A92-9934-E712FC203C9C}" destId="{2AD14FCE-9107-4724-8F5A-F056AC377FA8}" srcOrd="7" destOrd="0" presId="urn:microsoft.com/office/officeart/2005/8/layout/lProcess2"/>
    <dgm:cxn modelId="{712B86AC-E6A8-401D-BD3C-5FCD655FD32D}" type="presParOf" srcId="{31E7FD6F-0D0E-4A92-9934-E712FC203C9C}" destId="{FC6A6CAC-0E69-4079-A9CF-A5346CB9D780}" srcOrd="8"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E6EFB6-3B16-49A5-B0C9-F1A29407A7D0}" type="doc">
      <dgm:prSet loTypeId="urn:microsoft.com/office/officeart/2005/8/layout/lProcess2" loCatId="relationship" qsTypeId="urn:microsoft.com/office/officeart/2005/8/quickstyle/simple1" qsCatId="simple" csTypeId="urn:microsoft.com/office/officeart/2005/8/colors/colorful3" csCatId="colorful" phldr="1"/>
      <dgm:spPr/>
      <dgm:t>
        <a:bodyPr/>
        <a:lstStyle/>
        <a:p>
          <a:endParaRPr lang="en-US"/>
        </a:p>
      </dgm:t>
    </dgm:pt>
    <dgm:pt modelId="{7E21543F-6DD5-4B7C-9C0D-A38E5C1216D2}">
      <dgm:prSet phldrT="[Text]" custT="1"/>
      <dgm:spPr/>
      <dgm:t>
        <a:bodyPr/>
        <a:lstStyle/>
        <a:p>
          <a:r>
            <a:rPr lang="en-US" sz="1800" dirty="0" smtClean="0">
              <a:latin typeface="Segoe Print" pitchFamily="2" charset="0"/>
            </a:rPr>
            <a:t>Retired nurse is now widowed. She has no children and feels alone in the world!</a:t>
          </a:r>
          <a:endParaRPr lang="en-US" sz="1800" dirty="0">
            <a:latin typeface="Segoe Print" pitchFamily="2" charset="0"/>
          </a:endParaRPr>
        </a:p>
      </dgm:t>
    </dgm:pt>
    <dgm:pt modelId="{35755C5C-AF38-4FD9-8E4B-2E80DBF09D6C}" type="parTrans" cxnId="{A011F6F2-167A-45E6-AEC4-17B6DA78BC6D}">
      <dgm:prSet/>
      <dgm:spPr/>
      <dgm:t>
        <a:bodyPr/>
        <a:lstStyle/>
        <a:p>
          <a:endParaRPr lang="en-US"/>
        </a:p>
      </dgm:t>
    </dgm:pt>
    <dgm:pt modelId="{F0A802BF-6AAF-4672-9C27-73203D5B3E85}" type="sibTrans" cxnId="{A011F6F2-167A-45E6-AEC4-17B6DA78BC6D}">
      <dgm:prSet/>
      <dgm:spPr/>
      <dgm:t>
        <a:bodyPr/>
        <a:lstStyle/>
        <a:p>
          <a:endParaRPr lang="en-US"/>
        </a:p>
      </dgm:t>
    </dgm:pt>
    <dgm:pt modelId="{F40FD8A7-C61E-450B-9C30-924B67324A08}">
      <dgm:prSet phldrT="[Text]" custT="1"/>
      <dgm:spPr/>
      <dgm:t>
        <a:bodyPr/>
        <a:lstStyle/>
        <a:p>
          <a:r>
            <a:rPr lang="en-US" sz="2800" b="1" i="1" dirty="0" smtClean="0"/>
            <a:t>“I’m all alone and worry about what will happen to me if no one is there advocating on my behalf.” </a:t>
          </a:r>
          <a:endParaRPr lang="en-US" sz="2800" b="1" i="1" dirty="0"/>
        </a:p>
      </dgm:t>
    </dgm:pt>
    <dgm:pt modelId="{F2A39AD7-DA69-4E21-89E8-341855A738B7}" type="parTrans" cxnId="{F78487B5-1721-4C85-91C9-66D3EFB92520}">
      <dgm:prSet/>
      <dgm:spPr/>
      <dgm:t>
        <a:bodyPr/>
        <a:lstStyle/>
        <a:p>
          <a:endParaRPr lang="en-US"/>
        </a:p>
      </dgm:t>
    </dgm:pt>
    <dgm:pt modelId="{256AEFFB-02F6-4905-BFE8-25D647EA7737}" type="sibTrans" cxnId="{F78487B5-1721-4C85-91C9-66D3EFB92520}">
      <dgm:prSet/>
      <dgm:spPr/>
      <dgm:t>
        <a:bodyPr/>
        <a:lstStyle/>
        <a:p>
          <a:endParaRPr lang="en-US"/>
        </a:p>
      </dgm:t>
    </dgm:pt>
    <dgm:pt modelId="{38D307AC-1293-4F41-9E5C-52FEC79EDFC7}">
      <dgm:prSet phldrT="[Text]" custT="1"/>
      <dgm:spPr/>
      <dgm:t>
        <a:bodyPr/>
        <a:lstStyle/>
        <a:p>
          <a:r>
            <a:rPr lang="en-US" sz="1800" dirty="0" smtClean="0">
              <a:latin typeface="Segoe Print" pitchFamily="2" charset="0"/>
            </a:rPr>
            <a:t>Aging Life Care Professional helps!</a:t>
          </a:r>
          <a:endParaRPr lang="en-US" sz="1800" dirty="0">
            <a:latin typeface="Segoe Print" pitchFamily="2" charset="0"/>
          </a:endParaRPr>
        </a:p>
      </dgm:t>
    </dgm:pt>
    <dgm:pt modelId="{7334436B-0928-439B-94C7-98BB78B2D3FD}" type="parTrans" cxnId="{6F2ED54C-3496-4066-A9A6-A7F493DBD6C8}">
      <dgm:prSet/>
      <dgm:spPr/>
      <dgm:t>
        <a:bodyPr/>
        <a:lstStyle/>
        <a:p>
          <a:endParaRPr lang="en-US"/>
        </a:p>
      </dgm:t>
    </dgm:pt>
    <dgm:pt modelId="{A07208B2-8A36-45E9-9380-0F2918D7C96F}" type="sibTrans" cxnId="{6F2ED54C-3496-4066-A9A6-A7F493DBD6C8}">
      <dgm:prSet/>
      <dgm:spPr/>
      <dgm:t>
        <a:bodyPr/>
        <a:lstStyle/>
        <a:p>
          <a:endParaRPr lang="en-US"/>
        </a:p>
      </dgm:t>
    </dgm:pt>
    <dgm:pt modelId="{EAD24FCC-7760-4C46-9584-1274379E50F5}">
      <dgm:prSet phldrT="[Text]" custT="1"/>
      <dgm:spPr/>
      <dgm:t>
        <a:bodyPr/>
        <a:lstStyle/>
        <a:p>
          <a:r>
            <a:rPr lang="en-US" sz="1800" b="1" dirty="0" smtClean="0"/>
            <a:t>Consultation</a:t>
          </a:r>
          <a:endParaRPr lang="en-US" sz="1800" b="1" dirty="0"/>
        </a:p>
      </dgm:t>
    </dgm:pt>
    <dgm:pt modelId="{FE704EF4-FDB3-4317-9E08-B59CC9BEC073}" type="parTrans" cxnId="{47698504-6018-4B41-96F5-23253DC73EAA}">
      <dgm:prSet/>
      <dgm:spPr/>
      <dgm:t>
        <a:bodyPr/>
        <a:lstStyle/>
        <a:p>
          <a:endParaRPr lang="en-US"/>
        </a:p>
      </dgm:t>
    </dgm:pt>
    <dgm:pt modelId="{BC60DEEE-E44E-43FD-B941-EE7B38576339}" type="sibTrans" cxnId="{47698504-6018-4B41-96F5-23253DC73EAA}">
      <dgm:prSet/>
      <dgm:spPr/>
      <dgm:t>
        <a:bodyPr/>
        <a:lstStyle/>
        <a:p>
          <a:endParaRPr lang="en-US"/>
        </a:p>
      </dgm:t>
    </dgm:pt>
    <dgm:pt modelId="{576C6F71-D58A-4ACF-989C-96974AA5ECD6}">
      <dgm:prSet phldrT="[Text]" custT="1"/>
      <dgm:spPr/>
      <dgm:t>
        <a:bodyPr/>
        <a:lstStyle/>
        <a:p>
          <a:r>
            <a:rPr lang="en-US" sz="1700" b="1" dirty="0" smtClean="0"/>
            <a:t>Coordinates help with professional advisors &amp; needed services</a:t>
          </a:r>
          <a:endParaRPr lang="en-US" sz="1700" b="1" dirty="0"/>
        </a:p>
      </dgm:t>
    </dgm:pt>
    <dgm:pt modelId="{699E88DC-CED7-47F2-8784-60CE402B1BD4}" type="parTrans" cxnId="{831AA447-2315-43B0-A65F-93C4E6F00419}">
      <dgm:prSet/>
      <dgm:spPr/>
      <dgm:t>
        <a:bodyPr/>
        <a:lstStyle/>
        <a:p>
          <a:endParaRPr lang="en-US"/>
        </a:p>
      </dgm:t>
    </dgm:pt>
    <dgm:pt modelId="{905952C6-952E-4BCD-9054-E35A8530C48C}" type="sibTrans" cxnId="{831AA447-2315-43B0-A65F-93C4E6F00419}">
      <dgm:prSet/>
      <dgm:spPr/>
      <dgm:t>
        <a:bodyPr/>
        <a:lstStyle/>
        <a:p>
          <a:endParaRPr lang="en-US"/>
        </a:p>
      </dgm:t>
    </dgm:pt>
    <dgm:pt modelId="{B64F118C-6C3E-498D-89C5-5D7EBBD837FC}">
      <dgm:prSet phldrT="[Text]" custT="1"/>
      <dgm:spPr/>
      <dgm:t>
        <a:bodyPr/>
        <a:lstStyle/>
        <a:p>
          <a:r>
            <a:rPr lang="en-US" sz="1700" b="1" dirty="0" smtClean="0"/>
            <a:t>Ongoing monitoring, assistance &amp; advocacy</a:t>
          </a:r>
          <a:endParaRPr lang="en-US" sz="1700" b="1" dirty="0"/>
        </a:p>
      </dgm:t>
    </dgm:pt>
    <dgm:pt modelId="{865AB82C-936A-47D7-9448-D56D0D4156B5}" type="parTrans" cxnId="{6ED9D2D0-9497-4AF1-B3DC-290094AE3DF4}">
      <dgm:prSet/>
      <dgm:spPr/>
      <dgm:t>
        <a:bodyPr/>
        <a:lstStyle/>
        <a:p>
          <a:endParaRPr lang="en-US"/>
        </a:p>
      </dgm:t>
    </dgm:pt>
    <dgm:pt modelId="{98EF7A13-F18A-4DC4-AC9D-324F2A445181}" type="sibTrans" cxnId="{6ED9D2D0-9497-4AF1-B3DC-290094AE3DF4}">
      <dgm:prSet/>
      <dgm:spPr/>
      <dgm:t>
        <a:bodyPr/>
        <a:lstStyle/>
        <a:p>
          <a:endParaRPr lang="en-US"/>
        </a:p>
      </dgm:t>
    </dgm:pt>
    <dgm:pt modelId="{C509376F-71D1-48F9-8A65-3B9BADB98D0A}">
      <dgm:prSet phldrT="[Text]" custT="1"/>
      <dgm:spPr/>
      <dgm:t>
        <a:bodyPr/>
        <a:lstStyle/>
        <a:p>
          <a:r>
            <a:rPr lang="en-US" sz="1700" b="1" dirty="0" smtClean="0"/>
            <a:t>Ensures client wishes are followed</a:t>
          </a:r>
          <a:endParaRPr lang="en-US" sz="1700" b="1" dirty="0"/>
        </a:p>
      </dgm:t>
    </dgm:pt>
    <dgm:pt modelId="{B2771040-EB10-44B9-8FBE-BC5054BACA2A}" type="parTrans" cxnId="{D6831AB0-5DA6-43ED-93F7-FA588F788FAE}">
      <dgm:prSet/>
      <dgm:spPr/>
      <dgm:t>
        <a:bodyPr/>
        <a:lstStyle/>
        <a:p>
          <a:endParaRPr lang="en-US"/>
        </a:p>
      </dgm:t>
    </dgm:pt>
    <dgm:pt modelId="{D88A5AFA-C21D-4364-988F-E5EE8F12D4B7}" type="sibTrans" cxnId="{D6831AB0-5DA6-43ED-93F7-FA588F788FAE}">
      <dgm:prSet/>
      <dgm:spPr/>
      <dgm:t>
        <a:bodyPr/>
        <a:lstStyle/>
        <a:p>
          <a:endParaRPr lang="en-US"/>
        </a:p>
      </dgm:t>
    </dgm:pt>
    <dgm:pt modelId="{82C666B9-2418-4158-B016-55B0B6C4D14E}">
      <dgm:prSet phldrT="[Text]" custT="1"/>
      <dgm:spPr/>
      <dgm:t>
        <a:bodyPr/>
        <a:lstStyle/>
        <a:p>
          <a:r>
            <a:rPr lang="en-US" sz="1700" b="1" dirty="0" smtClean="0"/>
            <a:t>Accompany to doctor appointments to be a “second set of ears”</a:t>
          </a:r>
          <a:endParaRPr lang="en-US" sz="1700" b="1" dirty="0"/>
        </a:p>
      </dgm:t>
    </dgm:pt>
    <dgm:pt modelId="{8221E568-822B-471B-B048-41338F55AE0E}" type="parTrans" cxnId="{26D6888F-29FA-4FF0-AF0B-69D11B0C0257}">
      <dgm:prSet/>
      <dgm:spPr/>
      <dgm:t>
        <a:bodyPr/>
        <a:lstStyle/>
        <a:p>
          <a:endParaRPr lang="en-US"/>
        </a:p>
      </dgm:t>
    </dgm:pt>
    <dgm:pt modelId="{F69AD542-DFFE-4A39-9F90-C07D2ABDE7A1}" type="sibTrans" cxnId="{26D6888F-29FA-4FF0-AF0B-69D11B0C0257}">
      <dgm:prSet/>
      <dgm:spPr/>
      <dgm:t>
        <a:bodyPr/>
        <a:lstStyle/>
        <a:p>
          <a:endParaRPr lang="en-US"/>
        </a:p>
      </dgm:t>
    </dgm:pt>
    <dgm:pt modelId="{F51E6711-E77F-4EB0-A000-EAAE2C57903D}" type="pres">
      <dgm:prSet presAssocID="{D3E6EFB6-3B16-49A5-B0C9-F1A29407A7D0}" presName="theList" presStyleCnt="0">
        <dgm:presLayoutVars>
          <dgm:dir/>
          <dgm:animLvl val="lvl"/>
          <dgm:resizeHandles val="exact"/>
        </dgm:presLayoutVars>
      </dgm:prSet>
      <dgm:spPr/>
      <dgm:t>
        <a:bodyPr/>
        <a:lstStyle/>
        <a:p>
          <a:endParaRPr lang="en-US"/>
        </a:p>
      </dgm:t>
    </dgm:pt>
    <dgm:pt modelId="{72BE6513-114D-4F34-ADB4-9F5AE2B957B1}" type="pres">
      <dgm:prSet presAssocID="{7E21543F-6DD5-4B7C-9C0D-A38E5C1216D2}" presName="compNode" presStyleCnt="0"/>
      <dgm:spPr/>
      <dgm:t>
        <a:bodyPr/>
        <a:lstStyle/>
        <a:p>
          <a:endParaRPr lang="en-US"/>
        </a:p>
      </dgm:t>
    </dgm:pt>
    <dgm:pt modelId="{18C3CB99-F29A-48FA-AF71-02255AB97955}" type="pres">
      <dgm:prSet presAssocID="{7E21543F-6DD5-4B7C-9C0D-A38E5C1216D2}" presName="aNode" presStyleLbl="bgShp" presStyleIdx="0" presStyleCnt="2"/>
      <dgm:spPr/>
      <dgm:t>
        <a:bodyPr/>
        <a:lstStyle/>
        <a:p>
          <a:endParaRPr lang="en-US"/>
        </a:p>
      </dgm:t>
    </dgm:pt>
    <dgm:pt modelId="{40EA3221-C710-4AD9-A55B-D8EDCE650145}" type="pres">
      <dgm:prSet presAssocID="{7E21543F-6DD5-4B7C-9C0D-A38E5C1216D2}" presName="textNode" presStyleLbl="bgShp" presStyleIdx="0" presStyleCnt="2"/>
      <dgm:spPr/>
      <dgm:t>
        <a:bodyPr/>
        <a:lstStyle/>
        <a:p>
          <a:endParaRPr lang="en-US"/>
        </a:p>
      </dgm:t>
    </dgm:pt>
    <dgm:pt modelId="{4A11F630-2DC6-4081-A721-20BB8433FC7D}" type="pres">
      <dgm:prSet presAssocID="{7E21543F-6DD5-4B7C-9C0D-A38E5C1216D2}" presName="compChildNode" presStyleCnt="0"/>
      <dgm:spPr/>
      <dgm:t>
        <a:bodyPr/>
        <a:lstStyle/>
        <a:p>
          <a:endParaRPr lang="en-US"/>
        </a:p>
      </dgm:t>
    </dgm:pt>
    <dgm:pt modelId="{98166B9B-5D7D-4C59-937F-005A772F347F}" type="pres">
      <dgm:prSet presAssocID="{7E21543F-6DD5-4B7C-9C0D-A38E5C1216D2}" presName="theInnerList" presStyleCnt="0"/>
      <dgm:spPr/>
      <dgm:t>
        <a:bodyPr/>
        <a:lstStyle/>
        <a:p>
          <a:endParaRPr lang="en-US"/>
        </a:p>
      </dgm:t>
    </dgm:pt>
    <dgm:pt modelId="{618899A5-8F20-4BDC-87C8-13EC209B5A23}" type="pres">
      <dgm:prSet presAssocID="{F40FD8A7-C61E-450B-9C30-924B67324A08}" presName="childNode" presStyleLbl="node1" presStyleIdx="0" presStyleCnt="6">
        <dgm:presLayoutVars>
          <dgm:bulletEnabled val="1"/>
        </dgm:presLayoutVars>
      </dgm:prSet>
      <dgm:spPr/>
      <dgm:t>
        <a:bodyPr/>
        <a:lstStyle/>
        <a:p>
          <a:endParaRPr lang="en-US"/>
        </a:p>
      </dgm:t>
    </dgm:pt>
    <dgm:pt modelId="{6CF8295B-5697-4FA1-A91B-4FCBB8160F21}" type="pres">
      <dgm:prSet presAssocID="{7E21543F-6DD5-4B7C-9C0D-A38E5C1216D2}" presName="aSpace" presStyleCnt="0"/>
      <dgm:spPr/>
      <dgm:t>
        <a:bodyPr/>
        <a:lstStyle/>
        <a:p>
          <a:endParaRPr lang="en-US"/>
        </a:p>
      </dgm:t>
    </dgm:pt>
    <dgm:pt modelId="{7AB59DAC-B6F0-445C-8983-FCBA34C2D6BA}" type="pres">
      <dgm:prSet presAssocID="{38D307AC-1293-4F41-9E5C-52FEC79EDFC7}" presName="compNode" presStyleCnt="0"/>
      <dgm:spPr/>
      <dgm:t>
        <a:bodyPr/>
        <a:lstStyle/>
        <a:p>
          <a:endParaRPr lang="en-US"/>
        </a:p>
      </dgm:t>
    </dgm:pt>
    <dgm:pt modelId="{C802C187-5993-4D29-A26A-6128EC8FB954}" type="pres">
      <dgm:prSet presAssocID="{38D307AC-1293-4F41-9E5C-52FEC79EDFC7}" presName="aNode" presStyleLbl="bgShp" presStyleIdx="1" presStyleCnt="2"/>
      <dgm:spPr/>
      <dgm:t>
        <a:bodyPr/>
        <a:lstStyle/>
        <a:p>
          <a:endParaRPr lang="en-US"/>
        </a:p>
      </dgm:t>
    </dgm:pt>
    <dgm:pt modelId="{7BF32124-1166-4932-A4A4-DF2645370EEB}" type="pres">
      <dgm:prSet presAssocID="{38D307AC-1293-4F41-9E5C-52FEC79EDFC7}" presName="textNode" presStyleLbl="bgShp" presStyleIdx="1" presStyleCnt="2"/>
      <dgm:spPr/>
      <dgm:t>
        <a:bodyPr/>
        <a:lstStyle/>
        <a:p>
          <a:endParaRPr lang="en-US"/>
        </a:p>
      </dgm:t>
    </dgm:pt>
    <dgm:pt modelId="{90F51C7E-4673-482D-9870-146B28F97589}" type="pres">
      <dgm:prSet presAssocID="{38D307AC-1293-4F41-9E5C-52FEC79EDFC7}" presName="compChildNode" presStyleCnt="0"/>
      <dgm:spPr/>
      <dgm:t>
        <a:bodyPr/>
        <a:lstStyle/>
        <a:p>
          <a:endParaRPr lang="en-US"/>
        </a:p>
      </dgm:t>
    </dgm:pt>
    <dgm:pt modelId="{31E7FD6F-0D0E-4A92-9934-E712FC203C9C}" type="pres">
      <dgm:prSet presAssocID="{38D307AC-1293-4F41-9E5C-52FEC79EDFC7}" presName="theInnerList" presStyleCnt="0"/>
      <dgm:spPr/>
      <dgm:t>
        <a:bodyPr/>
        <a:lstStyle/>
        <a:p>
          <a:endParaRPr lang="en-US"/>
        </a:p>
      </dgm:t>
    </dgm:pt>
    <dgm:pt modelId="{2AF80B11-DEC1-402C-9065-74AC4529A3AC}" type="pres">
      <dgm:prSet presAssocID="{EAD24FCC-7760-4C46-9584-1274379E50F5}" presName="childNode" presStyleLbl="node1" presStyleIdx="1" presStyleCnt="6">
        <dgm:presLayoutVars>
          <dgm:bulletEnabled val="1"/>
        </dgm:presLayoutVars>
      </dgm:prSet>
      <dgm:spPr/>
      <dgm:t>
        <a:bodyPr/>
        <a:lstStyle/>
        <a:p>
          <a:endParaRPr lang="en-US"/>
        </a:p>
      </dgm:t>
    </dgm:pt>
    <dgm:pt modelId="{4CCB049F-7312-465C-B550-889AF543FDE9}" type="pres">
      <dgm:prSet presAssocID="{EAD24FCC-7760-4C46-9584-1274379E50F5}" presName="aSpace2" presStyleCnt="0"/>
      <dgm:spPr/>
      <dgm:t>
        <a:bodyPr/>
        <a:lstStyle/>
        <a:p>
          <a:endParaRPr lang="en-US"/>
        </a:p>
      </dgm:t>
    </dgm:pt>
    <dgm:pt modelId="{7464E172-5131-459D-B32C-5BD1F19027AA}" type="pres">
      <dgm:prSet presAssocID="{576C6F71-D58A-4ACF-989C-96974AA5ECD6}" presName="childNode" presStyleLbl="node1" presStyleIdx="2" presStyleCnt="6" custLinFactNeighborX="-255" custLinFactNeighborY="-28664">
        <dgm:presLayoutVars>
          <dgm:bulletEnabled val="1"/>
        </dgm:presLayoutVars>
      </dgm:prSet>
      <dgm:spPr/>
      <dgm:t>
        <a:bodyPr/>
        <a:lstStyle/>
        <a:p>
          <a:endParaRPr lang="en-US"/>
        </a:p>
      </dgm:t>
    </dgm:pt>
    <dgm:pt modelId="{0CD8BA5A-F3F7-457E-9B44-6CA47E268D77}" type="pres">
      <dgm:prSet presAssocID="{576C6F71-D58A-4ACF-989C-96974AA5ECD6}" presName="aSpace2" presStyleCnt="0"/>
      <dgm:spPr/>
      <dgm:t>
        <a:bodyPr/>
        <a:lstStyle/>
        <a:p>
          <a:endParaRPr lang="en-US"/>
        </a:p>
      </dgm:t>
    </dgm:pt>
    <dgm:pt modelId="{12D4E7E4-165F-43C8-A402-04AA9D9B59E8}" type="pres">
      <dgm:prSet presAssocID="{82C666B9-2418-4158-B016-55B0B6C4D14E}" presName="childNode" presStyleLbl="node1" presStyleIdx="3" presStyleCnt="6">
        <dgm:presLayoutVars>
          <dgm:bulletEnabled val="1"/>
        </dgm:presLayoutVars>
      </dgm:prSet>
      <dgm:spPr/>
      <dgm:t>
        <a:bodyPr/>
        <a:lstStyle/>
        <a:p>
          <a:endParaRPr lang="en-US"/>
        </a:p>
      </dgm:t>
    </dgm:pt>
    <dgm:pt modelId="{D73E1F67-41AF-45D6-B895-2FD8681832E2}" type="pres">
      <dgm:prSet presAssocID="{82C666B9-2418-4158-B016-55B0B6C4D14E}" presName="aSpace2" presStyleCnt="0"/>
      <dgm:spPr/>
      <dgm:t>
        <a:bodyPr/>
        <a:lstStyle/>
        <a:p>
          <a:endParaRPr lang="en-US"/>
        </a:p>
      </dgm:t>
    </dgm:pt>
    <dgm:pt modelId="{FC6A6CAC-0E69-4079-A9CF-A5346CB9D780}" type="pres">
      <dgm:prSet presAssocID="{B64F118C-6C3E-498D-89C5-5D7EBBD837FC}" presName="childNode" presStyleLbl="node1" presStyleIdx="4" presStyleCnt="6">
        <dgm:presLayoutVars>
          <dgm:bulletEnabled val="1"/>
        </dgm:presLayoutVars>
      </dgm:prSet>
      <dgm:spPr/>
      <dgm:t>
        <a:bodyPr/>
        <a:lstStyle/>
        <a:p>
          <a:endParaRPr lang="en-US"/>
        </a:p>
      </dgm:t>
    </dgm:pt>
    <dgm:pt modelId="{426C51A9-D3B7-49B6-8261-6EA538C8503A}" type="pres">
      <dgm:prSet presAssocID="{B64F118C-6C3E-498D-89C5-5D7EBBD837FC}" presName="aSpace2" presStyleCnt="0"/>
      <dgm:spPr/>
      <dgm:t>
        <a:bodyPr/>
        <a:lstStyle/>
        <a:p>
          <a:endParaRPr lang="en-US"/>
        </a:p>
      </dgm:t>
    </dgm:pt>
    <dgm:pt modelId="{FA523729-B58A-4140-94A8-0F7155552AB7}" type="pres">
      <dgm:prSet presAssocID="{C509376F-71D1-48F9-8A65-3B9BADB98D0A}" presName="childNode" presStyleLbl="node1" presStyleIdx="5" presStyleCnt="6">
        <dgm:presLayoutVars>
          <dgm:bulletEnabled val="1"/>
        </dgm:presLayoutVars>
      </dgm:prSet>
      <dgm:spPr/>
      <dgm:t>
        <a:bodyPr/>
        <a:lstStyle/>
        <a:p>
          <a:endParaRPr lang="en-US"/>
        </a:p>
      </dgm:t>
    </dgm:pt>
  </dgm:ptLst>
  <dgm:cxnLst>
    <dgm:cxn modelId="{A011F6F2-167A-45E6-AEC4-17B6DA78BC6D}" srcId="{D3E6EFB6-3B16-49A5-B0C9-F1A29407A7D0}" destId="{7E21543F-6DD5-4B7C-9C0D-A38E5C1216D2}" srcOrd="0" destOrd="0" parTransId="{35755C5C-AF38-4FD9-8E4B-2E80DBF09D6C}" sibTransId="{F0A802BF-6AAF-4672-9C27-73203D5B3E85}"/>
    <dgm:cxn modelId="{FF02A9B3-B8AB-4909-9F51-CD2B94BD52C3}" type="presOf" srcId="{7E21543F-6DD5-4B7C-9C0D-A38E5C1216D2}" destId="{18C3CB99-F29A-48FA-AF71-02255AB97955}" srcOrd="0" destOrd="0" presId="urn:microsoft.com/office/officeart/2005/8/layout/lProcess2"/>
    <dgm:cxn modelId="{831AA447-2315-43B0-A65F-93C4E6F00419}" srcId="{38D307AC-1293-4F41-9E5C-52FEC79EDFC7}" destId="{576C6F71-D58A-4ACF-989C-96974AA5ECD6}" srcOrd="1" destOrd="0" parTransId="{699E88DC-CED7-47F2-8784-60CE402B1BD4}" sibTransId="{905952C6-952E-4BCD-9054-E35A8530C48C}"/>
    <dgm:cxn modelId="{05DF915C-3122-4C20-A89B-CAC805724D4C}" type="presOf" srcId="{D3E6EFB6-3B16-49A5-B0C9-F1A29407A7D0}" destId="{F51E6711-E77F-4EB0-A000-EAAE2C57903D}" srcOrd="0" destOrd="0" presId="urn:microsoft.com/office/officeart/2005/8/layout/lProcess2"/>
    <dgm:cxn modelId="{F78487B5-1721-4C85-91C9-66D3EFB92520}" srcId="{7E21543F-6DD5-4B7C-9C0D-A38E5C1216D2}" destId="{F40FD8A7-C61E-450B-9C30-924B67324A08}" srcOrd="0" destOrd="0" parTransId="{F2A39AD7-DA69-4E21-89E8-341855A738B7}" sibTransId="{256AEFFB-02F6-4905-BFE8-25D647EA7737}"/>
    <dgm:cxn modelId="{D6831AB0-5DA6-43ED-93F7-FA588F788FAE}" srcId="{38D307AC-1293-4F41-9E5C-52FEC79EDFC7}" destId="{C509376F-71D1-48F9-8A65-3B9BADB98D0A}" srcOrd="4" destOrd="0" parTransId="{B2771040-EB10-44B9-8FBE-BC5054BACA2A}" sibTransId="{D88A5AFA-C21D-4364-988F-E5EE8F12D4B7}"/>
    <dgm:cxn modelId="{F3D772CE-60AB-438C-B142-FC29A52D7328}" type="presOf" srcId="{38D307AC-1293-4F41-9E5C-52FEC79EDFC7}" destId="{7BF32124-1166-4932-A4A4-DF2645370EEB}" srcOrd="1" destOrd="0" presId="urn:microsoft.com/office/officeart/2005/8/layout/lProcess2"/>
    <dgm:cxn modelId="{92F47BC3-21E6-40B3-B8AA-FBCE392C1B82}" type="presOf" srcId="{38D307AC-1293-4F41-9E5C-52FEC79EDFC7}" destId="{C802C187-5993-4D29-A26A-6128EC8FB954}" srcOrd="0" destOrd="0" presId="urn:microsoft.com/office/officeart/2005/8/layout/lProcess2"/>
    <dgm:cxn modelId="{ED5E770C-AFB8-463B-8594-7FC95444F81F}" type="presOf" srcId="{82C666B9-2418-4158-B016-55B0B6C4D14E}" destId="{12D4E7E4-165F-43C8-A402-04AA9D9B59E8}" srcOrd="0" destOrd="0" presId="urn:microsoft.com/office/officeart/2005/8/layout/lProcess2"/>
    <dgm:cxn modelId="{2D86D80F-8A12-42EB-B54A-05DE1C8917B2}" type="presOf" srcId="{7E21543F-6DD5-4B7C-9C0D-A38E5C1216D2}" destId="{40EA3221-C710-4AD9-A55B-D8EDCE650145}" srcOrd="1" destOrd="0" presId="urn:microsoft.com/office/officeart/2005/8/layout/lProcess2"/>
    <dgm:cxn modelId="{89A908C4-93AB-4CFC-8D44-DBD5000E344D}" type="presOf" srcId="{B64F118C-6C3E-498D-89C5-5D7EBBD837FC}" destId="{FC6A6CAC-0E69-4079-A9CF-A5346CB9D780}" srcOrd="0" destOrd="0" presId="urn:microsoft.com/office/officeart/2005/8/layout/lProcess2"/>
    <dgm:cxn modelId="{AFB70C17-51F8-4A69-8726-3D5EF0EB6F72}" type="presOf" srcId="{EAD24FCC-7760-4C46-9584-1274379E50F5}" destId="{2AF80B11-DEC1-402C-9065-74AC4529A3AC}" srcOrd="0" destOrd="0" presId="urn:microsoft.com/office/officeart/2005/8/layout/lProcess2"/>
    <dgm:cxn modelId="{47698504-6018-4B41-96F5-23253DC73EAA}" srcId="{38D307AC-1293-4F41-9E5C-52FEC79EDFC7}" destId="{EAD24FCC-7760-4C46-9584-1274379E50F5}" srcOrd="0" destOrd="0" parTransId="{FE704EF4-FDB3-4317-9E08-B59CC9BEC073}" sibTransId="{BC60DEEE-E44E-43FD-B941-EE7B38576339}"/>
    <dgm:cxn modelId="{6F2ED54C-3496-4066-A9A6-A7F493DBD6C8}" srcId="{D3E6EFB6-3B16-49A5-B0C9-F1A29407A7D0}" destId="{38D307AC-1293-4F41-9E5C-52FEC79EDFC7}" srcOrd="1" destOrd="0" parTransId="{7334436B-0928-439B-94C7-98BB78B2D3FD}" sibTransId="{A07208B2-8A36-45E9-9380-0F2918D7C96F}"/>
    <dgm:cxn modelId="{2686B849-0931-4622-883E-416EDBC47523}" type="presOf" srcId="{F40FD8A7-C61E-450B-9C30-924B67324A08}" destId="{618899A5-8F20-4BDC-87C8-13EC209B5A23}" srcOrd="0" destOrd="0" presId="urn:microsoft.com/office/officeart/2005/8/layout/lProcess2"/>
    <dgm:cxn modelId="{41D157B9-4A32-4F32-B8BA-43161AA0893D}" type="presOf" srcId="{576C6F71-D58A-4ACF-989C-96974AA5ECD6}" destId="{7464E172-5131-459D-B32C-5BD1F19027AA}" srcOrd="0" destOrd="0" presId="urn:microsoft.com/office/officeart/2005/8/layout/lProcess2"/>
    <dgm:cxn modelId="{91F6E33A-5238-48C9-9D9D-26BAFC12CC26}" type="presOf" srcId="{C509376F-71D1-48F9-8A65-3B9BADB98D0A}" destId="{FA523729-B58A-4140-94A8-0F7155552AB7}" srcOrd="0" destOrd="0" presId="urn:microsoft.com/office/officeart/2005/8/layout/lProcess2"/>
    <dgm:cxn modelId="{6ED9D2D0-9497-4AF1-B3DC-290094AE3DF4}" srcId="{38D307AC-1293-4F41-9E5C-52FEC79EDFC7}" destId="{B64F118C-6C3E-498D-89C5-5D7EBBD837FC}" srcOrd="3" destOrd="0" parTransId="{865AB82C-936A-47D7-9448-D56D0D4156B5}" sibTransId="{98EF7A13-F18A-4DC4-AC9D-324F2A445181}"/>
    <dgm:cxn modelId="{26D6888F-29FA-4FF0-AF0B-69D11B0C0257}" srcId="{38D307AC-1293-4F41-9E5C-52FEC79EDFC7}" destId="{82C666B9-2418-4158-B016-55B0B6C4D14E}" srcOrd="2" destOrd="0" parTransId="{8221E568-822B-471B-B048-41338F55AE0E}" sibTransId="{F69AD542-DFFE-4A39-9F90-C07D2ABDE7A1}"/>
    <dgm:cxn modelId="{424917BA-5ACE-46CA-A852-5DA270AB2AF0}" type="presParOf" srcId="{F51E6711-E77F-4EB0-A000-EAAE2C57903D}" destId="{72BE6513-114D-4F34-ADB4-9F5AE2B957B1}" srcOrd="0" destOrd="0" presId="urn:microsoft.com/office/officeart/2005/8/layout/lProcess2"/>
    <dgm:cxn modelId="{272CB067-D0C0-4F22-B4CA-A66669FF8701}" type="presParOf" srcId="{72BE6513-114D-4F34-ADB4-9F5AE2B957B1}" destId="{18C3CB99-F29A-48FA-AF71-02255AB97955}" srcOrd="0" destOrd="0" presId="urn:microsoft.com/office/officeart/2005/8/layout/lProcess2"/>
    <dgm:cxn modelId="{DA19845B-B126-4524-897E-59CEFCE68736}" type="presParOf" srcId="{72BE6513-114D-4F34-ADB4-9F5AE2B957B1}" destId="{40EA3221-C710-4AD9-A55B-D8EDCE650145}" srcOrd="1" destOrd="0" presId="urn:microsoft.com/office/officeart/2005/8/layout/lProcess2"/>
    <dgm:cxn modelId="{B74392C8-9721-4515-B198-28EC37AEF059}" type="presParOf" srcId="{72BE6513-114D-4F34-ADB4-9F5AE2B957B1}" destId="{4A11F630-2DC6-4081-A721-20BB8433FC7D}" srcOrd="2" destOrd="0" presId="urn:microsoft.com/office/officeart/2005/8/layout/lProcess2"/>
    <dgm:cxn modelId="{699A5472-0697-467A-94F3-7D19600A8083}" type="presParOf" srcId="{4A11F630-2DC6-4081-A721-20BB8433FC7D}" destId="{98166B9B-5D7D-4C59-937F-005A772F347F}" srcOrd="0" destOrd="0" presId="urn:microsoft.com/office/officeart/2005/8/layout/lProcess2"/>
    <dgm:cxn modelId="{36062C97-6A94-4906-96C5-1FB3D4940A30}" type="presParOf" srcId="{98166B9B-5D7D-4C59-937F-005A772F347F}" destId="{618899A5-8F20-4BDC-87C8-13EC209B5A23}" srcOrd="0" destOrd="0" presId="urn:microsoft.com/office/officeart/2005/8/layout/lProcess2"/>
    <dgm:cxn modelId="{6854A81B-9908-4FE1-A667-F3394D06CE61}" type="presParOf" srcId="{F51E6711-E77F-4EB0-A000-EAAE2C57903D}" destId="{6CF8295B-5697-4FA1-A91B-4FCBB8160F21}" srcOrd="1" destOrd="0" presId="urn:microsoft.com/office/officeart/2005/8/layout/lProcess2"/>
    <dgm:cxn modelId="{FE5AC426-51B5-4938-ACC1-16CE174FC86E}" type="presParOf" srcId="{F51E6711-E77F-4EB0-A000-EAAE2C57903D}" destId="{7AB59DAC-B6F0-445C-8983-FCBA34C2D6BA}" srcOrd="2" destOrd="0" presId="urn:microsoft.com/office/officeart/2005/8/layout/lProcess2"/>
    <dgm:cxn modelId="{99A7971D-0CE8-4F74-8E5C-46FA7499ECA0}" type="presParOf" srcId="{7AB59DAC-B6F0-445C-8983-FCBA34C2D6BA}" destId="{C802C187-5993-4D29-A26A-6128EC8FB954}" srcOrd="0" destOrd="0" presId="urn:microsoft.com/office/officeart/2005/8/layout/lProcess2"/>
    <dgm:cxn modelId="{3F33593F-A43F-4420-B0A2-8D1150FCDCC7}" type="presParOf" srcId="{7AB59DAC-B6F0-445C-8983-FCBA34C2D6BA}" destId="{7BF32124-1166-4932-A4A4-DF2645370EEB}" srcOrd="1" destOrd="0" presId="urn:microsoft.com/office/officeart/2005/8/layout/lProcess2"/>
    <dgm:cxn modelId="{D205CC33-3D58-4B24-97FB-472301360273}" type="presParOf" srcId="{7AB59DAC-B6F0-445C-8983-FCBA34C2D6BA}" destId="{90F51C7E-4673-482D-9870-146B28F97589}" srcOrd="2" destOrd="0" presId="urn:microsoft.com/office/officeart/2005/8/layout/lProcess2"/>
    <dgm:cxn modelId="{59200448-4354-4131-BF02-39D6A31F2953}" type="presParOf" srcId="{90F51C7E-4673-482D-9870-146B28F97589}" destId="{31E7FD6F-0D0E-4A92-9934-E712FC203C9C}" srcOrd="0" destOrd="0" presId="urn:microsoft.com/office/officeart/2005/8/layout/lProcess2"/>
    <dgm:cxn modelId="{5B2DB99C-D4AB-4788-9ADC-6803619EF716}" type="presParOf" srcId="{31E7FD6F-0D0E-4A92-9934-E712FC203C9C}" destId="{2AF80B11-DEC1-402C-9065-74AC4529A3AC}" srcOrd="0" destOrd="0" presId="urn:microsoft.com/office/officeart/2005/8/layout/lProcess2"/>
    <dgm:cxn modelId="{801990BB-D2BC-4019-9B2F-68545BF8BA8D}" type="presParOf" srcId="{31E7FD6F-0D0E-4A92-9934-E712FC203C9C}" destId="{4CCB049F-7312-465C-B550-889AF543FDE9}" srcOrd="1" destOrd="0" presId="urn:microsoft.com/office/officeart/2005/8/layout/lProcess2"/>
    <dgm:cxn modelId="{914F0EA6-3C48-4E55-9CA3-E99BA5F3F016}" type="presParOf" srcId="{31E7FD6F-0D0E-4A92-9934-E712FC203C9C}" destId="{7464E172-5131-459D-B32C-5BD1F19027AA}" srcOrd="2" destOrd="0" presId="urn:microsoft.com/office/officeart/2005/8/layout/lProcess2"/>
    <dgm:cxn modelId="{79B9CE8C-CBA4-4423-AD01-4A8529D21C29}" type="presParOf" srcId="{31E7FD6F-0D0E-4A92-9934-E712FC203C9C}" destId="{0CD8BA5A-F3F7-457E-9B44-6CA47E268D77}" srcOrd="3" destOrd="0" presId="urn:microsoft.com/office/officeart/2005/8/layout/lProcess2"/>
    <dgm:cxn modelId="{E1AFDA45-34AA-41DD-9BEE-87D663181260}" type="presParOf" srcId="{31E7FD6F-0D0E-4A92-9934-E712FC203C9C}" destId="{12D4E7E4-165F-43C8-A402-04AA9D9B59E8}" srcOrd="4" destOrd="0" presId="urn:microsoft.com/office/officeart/2005/8/layout/lProcess2"/>
    <dgm:cxn modelId="{013CDB1A-8A0D-4531-A417-ADB6F4B8820D}" type="presParOf" srcId="{31E7FD6F-0D0E-4A92-9934-E712FC203C9C}" destId="{D73E1F67-41AF-45D6-B895-2FD8681832E2}" srcOrd="5" destOrd="0" presId="urn:microsoft.com/office/officeart/2005/8/layout/lProcess2"/>
    <dgm:cxn modelId="{D2F44F0E-D0F0-4B9C-9E05-EB78F4493DD6}" type="presParOf" srcId="{31E7FD6F-0D0E-4A92-9934-E712FC203C9C}" destId="{FC6A6CAC-0E69-4079-A9CF-A5346CB9D780}" srcOrd="6" destOrd="0" presId="urn:microsoft.com/office/officeart/2005/8/layout/lProcess2"/>
    <dgm:cxn modelId="{81DCD99A-DC26-4A2C-A089-BE32DCE7AD9C}" type="presParOf" srcId="{31E7FD6F-0D0E-4A92-9934-E712FC203C9C}" destId="{426C51A9-D3B7-49B6-8261-6EA538C8503A}" srcOrd="7" destOrd="0" presId="urn:microsoft.com/office/officeart/2005/8/layout/lProcess2"/>
    <dgm:cxn modelId="{FD5681C6-CAEE-42A5-AEF7-4F1BB09F1B21}" type="presParOf" srcId="{31E7FD6F-0D0E-4A92-9934-E712FC203C9C}" destId="{FA523729-B58A-4140-94A8-0F7155552AB7}" srcOrd="8"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E6EFB6-3B16-49A5-B0C9-F1A29407A7D0}" type="doc">
      <dgm:prSet loTypeId="urn:microsoft.com/office/officeart/2005/8/layout/lProcess2" loCatId="relationship" qsTypeId="urn:microsoft.com/office/officeart/2005/8/quickstyle/simple1" qsCatId="simple" csTypeId="urn:microsoft.com/office/officeart/2005/8/colors/colorful3" csCatId="colorful" phldr="1"/>
      <dgm:spPr/>
      <dgm:t>
        <a:bodyPr/>
        <a:lstStyle/>
        <a:p>
          <a:endParaRPr lang="en-US"/>
        </a:p>
      </dgm:t>
    </dgm:pt>
    <dgm:pt modelId="{7E21543F-6DD5-4B7C-9C0D-A38E5C1216D2}">
      <dgm:prSet phldrT="[Text]" custT="1"/>
      <dgm:spPr/>
      <dgm:t>
        <a:bodyPr/>
        <a:lstStyle/>
        <a:p>
          <a:r>
            <a:rPr lang="en-US" sz="1800" dirty="0" smtClean="0">
              <a:latin typeface="Segoe Print" pitchFamily="2" charset="0"/>
            </a:rPr>
            <a:t>My father is stubborn and it’s gotten worse since his memory began failing.</a:t>
          </a:r>
          <a:endParaRPr lang="en-US" sz="1800" dirty="0">
            <a:latin typeface="Segoe Print" pitchFamily="2" charset="0"/>
          </a:endParaRPr>
        </a:p>
      </dgm:t>
    </dgm:pt>
    <dgm:pt modelId="{35755C5C-AF38-4FD9-8E4B-2E80DBF09D6C}" type="parTrans" cxnId="{A011F6F2-167A-45E6-AEC4-17B6DA78BC6D}">
      <dgm:prSet/>
      <dgm:spPr/>
      <dgm:t>
        <a:bodyPr/>
        <a:lstStyle/>
        <a:p>
          <a:endParaRPr lang="en-US"/>
        </a:p>
      </dgm:t>
    </dgm:pt>
    <dgm:pt modelId="{F0A802BF-6AAF-4672-9C27-73203D5B3E85}" type="sibTrans" cxnId="{A011F6F2-167A-45E6-AEC4-17B6DA78BC6D}">
      <dgm:prSet/>
      <dgm:spPr/>
      <dgm:t>
        <a:bodyPr/>
        <a:lstStyle/>
        <a:p>
          <a:endParaRPr lang="en-US"/>
        </a:p>
      </dgm:t>
    </dgm:pt>
    <dgm:pt modelId="{F40FD8A7-C61E-450B-9C30-924B67324A08}">
      <dgm:prSet phldrT="[Text]" custT="1"/>
      <dgm:spPr/>
      <dgm:t>
        <a:bodyPr/>
        <a:lstStyle/>
        <a:p>
          <a:r>
            <a:rPr lang="en-US" sz="1800" b="1" i="1" dirty="0" smtClean="0"/>
            <a:t>Refuses to quite driving despite getting lost in familiar places</a:t>
          </a:r>
          <a:endParaRPr lang="en-US" sz="1800" b="1" i="1" dirty="0"/>
        </a:p>
      </dgm:t>
    </dgm:pt>
    <dgm:pt modelId="{F2A39AD7-DA69-4E21-89E8-341855A738B7}" type="parTrans" cxnId="{F78487B5-1721-4C85-91C9-66D3EFB92520}">
      <dgm:prSet/>
      <dgm:spPr/>
      <dgm:t>
        <a:bodyPr/>
        <a:lstStyle/>
        <a:p>
          <a:endParaRPr lang="en-US"/>
        </a:p>
      </dgm:t>
    </dgm:pt>
    <dgm:pt modelId="{256AEFFB-02F6-4905-BFE8-25D647EA7737}" type="sibTrans" cxnId="{F78487B5-1721-4C85-91C9-66D3EFB92520}">
      <dgm:prSet/>
      <dgm:spPr/>
      <dgm:t>
        <a:bodyPr/>
        <a:lstStyle/>
        <a:p>
          <a:endParaRPr lang="en-US"/>
        </a:p>
      </dgm:t>
    </dgm:pt>
    <dgm:pt modelId="{38D307AC-1293-4F41-9E5C-52FEC79EDFC7}">
      <dgm:prSet phldrT="[Text]" custT="1"/>
      <dgm:spPr/>
      <dgm:t>
        <a:bodyPr/>
        <a:lstStyle/>
        <a:p>
          <a:r>
            <a:rPr lang="en-US" sz="1800" dirty="0" smtClean="0">
              <a:latin typeface="Segoe Print" pitchFamily="2" charset="0"/>
            </a:rPr>
            <a:t>Aging Life Care Professional helps!</a:t>
          </a:r>
          <a:endParaRPr lang="en-US" sz="1800" dirty="0">
            <a:latin typeface="Segoe Print" pitchFamily="2" charset="0"/>
          </a:endParaRPr>
        </a:p>
      </dgm:t>
    </dgm:pt>
    <dgm:pt modelId="{7334436B-0928-439B-94C7-98BB78B2D3FD}" type="parTrans" cxnId="{6F2ED54C-3496-4066-A9A6-A7F493DBD6C8}">
      <dgm:prSet/>
      <dgm:spPr/>
      <dgm:t>
        <a:bodyPr/>
        <a:lstStyle/>
        <a:p>
          <a:endParaRPr lang="en-US"/>
        </a:p>
      </dgm:t>
    </dgm:pt>
    <dgm:pt modelId="{A07208B2-8A36-45E9-9380-0F2918D7C96F}" type="sibTrans" cxnId="{6F2ED54C-3496-4066-A9A6-A7F493DBD6C8}">
      <dgm:prSet/>
      <dgm:spPr/>
      <dgm:t>
        <a:bodyPr/>
        <a:lstStyle/>
        <a:p>
          <a:endParaRPr lang="en-US"/>
        </a:p>
      </dgm:t>
    </dgm:pt>
    <dgm:pt modelId="{EAD24FCC-7760-4C46-9584-1274379E50F5}">
      <dgm:prSet phldrT="[Text]" custT="1"/>
      <dgm:spPr/>
      <dgm:t>
        <a:bodyPr/>
        <a:lstStyle/>
        <a:p>
          <a:r>
            <a:rPr lang="en-US" sz="1800" b="1" dirty="0" smtClean="0"/>
            <a:t>Meeting with family – provides education &amp; support</a:t>
          </a:r>
          <a:endParaRPr lang="en-US" sz="1800" b="1" dirty="0"/>
        </a:p>
      </dgm:t>
    </dgm:pt>
    <dgm:pt modelId="{FE704EF4-FDB3-4317-9E08-B59CC9BEC073}" type="parTrans" cxnId="{47698504-6018-4B41-96F5-23253DC73EAA}">
      <dgm:prSet/>
      <dgm:spPr/>
      <dgm:t>
        <a:bodyPr/>
        <a:lstStyle/>
        <a:p>
          <a:endParaRPr lang="en-US"/>
        </a:p>
      </dgm:t>
    </dgm:pt>
    <dgm:pt modelId="{BC60DEEE-E44E-43FD-B941-EE7B38576339}" type="sibTrans" cxnId="{47698504-6018-4B41-96F5-23253DC73EAA}">
      <dgm:prSet/>
      <dgm:spPr/>
      <dgm:t>
        <a:bodyPr/>
        <a:lstStyle/>
        <a:p>
          <a:endParaRPr lang="en-US"/>
        </a:p>
      </dgm:t>
    </dgm:pt>
    <dgm:pt modelId="{576C6F71-D58A-4ACF-989C-96974AA5ECD6}">
      <dgm:prSet phldrT="[Text]" custT="1"/>
      <dgm:spPr/>
      <dgm:t>
        <a:bodyPr/>
        <a:lstStyle/>
        <a:p>
          <a:r>
            <a:rPr lang="en-US" sz="1700" b="1" dirty="0" smtClean="0"/>
            <a:t>Evaluates dad &amp; makes recommendations</a:t>
          </a:r>
          <a:endParaRPr lang="en-US" sz="1700" b="1" dirty="0"/>
        </a:p>
      </dgm:t>
    </dgm:pt>
    <dgm:pt modelId="{699E88DC-CED7-47F2-8784-60CE402B1BD4}" type="parTrans" cxnId="{831AA447-2315-43B0-A65F-93C4E6F00419}">
      <dgm:prSet/>
      <dgm:spPr/>
      <dgm:t>
        <a:bodyPr/>
        <a:lstStyle/>
        <a:p>
          <a:endParaRPr lang="en-US"/>
        </a:p>
      </dgm:t>
    </dgm:pt>
    <dgm:pt modelId="{905952C6-952E-4BCD-9054-E35A8530C48C}" type="sibTrans" cxnId="{831AA447-2315-43B0-A65F-93C4E6F00419}">
      <dgm:prSet/>
      <dgm:spPr/>
      <dgm:t>
        <a:bodyPr/>
        <a:lstStyle/>
        <a:p>
          <a:endParaRPr lang="en-US"/>
        </a:p>
      </dgm:t>
    </dgm:pt>
    <dgm:pt modelId="{B64F118C-6C3E-498D-89C5-5D7EBBD837FC}">
      <dgm:prSet phldrT="[Text]" custT="1"/>
      <dgm:spPr/>
      <dgm:t>
        <a:bodyPr/>
        <a:lstStyle/>
        <a:p>
          <a:r>
            <a:rPr lang="en-US" sz="1700" b="1" dirty="0" smtClean="0"/>
            <a:t>Moves to assisted living &amp; stops driving</a:t>
          </a:r>
          <a:endParaRPr lang="en-US" sz="1700" b="1" dirty="0"/>
        </a:p>
      </dgm:t>
    </dgm:pt>
    <dgm:pt modelId="{865AB82C-936A-47D7-9448-D56D0D4156B5}" type="parTrans" cxnId="{6ED9D2D0-9497-4AF1-B3DC-290094AE3DF4}">
      <dgm:prSet/>
      <dgm:spPr/>
      <dgm:t>
        <a:bodyPr/>
        <a:lstStyle/>
        <a:p>
          <a:endParaRPr lang="en-US"/>
        </a:p>
      </dgm:t>
    </dgm:pt>
    <dgm:pt modelId="{98EF7A13-F18A-4DC4-AC9D-324F2A445181}" type="sibTrans" cxnId="{6ED9D2D0-9497-4AF1-B3DC-290094AE3DF4}">
      <dgm:prSet/>
      <dgm:spPr/>
      <dgm:t>
        <a:bodyPr/>
        <a:lstStyle/>
        <a:p>
          <a:endParaRPr lang="en-US"/>
        </a:p>
      </dgm:t>
    </dgm:pt>
    <dgm:pt modelId="{C509376F-71D1-48F9-8A65-3B9BADB98D0A}">
      <dgm:prSet phldrT="[Text]" custT="1"/>
      <dgm:spPr/>
      <dgm:t>
        <a:bodyPr/>
        <a:lstStyle/>
        <a:p>
          <a:r>
            <a:rPr lang="en-US" sz="1700" b="1" dirty="0" smtClean="0"/>
            <a:t>Aging Life Care Professional continues to help</a:t>
          </a:r>
          <a:endParaRPr lang="en-US" sz="1700" b="1" dirty="0"/>
        </a:p>
      </dgm:t>
    </dgm:pt>
    <dgm:pt modelId="{B2771040-EB10-44B9-8FBE-BC5054BACA2A}" type="parTrans" cxnId="{D6831AB0-5DA6-43ED-93F7-FA588F788FAE}">
      <dgm:prSet/>
      <dgm:spPr/>
      <dgm:t>
        <a:bodyPr/>
        <a:lstStyle/>
        <a:p>
          <a:endParaRPr lang="en-US"/>
        </a:p>
      </dgm:t>
    </dgm:pt>
    <dgm:pt modelId="{D88A5AFA-C21D-4364-988F-E5EE8F12D4B7}" type="sibTrans" cxnId="{D6831AB0-5DA6-43ED-93F7-FA588F788FAE}">
      <dgm:prSet/>
      <dgm:spPr/>
      <dgm:t>
        <a:bodyPr/>
        <a:lstStyle/>
        <a:p>
          <a:endParaRPr lang="en-US"/>
        </a:p>
      </dgm:t>
    </dgm:pt>
    <dgm:pt modelId="{82C666B9-2418-4158-B016-55B0B6C4D14E}">
      <dgm:prSet phldrT="[Text]" custT="1"/>
      <dgm:spPr/>
      <dgm:t>
        <a:bodyPr/>
        <a:lstStyle/>
        <a:p>
          <a:r>
            <a:rPr lang="en-US" sz="1700" b="1" dirty="0" smtClean="0"/>
            <a:t>Works with dad &amp; family to make  agreed upon changes</a:t>
          </a:r>
          <a:endParaRPr lang="en-US" sz="1700" b="1" dirty="0"/>
        </a:p>
      </dgm:t>
    </dgm:pt>
    <dgm:pt modelId="{8221E568-822B-471B-B048-41338F55AE0E}" type="parTrans" cxnId="{26D6888F-29FA-4FF0-AF0B-69D11B0C0257}">
      <dgm:prSet/>
      <dgm:spPr/>
      <dgm:t>
        <a:bodyPr/>
        <a:lstStyle/>
        <a:p>
          <a:endParaRPr lang="en-US"/>
        </a:p>
      </dgm:t>
    </dgm:pt>
    <dgm:pt modelId="{F69AD542-DFFE-4A39-9F90-C07D2ABDE7A1}" type="sibTrans" cxnId="{26D6888F-29FA-4FF0-AF0B-69D11B0C0257}">
      <dgm:prSet/>
      <dgm:spPr/>
      <dgm:t>
        <a:bodyPr/>
        <a:lstStyle/>
        <a:p>
          <a:endParaRPr lang="en-US"/>
        </a:p>
      </dgm:t>
    </dgm:pt>
    <dgm:pt modelId="{D033BB4C-D0EF-4DE1-B5AD-0A4E7BE39E41}">
      <dgm:prSet phldrT="[Text]" custT="1"/>
      <dgm:spPr/>
      <dgm:t>
        <a:bodyPr/>
        <a:lstStyle/>
        <a:p>
          <a:r>
            <a:rPr lang="en-US" sz="1800" b="1" i="1" dirty="0" smtClean="0"/>
            <a:t>Dad refuses to see a doctor</a:t>
          </a:r>
          <a:endParaRPr lang="en-US" sz="1800" b="1" i="1" dirty="0"/>
        </a:p>
      </dgm:t>
    </dgm:pt>
    <dgm:pt modelId="{45A8721A-41E3-4BD7-9E86-74FCAB1CF114}" type="parTrans" cxnId="{4F492720-FF66-4FFB-8C8A-CFE99F9C3999}">
      <dgm:prSet/>
      <dgm:spPr/>
      <dgm:t>
        <a:bodyPr/>
        <a:lstStyle/>
        <a:p>
          <a:endParaRPr lang="en-US"/>
        </a:p>
      </dgm:t>
    </dgm:pt>
    <dgm:pt modelId="{19319472-B79C-4C1E-91C5-853F903D42C6}" type="sibTrans" cxnId="{4F492720-FF66-4FFB-8C8A-CFE99F9C3999}">
      <dgm:prSet/>
      <dgm:spPr/>
      <dgm:t>
        <a:bodyPr/>
        <a:lstStyle/>
        <a:p>
          <a:endParaRPr lang="en-US"/>
        </a:p>
      </dgm:t>
    </dgm:pt>
    <dgm:pt modelId="{71E69540-4254-4917-9733-48624522E90B}">
      <dgm:prSet phldrT="[Text]" custT="1"/>
      <dgm:spPr/>
      <dgm:t>
        <a:bodyPr/>
        <a:lstStyle/>
        <a:p>
          <a:r>
            <a:rPr lang="en-US" sz="1800" b="1" i="1" dirty="0" smtClean="0"/>
            <a:t>Bills are piled up, taxes are not paid, utilities about to be shut off</a:t>
          </a:r>
          <a:endParaRPr lang="en-US" sz="1800" b="1" i="1" dirty="0"/>
        </a:p>
      </dgm:t>
    </dgm:pt>
    <dgm:pt modelId="{7D633DD7-5C0B-4572-B405-BA54247BD660}" type="parTrans" cxnId="{D4C6F181-7F96-4931-880D-DB36EF314264}">
      <dgm:prSet/>
      <dgm:spPr/>
      <dgm:t>
        <a:bodyPr/>
        <a:lstStyle/>
        <a:p>
          <a:endParaRPr lang="en-US"/>
        </a:p>
      </dgm:t>
    </dgm:pt>
    <dgm:pt modelId="{0876B337-C280-41D7-9E1B-4B967CFCE722}" type="sibTrans" cxnId="{D4C6F181-7F96-4931-880D-DB36EF314264}">
      <dgm:prSet/>
      <dgm:spPr/>
      <dgm:t>
        <a:bodyPr/>
        <a:lstStyle/>
        <a:p>
          <a:endParaRPr lang="en-US"/>
        </a:p>
      </dgm:t>
    </dgm:pt>
    <dgm:pt modelId="{900214B7-DF32-497C-9D86-3B5C4BE239CE}">
      <dgm:prSet phldrT="[Text]" custT="1"/>
      <dgm:spPr/>
      <dgm:t>
        <a:bodyPr/>
        <a:lstStyle/>
        <a:p>
          <a:r>
            <a:rPr lang="en-US" sz="1700" b="1" dirty="0" smtClean="0"/>
            <a:t>Recommendations for a doctor &amp; CPA are accepted</a:t>
          </a:r>
          <a:endParaRPr lang="en-US" sz="1700" b="1" dirty="0"/>
        </a:p>
      </dgm:t>
    </dgm:pt>
    <dgm:pt modelId="{478D018F-890F-4E71-BB2C-0AE04AA94496}" type="parTrans" cxnId="{04472176-2437-478B-959A-841ED9CBA4B0}">
      <dgm:prSet/>
      <dgm:spPr/>
      <dgm:t>
        <a:bodyPr/>
        <a:lstStyle/>
        <a:p>
          <a:endParaRPr lang="en-US"/>
        </a:p>
      </dgm:t>
    </dgm:pt>
    <dgm:pt modelId="{96AC24C9-3472-464D-A070-73A25EDBDABD}" type="sibTrans" cxnId="{04472176-2437-478B-959A-841ED9CBA4B0}">
      <dgm:prSet/>
      <dgm:spPr/>
      <dgm:t>
        <a:bodyPr/>
        <a:lstStyle/>
        <a:p>
          <a:endParaRPr lang="en-US"/>
        </a:p>
      </dgm:t>
    </dgm:pt>
    <dgm:pt modelId="{F51E6711-E77F-4EB0-A000-EAAE2C57903D}" type="pres">
      <dgm:prSet presAssocID="{D3E6EFB6-3B16-49A5-B0C9-F1A29407A7D0}" presName="theList" presStyleCnt="0">
        <dgm:presLayoutVars>
          <dgm:dir/>
          <dgm:animLvl val="lvl"/>
          <dgm:resizeHandles val="exact"/>
        </dgm:presLayoutVars>
      </dgm:prSet>
      <dgm:spPr/>
      <dgm:t>
        <a:bodyPr/>
        <a:lstStyle/>
        <a:p>
          <a:endParaRPr lang="en-US"/>
        </a:p>
      </dgm:t>
    </dgm:pt>
    <dgm:pt modelId="{72BE6513-114D-4F34-ADB4-9F5AE2B957B1}" type="pres">
      <dgm:prSet presAssocID="{7E21543F-6DD5-4B7C-9C0D-A38E5C1216D2}" presName="compNode" presStyleCnt="0"/>
      <dgm:spPr/>
      <dgm:t>
        <a:bodyPr/>
        <a:lstStyle/>
        <a:p>
          <a:endParaRPr lang="en-US"/>
        </a:p>
      </dgm:t>
    </dgm:pt>
    <dgm:pt modelId="{18C3CB99-F29A-48FA-AF71-02255AB97955}" type="pres">
      <dgm:prSet presAssocID="{7E21543F-6DD5-4B7C-9C0D-A38E5C1216D2}" presName="aNode" presStyleLbl="bgShp" presStyleIdx="0" presStyleCnt="2"/>
      <dgm:spPr/>
      <dgm:t>
        <a:bodyPr/>
        <a:lstStyle/>
        <a:p>
          <a:endParaRPr lang="en-US"/>
        </a:p>
      </dgm:t>
    </dgm:pt>
    <dgm:pt modelId="{40EA3221-C710-4AD9-A55B-D8EDCE650145}" type="pres">
      <dgm:prSet presAssocID="{7E21543F-6DD5-4B7C-9C0D-A38E5C1216D2}" presName="textNode" presStyleLbl="bgShp" presStyleIdx="0" presStyleCnt="2"/>
      <dgm:spPr/>
      <dgm:t>
        <a:bodyPr/>
        <a:lstStyle/>
        <a:p>
          <a:endParaRPr lang="en-US"/>
        </a:p>
      </dgm:t>
    </dgm:pt>
    <dgm:pt modelId="{4A11F630-2DC6-4081-A721-20BB8433FC7D}" type="pres">
      <dgm:prSet presAssocID="{7E21543F-6DD5-4B7C-9C0D-A38E5C1216D2}" presName="compChildNode" presStyleCnt="0"/>
      <dgm:spPr/>
      <dgm:t>
        <a:bodyPr/>
        <a:lstStyle/>
        <a:p>
          <a:endParaRPr lang="en-US"/>
        </a:p>
      </dgm:t>
    </dgm:pt>
    <dgm:pt modelId="{98166B9B-5D7D-4C59-937F-005A772F347F}" type="pres">
      <dgm:prSet presAssocID="{7E21543F-6DD5-4B7C-9C0D-A38E5C1216D2}" presName="theInnerList" presStyleCnt="0"/>
      <dgm:spPr/>
      <dgm:t>
        <a:bodyPr/>
        <a:lstStyle/>
        <a:p>
          <a:endParaRPr lang="en-US"/>
        </a:p>
      </dgm:t>
    </dgm:pt>
    <dgm:pt modelId="{618899A5-8F20-4BDC-87C8-13EC209B5A23}" type="pres">
      <dgm:prSet presAssocID="{F40FD8A7-C61E-450B-9C30-924B67324A08}" presName="childNode" presStyleLbl="node1" presStyleIdx="0" presStyleCnt="9">
        <dgm:presLayoutVars>
          <dgm:bulletEnabled val="1"/>
        </dgm:presLayoutVars>
      </dgm:prSet>
      <dgm:spPr/>
      <dgm:t>
        <a:bodyPr/>
        <a:lstStyle/>
        <a:p>
          <a:endParaRPr lang="en-US"/>
        </a:p>
      </dgm:t>
    </dgm:pt>
    <dgm:pt modelId="{EC237CCC-62BA-4FFB-A0AE-31D43CB27FC1}" type="pres">
      <dgm:prSet presAssocID="{F40FD8A7-C61E-450B-9C30-924B67324A08}" presName="aSpace2" presStyleCnt="0"/>
      <dgm:spPr/>
      <dgm:t>
        <a:bodyPr/>
        <a:lstStyle/>
        <a:p>
          <a:endParaRPr lang="en-US"/>
        </a:p>
      </dgm:t>
    </dgm:pt>
    <dgm:pt modelId="{D7448E1A-1F91-4CE8-AADE-6CE5F086A022}" type="pres">
      <dgm:prSet presAssocID="{D033BB4C-D0EF-4DE1-B5AD-0A4E7BE39E41}" presName="childNode" presStyleLbl="node1" presStyleIdx="1" presStyleCnt="9">
        <dgm:presLayoutVars>
          <dgm:bulletEnabled val="1"/>
        </dgm:presLayoutVars>
      </dgm:prSet>
      <dgm:spPr/>
      <dgm:t>
        <a:bodyPr/>
        <a:lstStyle/>
        <a:p>
          <a:endParaRPr lang="en-US"/>
        </a:p>
      </dgm:t>
    </dgm:pt>
    <dgm:pt modelId="{091A06CC-F588-4C78-BB4C-338FF04E080A}" type="pres">
      <dgm:prSet presAssocID="{D033BB4C-D0EF-4DE1-B5AD-0A4E7BE39E41}" presName="aSpace2" presStyleCnt="0"/>
      <dgm:spPr/>
      <dgm:t>
        <a:bodyPr/>
        <a:lstStyle/>
        <a:p>
          <a:endParaRPr lang="en-US"/>
        </a:p>
      </dgm:t>
    </dgm:pt>
    <dgm:pt modelId="{3939271B-3CEB-43A2-82DA-D60A14A0D3B0}" type="pres">
      <dgm:prSet presAssocID="{71E69540-4254-4917-9733-48624522E90B}" presName="childNode" presStyleLbl="node1" presStyleIdx="2" presStyleCnt="9">
        <dgm:presLayoutVars>
          <dgm:bulletEnabled val="1"/>
        </dgm:presLayoutVars>
      </dgm:prSet>
      <dgm:spPr/>
      <dgm:t>
        <a:bodyPr/>
        <a:lstStyle/>
        <a:p>
          <a:endParaRPr lang="en-US"/>
        </a:p>
      </dgm:t>
    </dgm:pt>
    <dgm:pt modelId="{6CF8295B-5697-4FA1-A91B-4FCBB8160F21}" type="pres">
      <dgm:prSet presAssocID="{7E21543F-6DD5-4B7C-9C0D-A38E5C1216D2}" presName="aSpace" presStyleCnt="0"/>
      <dgm:spPr/>
      <dgm:t>
        <a:bodyPr/>
        <a:lstStyle/>
        <a:p>
          <a:endParaRPr lang="en-US"/>
        </a:p>
      </dgm:t>
    </dgm:pt>
    <dgm:pt modelId="{7AB59DAC-B6F0-445C-8983-FCBA34C2D6BA}" type="pres">
      <dgm:prSet presAssocID="{38D307AC-1293-4F41-9E5C-52FEC79EDFC7}" presName="compNode" presStyleCnt="0"/>
      <dgm:spPr/>
      <dgm:t>
        <a:bodyPr/>
        <a:lstStyle/>
        <a:p>
          <a:endParaRPr lang="en-US"/>
        </a:p>
      </dgm:t>
    </dgm:pt>
    <dgm:pt modelId="{C802C187-5993-4D29-A26A-6128EC8FB954}" type="pres">
      <dgm:prSet presAssocID="{38D307AC-1293-4F41-9E5C-52FEC79EDFC7}" presName="aNode" presStyleLbl="bgShp" presStyleIdx="1" presStyleCnt="2"/>
      <dgm:spPr/>
      <dgm:t>
        <a:bodyPr/>
        <a:lstStyle/>
        <a:p>
          <a:endParaRPr lang="en-US"/>
        </a:p>
      </dgm:t>
    </dgm:pt>
    <dgm:pt modelId="{7BF32124-1166-4932-A4A4-DF2645370EEB}" type="pres">
      <dgm:prSet presAssocID="{38D307AC-1293-4F41-9E5C-52FEC79EDFC7}" presName="textNode" presStyleLbl="bgShp" presStyleIdx="1" presStyleCnt="2"/>
      <dgm:spPr/>
      <dgm:t>
        <a:bodyPr/>
        <a:lstStyle/>
        <a:p>
          <a:endParaRPr lang="en-US"/>
        </a:p>
      </dgm:t>
    </dgm:pt>
    <dgm:pt modelId="{90F51C7E-4673-482D-9870-146B28F97589}" type="pres">
      <dgm:prSet presAssocID="{38D307AC-1293-4F41-9E5C-52FEC79EDFC7}" presName="compChildNode" presStyleCnt="0"/>
      <dgm:spPr/>
      <dgm:t>
        <a:bodyPr/>
        <a:lstStyle/>
        <a:p>
          <a:endParaRPr lang="en-US"/>
        </a:p>
      </dgm:t>
    </dgm:pt>
    <dgm:pt modelId="{31E7FD6F-0D0E-4A92-9934-E712FC203C9C}" type="pres">
      <dgm:prSet presAssocID="{38D307AC-1293-4F41-9E5C-52FEC79EDFC7}" presName="theInnerList" presStyleCnt="0"/>
      <dgm:spPr/>
      <dgm:t>
        <a:bodyPr/>
        <a:lstStyle/>
        <a:p>
          <a:endParaRPr lang="en-US"/>
        </a:p>
      </dgm:t>
    </dgm:pt>
    <dgm:pt modelId="{2AF80B11-DEC1-402C-9065-74AC4529A3AC}" type="pres">
      <dgm:prSet presAssocID="{EAD24FCC-7760-4C46-9584-1274379E50F5}" presName="childNode" presStyleLbl="node1" presStyleIdx="3" presStyleCnt="9">
        <dgm:presLayoutVars>
          <dgm:bulletEnabled val="1"/>
        </dgm:presLayoutVars>
      </dgm:prSet>
      <dgm:spPr/>
      <dgm:t>
        <a:bodyPr/>
        <a:lstStyle/>
        <a:p>
          <a:endParaRPr lang="en-US"/>
        </a:p>
      </dgm:t>
    </dgm:pt>
    <dgm:pt modelId="{4CCB049F-7312-465C-B550-889AF543FDE9}" type="pres">
      <dgm:prSet presAssocID="{EAD24FCC-7760-4C46-9584-1274379E50F5}" presName="aSpace2" presStyleCnt="0"/>
      <dgm:spPr/>
      <dgm:t>
        <a:bodyPr/>
        <a:lstStyle/>
        <a:p>
          <a:endParaRPr lang="en-US"/>
        </a:p>
      </dgm:t>
    </dgm:pt>
    <dgm:pt modelId="{7464E172-5131-459D-B32C-5BD1F19027AA}" type="pres">
      <dgm:prSet presAssocID="{576C6F71-D58A-4ACF-989C-96974AA5ECD6}" presName="childNode" presStyleLbl="node1" presStyleIdx="4" presStyleCnt="9" custLinFactNeighborX="-255" custLinFactNeighborY="-28664">
        <dgm:presLayoutVars>
          <dgm:bulletEnabled val="1"/>
        </dgm:presLayoutVars>
      </dgm:prSet>
      <dgm:spPr/>
      <dgm:t>
        <a:bodyPr/>
        <a:lstStyle/>
        <a:p>
          <a:endParaRPr lang="en-US"/>
        </a:p>
      </dgm:t>
    </dgm:pt>
    <dgm:pt modelId="{0CD8BA5A-F3F7-457E-9B44-6CA47E268D77}" type="pres">
      <dgm:prSet presAssocID="{576C6F71-D58A-4ACF-989C-96974AA5ECD6}" presName="aSpace2" presStyleCnt="0"/>
      <dgm:spPr/>
      <dgm:t>
        <a:bodyPr/>
        <a:lstStyle/>
        <a:p>
          <a:endParaRPr lang="en-US"/>
        </a:p>
      </dgm:t>
    </dgm:pt>
    <dgm:pt modelId="{12D4E7E4-165F-43C8-A402-04AA9D9B59E8}" type="pres">
      <dgm:prSet presAssocID="{82C666B9-2418-4158-B016-55B0B6C4D14E}" presName="childNode" presStyleLbl="node1" presStyleIdx="5" presStyleCnt="9">
        <dgm:presLayoutVars>
          <dgm:bulletEnabled val="1"/>
        </dgm:presLayoutVars>
      </dgm:prSet>
      <dgm:spPr/>
      <dgm:t>
        <a:bodyPr/>
        <a:lstStyle/>
        <a:p>
          <a:endParaRPr lang="en-US"/>
        </a:p>
      </dgm:t>
    </dgm:pt>
    <dgm:pt modelId="{D73E1F67-41AF-45D6-B895-2FD8681832E2}" type="pres">
      <dgm:prSet presAssocID="{82C666B9-2418-4158-B016-55B0B6C4D14E}" presName="aSpace2" presStyleCnt="0"/>
      <dgm:spPr/>
      <dgm:t>
        <a:bodyPr/>
        <a:lstStyle/>
        <a:p>
          <a:endParaRPr lang="en-US"/>
        </a:p>
      </dgm:t>
    </dgm:pt>
    <dgm:pt modelId="{2D667457-67B9-4076-B940-529F2F5852A9}" type="pres">
      <dgm:prSet presAssocID="{900214B7-DF32-497C-9D86-3B5C4BE239CE}" presName="childNode" presStyleLbl="node1" presStyleIdx="6" presStyleCnt="9">
        <dgm:presLayoutVars>
          <dgm:bulletEnabled val="1"/>
        </dgm:presLayoutVars>
      </dgm:prSet>
      <dgm:spPr/>
      <dgm:t>
        <a:bodyPr/>
        <a:lstStyle/>
        <a:p>
          <a:endParaRPr lang="en-US"/>
        </a:p>
      </dgm:t>
    </dgm:pt>
    <dgm:pt modelId="{C40CA78C-C2A5-4AF6-9373-19D4A097ED97}" type="pres">
      <dgm:prSet presAssocID="{900214B7-DF32-497C-9D86-3B5C4BE239CE}" presName="aSpace2" presStyleCnt="0"/>
      <dgm:spPr/>
      <dgm:t>
        <a:bodyPr/>
        <a:lstStyle/>
        <a:p>
          <a:endParaRPr lang="en-US"/>
        </a:p>
      </dgm:t>
    </dgm:pt>
    <dgm:pt modelId="{FC6A6CAC-0E69-4079-A9CF-A5346CB9D780}" type="pres">
      <dgm:prSet presAssocID="{B64F118C-6C3E-498D-89C5-5D7EBBD837FC}" presName="childNode" presStyleLbl="node1" presStyleIdx="7" presStyleCnt="9">
        <dgm:presLayoutVars>
          <dgm:bulletEnabled val="1"/>
        </dgm:presLayoutVars>
      </dgm:prSet>
      <dgm:spPr/>
      <dgm:t>
        <a:bodyPr/>
        <a:lstStyle/>
        <a:p>
          <a:endParaRPr lang="en-US"/>
        </a:p>
      </dgm:t>
    </dgm:pt>
    <dgm:pt modelId="{426C51A9-D3B7-49B6-8261-6EA538C8503A}" type="pres">
      <dgm:prSet presAssocID="{B64F118C-6C3E-498D-89C5-5D7EBBD837FC}" presName="aSpace2" presStyleCnt="0"/>
      <dgm:spPr/>
      <dgm:t>
        <a:bodyPr/>
        <a:lstStyle/>
        <a:p>
          <a:endParaRPr lang="en-US"/>
        </a:p>
      </dgm:t>
    </dgm:pt>
    <dgm:pt modelId="{FA523729-B58A-4140-94A8-0F7155552AB7}" type="pres">
      <dgm:prSet presAssocID="{C509376F-71D1-48F9-8A65-3B9BADB98D0A}" presName="childNode" presStyleLbl="node1" presStyleIdx="8" presStyleCnt="9">
        <dgm:presLayoutVars>
          <dgm:bulletEnabled val="1"/>
        </dgm:presLayoutVars>
      </dgm:prSet>
      <dgm:spPr/>
      <dgm:t>
        <a:bodyPr/>
        <a:lstStyle/>
        <a:p>
          <a:endParaRPr lang="en-US"/>
        </a:p>
      </dgm:t>
    </dgm:pt>
  </dgm:ptLst>
  <dgm:cxnLst>
    <dgm:cxn modelId="{8BD3AC08-A2A2-4F3B-AD09-7A1F22C101FF}" type="presOf" srcId="{82C666B9-2418-4158-B016-55B0B6C4D14E}" destId="{12D4E7E4-165F-43C8-A402-04AA9D9B59E8}" srcOrd="0" destOrd="0" presId="urn:microsoft.com/office/officeart/2005/8/layout/lProcess2"/>
    <dgm:cxn modelId="{04472176-2437-478B-959A-841ED9CBA4B0}" srcId="{38D307AC-1293-4F41-9E5C-52FEC79EDFC7}" destId="{900214B7-DF32-497C-9D86-3B5C4BE239CE}" srcOrd="3" destOrd="0" parTransId="{478D018F-890F-4E71-BB2C-0AE04AA94496}" sibTransId="{96AC24C9-3472-464D-A070-73A25EDBDABD}"/>
    <dgm:cxn modelId="{F78487B5-1721-4C85-91C9-66D3EFB92520}" srcId="{7E21543F-6DD5-4B7C-9C0D-A38E5C1216D2}" destId="{F40FD8A7-C61E-450B-9C30-924B67324A08}" srcOrd="0" destOrd="0" parTransId="{F2A39AD7-DA69-4E21-89E8-341855A738B7}" sibTransId="{256AEFFB-02F6-4905-BFE8-25D647EA7737}"/>
    <dgm:cxn modelId="{D6831AB0-5DA6-43ED-93F7-FA588F788FAE}" srcId="{38D307AC-1293-4F41-9E5C-52FEC79EDFC7}" destId="{C509376F-71D1-48F9-8A65-3B9BADB98D0A}" srcOrd="5" destOrd="0" parTransId="{B2771040-EB10-44B9-8FBE-BC5054BACA2A}" sibTransId="{D88A5AFA-C21D-4364-988F-E5EE8F12D4B7}"/>
    <dgm:cxn modelId="{922AD6D3-A3DE-4683-819C-6407CD0F8719}" type="presOf" srcId="{D033BB4C-D0EF-4DE1-B5AD-0A4E7BE39E41}" destId="{D7448E1A-1F91-4CE8-AADE-6CE5F086A022}" srcOrd="0" destOrd="0" presId="urn:microsoft.com/office/officeart/2005/8/layout/lProcess2"/>
    <dgm:cxn modelId="{A7040569-6533-420D-93D7-CF7F8B76E2FF}" type="presOf" srcId="{B64F118C-6C3E-498D-89C5-5D7EBBD837FC}" destId="{FC6A6CAC-0E69-4079-A9CF-A5346CB9D780}" srcOrd="0" destOrd="0" presId="urn:microsoft.com/office/officeart/2005/8/layout/lProcess2"/>
    <dgm:cxn modelId="{6ED9D2D0-9497-4AF1-B3DC-290094AE3DF4}" srcId="{38D307AC-1293-4F41-9E5C-52FEC79EDFC7}" destId="{B64F118C-6C3E-498D-89C5-5D7EBBD837FC}" srcOrd="4" destOrd="0" parTransId="{865AB82C-936A-47D7-9448-D56D0D4156B5}" sibTransId="{98EF7A13-F18A-4DC4-AC9D-324F2A445181}"/>
    <dgm:cxn modelId="{AB4690F2-109B-4AA0-A33F-CB93D97EAFBB}" type="presOf" srcId="{7E21543F-6DD5-4B7C-9C0D-A38E5C1216D2}" destId="{18C3CB99-F29A-48FA-AF71-02255AB97955}" srcOrd="0" destOrd="0" presId="urn:microsoft.com/office/officeart/2005/8/layout/lProcess2"/>
    <dgm:cxn modelId="{47698504-6018-4B41-96F5-23253DC73EAA}" srcId="{38D307AC-1293-4F41-9E5C-52FEC79EDFC7}" destId="{EAD24FCC-7760-4C46-9584-1274379E50F5}" srcOrd="0" destOrd="0" parTransId="{FE704EF4-FDB3-4317-9E08-B59CC9BEC073}" sibTransId="{BC60DEEE-E44E-43FD-B941-EE7B38576339}"/>
    <dgm:cxn modelId="{CC0205F6-3D07-4217-8E2E-93779ABFF1D2}" type="presOf" srcId="{38D307AC-1293-4F41-9E5C-52FEC79EDFC7}" destId="{7BF32124-1166-4932-A4A4-DF2645370EEB}" srcOrd="1" destOrd="0" presId="urn:microsoft.com/office/officeart/2005/8/layout/lProcess2"/>
    <dgm:cxn modelId="{4F492720-FF66-4FFB-8C8A-CFE99F9C3999}" srcId="{7E21543F-6DD5-4B7C-9C0D-A38E5C1216D2}" destId="{D033BB4C-D0EF-4DE1-B5AD-0A4E7BE39E41}" srcOrd="1" destOrd="0" parTransId="{45A8721A-41E3-4BD7-9E86-74FCAB1CF114}" sibTransId="{19319472-B79C-4C1E-91C5-853F903D42C6}"/>
    <dgm:cxn modelId="{226886E9-E8DA-46CC-A6CA-ED0C2CD65C2F}" type="presOf" srcId="{EAD24FCC-7760-4C46-9584-1274379E50F5}" destId="{2AF80B11-DEC1-402C-9065-74AC4529A3AC}" srcOrd="0" destOrd="0" presId="urn:microsoft.com/office/officeart/2005/8/layout/lProcess2"/>
    <dgm:cxn modelId="{BE7FF2CD-8A7D-4FF3-9C2B-B617BCB72C88}" type="presOf" srcId="{7E21543F-6DD5-4B7C-9C0D-A38E5C1216D2}" destId="{40EA3221-C710-4AD9-A55B-D8EDCE650145}" srcOrd="1" destOrd="0" presId="urn:microsoft.com/office/officeart/2005/8/layout/lProcess2"/>
    <dgm:cxn modelId="{2193783A-DEC4-46F1-BD3E-C67C4535F7EB}" type="presOf" srcId="{C509376F-71D1-48F9-8A65-3B9BADB98D0A}" destId="{FA523729-B58A-4140-94A8-0F7155552AB7}" srcOrd="0" destOrd="0" presId="urn:microsoft.com/office/officeart/2005/8/layout/lProcess2"/>
    <dgm:cxn modelId="{7528EB9A-0BD4-4E99-A2A3-8CCA82FAE77C}" type="presOf" srcId="{F40FD8A7-C61E-450B-9C30-924B67324A08}" destId="{618899A5-8F20-4BDC-87C8-13EC209B5A23}" srcOrd="0" destOrd="0" presId="urn:microsoft.com/office/officeart/2005/8/layout/lProcess2"/>
    <dgm:cxn modelId="{D4191540-0CF4-4983-A6C5-E2EB3E853A3C}" type="presOf" srcId="{38D307AC-1293-4F41-9E5C-52FEC79EDFC7}" destId="{C802C187-5993-4D29-A26A-6128EC8FB954}" srcOrd="0" destOrd="0" presId="urn:microsoft.com/office/officeart/2005/8/layout/lProcess2"/>
    <dgm:cxn modelId="{A011F6F2-167A-45E6-AEC4-17B6DA78BC6D}" srcId="{D3E6EFB6-3B16-49A5-B0C9-F1A29407A7D0}" destId="{7E21543F-6DD5-4B7C-9C0D-A38E5C1216D2}" srcOrd="0" destOrd="0" parTransId="{35755C5C-AF38-4FD9-8E4B-2E80DBF09D6C}" sibTransId="{F0A802BF-6AAF-4672-9C27-73203D5B3E85}"/>
    <dgm:cxn modelId="{9B405B3C-FFAF-44DE-807F-571825D49D7E}" type="presOf" srcId="{D3E6EFB6-3B16-49A5-B0C9-F1A29407A7D0}" destId="{F51E6711-E77F-4EB0-A000-EAAE2C57903D}" srcOrd="0" destOrd="0" presId="urn:microsoft.com/office/officeart/2005/8/layout/lProcess2"/>
    <dgm:cxn modelId="{26D6888F-29FA-4FF0-AF0B-69D11B0C0257}" srcId="{38D307AC-1293-4F41-9E5C-52FEC79EDFC7}" destId="{82C666B9-2418-4158-B016-55B0B6C4D14E}" srcOrd="2" destOrd="0" parTransId="{8221E568-822B-471B-B048-41338F55AE0E}" sibTransId="{F69AD542-DFFE-4A39-9F90-C07D2ABDE7A1}"/>
    <dgm:cxn modelId="{6F2ED54C-3496-4066-A9A6-A7F493DBD6C8}" srcId="{D3E6EFB6-3B16-49A5-B0C9-F1A29407A7D0}" destId="{38D307AC-1293-4F41-9E5C-52FEC79EDFC7}" srcOrd="1" destOrd="0" parTransId="{7334436B-0928-439B-94C7-98BB78B2D3FD}" sibTransId="{A07208B2-8A36-45E9-9380-0F2918D7C96F}"/>
    <dgm:cxn modelId="{6728BBFF-3F43-416E-BED6-876D6917B890}" type="presOf" srcId="{576C6F71-D58A-4ACF-989C-96974AA5ECD6}" destId="{7464E172-5131-459D-B32C-5BD1F19027AA}" srcOrd="0" destOrd="0" presId="urn:microsoft.com/office/officeart/2005/8/layout/lProcess2"/>
    <dgm:cxn modelId="{D655965D-FC17-45A5-B6CB-877C3D1C4A5B}" type="presOf" srcId="{900214B7-DF32-497C-9D86-3B5C4BE239CE}" destId="{2D667457-67B9-4076-B940-529F2F5852A9}" srcOrd="0" destOrd="0" presId="urn:microsoft.com/office/officeart/2005/8/layout/lProcess2"/>
    <dgm:cxn modelId="{D4C6F181-7F96-4931-880D-DB36EF314264}" srcId="{7E21543F-6DD5-4B7C-9C0D-A38E5C1216D2}" destId="{71E69540-4254-4917-9733-48624522E90B}" srcOrd="2" destOrd="0" parTransId="{7D633DD7-5C0B-4572-B405-BA54247BD660}" sibTransId="{0876B337-C280-41D7-9E1B-4B967CFCE722}"/>
    <dgm:cxn modelId="{FD472029-1887-4E32-B9B2-BC9878F29AC7}" type="presOf" srcId="{71E69540-4254-4917-9733-48624522E90B}" destId="{3939271B-3CEB-43A2-82DA-D60A14A0D3B0}" srcOrd="0" destOrd="0" presId="urn:microsoft.com/office/officeart/2005/8/layout/lProcess2"/>
    <dgm:cxn modelId="{831AA447-2315-43B0-A65F-93C4E6F00419}" srcId="{38D307AC-1293-4F41-9E5C-52FEC79EDFC7}" destId="{576C6F71-D58A-4ACF-989C-96974AA5ECD6}" srcOrd="1" destOrd="0" parTransId="{699E88DC-CED7-47F2-8784-60CE402B1BD4}" sibTransId="{905952C6-952E-4BCD-9054-E35A8530C48C}"/>
    <dgm:cxn modelId="{56CDB1A4-7242-40CF-89D5-D60A0B6A2A2B}" type="presParOf" srcId="{F51E6711-E77F-4EB0-A000-EAAE2C57903D}" destId="{72BE6513-114D-4F34-ADB4-9F5AE2B957B1}" srcOrd="0" destOrd="0" presId="urn:microsoft.com/office/officeart/2005/8/layout/lProcess2"/>
    <dgm:cxn modelId="{9F2B04B9-C131-47D3-8A84-F81B06CD0937}" type="presParOf" srcId="{72BE6513-114D-4F34-ADB4-9F5AE2B957B1}" destId="{18C3CB99-F29A-48FA-AF71-02255AB97955}" srcOrd="0" destOrd="0" presId="urn:microsoft.com/office/officeart/2005/8/layout/lProcess2"/>
    <dgm:cxn modelId="{A6E92432-A1B3-439A-9CB9-5B60711961D4}" type="presParOf" srcId="{72BE6513-114D-4F34-ADB4-9F5AE2B957B1}" destId="{40EA3221-C710-4AD9-A55B-D8EDCE650145}" srcOrd="1" destOrd="0" presId="urn:microsoft.com/office/officeart/2005/8/layout/lProcess2"/>
    <dgm:cxn modelId="{2B07CF41-DFF5-4B27-8C6A-2200B59163DB}" type="presParOf" srcId="{72BE6513-114D-4F34-ADB4-9F5AE2B957B1}" destId="{4A11F630-2DC6-4081-A721-20BB8433FC7D}" srcOrd="2" destOrd="0" presId="urn:microsoft.com/office/officeart/2005/8/layout/lProcess2"/>
    <dgm:cxn modelId="{8EAE89AA-6EB6-4322-8934-132AFC46C8C3}" type="presParOf" srcId="{4A11F630-2DC6-4081-A721-20BB8433FC7D}" destId="{98166B9B-5D7D-4C59-937F-005A772F347F}" srcOrd="0" destOrd="0" presId="urn:microsoft.com/office/officeart/2005/8/layout/lProcess2"/>
    <dgm:cxn modelId="{BFD34210-7823-4452-9368-BF64364768DA}" type="presParOf" srcId="{98166B9B-5D7D-4C59-937F-005A772F347F}" destId="{618899A5-8F20-4BDC-87C8-13EC209B5A23}" srcOrd="0" destOrd="0" presId="urn:microsoft.com/office/officeart/2005/8/layout/lProcess2"/>
    <dgm:cxn modelId="{699528AE-61D1-4249-9A20-35E92BA1E374}" type="presParOf" srcId="{98166B9B-5D7D-4C59-937F-005A772F347F}" destId="{EC237CCC-62BA-4FFB-A0AE-31D43CB27FC1}" srcOrd="1" destOrd="0" presId="urn:microsoft.com/office/officeart/2005/8/layout/lProcess2"/>
    <dgm:cxn modelId="{706F363C-BC31-4170-BD6E-F39F4C6D6063}" type="presParOf" srcId="{98166B9B-5D7D-4C59-937F-005A772F347F}" destId="{D7448E1A-1F91-4CE8-AADE-6CE5F086A022}" srcOrd="2" destOrd="0" presId="urn:microsoft.com/office/officeart/2005/8/layout/lProcess2"/>
    <dgm:cxn modelId="{9622EE91-C4D5-434A-8A2F-3070B08E5A9A}" type="presParOf" srcId="{98166B9B-5D7D-4C59-937F-005A772F347F}" destId="{091A06CC-F588-4C78-BB4C-338FF04E080A}" srcOrd="3" destOrd="0" presId="urn:microsoft.com/office/officeart/2005/8/layout/lProcess2"/>
    <dgm:cxn modelId="{3C14C010-7287-41CC-B4DE-2D372CCCD4E3}" type="presParOf" srcId="{98166B9B-5D7D-4C59-937F-005A772F347F}" destId="{3939271B-3CEB-43A2-82DA-D60A14A0D3B0}" srcOrd="4" destOrd="0" presId="urn:microsoft.com/office/officeart/2005/8/layout/lProcess2"/>
    <dgm:cxn modelId="{884D9001-1742-422F-8EDC-685DD505761D}" type="presParOf" srcId="{F51E6711-E77F-4EB0-A000-EAAE2C57903D}" destId="{6CF8295B-5697-4FA1-A91B-4FCBB8160F21}" srcOrd="1" destOrd="0" presId="urn:microsoft.com/office/officeart/2005/8/layout/lProcess2"/>
    <dgm:cxn modelId="{7E7AA1EB-6442-4709-9809-D3123344472F}" type="presParOf" srcId="{F51E6711-E77F-4EB0-A000-EAAE2C57903D}" destId="{7AB59DAC-B6F0-445C-8983-FCBA34C2D6BA}" srcOrd="2" destOrd="0" presId="urn:microsoft.com/office/officeart/2005/8/layout/lProcess2"/>
    <dgm:cxn modelId="{11CD9612-A935-45A5-A39A-5C881A0E5B54}" type="presParOf" srcId="{7AB59DAC-B6F0-445C-8983-FCBA34C2D6BA}" destId="{C802C187-5993-4D29-A26A-6128EC8FB954}" srcOrd="0" destOrd="0" presId="urn:microsoft.com/office/officeart/2005/8/layout/lProcess2"/>
    <dgm:cxn modelId="{CB2175E9-58FE-42C2-86E9-0F02E9166C65}" type="presParOf" srcId="{7AB59DAC-B6F0-445C-8983-FCBA34C2D6BA}" destId="{7BF32124-1166-4932-A4A4-DF2645370EEB}" srcOrd="1" destOrd="0" presId="urn:microsoft.com/office/officeart/2005/8/layout/lProcess2"/>
    <dgm:cxn modelId="{93377604-C1F0-46B5-B17C-5B5311AAEAE8}" type="presParOf" srcId="{7AB59DAC-B6F0-445C-8983-FCBA34C2D6BA}" destId="{90F51C7E-4673-482D-9870-146B28F97589}" srcOrd="2" destOrd="0" presId="urn:microsoft.com/office/officeart/2005/8/layout/lProcess2"/>
    <dgm:cxn modelId="{ADD11659-7F5B-4F38-A05E-58C4C9C89082}" type="presParOf" srcId="{90F51C7E-4673-482D-9870-146B28F97589}" destId="{31E7FD6F-0D0E-4A92-9934-E712FC203C9C}" srcOrd="0" destOrd="0" presId="urn:microsoft.com/office/officeart/2005/8/layout/lProcess2"/>
    <dgm:cxn modelId="{F23BA359-0BC1-44EB-BFC4-759067DEEA88}" type="presParOf" srcId="{31E7FD6F-0D0E-4A92-9934-E712FC203C9C}" destId="{2AF80B11-DEC1-402C-9065-74AC4529A3AC}" srcOrd="0" destOrd="0" presId="urn:microsoft.com/office/officeart/2005/8/layout/lProcess2"/>
    <dgm:cxn modelId="{4571AAB1-8794-4040-AEF3-426D9ED8A06B}" type="presParOf" srcId="{31E7FD6F-0D0E-4A92-9934-E712FC203C9C}" destId="{4CCB049F-7312-465C-B550-889AF543FDE9}" srcOrd="1" destOrd="0" presId="urn:microsoft.com/office/officeart/2005/8/layout/lProcess2"/>
    <dgm:cxn modelId="{F1440C89-5448-4F16-9444-B49F9B12ADB6}" type="presParOf" srcId="{31E7FD6F-0D0E-4A92-9934-E712FC203C9C}" destId="{7464E172-5131-459D-B32C-5BD1F19027AA}" srcOrd="2" destOrd="0" presId="urn:microsoft.com/office/officeart/2005/8/layout/lProcess2"/>
    <dgm:cxn modelId="{3D0C59B6-D7DA-4B15-8F90-FE5A944B2942}" type="presParOf" srcId="{31E7FD6F-0D0E-4A92-9934-E712FC203C9C}" destId="{0CD8BA5A-F3F7-457E-9B44-6CA47E268D77}" srcOrd="3" destOrd="0" presId="urn:microsoft.com/office/officeart/2005/8/layout/lProcess2"/>
    <dgm:cxn modelId="{2EBCB6C2-9963-43E1-8047-17E44679296A}" type="presParOf" srcId="{31E7FD6F-0D0E-4A92-9934-E712FC203C9C}" destId="{12D4E7E4-165F-43C8-A402-04AA9D9B59E8}" srcOrd="4" destOrd="0" presId="urn:microsoft.com/office/officeart/2005/8/layout/lProcess2"/>
    <dgm:cxn modelId="{82FE3D64-BCDD-484C-950A-4AB6B02B8E9E}" type="presParOf" srcId="{31E7FD6F-0D0E-4A92-9934-E712FC203C9C}" destId="{D73E1F67-41AF-45D6-B895-2FD8681832E2}" srcOrd="5" destOrd="0" presId="urn:microsoft.com/office/officeart/2005/8/layout/lProcess2"/>
    <dgm:cxn modelId="{9160814A-B3CA-492E-8E76-F737AA874F3D}" type="presParOf" srcId="{31E7FD6F-0D0E-4A92-9934-E712FC203C9C}" destId="{2D667457-67B9-4076-B940-529F2F5852A9}" srcOrd="6" destOrd="0" presId="urn:microsoft.com/office/officeart/2005/8/layout/lProcess2"/>
    <dgm:cxn modelId="{129DAB64-1056-45F2-B8D4-126C5D7CDA0A}" type="presParOf" srcId="{31E7FD6F-0D0E-4A92-9934-E712FC203C9C}" destId="{C40CA78C-C2A5-4AF6-9373-19D4A097ED97}" srcOrd="7" destOrd="0" presId="urn:microsoft.com/office/officeart/2005/8/layout/lProcess2"/>
    <dgm:cxn modelId="{5CBB7AA7-83CC-4386-A3F4-4DBE664FA5A1}" type="presParOf" srcId="{31E7FD6F-0D0E-4A92-9934-E712FC203C9C}" destId="{FC6A6CAC-0E69-4079-A9CF-A5346CB9D780}" srcOrd="8" destOrd="0" presId="urn:microsoft.com/office/officeart/2005/8/layout/lProcess2"/>
    <dgm:cxn modelId="{D33B2891-87A8-4DED-8F1C-E4BC1943FC2B}" type="presParOf" srcId="{31E7FD6F-0D0E-4A92-9934-E712FC203C9C}" destId="{426C51A9-D3B7-49B6-8261-6EA538C8503A}" srcOrd="9" destOrd="0" presId="urn:microsoft.com/office/officeart/2005/8/layout/lProcess2"/>
    <dgm:cxn modelId="{EADE2C7C-D838-49DD-9FB6-5CBD3A8F2EE4}" type="presParOf" srcId="{31E7FD6F-0D0E-4A92-9934-E712FC203C9C}" destId="{FA523729-B58A-4140-94A8-0F7155552AB7}" srcOrd="1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74FFD56-207D-492F-9BD1-5CABE437403F}" type="doc">
      <dgm:prSet loTypeId="urn:microsoft.com/office/officeart/2005/8/layout/radial3" loCatId="cycle" qsTypeId="urn:microsoft.com/office/officeart/2005/8/quickstyle/simple5" qsCatId="simple" csTypeId="urn:microsoft.com/office/officeart/2005/8/colors/colorful1" csCatId="colorful" phldr="1"/>
      <dgm:spPr/>
      <dgm:t>
        <a:bodyPr/>
        <a:lstStyle/>
        <a:p>
          <a:endParaRPr lang="en-US"/>
        </a:p>
      </dgm:t>
    </dgm:pt>
    <dgm:pt modelId="{2DADC986-3596-445B-A376-2BDEB3966589}">
      <dgm:prSet phldrT="[Text]" custT="1"/>
      <dgm:spPr/>
      <dgm:t>
        <a:bodyPr/>
        <a:lstStyle/>
        <a:p>
          <a:r>
            <a:rPr lang="en-US" sz="2300" b="1" dirty="0" smtClean="0"/>
            <a:t>Decision Support &amp; Implementation</a:t>
          </a:r>
          <a:endParaRPr lang="en-US" sz="2300" b="1" dirty="0"/>
        </a:p>
      </dgm:t>
    </dgm:pt>
    <dgm:pt modelId="{BA362467-1515-4486-A902-C9B2EBF19B6C}" type="parTrans" cxnId="{06AB919C-1F6A-4526-9204-48DAD2AB92A8}">
      <dgm:prSet/>
      <dgm:spPr/>
      <dgm:t>
        <a:bodyPr/>
        <a:lstStyle/>
        <a:p>
          <a:endParaRPr lang="en-US"/>
        </a:p>
      </dgm:t>
    </dgm:pt>
    <dgm:pt modelId="{3D7ED32A-D766-4F08-A181-6E719C6CF31F}" type="sibTrans" cxnId="{06AB919C-1F6A-4526-9204-48DAD2AB92A8}">
      <dgm:prSet/>
      <dgm:spPr/>
      <dgm:t>
        <a:bodyPr/>
        <a:lstStyle/>
        <a:p>
          <a:endParaRPr lang="en-US"/>
        </a:p>
      </dgm:t>
    </dgm:pt>
    <dgm:pt modelId="{87EE2FF1-6217-41D2-981F-A160154F0E12}">
      <dgm:prSet phldrT="[Text]" custT="1"/>
      <dgm:spPr/>
      <dgm:t>
        <a:bodyPr/>
        <a:lstStyle/>
        <a:p>
          <a:r>
            <a:rPr lang="en-US" sz="1700" b="0" dirty="0" smtClean="0"/>
            <a:t>Health &amp; Disability</a:t>
          </a:r>
          <a:endParaRPr lang="en-US" sz="1700" b="0" dirty="0"/>
        </a:p>
      </dgm:t>
    </dgm:pt>
    <dgm:pt modelId="{D9C3D8DA-1B06-44C6-AE6F-3D5298CB5D23}" type="parTrans" cxnId="{908D4266-91FF-4D76-BF79-614DFECE28E9}">
      <dgm:prSet/>
      <dgm:spPr/>
      <dgm:t>
        <a:bodyPr/>
        <a:lstStyle/>
        <a:p>
          <a:endParaRPr lang="en-US"/>
        </a:p>
      </dgm:t>
    </dgm:pt>
    <dgm:pt modelId="{6205D2A5-276A-462F-91DE-882F572F7EFB}" type="sibTrans" cxnId="{908D4266-91FF-4D76-BF79-614DFECE28E9}">
      <dgm:prSet/>
      <dgm:spPr/>
      <dgm:t>
        <a:bodyPr/>
        <a:lstStyle/>
        <a:p>
          <a:endParaRPr lang="en-US"/>
        </a:p>
      </dgm:t>
    </dgm:pt>
    <dgm:pt modelId="{70E7EFD5-C8DB-4ADF-B3DE-951AF508499D}">
      <dgm:prSet phldrT="[Text]" custT="1"/>
      <dgm:spPr/>
      <dgm:t>
        <a:bodyPr/>
        <a:lstStyle/>
        <a:p>
          <a:r>
            <a:rPr lang="en-US" sz="1700" b="0" dirty="0" smtClean="0"/>
            <a:t>Financial</a:t>
          </a:r>
          <a:endParaRPr lang="en-US" sz="1700" b="0" dirty="0"/>
        </a:p>
      </dgm:t>
    </dgm:pt>
    <dgm:pt modelId="{54167816-B7D1-4F13-AEFE-FF4C0201D0A4}" type="parTrans" cxnId="{849CFB92-EB9C-4B2C-AF72-84DD3F250C77}">
      <dgm:prSet/>
      <dgm:spPr/>
      <dgm:t>
        <a:bodyPr/>
        <a:lstStyle/>
        <a:p>
          <a:endParaRPr lang="en-US"/>
        </a:p>
      </dgm:t>
    </dgm:pt>
    <dgm:pt modelId="{1E675640-A80B-4047-ABBA-812616519C53}" type="sibTrans" cxnId="{849CFB92-EB9C-4B2C-AF72-84DD3F250C77}">
      <dgm:prSet/>
      <dgm:spPr/>
      <dgm:t>
        <a:bodyPr/>
        <a:lstStyle/>
        <a:p>
          <a:endParaRPr lang="en-US"/>
        </a:p>
      </dgm:t>
    </dgm:pt>
    <dgm:pt modelId="{A13A87C8-5DB3-4E6F-B4E3-A8132457050D}">
      <dgm:prSet phldrT="[Text]" custT="1"/>
      <dgm:spPr/>
      <dgm:t>
        <a:bodyPr/>
        <a:lstStyle/>
        <a:p>
          <a:r>
            <a:rPr lang="en-US" sz="1700" b="0" dirty="0" smtClean="0"/>
            <a:t>Housing</a:t>
          </a:r>
          <a:endParaRPr lang="en-US" sz="1700" b="0" dirty="0"/>
        </a:p>
      </dgm:t>
    </dgm:pt>
    <dgm:pt modelId="{B724FDA1-D92E-46CF-9B2F-B5D1C630B9AA}" type="parTrans" cxnId="{4B39D3D8-E1D8-4287-8EED-40E2ABE2DFA4}">
      <dgm:prSet/>
      <dgm:spPr/>
      <dgm:t>
        <a:bodyPr/>
        <a:lstStyle/>
        <a:p>
          <a:endParaRPr lang="en-US"/>
        </a:p>
      </dgm:t>
    </dgm:pt>
    <dgm:pt modelId="{5601F8C8-45A1-426B-A6F2-562F010D6643}" type="sibTrans" cxnId="{4B39D3D8-E1D8-4287-8EED-40E2ABE2DFA4}">
      <dgm:prSet/>
      <dgm:spPr/>
      <dgm:t>
        <a:bodyPr/>
        <a:lstStyle/>
        <a:p>
          <a:endParaRPr lang="en-US"/>
        </a:p>
      </dgm:t>
    </dgm:pt>
    <dgm:pt modelId="{0643BED3-4DC3-4E49-A0DE-DE68276D6E74}">
      <dgm:prSet phldrT="[Text]" custT="1"/>
      <dgm:spPr/>
      <dgm:t>
        <a:bodyPr/>
        <a:lstStyle/>
        <a:p>
          <a:r>
            <a:rPr lang="en-US" sz="1700" b="0" dirty="0" smtClean="0"/>
            <a:t>Family</a:t>
          </a:r>
          <a:endParaRPr lang="en-US" sz="1700" b="0" dirty="0"/>
        </a:p>
      </dgm:t>
    </dgm:pt>
    <dgm:pt modelId="{FB44461C-6535-45C0-96CE-CF4FD73D8572}" type="parTrans" cxnId="{240517BB-3E1E-4C05-A6D5-BE8E87DFF3C3}">
      <dgm:prSet/>
      <dgm:spPr/>
      <dgm:t>
        <a:bodyPr/>
        <a:lstStyle/>
        <a:p>
          <a:endParaRPr lang="en-US"/>
        </a:p>
      </dgm:t>
    </dgm:pt>
    <dgm:pt modelId="{ACA61788-B033-4831-B2B5-F19713D6BEDF}" type="sibTrans" cxnId="{240517BB-3E1E-4C05-A6D5-BE8E87DFF3C3}">
      <dgm:prSet/>
      <dgm:spPr/>
      <dgm:t>
        <a:bodyPr/>
        <a:lstStyle/>
        <a:p>
          <a:endParaRPr lang="en-US"/>
        </a:p>
      </dgm:t>
    </dgm:pt>
    <dgm:pt modelId="{5F22F536-BBE9-4175-B48E-516A681E547C}">
      <dgm:prSet phldrT="[Text]" custT="1"/>
      <dgm:spPr/>
      <dgm:t>
        <a:bodyPr/>
        <a:lstStyle/>
        <a:p>
          <a:r>
            <a:rPr lang="en-US" sz="1700" b="0" dirty="0" smtClean="0"/>
            <a:t>Local Resources</a:t>
          </a:r>
          <a:endParaRPr lang="en-US" sz="1700" b="0" dirty="0"/>
        </a:p>
      </dgm:t>
    </dgm:pt>
    <dgm:pt modelId="{B68938BB-3449-4302-BE59-D67A24FCC07D}" type="parTrans" cxnId="{D2570920-98C4-4123-BEC7-D8F498929988}">
      <dgm:prSet/>
      <dgm:spPr/>
      <dgm:t>
        <a:bodyPr/>
        <a:lstStyle/>
        <a:p>
          <a:endParaRPr lang="en-US"/>
        </a:p>
      </dgm:t>
    </dgm:pt>
    <dgm:pt modelId="{87E38E65-C76A-40DE-A143-3AA732A9E1F2}" type="sibTrans" cxnId="{D2570920-98C4-4123-BEC7-D8F498929988}">
      <dgm:prSet/>
      <dgm:spPr/>
      <dgm:t>
        <a:bodyPr/>
        <a:lstStyle/>
        <a:p>
          <a:endParaRPr lang="en-US"/>
        </a:p>
      </dgm:t>
    </dgm:pt>
    <dgm:pt modelId="{B3A7B3B1-A2F6-4DB4-917D-30E256709F7F}">
      <dgm:prSet phldrT="[Text]" custT="1"/>
      <dgm:spPr/>
      <dgm:t>
        <a:bodyPr/>
        <a:lstStyle/>
        <a:p>
          <a:r>
            <a:rPr lang="en-US" sz="1700" b="0" dirty="0" smtClean="0"/>
            <a:t>Advocacy</a:t>
          </a:r>
          <a:endParaRPr lang="en-US" sz="1700" b="0" dirty="0"/>
        </a:p>
      </dgm:t>
    </dgm:pt>
    <dgm:pt modelId="{CAB00373-96A0-4692-A3B3-9EF482C93E5F}" type="parTrans" cxnId="{AA4C5792-96AB-4907-AD70-FF630D0A96EB}">
      <dgm:prSet/>
      <dgm:spPr/>
      <dgm:t>
        <a:bodyPr/>
        <a:lstStyle/>
        <a:p>
          <a:endParaRPr lang="en-US"/>
        </a:p>
      </dgm:t>
    </dgm:pt>
    <dgm:pt modelId="{B52DAA26-D4ED-4851-8D54-AF6691B596D9}" type="sibTrans" cxnId="{AA4C5792-96AB-4907-AD70-FF630D0A96EB}">
      <dgm:prSet/>
      <dgm:spPr/>
      <dgm:t>
        <a:bodyPr/>
        <a:lstStyle/>
        <a:p>
          <a:endParaRPr lang="en-US"/>
        </a:p>
      </dgm:t>
    </dgm:pt>
    <dgm:pt modelId="{F174444A-6ED4-4477-838A-BF16E84D9A4C}">
      <dgm:prSet phldrT="[Text]" custT="1"/>
      <dgm:spPr/>
      <dgm:t>
        <a:bodyPr/>
        <a:lstStyle/>
        <a:p>
          <a:r>
            <a:rPr lang="en-US" sz="1700" b="0" dirty="0" smtClean="0"/>
            <a:t>Legal</a:t>
          </a:r>
          <a:endParaRPr lang="en-US" sz="1700" b="0" dirty="0"/>
        </a:p>
      </dgm:t>
    </dgm:pt>
    <dgm:pt modelId="{7DDEA2EC-A213-4E17-8E2B-14EEBBEC4C7E}" type="parTrans" cxnId="{588E141A-A585-4905-B1AD-641859543A15}">
      <dgm:prSet/>
      <dgm:spPr/>
      <dgm:t>
        <a:bodyPr/>
        <a:lstStyle/>
        <a:p>
          <a:endParaRPr lang="en-US"/>
        </a:p>
      </dgm:t>
    </dgm:pt>
    <dgm:pt modelId="{41C9F28A-A406-4AD1-BCBF-E74DB28CD0B8}" type="sibTrans" cxnId="{588E141A-A585-4905-B1AD-641859543A15}">
      <dgm:prSet/>
      <dgm:spPr/>
      <dgm:t>
        <a:bodyPr/>
        <a:lstStyle/>
        <a:p>
          <a:endParaRPr lang="en-US"/>
        </a:p>
      </dgm:t>
    </dgm:pt>
    <dgm:pt modelId="{04DCF95F-CE8D-47F2-980A-82E3D667FE72}">
      <dgm:prSet phldrT="[Text]" custT="1"/>
      <dgm:spPr/>
      <dgm:t>
        <a:bodyPr/>
        <a:lstStyle/>
        <a:p>
          <a:r>
            <a:rPr lang="en-US" sz="1700" b="0" dirty="0" smtClean="0"/>
            <a:t>Crisis Intervention</a:t>
          </a:r>
          <a:endParaRPr lang="en-US" sz="1700" b="0" dirty="0"/>
        </a:p>
      </dgm:t>
    </dgm:pt>
    <dgm:pt modelId="{4E5E0CD1-1636-4567-A4B2-79ED70C881C8}" type="parTrans" cxnId="{5281989F-62F3-468D-A004-9AC6110BE87A}">
      <dgm:prSet/>
      <dgm:spPr/>
      <dgm:t>
        <a:bodyPr/>
        <a:lstStyle/>
        <a:p>
          <a:endParaRPr lang="en-US"/>
        </a:p>
      </dgm:t>
    </dgm:pt>
    <dgm:pt modelId="{0AF2A60D-3501-4F95-8104-5D8EAC7D4FFF}" type="sibTrans" cxnId="{5281989F-62F3-468D-A004-9AC6110BE87A}">
      <dgm:prSet/>
      <dgm:spPr/>
      <dgm:t>
        <a:bodyPr/>
        <a:lstStyle/>
        <a:p>
          <a:endParaRPr lang="en-US"/>
        </a:p>
      </dgm:t>
    </dgm:pt>
    <dgm:pt modelId="{71BCA0D4-DF5E-4081-B32A-32FAF90F8CF9}" type="pres">
      <dgm:prSet presAssocID="{E74FFD56-207D-492F-9BD1-5CABE437403F}" presName="composite" presStyleCnt="0">
        <dgm:presLayoutVars>
          <dgm:chMax val="1"/>
          <dgm:dir/>
          <dgm:resizeHandles val="exact"/>
        </dgm:presLayoutVars>
      </dgm:prSet>
      <dgm:spPr/>
      <dgm:t>
        <a:bodyPr/>
        <a:lstStyle/>
        <a:p>
          <a:endParaRPr lang="en-US"/>
        </a:p>
      </dgm:t>
    </dgm:pt>
    <dgm:pt modelId="{3F7F2936-D5B2-47DE-994D-EC6A5313FB9B}" type="pres">
      <dgm:prSet presAssocID="{E74FFD56-207D-492F-9BD1-5CABE437403F}" presName="radial" presStyleCnt="0">
        <dgm:presLayoutVars>
          <dgm:animLvl val="ctr"/>
        </dgm:presLayoutVars>
      </dgm:prSet>
      <dgm:spPr/>
      <dgm:t>
        <a:bodyPr/>
        <a:lstStyle/>
        <a:p>
          <a:endParaRPr lang="en-US"/>
        </a:p>
      </dgm:t>
    </dgm:pt>
    <dgm:pt modelId="{386DAF4D-A185-4594-A050-068150028086}" type="pres">
      <dgm:prSet presAssocID="{2DADC986-3596-445B-A376-2BDEB3966589}" presName="centerShape" presStyleLbl="vennNode1" presStyleIdx="0" presStyleCnt="9"/>
      <dgm:spPr/>
      <dgm:t>
        <a:bodyPr/>
        <a:lstStyle/>
        <a:p>
          <a:endParaRPr lang="en-US"/>
        </a:p>
      </dgm:t>
    </dgm:pt>
    <dgm:pt modelId="{4895439F-259C-48CA-AA44-9CD1C2671BD3}" type="pres">
      <dgm:prSet presAssocID="{87EE2FF1-6217-41D2-981F-A160154F0E12}" presName="node" presStyleLbl="vennNode1" presStyleIdx="1" presStyleCnt="9">
        <dgm:presLayoutVars>
          <dgm:bulletEnabled val="1"/>
        </dgm:presLayoutVars>
      </dgm:prSet>
      <dgm:spPr/>
      <dgm:t>
        <a:bodyPr/>
        <a:lstStyle/>
        <a:p>
          <a:endParaRPr lang="en-US"/>
        </a:p>
      </dgm:t>
    </dgm:pt>
    <dgm:pt modelId="{A9EDDD65-69DA-4B49-92B9-F6713593B990}" type="pres">
      <dgm:prSet presAssocID="{70E7EFD5-C8DB-4ADF-B3DE-951AF508499D}" presName="node" presStyleLbl="vennNode1" presStyleIdx="2" presStyleCnt="9">
        <dgm:presLayoutVars>
          <dgm:bulletEnabled val="1"/>
        </dgm:presLayoutVars>
      </dgm:prSet>
      <dgm:spPr/>
      <dgm:t>
        <a:bodyPr/>
        <a:lstStyle/>
        <a:p>
          <a:endParaRPr lang="en-US"/>
        </a:p>
      </dgm:t>
    </dgm:pt>
    <dgm:pt modelId="{953E25B8-170B-4587-979A-00F1626CCF96}" type="pres">
      <dgm:prSet presAssocID="{A13A87C8-5DB3-4E6F-B4E3-A8132457050D}" presName="node" presStyleLbl="vennNode1" presStyleIdx="3" presStyleCnt="9">
        <dgm:presLayoutVars>
          <dgm:bulletEnabled val="1"/>
        </dgm:presLayoutVars>
      </dgm:prSet>
      <dgm:spPr/>
      <dgm:t>
        <a:bodyPr/>
        <a:lstStyle/>
        <a:p>
          <a:endParaRPr lang="en-US"/>
        </a:p>
      </dgm:t>
    </dgm:pt>
    <dgm:pt modelId="{4D19B827-1F6D-41B2-9391-DC2CABAAEEE2}" type="pres">
      <dgm:prSet presAssocID="{0643BED3-4DC3-4E49-A0DE-DE68276D6E74}" presName="node" presStyleLbl="vennNode1" presStyleIdx="4" presStyleCnt="9">
        <dgm:presLayoutVars>
          <dgm:bulletEnabled val="1"/>
        </dgm:presLayoutVars>
      </dgm:prSet>
      <dgm:spPr/>
      <dgm:t>
        <a:bodyPr/>
        <a:lstStyle/>
        <a:p>
          <a:endParaRPr lang="en-US"/>
        </a:p>
      </dgm:t>
    </dgm:pt>
    <dgm:pt modelId="{030CF192-971F-4F35-AD8A-901001E315E0}" type="pres">
      <dgm:prSet presAssocID="{5F22F536-BBE9-4175-B48E-516A681E547C}" presName="node" presStyleLbl="vennNode1" presStyleIdx="5" presStyleCnt="9">
        <dgm:presLayoutVars>
          <dgm:bulletEnabled val="1"/>
        </dgm:presLayoutVars>
      </dgm:prSet>
      <dgm:spPr/>
      <dgm:t>
        <a:bodyPr/>
        <a:lstStyle/>
        <a:p>
          <a:endParaRPr lang="en-US"/>
        </a:p>
      </dgm:t>
    </dgm:pt>
    <dgm:pt modelId="{C9747D3E-88BB-4E2B-85DC-18B017E86F34}" type="pres">
      <dgm:prSet presAssocID="{B3A7B3B1-A2F6-4DB4-917D-30E256709F7F}" presName="node" presStyleLbl="vennNode1" presStyleIdx="6" presStyleCnt="9">
        <dgm:presLayoutVars>
          <dgm:bulletEnabled val="1"/>
        </dgm:presLayoutVars>
      </dgm:prSet>
      <dgm:spPr/>
      <dgm:t>
        <a:bodyPr/>
        <a:lstStyle/>
        <a:p>
          <a:endParaRPr lang="en-US"/>
        </a:p>
      </dgm:t>
    </dgm:pt>
    <dgm:pt modelId="{F91184AF-82A1-42AA-A181-61AB81F17D71}" type="pres">
      <dgm:prSet presAssocID="{F174444A-6ED4-4477-838A-BF16E84D9A4C}" presName="node" presStyleLbl="vennNode1" presStyleIdx="7" presStyleCnt="9">
        <dgm:presLayoutVars>
          <dgm:bulletEnabled val="1"/>
        </dgm:presLayoutVars>
      </dgm:prSet>
      <dgm:spPr/>
      <dgm:t>
        <a:bodyPr/>
        <a:lstStyle/>
        <a:p>
          <a:endParaRPr lang="en-US"/>
        </a:p>
      </dgm:t>
    </dgm:pt>
    <dgm:pt modelId="{012F786F-954A-4AB2-8742-8EFBB0B02E25}" type="pres">
      <dgm:prSet presAssocID="{04DCF95F-CE8D-47F2-980A-82E3D667FE72}" presName="node" presStyleLbl="vennNode1" presStyleIdx="8" presStyleCnt="9">
        <dgm:presLayoutVars>
          <dgm:bulletEnabled val="1"/>
        </dgm:presLayoutVars>
      </dgm:prSet>
      <dgm:spPr/>
      <dgm:t>
        <a:bodyPr/>
        <a:lstStyle/>
        <a:p>
          <a:endParaRPr lang="en-US"/>
        </a:p>
      </dgm:t>
    </dgm:pt>
  </dgm:ptLst>
  <dgm:cxnLst>
    <dgm:cxn modelId="{C842DFEC-5030-4257-9AD6-DBEE07405277}" type="presOf" srcId="{2DADC986-3596-445B-A376-2BDEB3966589}" destId="{386DAF4D-A185-4594-A050-068150028086}" srcOrd="0" destOrd="0" presId="urn:microsoft.com/office/officeart/2005/8/layout/radial3"/>
    <dgm:cxn modelId="{240517BB-3E1E-4C05-A6D5-BE8E87DFF3C3}" srcId="{2DADC986-3596-445B-A376-2BDEB3966589}" destId="{0643BED3-4DC3-4E49-A0DE-DE68276D6E74}" srcOrd="3" destOrd="0" parTransId="{FB44461C-6535-45C0-96CE-CF4FD73D8572}" sibTransId="{ACA61788-B033-4831-B2B5-F19713D6BEDF}"/>
    <dgm:cxn modelId="{643C8E28-7F62-473D-A7C9-8269BDB8D813}" type="presOf" srcId="{A13A87C8-5DB3-4E6F-B4E3-A8132457050D}" destId="{953E25B8-170B-4587-979A-00F1626CCF96}" srcOrd="0" destOrd="0" presId="urn:microsoft.com/office/officeart/2005/8/layout/radial3"/>
    <dgm:cxn modelId="{D2570920-98C4-4123-BEC7-D8F498929988}" srcId="{2DADC986-3596-445B-A376-2BDEB3966589}" destId="{5F22F536-BBE9-4175-B48E-516A681E547C}" srcOrd="4" destOrd="0" parTransId="{B68938BB-3449-4302-BE59-D67A24FCC07D}" sibTransId="{87E38E65-C76A-40DE-A143-3AA732A9E1F2}"/>
    <dgm:cxn modelId="{5281989F-62F3-468D-A004-9AC6110BE87A}" srcId="{2DADC986-3596-445B-A376-2BDEB3966589}" destId="{04DCF95F-CE8D-47F2-980A-82E3D667FE72}" srcOrd="7" destOrd="0" parTransId="{4E5E0CD1-1636-4567-A4B2-79ED70C881C8}" sibTransId="{0AF2A60D-3501-4F95-8104-5D8EAC7D4FFF}"/>
    <dgm:cxn modelId="{4BD5CC81-639C-47EB-B51D-41A729B0828E}" type="presOf" srcId="{87EE2FF1-6217-41D2-981F-A160154F0E12}" destId="{4895439F-259C-48CA-AA44-9CD1C2671BD3}" srcOrd="0" destOrd="0" presId="urn:microsoft.com/office/officeart/2005/8/layout/radial3"/>
    <dgm:cxn modelId="{292A92A8-8790-42A9-976D-369AC4B5D172}" type="presOf" srcId="{04DCF95F-CE8D-47F2-980A-82E3D667FE72}" destId="{012F786F-954A-4AB2-8742-8EFBB0B02E25}" srcOrd="0" destOrd="0" presId="urn:microsoft.com/office/officeart/2005/8/layout/radial3"/>
    <dgm:cxn modelId="{6EA6041A-CEA2-4516-B482-8337A4F2621F}" type="presOf" srcId="{E74FFD56-207D-492F-9BD1-5CABE437403F}" destId="{71BCA0D4-DF5E-4081-B32A-32FAF90F8CF9}" srcOrd="0" destOrd="0" presId="urn:microsoft.com/office/officeart/2005/8/layout/radial3"/>
    <dgm:cxn modelId="{76368E55-E7F5-4ECD-93E1-E27D2EB97204}" type="presOf" srcId="{0643BED3-4DC3-4E49-A0DE-DE68276D6E74}" destId="{4D19B827-1F6D-41B2-9391-DC2CABAAEEE2}" srcOrd="0" destOrd="0" presId="urn:microsoft.com/office/officeart/2005/8/layout/radial3"/>
    <dgm:cxn modelId="{588E141A-A585-4905-B1AD-641859543A15}" srcId="{2DADC986-3596-445B-A376-2BDEB3966589}" destId="{F174444A-6ED4-4477-838A-BF16E84D9A4C}" srcOrd="6" destOrd="0" parTransId="{7DDEA2EC-A213-4E17-8E2B-14EEBBEC4C7E}" sibTransId="{41C9F28A-A406-4AD1-BCBF-E74DB28CD0B8}"/>
    <dgm:cxn modelId="{4B39D3D8-E1D8-4287-8EED-40E2ABE2DFA4}" srcId="{2DADC986-3596-445B-A376-2BDEB3966589}" destId="{A13A87C8-5DB3-4E6F-B4E3-A8132457050D}" srcOrd="2" destOrd="0" parTransId="{B724FDA1-D92E-46CF-9B2F-B5D1C630B9AA}" sibTransId="{5601F8C8-45A1-426B-A6F2-562F010D6643}"/>
    <dgm:cxn modelId="{908D4266-91FF-4D76-BF79-614DFECE28E9}" srcId="{2DADC986-3596-445B-A376-2BDEB3966589}" destId="{87EE2FF1-6217-41D2-981F-A160154F0E12}" srcOrd="0" destOrd="0" parTransId="{D9C3D8DA-1B06-44C6-AE6F-3D5298CB5D23}" sibTransId="{6205D2A5-276A-462F-91DE-882F572F7EFB}"/>
    <dgm:cxn modelId="{DDDC2179-F48B-469F-8003-49363141CAEA}" type="presOf" srcId="{F174444A-6ED4-4477-838A-BF16E84D9A4C}" destId="{F91184AF-82A1-42AA-A181-61AB81F17D71}" srcOrd="0" destOrd="0" presId="urn:microsoft.com/office/officeart/2005/8/layout/radial3"/>
    <dgm:cxn modelId="{849CFB92-EB9C-4B2C-AF72-84DD3F250C77}" srcId="{2DADC986-3596-445B-A376-2BDEB3966589}" destId="{70E7EFD5-C8DB-4ADF-B3DE-951AF508499D}" srcOrd="1" destOrd="0" parTransId="{54167816-B7D1-4F13-AEFE-FF4C0201D0A4}" sibTransId="{1E675640-A80B-4047-ABBA-812616519C53}"/>
    <dgm:cxn modelId="{06AB919C-1F6A-4526-9204-48DAD2AB92A8}" srcId="{E74FFD56-207D-492F-9BD1-5CABE437403F}" destId="{2DADC986-3596-445B-A376-2BDEB3966589}" srcOrd="0" destOrd="0" parTransId="{BA362467-1515-4486-A902-C9B2EBF19B6C}" sibTransId="{3D7ED32A-D766-4F08-A181-6E719C6CF31F}"/>
    <dgm:cxn modelId="{72C3CCE3-353B-44BA-AB55-C7679F3FB5A5}" type="presOf" srcId="{B3A7B3B1-A2F6-4DB4-917D-30E256709F7F}" destId="{C9747D3E-88BB-4E2B-85DC-18B017E86F34}" srcOrd="0" destOrd="0" presId="urn:microsoft.com/office/officeart/2005/8/layout/radial3"/>
    <dgm:cxn modelId="{5F17774E-2E84-44CD-9DF0-51DB7ABDFB70}" type="presOf" srcId="{70E7EFD5-C8DB-4ADF-B3DE-951AF508499D}" destId="{A9EDDD65-69DA-4B49-92B9-F6713593B990}" srcOrd="0" destOrd="0" presId="urn:microsoft.com/office/officeart/2005/8/layout/radial3"/>
    <dgm:cxn modelId="{AA4C5792-96AB-4907-AD70-FF630D0A96EB}" srcId="{2DADC986-3596-445B-A376-2BDEB3966589}" destId="{B3A7B3B1-A2F6-4DB4-917D-30E256709F7F}" srcOrd="5" destOrd="0" parTransId="{CAB00373-96A0-4692-A3B3-9EF482C93E5F}" sibTransId="{B52DAA26-D4ED-4851-8D54-AF6691B596D9}"/>
    <dgm:cxn modelId="{9068BC4F-F953-4983-802B-571BDC085CCE}" type="presOf" srcId="{5F22F536-BBE9-4175-B48E-516A681E547C}" destId="{030CF192-971F-4F35-AD8A-901001E315E0}" srcOrd="0" destOrd="0" presId="urn:microsoft.com/office/officeart/2005/8/layout/radial3"/>
    <dgm:cxn modelId="{1EA0A782-D4DE-44DE-BDCE-3F3FA90072AC}" type="presParOf" srcId="{71BCA0D4-DF5E-4081-B32A-32FAF90F8CF9}" destId="{3F7F2936-D5B2-47DE-994D-EC6A5313FB9B}" srcOrd="0" destOrd="0" presId="urn:microsoft.com/office/officeart/2005/8/layout/radial3"/>
    <dgm:cxn modelId="{290EB092-8090-46C3-8989-6C7F7F45E6DE}" type="presParOf" srcId="{3F7F2936-D5B2-47DE-994D-EC6A5313FB9B}" destId="{386DAF4D-A185-4594-A050-068150028086}" srcOrd="0" destOrd="0" presId="urn:microsoft.com/office/officeart/2005/8/layout/radial3"/>
    <dgm:cxn modelId="{E7B467EE-50EB-4AF7-B292-E3D2B9C8F06F}" type="presParOf" srcId="{3F7F2936-D5B2-47DE-994D-EC6A5313FB9B}" destId="{4895439F-259C-48CA-AA44-9CD1C2671BD3}" srcOrd="1" destOrd="0" presId="urn:microsoft.com/office/officeart/2005/8/layout/radial3"/>
    <dgm:cxn modelId="{990E5F69-00E6-4497-B7ED-B3007A600149}" type="presParOf" srcId="{3F7F2936-D5B2-47DE-994D-EC6A5313FB9B}" destId="{A9EDDD65-69DA-4B49-92B9-F6713593B990}" srcOrd="2" destOrd="0" presId="urn:microsoft.com/office/officeart/2005/8/layout/radial3"/>
    <dgm:cxn modelId="{B608BCCD-F393-4DA5-88F8-AF63BC0F9BEC}" type="presParOf" srcId="{3F7F2936-D5B2-47DE-994D-EC6A5313FB9B}" destId="{953E25B8-170B-4587-979A-00F1626CCF96}" srcOrd="3" destOrd="0" presId="urn:microsoft.com/office/officeart/2005/8/layout/radial3"/>
    <dgm:cxn modelId="{FC2E5668-6B9E-4FAD-9D16-5F046B24DE2F}" type="presParOf" srcId="{3F7F2936-D5B2-47DE-994D-EC6A5313FB9B}" destId="{4D19B827-1F6D-41B2-9391-DC2CABAAEEE2}" srcOrd="4" destOrd="0" presId="urn:microsoft.com/office/officeart/2005/8/layout/radial3"/>
    <dgm:cxn modelId="{669D2C0C-9D96-45F1-9EE6-BE266291FE13}" type="presParOf" srcId="{3F7F2936-D5B2-47DE-994D-EC6A5313FB9B}" destId="{030CF192-971F-4F35-AD8A-901001E315E0}" srcOrd="5" destOrd="0" presId="urn:microsoft.com/office/officeart/2005/8/layout/radial3"/>
    <dgm:cxn modelId="{973DCA90-A3CC-42AD-84AD-B7B5E1749963}" type="presParOf" srcId="{3F7F2936-D5B2-47DE-994D-EC6A5313FB9B}" destId="{C9747D3E-88BB-4E2B-85DC-18B017E86F34}" srcOrd="6" destOrd="0" presId="urn:microsoft.com/office/officeart/2005/8/layout/radial3"/>
    <dgm:cxn modelId="{BCE4F01C-8678-4770-B124-190B0111437C}" type="presParOf" srcId="{3F7F2936-D5B2-47DE-994D-EC6A5313FB9B}" destId="{F91184AF-82A1-42AA-A181-61AB81F17D71}" srcOrd="7" destOrd="0" presId="urn:microsoft.com/office/officeart/2005/8/layout/radial3"/>
    <dgm:cxn modelId="{B3D865DD-B54E-4140-AA43-E9CA0787D363}" type="presParOf" srcId="{3F7F2936-D5B2-47DE-994D-EC6A5313FB9B}" destId="{012F786F-954A-4AB2-8742-8EFBB0B02E25}" srcOrd="8"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13C7742C-CBEC-4B3F-8310-963DD6C9717C}" type="doc">
      <dgm:prSet loTypeId="urn:microsoft.com/office/officeart/2008/layout/AlternatingPictureBlocks" loCatId="list" qsTypeId="urn:microsoft.com/office/officeart/2005/8/quickstyle/simple1" qsCatId="simple" csTypeId="urn:microsoft.com/office/officeart/2005/8/colors/colorful3" csCatId="colorful" phldr="1"/>
      <dgm:spPr/>
    </dgm:pt>
    <dgm:pt modelId="{6E05B2AC-908B-42C8-8568-60E1916E5223}">
      <dgm:prSet phldrT="[Text]"/>
      <dgm:spPr/>
      <dgm:t>
        <a:bodyPr/>
        <a:lstStyle/>
        <a:p>
          <a:r>
            <a:rPr lang="en-US" b="1" dirty="0" smtClean="0"/>
            <a:t>Dementia &amp; Memory Loss</a:t>
          </a:r>
          <a:endParaRPr lang="en-US" b="1" dirty="0"/>
        </a:p>
      </dgm:t>
    </dgm:pt>
    <dgm:pt modelId="{B03E73F3-AAA2-47FC-AE9E-1AC44401ADF0}" type="parTrans" cxnId="{0341E386-C86C-43C3-B77E-FAC4F8705622}">
      <dgm:prSet/>
      <dgm:spPr/>
      <dgm:t>
        <a:bodyPr/>
        <a:lstStyle/>
        <a:p>
          <a:endParaRPr lang="en-US"/>
        </a:p>
      </dgm:t>
    </dgm:pt>
    <dgm:pt modelId="{AFA9A91E-E0B8-4889-A988-51854FCFA541}" type="sibTrans" cxnId="{0341E386-C86C-43C3-B77E-FAC4F8705622}">
      <dgm:prSet/>
      <dgm:spPr/>
      <dgm:t>
        <a:bodyPr/>
        <a:lstStyle/>
        <a:p>
          <a:endParaRPr lang="en-US"/>
        </a:p>
      </dgm:t>
    </dgm:pt>
    <dgm:pt modelId="{71C38B3F-C917-417A-AC7E-F47FB3659260}">
      <dgm:prSet phldrT="[Text]"/>
      <dgm:spPr/>
      <dgm:t>
        <a:bodyPr/>
        <a:lstStyle/>
        <a:p>
          <a:r>
            <a:rPr lang="en-US" b="1" dirty="0" smtClean="0"/>
            <a:t>Mental Illness &amp; Substance Abuse</a:t>
          </a:r>
          <a:endParaRPr lang="en-US" b="1" dirty="0"/>
        </a:p>
      </dgm:t>
    </dgm:pt>
    <dgm:pt modelId="{51F775F8-8D59-424D-909F-AE79AD1995FD}" type="parTrans" cxnId="{A1BAD06A-A152-4052-862E-112BACA47094}">
      <dgm:prSet/>
      <dgm:spPr/>
      <dgm:t>
        <a:bodyPr/>
        <a:lstStyle/>
        <a:p>
          <a:endParaRPr lang="en-US"/>
        </a:p>
      </dgm:t>
    </dgm:pt>
    <dgm:pt modelId="{1A8B1095-B851-4C9D-8A46-FEBB13E009CC}" type="sibTrans" cxnId="{A1BAD06A-A152-4052-862E-112BACA47094}">
      <dgm:prSet/>
      <dgm:spPr/>
      <dgm:t>
        <a:bodyPr/>
        <a:lstStyle/>
        <a:p>
          <a:endParaRPr lang="en-US"/>
        </a:p>
      </dgm:t>
    </dgm:pt>
    <dgm:pt modelId="{4F0D2174-5929-436E-B118-D3B19066F1E1}">
      <dgm:prSet phldrT="[Text]"/>
      <dgm:spPr/>
      <dgm:t>
        <a:bodyPr/>
        <a:lstStyle/>
        <a:p>
          <a:r>
            <a:rPr lang="en-US" b="1" dirty="0" smtClean="0"/>
            <a:t>Conflicted families or sabotaging friends / neighbors</a:t>
          </a:r>
          <a:endParaRPr lang="en-US" b="1" dirty="0"/>
        </a:p>
      </dgm:t>
    </dgm:pt>
    <dgm:pt modelId="{8B302440-1C44-4E0F-A6FC-984613B34836}" type="parTrans" cxnId="{FFB9F26D-5111-4CF0-B7D7-34575B2900FC}">
      <dgm:prSet/>
      <dgm:spPr/>
      <dgm:t>
        <a:bodyPr/>
        <a:lstStyle/>
        <a:p>
          <a:endParaRPr lang="en-US"/>
        </a:p>
      </dgm:t>
    </dgm:pt>
    <dgm:pt modelId="{CABD8E0B-AB91-421B-90BE-D6B638201714}" type="sibTrans" cxnId="{FFB9F26D-5111-4CF0-B7D7-34575B2900FC}">
      <dgm:prSet/>
      <dgm:spPr/>
      <dgm:t>
        <a:bodyPr/>
        <a:lstStyle/>
        <a:p>
          <a:endParaRPr lang="en-US"/>
        </a:p>
      </dgm:t>
    </dgm:pt>
    <dgm:pt modelId="{47F28CD9-FDDD-45F3-BDBF-E7B4BB4A4898}">
      <dgm:prSet phldrT="[Text]"/>
      <dgm:spPr/>
      <dgm:t>
        <a:bodyPr/>
        <a:lstStyle/>
        <a:p>
          <a:r>
            <a:rPr lang="en-US" b="1" dirty="0" smtClean="0"/>
            <a:t>Refusing obviously needed help</a:t>
          </a:r>
          <a:endParaRPr lang="en-US" b="1" dirty="0"/>
        </a:p>
      </dgm:t>
    </dgm:pt>
    <dgm:pt modelId="{A70C91D3-1803-49FA-9F22-2E107F3D0D3E}" type="parTrans" cxnId="{602E0ED4-FD42-4CE9-BFCA-2F8FA92E9A2B}">
      <dgm:prSet/>
      <dgm:spPr/>
      <dgm:t>
        <a:bodyPr/>
        <a:lstStyle/>
        <a:p>
          <a:endParaRPr lang="en-US"/>
        </a:p>
      </dgm:t>
    </dgm:pt>
    <dgm:pt modelId="{9AAEF2F5-0F70-49E5-A7D0-87274C807D8A}" type="sibTrans" cxnId="{602E0ED4-FD42-4CE9-BFCA-2F8FA92E9A2B}">
      <dgm:prSet/>
      <dgm:spPr/>
      <dgm:t>
        <a:bodyPr/>
        <a:lstStyle/>
        <a:p>
          <a:endParaRPr lang="en-US"/>
        </a:p>
      </dgm:t>
    </dgm:pt>
    <dgm:pt modelId="{F0AA88ED-87CF-467B-BCAD-CC3A66BA3486}" type="pres">
      <dgm:prSet presAssocID="{13C7742C-CBEC-4B3F-8310-963DD6C9717C}" presName="linearFlow" presStyleCnt="0">
        <dgm:presLayoutVars>
          <dgm:dir/>
          <dgm:resizeHandles val="exact"/>
        </dgm:presLayoutVars>
      </dgm:prSet>
      <dgm:spPr/>
    </dgm:pt>
    <dgm:pt modelId="{0C43D29D-4779-48E9-91C2-86521CA8D80B}" type="pres">
      <dgm:prSet presAssocID="{6E05B2AC-908B-42C8-8568-60E1916E5223}" presName="comp" presStyleCnt="0"/>
      <dgm:spPr/>
    </dgm:pt>
    <dgm:pt modelId="{A69E643A-D983-43D2-9A38-23D415E48E8F}" type="pres">
      <dgm:prSet presAssocID="{6E05B2AC-908B-42C8-8568-60E1916E5223}" presName="rect2" presStyleLbl="node1" presStyleIdx="0" presStyleCnt="4">
        <dgm:presLayoutVars>
          <dgm:bulletEnabled val="1"/>
        </dgm:presLayoutVars>
      </dgm:prSet>
      <dgm:spPr/>
      <dgm:t>
        <a:bodyPr/>
        <a:lstStyle/>
        <a:p>
          <a:endParaRPr lang="en-US"/>
        </a:p>
      </dgm:t>
    </dgm:pt>
    <dgm:pt modelId="{B8D94544-8969-4DF4-AE4C-CE40AADBEC34}" type="pres">
      <dgm:prSet presAssocID="{6E05B2AC-908B-42C8-8568-60E1916E5223}" presName="rect1" presStyleLbl="lnNod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FC95E3D5-3054-4835-978D-19DE5FE93C55}" type="pres">
      <dgm:prSet presAssocID="{AFA9A91E-E0B8-4889-A988-51854FCFA541}" presName="sibTrans" presStyleCnt="0"/>
      <dgm:spPr/>
    </dgm:pt>
    <dgm:pt modelId="{A9BFDA0B-AAF2-4CD8-B252-139BBDF611C8}" type="pres">
      <dgm:prSet presAssocID="{71C38B3F-C917-417A-AC7E-F47FB3659260}" presName="comp" presStyleCnt="0"/>
      <dgm:spPr/>
    </dgm:pt>
    <dgm:pt modelId="{218CFED0-D973-4563-AE83-FE8B021ED69D}" type="pres">
      <dgm:prSet presAssocID="{71C38B3F-C917-417A-AC7E-F47FB3659260}" presName="rect2" presStyleLbl="node1" presStyleIdx="1" presStyleCnt="4">
        <dgm:presLayoutVars>
          <dgm:bulletEnabled val="1"/>
        </dgm:presLayoutVars>
      </dgm:prSet>
      <dgm:spPr/>
      <dgm:t>
        <a:bodyPr/>
        <a:lstStyle/>
        <a:p>
          <a:endParaRPr lang="en-US"/>
        </a:p>
      </dgm:t>
    </dgm:pt>
    <dgm:pt modelId="{BB32D8E2-4E89-49B0-919E-7C99B6B08676}" type="pres">
      <dgm:prSet presAssocID="{71C38B3F-C917-417A-AC7E-F47FB3659260}" presName="rect1" presStyleLbl="lnNod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dgm:spPr>
    </dgm:pt>
    <dgm:pt modelId="{585FD245-60AE-4F4A-948A-C73BBB655279}" type="pres">
      <dgm:prSet presAssocID="{1A8B1095-B851-4C9D-8A46-FEBB13E009CC}" presName="sibTrans" presStyleCnt="0"/>
      <dgm:spPr/>
    </dgm:pt>
    <dgm:pt modelId="{2A3BD344-0066-4FAB-A95E-4DC4AB3DDBDB}" type="pres">
      <dgm:prSet presAssocID="{4F0D2174-5929-436E-B118-D3B19066F1E1}" presName="comp" presStyleCnt="0"/>
      <dgm:spPr/>
    </dgm:pt>
    <dgm:pt modelId="{EC0B1353-DC78-44CC-9675-0E543B8B9E35}" type="pres">
      <dgm:prSet presAssocID="{4F0D2174-5929-436E-B118-D3B19066F1E1}" presName="rect2" presStyleLbl="node1" presStyleIdx="2" presStyleCnt="4">
        <dgm:presLayoutVars>
          <dgm:bulletEnabled val="1"/>
        </dgm:presLayoutVars>
      </dgm:prSet>
      <dgm:spPr/>
      <dgm:t>
        <a:bodyPr/>
        <a:lstStyle/>
        <a:p>
          <a:endParaRPr lang="en-US"/>
        </a:p>
      </dgm:t>
    </dgm:pt>
    <dgm:pt modelId="{FBA9B967-D32B-4AE0-AC2D-EEB66FB364ED}" type="pres">
      <dgm:prSet presAssocID="{4F0D2174-5929-436E-B118-D3B19066F1E1}" presName="rect1" presStyleLbl="lnNod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FA307903-7235-4A4E-9433-1A920177C008}" type="pres">
      <dgm:prSet presAssocID="{CABD8E0B-AB91-421B-90BE-D6B638201714}" presName="sibTrans" presStyleCnt="0"/>
      <dgm:spPr/>
    </dgm:pt>
    <dgm:pt modelId="{E4B1C700-5E69-4A3D-B9BF-EF3F4B1DF4DF}" type="pres">
      <dgm:prSet presAssocID="{47F28CD9-FDDD-45F3-BDBF-E7B4BB4A4898}" presName="comp" presStyleCnt="0"/>
      <dgm:spPr/>
    </dgm:pt>
    <dgm:pt modelId="{5CAB77CC-DCDB-470E-9BD7-2BEA801952C6}" type="pres">
      <dgm:prSet presAssocID="{47F28CD9-FDDD-45F3-BDBF-E7B4BB4A4898}" presName="rect2" presStyleLbl="node1" presStyleIdx="3" presStyleCnt="4">
        <dgm:presLayoutVars>
          <dgm:bulletEnabled val="1"/>
        </dgm:presLayoutVars>
      </dgm:prSet>
      <dgm:spPr/>
      <dgm:t>
        <a:bodyPr/>
        <a:lstStyle/>
        <a:p>
          <a:endParaRPr lang="en-US"/>
        </a:p>
      </dgm:t>
    </dgm:pt>
    <dgm:pt modelId="{2B565783-C017-43F0-A40A-A324CB11DBDC}" type="pres">
      <dgm:prSet presAssocID="{47F28CD9-FDDD-45F3-BDBF-E7B4BB4A4898}" presName="rect1" presStyleLbl="lnNod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t="-26000" b="-26000"/>
          </a:stretch>
        </a:blipFill>
      </dgm:spPr>
    </dgm:pt>
  </dgm:ptLst>
  <dgm:cxnLst>
    <dgm:cxn modelId="{0341E386-C86C-43C3-B77E-FAC4F8705622}" srcId="{13C7742C-CBEC-4B3F-8310-963DD6C9717C}" destId="{6E05B2AC-908B-42C8-8568-60E1916E5223}" srcOrd="0" destOrd="0" parTransId="{B03E73F3-AAA2-47FC-AE9E-1AC44401ADF0}" sibTransId="{AFA9A91E-E0B8-4889-A988-51854FCFA541}"/>
    <dgm:cxn modelId="{FFB9F26D-5111-4CF0-B7D7-34575B2900FC}" srcId="{13C7742C-CBEC-4B3F-8310-963DD6C9717C}" destId="{4F0D2174-5929-436E-B118-D3B19066F1E1}" srcOrd="2" destOrd="0" parTransId="{8B302440-1C44-4E0F-A6FC-984613B34836}" sibTransId="{CABD8E0B-AB91-421B-90BE-D6B638201714}"/>
    <dgm:cxn modelId="{A621EC78-78D2-4668-91FE-A126A72AC921}" type="presOf" srcId="{4F0D2174-5929-436E-B118-D3B19066F1E1}" destId="{EC0B1353-DC78-44CC-9675-0E543B8B9E35}" srcOrd="0" destOrd="0" presId="urn:microsoft.com/office/officeart/2008/layout/AlternatingPictureBlocks"/>
    <dgm:cxn modelId="{A1BAD06A-A152-4052-862E-112BACA47094}" srcId="{13C7742C-CBEC-4B3F-8310-963DD6C9717C}" destId="{71C38B3F-C917-417A-AC7E-F47FB3659260}" srcOrd="1" destOrd="0" parTransId="{51F775F8-8D59-424D-909F-AE79AD1995FD}" sibTransId="{1A8B1095-B851-4C9D-8A46-FEBB13E009CC}"/>
    <dgm:cxn modelId="{9FCEE974-CC34-4D7D-BA64-84EDE2DE07F1}" type="presOf" srcId="{6E05B2AC-908B-42C8-8568-60E1916E5223}" destId="{A69E643A-D983-43D2-9A38-23D415E48E8F}" srcOrd="0" destOrd="0" presId="urn:microsoft.com/office/officeart/2008/layout/AlternatingPictureBlocks"/>
    <dgm:cxn modelId="{602E0ED4-FD42-4CE9-BFCA-2F8FA92E9A2B}" srcId="{13C7742C-CBEC-4B3F-8310-963DD6C9717C}" destId="{47F28CD9-FDDD-45F3-BDBF-E7B4BB4A4898}" srcOrd="3" destOrd="0" parTransId="{A70C91D3-1803-49FA-9F22-2E107F3D0D3E}" sibTransId="{9AAEF2F5-0F70-49E5-A7D0-87274C807D8A}"/>
    <dgm:cxn modelId="{E4951CC9-D708-4982-9EF7-C1FCE5D5C3E5}" type="presOf" srcId="{13C7742C-CBEC-4B3F-8310-963DD6C9717C}" destId="{F0AA88ED-87CF-467B-BCAD-CC3A66BA3486}" srcOrd="0" destOrd="0" presId="urn:microsoft.com/office/officeart/2008/layout/AlternatingPictureBlocks"/>
    <dgm:cxn modelId="{82FDCBFE-2FE8-4F07-B24D-3AC70563CA0D}" type="presOf" srcId="{47F28CD9-FDDD-45F3-BDBF-E7B4BB4A4898}" destId="{5CAB77CC-DCDB-470E-9BD7-2BEA801952C6}" srcOrd="0" destOrd="0" presId="urn:microsoft.com/office/officeart/2008/layout/AlternatingPictureBlocks"/>
    <dgm:cxn modelId="{0A97984F-8230-4A96-A114-B3A7B123298C}" type="presOf" srcId="{71C38B3F-C917-417A-AC7E-F47FB3659260}" destId="{218CFED0-D973-4563-AE83-FE8B021ED69D}" srcOrd="0" destOrd="0" presId="urn:microsoft.com/office/officeart/2008/layout/AlternatingPictureBlocks"/>
    <dgm:cxn modelId="{4C648BEB-9E38-4340-B9EC-D9C0A54CCB75}" type="presParOf" srcId="{F0AA88ED-87CF-467B-BCAD-CC3A66BA3486}" destId="{0C43D29D-4779-48E9-91C2-86521CA8D80B}" srcOrd="0" destOrd="0" presId="urn:microsoft.com/office/officeart/2008/layout/AlternatingPictureBlocks"/>
    <dgm:cxn modelId="{1F86ACC4-38D6-490C-A49F-782429E28E94}" type="presParOf" srcId="{0C43D29D-4779-48E9-91C2-86521CA8D80B}" destId="{A69E643A-D983-43D2-9A38-23D415E48E8F}" srcOrd="0" destOrd="0" presId="urn:microsoft.com/office/officeart/2008/layout/AlternatingPictureBlocks"/>
    <dgm:cxn modelId="{689820A0-5721-4119-B4A2-B126EE8F830C}" type="presParOf" srcId="{0C43D29D-4779-48E9-91C2-86521CA8D80B}" destId="{B8D94544-8969-4DF4-AE4C-CE40AADBEC34}" srcOrd="1" destOrd="0" presId="urn:microsoft.com/office/officeart/2008/layout/AlternatingPictureBlocks"/>
    <dgm:cxn modelId="{4BF3BFD4-05AD-4D71-96A7-F7F152F63FED}" type="presParOf" srcId="{F0AA88ED-87CF-467B-BCAD-CC3A66BA3486}" destId="{FC95E3D5-3054-4835-978D-19DE5FE93C55}" srcOrd="1" destOrd="0" presId="urn:microsoft.com/office/officeart/2008/layout/AlternatingPictureBlocks"/>
    <dgm:cxn modelId="{BBB32480-D315-46B0-943A-22E8ACF6AA39}" type="presParOf" srcId="{F0AA88ED-87CF-467B-BCAD-CC3A66BA3486}" destId="{A9BFDA0B-AAF2-4CD8-B252-139BBDF611C8}" srcOrd="2" destOrd="0" presId="urn:microsoft.com/office/officeart/2008/layout/AlternatingPictureBlocks"/>
    <dgm:cxn modelId="{7A0BCE70-9905-4E93-9E42-4F5B5B49C8DF}" type="presParOf" srcId="{A9BFDA0B-AAF2-4CD8-B252-139BBDF611C8}" destId="{218CFED0-D973-4563-AE83-FE8B021ED69D}" srcOrd="0" destOrd="0" presId="urn:microsoft.com/office/officeart/2008/layout/AlternatingPictureBlocks"/>
    <dgm:cxn modelId="{3288ADF9-C0CD-4733-9F86-C1DE9E194F47}" type="presParOf" srcId="{A9BFDA0B-AAF2-4CD8-B252-139BBDF611C8}" destId="{BB32D8E2-4E89-49B0-919E-7C99B6B08676}" srcOrd="1" destOrd="0" presId="urn:microsoft.com/office/officeart/2008/layout/AlternatingPictureBlocks"/>
    <dgm:cxn modelId="{F35ED65D-47A7-47BF-BB7A-70CBC25E8E6C}" type="presParOf" srcId="{F0AA88ED-87CF-467B-BCAD-CC3A66BA3486}" destId="{585FD245-60AE-4F4A-948A-C73BBB655279}" srcOrd="3" destOrd="0" presId="urn:microsoft.com/office/officeart/2008/layout/AlternatingPictureBlocks"/>
    <dgm:cxn modelId="{2D08D101-2C6C-4DAC-BD52-F3E1205F8B57}" type="presParOf" srcId="{F0AA88ED-87CF-467B-BCAD-CC3A66BA3486}" destId="{2A3BD344-0066-4FAB-A95E-4DC4AB3DDBDB}" srcOrd="4" destOrd="0" presId="urn:microsoft.com/office/officeart/2008/layout/AlternatingPictureBlocks"/>
    <dgm:cxn modelId="{1B9A172C-369F-4A49-BFBE-C28D251C9356}" type="presParOf" srcId="{2A3BD344-0066-4FAB-A95E-4DC4AB3DDBDB}" destId="{EC0B1353-DC78-44CC-9675-0E543B8B9E35}" srcOrd="0" destOrd="0" presId="urn:microsoft.com/office/officeart/2008/layout/AlternatingPictureBlocks"/>
    <dgm:cxn modelId="{985A77F6-3646-41B4-B277-920015EFC4AA}" type="presParOf" srcId="{2A3BD344-0066-4FAB-A95E-4DC4AB3DDBDB}" destId="{FBA9B967-D32B-4AE0-AC2D-EEB66FB364ED}" srcOrd="1" destOrd="0" presId="urn:microsoft.com/office/officeart/2008/layout/AlternatingPictureBlocks"/>
    <dgm:cxn modelId="{A5C41B42-13EC-4C3A-9085-AEB014FFDD5A}" type="presParOf" srcId="{F0AA88ED-87CF-467B-BCAD-CC3A66BA3486}" destId="{FA307903-7235-4A4E-9433-1A920177C008}" srcOrd="5" destOrd="0" presId="urn:microsoft.com/office/officeart/2008/layout/AlternatingPictureBlocks"/>
    <dgm:cxn modelId="{2A0B3EC5-1A3C-4AAE-A226-9BE974363968}" type="presParOf" srcId="{F0AA88ED-87CF-467B-BCAD-CC3A66BA3486}" destId="{E4B1C700-5E69-4A3D-B9BF-EF3F4B1DF4DF}" srcOrd="6" destOrd="0" presId="urn:microsoft.com/office/officeart/2008/layout/AlternatingPictureBlocks"/>
    <dgm:cxn modelId="{C34FD020-97E6-415D-96C2-B15447E510BC}" type="presParOf" srcId="{E4B1C700-5E69-4A3D-B9BF-EF3F4B1DF4DF}" destId="{5CAB77CC-DCDB-470E-9BD7-2BEA801952C6}" srcOrd="0" destOrd="0" presId="urn:microsoft.com/office/officeart/2008/layout/AlternatingPictureBlocks"/>
    <dgm:cxn modelId="{F7DC68C1-C432-43C0-A9D7-C6E6C7935A39}" type="presParOf" srcId="{E4B1C700-5E69-4A3D-B9BF-EF3F4B1DF4DF}" destId="{2B565783-C017-43F0-A40A-A324CB11DBDC}"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23472CD-5EBD-4481-9746-1AC2F9F72B8F}" type="doc">
      <dgm:prSet loTypeId="urn:microsoft.com/office/officeart/2005/8/layout/arrow3" loCatId="relationship" qsTypeId="urn:microsoft.com/office/officeart/2005/8/quickstyle/simple1" qsCatId="simple" csTypeId="urn:microsoft.com/office/officeart/2005/8/colors/colorful5" csCatId="colorful" phldr="1"/>
      <dgm:spPr/>
      <dgm:t>
        <a:bodyPr/>
        <a:lstStyle/>
        <a:p>
          <a:endParaRPr lang="en-US"/>
        </a:p>
      </dgm:t>
    </dgm:pt>
    <dgm:pt modelId="{7177CA4D-860E-4883-8B2C-7B98CA647694}">
      <dgm:prSet phldrT="[Text]"/>
      <dgm:spPr/>
      <dgm:t>
        <a:bodyPr/>
        <a:lstStyle/>
        <a:p>
          <a:r>
            <a:rPr lang="en-US" dirty="0" smtClean="0"/>
            <a:t>Safety</a:t>
          </a:r>
          <a:endParaRPr lang="en-US" dirty="0"/>
        </a:p>
      </dgm:t>
    </dgm:pt>
    <dgm:pt modelId="{4175F53F-BF3D-448C-AC71-1AF26B7AB7A0}" type="parTrans" cxnId="{4633B91A-4F3B-4E59-A0FD-4DA7B16C9D7C}">
      <dgm:prSet/>
      <dgm:spPr/>
      <dgm:t>
        <a:bodyPr/>
        <a:lstStyle/>
        <a:p>
          <a:endParaRPr lang="en-US"/>
        </a:p>
      </dgm:t>
    </dgm:pt>
    <dgm:pt modelId="{6C1AFF00-E92C-40C7-9EF0-A6C241A2119D}" type="sibTrans" cxnId="{4633B91A-4F3B-4E59-A0FD-4DA7B16C9D7C}">
      <dgm:prSet/>
      <dgm:spPr/>
      <dgm:t>
        <a:bodyPr/>
        <a:lstStyle/>
        <a:p>
          <a:endParaRPr lang="en-US"/>
        </a:p>
      </dgm:t>
    </dgm:pt>
    <dgm:pt modelId="{174CF658-AF74-43CE-8250-639D57C4BE5D}">
      <dgm:prSet phldrT="[Text]"/>
      <dgm:spPr/>
      <dgm:t>
        <a:bodyPr/>
        <a:lstStyle/>
        <a:p>
          <a:r>
            <a:rPr lang="en-US" dirty="0" smtClean="0"/>
            <a:t>Autonomy</a:t>
          </a:r>
          <a:endParaRPr lang="en-US" dirty="0"/>
        </a:p>
      </dgm:t>
    </dgm:pt>
    <dgm:pt modelId="{93A84C4C-0E49-4355-9BA6-E6470B02E086}" type="parTrans" cxnId="{198C310F-2E81-4520-BEA8-BEBE308D4AED}">
      <dgm:prSet/>
      <dgm:spPr/>
      <dgm:t>
        <a:bodyPr/>
        <a:lstStyle/>
        <a:p>
          <a:endParaRPr lang="en-US"/>
        </a:p>
      </dgm:t>
    </dgm:pt>
    <dgm:pt modelId="{9975A400-9376-4D59-8CA4-C9C0F41F9C16}" type="sibTrans" cxnId="{198C310F-2E81-4520-BEA8-BEBE308D4AED}">
      <dgm:prSet/>
      <dgm:spPr/>
      <dgm:t>
        <a:bodyPr/>
        <a:lstStyle/>
        <a:p>
          <a:endParaRPr lang="en-US"/>
        </a:p>
      </dgm:t>
    </dgm:pt>
    <dgm:pt modelId="{DEEE869E-E1AF-4A0A-B24B-D516D5AB97AB}" type="pres">
      <dgm:prSet presAssocID="{B23472CD-5EBD-4481-9746-1AC2F9F72B8F}" presName="compositeShape" presStyleCnt="0">
        <dgm:presLayoutVars>
          <dgm:chMax val="2"/>
          <dgm:dir val="rev"/>
          <dgm:resizeHandles val="exact"/>
        </dgm:presLayoutVars>
      </dgm:prSet>
      <dgm:spPr/>
      <dgm:t>
        <a:bodyPr/>
        <a:lstStyle/>
        <a:p>
          <a:endParaRPr lang="en-US"/>
        </a:p>
      </dgm:t>
    </dgm:pt>
    <dgm:pt modelId="{246B92FA-85A3-4787-B1CD-7B7458561470}" type="pres">
      <dgm:prSet presAssocID="{B23472CD-5EBD-4481-9746-1AC2F9F72B8F}" presName="divider" presStyleLbl="fgShp" presStyleIdx="0" presStyleCnt="1"/>
      <dgm:spPr/>
      <dgm:t>
        <a:bodyPr/>
        <a:lstStyle/>
        <a:p>
          <a:endParaRPr lang="en-US"/>
        </a:p>
      </dgm:t>
    </dgm:pt>
    <dgm:pt modelId="{EE467184-C664-41E5-B125-B32D14FCE7E7}" type="pres">
      <dgm:prSet presAssocID="{7177CA4D-860E-4883-8B2C-7B98CA647694}" presName="downArrow" presStyleLbl="node1" presStyleIdx="0" presStyleCnt="2"/>
      <dgm:spPr/>
      <dgm:t>
        <a:bodyPr/>
        <a:lstStyle/>
        <a:p>
          <a:endParaRPr lang="en-US"/>
        </a:p>
      </dgm:t>
    </dgm:pt>
    <dgm:pt modelId="{9B9A534B-5260-4449-8AD2-867A737D3C5E}" type="pres">
      <dgm:prSet presAssocID="{7177CA4D-860E-4883-8B2C-7B98CA647694}" presName="downArrowText" presStyleLbl="revTx" presStyleIdx="0" presStyleCnt="2">
        <dgm:presLayoutVars>
          <dgm:bulletEnabled val="1"/>
        </dgm:presLayoutVars>
      </dgm:prSet>
      <dgm:spPr/>
      <dgm:t>
        <a:bodyPr/>
        <a:lstStyle/>
        <a:p>
          <a:endParaRPr lang="en-US"/>
        </a:p>
      </dgm:t>
    </dgm:pt>
    <dgm:pt modelId="{B2D5429D-67ED-4009-AC2A-84D94C65ADDF}" type="pres">
      <dgm:prSet presAssocID="{174CF658-AF74-43CE-8250-639D57C4BE5D}" presName="upArrow" presStyleLbl="node1" presStyleIdx="1" presStyleCnt="2"/>
      <dgm:spPr/>
      <dgm:t>
        <a:bodyPr/>
        <a:lstStyle/>
        <a:p>
          <a:endParaRPr lang="en-US"/>
        </a:p>
      </dgm:t>
    </dgm:pt>
    <dgm:pt modelId="{4264B3CE-0D5E-4793-9B80-FD37F96B948A}" type="pres">
      <dgm:prSet presAssocID="{174CF658-AF74-43CE-8250-639D57C4BE5D}" presName="upArrowText" presStyleLbl="revTx" presStyleIdx="1" presStyleCnt="2">
        <dgm:presLayoutVars>
          <dgm:bulletEnabled val="1"/>
        </dgm:presLayoutVars>
      </dgm:prSet>
      <dgm:spPr/>
      <dgm:t>
        <a:bodyPr/>
        <a:lstStyle/>
        <a:p>
          <a:endParaRPr lang="en-US"/>
        </a:p>
      </dgm:t>
    </dgm:pt>
  </dgm:ptLst>
  <dgm:cxnLst>
    <dgm:cxn modelId="{4633B91A-4F3B-4E59-A0FD-4DA7B16C9D7C}" srcId="{B23472CD-5EBD-4481-9746-1AC2F9F72B8F}" destId="{7177CA4D-860E-4883-8B2C-7B98CA647694}" srcOrd="0" destOrd="0" parTransId="{4175F53F-BF3D-448C-AC71-1AF26B7AB7A0}" sibTransId="{6C1AFF00-E92C-40C7-9EF0-A6C241A2119D}"/>
    <dgm:cxn modelId="{AFBEDD19-BCC7-41D6-A660-004A8BA9FD70}" type="presOf" srcId="{B23472CD-5EBD-4481-9746-1AC2F9F72B8F}" destId="{DEEE869E-E1AF-4A0A-B24B-D516D5AB97AB}" srcOrd="0" destOrd="0" presId="urn:microsoft.com/office/officeart/2005/8/layout/arrow3"/>
    <dgm:cxn modelId="{8D9E1A96-4C1A-4533-BF7D-51E410BC6132}" type="presOf" srcId="{174CF658-AF74-43CE-8250-639D57C4BE5D}" destId="{4264B3CE-0D5E-4793-9B80-FD37F96B948A}" srcOrd="0" destOrd="0" presId="urn:microsoft.com/office/officeart/2005/8/layout/arrow3"/>
    <dgm:cxn modelId="{198C310F-2E81-4520-BEA8-BEBE308D4AED}" srcId="{B23472CD-5EBD-4481-9746-1AC2F9F72B8F}" destId="{174CF658-AF74-43CE-8250-639D57C4BE5D}" srcOrd="1" destOrd="0" parTransId="{93A84C4C-0E49-4355-9BA6-E6470B02E086}" sibTransId="{9975A400-9376-4D59-8CA4-C9C0F41F9C16}"/>
    <dgm:cxn modelId="{9B3C37E7-9956-42DE-A602-D4EA53611AF2}" type="presOf" srcId="{7177CA4D-860E-4883-8B2C-7B98CA647694}" destId="{9B9A534B-5260-4449-8AD2-867A737D3C5E}" srcOrd="0" destOrd="0" presId="urn:microsoft.com/office/officeart/2005/8/layout/arrow3"/>
    <dgm:cxn modelId="{9D9BBDE1-5F72-41B4-BBE6-BBFCEC5A3EA0}" type="presParOf" srcId="{DEEE869E-E1AF-4A0A-B24B-D516D5AB97AB}" destId="{246B92FA-85A3-4787-B1CD-7B7458561470}" srcOrd="0" destOrd="0" presId="urn:microsoft.com/office/officeart/2005/8/layout/arrow3"/>
    <dgm:cxn modelId="{CC4E8550-D752-43A3-85A3-D7384EC73017}" type="presParOf" srcId="{DEEE869E-E1AF-4A0A-B24B-D516D5AB97AB}" destId="{EE467184-C664-41E5-B125-B32D14FCE7E7}" srcOrd="1" destOrd="0" presId="urn:microsoft.com/office/officeart/2005/8/layout/arrow3"/>
    <dgm:cxn modelId="{704568FB-4D16-4F27-880E-AC581818A8FF}" type="presParOf" srcId="{DEEE869E-E1AF-4A0A-B24B-D516D5AB97AB}" destId="{9B9A534B-5260-4449-8AD2-867A737D3C5E}" srcOrd="2" destOrd="0" presId="urn:microsoft.com/office/officeart/2005/8/layout/arrow3"/>
    <dgm:cxn modelId="{E9412D42-FAF2-42BE-AE5B-28E502D168D1}" type="presParOf" srcId="{DEEE869E-E1AF-4A0A-B24B-D516D5AB97AB}" destId="{B2D5429D-67ED-4009-AC2A-84D94C65ADDF}" srcOrd="3" destOrd="0" presId="urn:microsoft.com/office/officeart/2005/8/layout/arrow3"/>
    <dgm:cxn modelId="{A8989F33-2DC8-4487-B20A-903EAA6CBD8F}" type="presParOf" srcId="{DEEE869E-E1AF-4A0A-B24B-D516D5AB97AB}" destId="{4264B3CE-0D5E-4793-9B80-FD37F96B948A}"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F6AF404-107D-4C97-83F3-BE8FE2775707}" type="doc">
      <dgm:prSet loTypeId="urn:microsoft.com/office/officeart/2005/8/layout/bProcess4" loCatId="process" qsTypeId="urn:microsoft.com/office/officeart/2005/8/quickstyle/simple1" qsCatId="simple" csTypeId="urn:microsoft.com/office/officeart/2005/8/colors/colorful3" csCatId="colorful" phldr="1"/>
      <dgm:spPr/>
      <dgm:t>
        <a:bodyPr/>
        <a:lstStyle/>
        <a:p>
          <a:endParaRPr lang="en-US"/>
        </a:p>
      </dgm:t>
    </dgm:pt>
    <dgm:pt modelId="{994757BB-FFEE-480D-B6F2-3CAA08C5E3D4}">
      <dgm:prSet phldrT="[Text]" custT="1"/>
      <dgm:spPr/>
      <dgm:t>
        <a:bodyPr/>
        <a:lstStyle/>
        <a:p>
          <a:r>
            <a:rPr lang="en-US" sz="2400" b="1" dirty="0" smtClean="0"/>
            <a:t>ALCA Membership</a:t>
          </a:r>
          <a:endParaRPr lang="en-US" sz="2400" b="1" dirty="0"/>
        </a:p>
      </dgm:t>
    </dgm:pt>
    <dgm:pt modelId="{4F97A586-D5DD-43C0-8FFE-7553ACD6CE45}" type="parTrans" cxnId="{33907958-C833-432A-B2FC-D24F641D8E5A}">
      <dgm:prSet/>
      <dgm:spPr/>
      <dgm:t>
        <a:bodyPr/>
        <a:lstStyle/>
        <a:p>
          <a:endParaRPr lang="en-US"/>
        </a:p>
      </dgm:t>
    </dgm:pt>
    <dgm:pt modelId="{7F3FE22A-7DE8-426E-B2BB-65EEFDA2CE32}" type="sibTrans" cxnId="{33907958-C833-432A-B2FC-D24F641D8E5A}">
      <dgm:prSet/>
      <dgm:spPr/>
      <dgm:t>
        <a:bodyPr/>
        <a:lstStyle/>
        <a:p>
          <a:endParaRPr lang="en-US"/>
        </a:p>
      </dgm:t>
    </dgm:pt>
    <dgm:pt modelId="{EF5430F9-FD77-4AD4-A893-AD13BABB031E}">
      <dgm:prSet phldrT="[Text]" custT="1"/>
      <dgm:spPr/>
      <dgm:t>
        <a:bodyPr/>
        <a:lstStyle/>
        <a:p>
          <a:r>
            <a:rPr lang="en-US" sz="2400" b="1" dirty="0" smtClean="0"/>
            <a:t>Licensed</a:t>
          </a:r>
          <a:endParaRPr lang="en-US" sz="2400" b="1" dirty="0"/>
        </a:p>
      </dgm:t>
    </dgm:pt>
    <dgm:pt modelId="{B85893C1-A250-490D-A2E5-F2EA83B0036E}" type="parTrans" cxnId="{F756256E-2F89-4410-99A9-AAC5E8671A24}">
      <dgm:prSet/>
      <dgm:spPr/>
      <dgm:t>
        <a:bodyPr/>
        <a:lstStyle/>
        <a:p>
          <a:endParaRPr lang="en-US"/>
        </a:p>
      </dgm:t>
    </dgm:pt>
    <dgm:pt modelId="{B2C3FF97-2655-4308-B377-57FC2848C1D3}" type="sibTrans" cxnId="{F756256E-2F89-4410-99A9-AAC5E8671A24}">
      <dgm:prSet/>
      <dgm:spPr/>
      <dgm:t>
        <a:bodyPr/>
        <a:lstStyle/>
        <a:p>
          <a:endParaRPr lang="en-US"/>
        </a:p>
      </dgm:t>
    </dgm:pt>
    <dgm:pt modelId="{E81CAE0B-9731-456C-BA94-000C691212DB}">
      <dgm:prSet phldrT="[Text]" custT="1"/>
      <dgm:spPr/>
      <dgm:t>
        <a:bodyPr/>
        <a:lstStyle/>
        <a:p>
          <a:r>
            <a:rPr lang="en-US" sz="2400" b="1" dirty="0" smtClean="0"/>
            <a:t>Responsive</a:t>
          </a:r>
          <a:endParaRPr lang="en-US" sz="2400" b="1" dirty="0"/>
        </a:p>
      </dgm:t>
    </dgm:pt>
    <dgm:pt modelId="{5F5B9BE4-F484-47F3-A704-C94E277C574D}" type="parTrans" cxnId="{B43B446C-47E8-4761-A532-13A0ECE832B1}">
      <dgm:prSet/>
      <dgm:spPr/>
      <dgm:t>
        <a:bodyPr/>
        <a:lstStyle/>
        <a:p>
          <a:endParaRPr lang="en-US"/>
        </a:p>
      </dgm:t>
    </dgm:pt>
    <dgm:pt modelId="{88977AB8-97E9-4C3F-BC3A-7DAAB553DE94}" type="sibTrans" cxnId="{B43B446C-47E8-4761-A532-13A0ECE832B1}">
      <dgm:prSet/>
      <dgm:spPr/>
      <dgm:t>
        <a:bodyPr/>
        <a:lstStyle/>
        <a:p>
          <a:endParaRPr lang="en-US"/>
        </a:p>
      </dgm:t>
    </dgm:pt>
    <dgm:pt modelId="{68FB7397-E7FD-40E1-B3C8-799F7B12162F}">
      <dgm:prSet phldrT="[Text]" custT="1"/>
      <dgm:spPr/>
      <dgm:t>
        <a:bodyPr/>
        <a:lstStyle/>
        <a:p>
          <a:r>
            <a:rPr lang="en-US" sz="2400" b="1" dirty="0" smtClean="0"/>
            <a:t>Years of experience</a:t>
          </a:r>
          <a:endParaRPr lang="en-US" sz="2400" b="1" dirty="0"/>
        </a:p>
      </dgm:t>
    </dgm:pt>
    <dgm:pt modelId="{8935BDCF-269B-4587-B353-145796DA2775}" type="parTrans" cxnId="{22F58C62-3DEA-4514-A2DD-3D58865AE020}">
      <dgm:prSet/>
      <dgm:spPr/>
      <dgm:t>
        <a:bodyPr/>
        <a:lstStyle/>
        <a:p>
          <a:endParaRPr lang="en-US"/>
        </a:p>
      </dgm:t>
    </dgm:pt>
    <dgm:pt modelId="{BB81D0F0-2888-4C30-B20B-81A48DD6D730}" type="sibTrans" cxnId="{22F58C62-3DEA-4514-A2DD-3D58865AE020}">
      <dgm:prSet/>
      <dgm:spPr/>
      <dgm:t>
        <a:bodyPr/>
        <a:lstStyle/>
        <a:p>
          <a:endParaRPr lang="en-US"/>
        </a:p>
      </dgm:t>
    </dgm:pt>
    <dgm:pt modelId="{A6C5AB31-2FD7-419A-BC15-78FADF3EF5AA}">
      <dgm:prSet phldrT="[Text]" custT="1"/>
      <dgm:spPr/>
      <dgm:t>
        <a:bodyPr/>
        <a:lstStyle/>
        <a:p>
          <a:r>
            <a:rPr lang="en-US" sz="2400" b="1" dirty="0" smtClean="0"/>
            <a:t>Certified Fellow</a:t>
          </a:r>
          <a:endParaRPr lang="en-US" sz="2400" b="1" dirty="0"/>
        </a:p>
      </dgm:t>
    </dgm:pt>
    <dgm:pt modelId="{E71EED5B-7792-4201-8AC0-821988579D4F}" type="parTrans" cxnId="{2A646860-7A39-401D-AB41-5C1998D7B53B}">
      <dgm:prSet/>
      <dgm:spPr/>
      <dgm:t>
        <a:bodyPr/>
        <a:lstStyle/>
        <a:p>
          <a:endParaRPr lang="en-US"/>
        </a:p>
      </dgm:t>
    </dgm:pt>
    <dgm:pt modelId="{2FD4E67A-C86F-461F-806B-E01356487331}" type="sibTrans" cxnId="{2A646860-7A39-401D-AB41-5C1998D7B53B}">
      <dgm:prSet/>
      <dgm:spPr/>
      <dgm:t>
        <a:bodyPr/>
        <a:lstStyle/>
        <a:p>
          <a:endParaRPr lang="en-US"/>
        </a:p>
      </dgm:t>
    </dgm:pt>
    <dgm:pt modelId="{A9BEDB12-0ABF-4BA0-8274-A0E5A1B2EE15}">
      <dgm:prSet phldrT="[Text]" custT="1"/>
      <dgm:spPr/>
      <dgm:t>
        <a:bodyPr/>
        <a:lstStyle/>
        <a:p>
          <a:r>
            <a:rPr lang="en-US" sz="2400" b="1" dirty="0" smtClean="0"/>
            <a:t>Services provided</a:t>
          </a:r>
          <a:endParaRPr lang="en-US" sz="2400" b="1" dirty="0"/>
        </a:p>
      </dgm:t>
    </dgm:pt>
    <dgm:pt modelId="{95CF254E-B46D-413A-8BFA-13917FB24DAE}" type="parTrans" cxnId="{4C7DDAA3-4C9C-4657-8CDE-A2B75A34F0B6}">
      <dgm:prSet/>
      <dgm:spPr/>
      <dgm:t>
        <a:bodyPr/>
        <a:lstStyle/>
        <a:p>
          <a:endParaRPr lang="en-US"/>
        </a:p>
      </dgm:t>
    </dgm:pt>
    <dgm:pt modelId="{793D61BE-5723-4FC0-B918-05FFF3952FD1}" type="sibTrans" cxnId="{4C7DDAA3-4C9C-4657-8CDE-A2B75A34F0B6}">
      <dgm:prSet/>
      <dgm:spPr/>
      <dgm:t>
        <a:bodyPr/>
        <a:lstStyle/>
        <a:p>
          <a:endParaRPr lang="en-US"/>
        </a:p>
      </dgm:t>
    </dgm:pt>
    <dgm:pt modelId="{49DE5EA6-0319-4D8F-BFD2-152A6796527D}">
      <dgm:prSet phldrT="[Text]" custT="1"/>
      <dgm:spPr/>
      <dgm:t>
        <a:bodyPr/>
        <a:lstStyle/>
        <a:p>
          <a:r>
            <a:rPr lang="en-US" sz="2400" b="1" dirty="0" smtClean="0"/>
            <a:t>Fees</a:t>
          </a:r>
          <a:endParaRPr lang="en-US" sz="2400" b="1" dirty="0"/>
        </a:p>
      </dgm:t>
    </dgm:pt>
    <dgm:pt modelId="{CF415EFC-D88D-4BE4-BA80-61FEFD851B80}" type="parTrans" cxnId="{29AA80B0-DF64-426F-BD6D-3CE3B1B8FF1E}">
      <dgm:prSet/>
      <dgm:spPr/>
      <dgm:t>
        <a:bodyPr/>
        <a:lstStyle/>
        <a:p>
          <a:endParaRPr lang="en-US"/>
        </a:p>
      </dgm:t>
    </dgm:pt>
    <dgm:pt modelId="{5431F58F-F366-4F58-B9BC-5F041F90BE88}" type="sibTrans" cxnId="{29AA80B0-DF64-426F-BD6D-3CE3B1B8FF1E}">
      <dgm:prSet/>
      <dgm:spPr/>
      <dgm:t>
        <a:bodyPr/>
        <a:lstStyle/>
        <a:p>
          <a:endParaRPr lang="en-US"/>
        </a:p>
      </dgm:t>
    </dgm:pt>
    <dgm:pt modelId="{875FAF00-C8B1-4C0C-A357-644DACEF3877}">
      <dgm:prSet phldrT="[Text]" custT="1"/>
      <dgm:spPr/>
      <dgm:t>
        <a:bodyPr/>
        <a:lstStyle/>
        <a:p>
          <a:r>
            <a:rPr lang="en-US" sz="2400" b="1" dirty="0" smtClean="0"/>
            <a:t>Knowledge of local area</a:t>
          </a:r>
          <a:endParaRPr lang="en-US" sz="2400" b="1" dirty="0"/>
        </a:p>
      </dgm:t>
    </dgm:pt>
    <dgm:pt modelId="{A1ED53FA-46E9-4BB6-A398-5B0C649BC563}" type="parTrans" cxnId="{E15EE188-FF45-4C84-937C-3EC50066ABAF}">
      <dgm:prSet/>
      <dgm:spPr/>
      <dgm:t>
        <a:bodyPr/>
        <a:lstStyle/>
        <a:p>
          <a:endParaRPr lang="en-US"/>
        </a:p>
      </dgm:t>
    </dgm:pt>
    <dgm:pt modelId="{82EBDFEB-534A-46BE-A3CA-DB4D5F5AD141}" type="sibTrans" cxnId="{E15EE188-FF45-4C84-937C-3EC50066ABAF}">
      <dgm:prSet/>
      <dgm:spPr/>
      <dgm:t>
        <a:bodyPr/>
        <a:lstStyle/>
        <a:p>
          <a:endParaRPr lang="en-US"/>
        </a:p>
      </dgm:t>
    </dgm:pt>
    <dgm:pt modelId="{7FCCAEEC-D0EB-4D42-93AD-BE742EED5E99}">
      <dgm:prSet phldrT="[Text]" custT="1"/>
      <dgm:spPr/>
      <dgm:t>
        <a:bodyPr/>
        <a:lstStyle/>
        <a:p>
          <a:r>
            <a:rPr lang="en-US" sz="2400" b="1" dirty="0" smtClean="0"/>
            <a:t>Certified</a:t>
          </a:r>
          <a:endParaRPr lang="en-US" sz="2400" b="1" dirty="0"/>
        </a:p>
      </dgm:t>
    </dgm:pt>
    <dgm:pt modelId="{EDC90A06-E43A-4A0C-A22A-DC8F709C7183}" type="parTrans" cxnId="{D86EB3DB-24C3-4629-9C10-E2AC281B1FEA}">
      <dgm:prSet/>
      <dgm:spPr/>
      <dgm:t>
        <a:bodyPr/>
        <a:lstStyle/>
        <a:p>
          <a:endParaRPr lang="en-US"/>
        </a:p>
      </dgm:t>
    </dgm:pt>
    <dgm:pt modelId="{02543336-A758-4B05-A154-20FC5437C567}" type="sibTrans" cxnId="{D86EB3DB-24C3-4629-9C10-E2AC281B1FEA}">
      <dgm:prSet/>
      <dgm:spPr/>
      <dgm:t>
        <a:bodyPr/>
        <a:lstStyle/>
        <a:p>
          <a:endParaRPr lang="en-US"/>
        </a:p>
      </dgm:t>
    </dgm:pt>
    <dgm:pt modelId="{AF7D0A49-C08B-458D-B41B-CE5605E08AC4}" type="pres">
      <dgm:prSet presAssocID="{CF6AF404-107D-4C97-83F3-BE8FE2775707}" presName="Name0" presStyleCnt="0">
        <dgm:presLayoutVars>
          <dgm:dir/>
          <dgm:resizeHandles/>
        </dgm:presLayoutVars>
      </dgm:prSet>
      <dgm:spPr/>
      <dgm:t>
        <a:bodyPr/>
        <a:lstStyle/>
        <a:p>
          <a:endParaRPr lang="en-US"/>
        </a:p>
      </dgm:t>
    </dgm:pt>
    <dgm:pt modelId="{9831363F-D3E7-422C-B518-F04599FB2407}" type="pres">
      <dgm:prSet presAssocID="{994757BB-FFEE-480D-B6F2-3CAA08C5E3D4}" presName="compNode" presStyleCnt="0"/>
      <dgm:spPr/>
      <dgm:t>
        <a:bodyPr/>
        <a:lstStyle/>
        <a:p>
          <a:endParaRPr lang="en-US"/>
        </a:p>
      </dgm:t>
    </dgm:pt>
    <dgm:pt modelId="{0EBA7464-920B-4DD7-A53E-2B280CFA897C}" type="pres">
      <dgm:prSet presAssocID="{994757BB-FFEE-480D-B6F2-3CAA08C5E3D4}" presName="dummyConnPt" presStyleCnt="0"/>
      <dgm:spPr/>
      <dgm:t>
        <a:bodyPr/>
        <a:lstStyle/>
        <a:p>
          <a:endParaRPr lang="en-US"/>
        </a:p>
      </dgm:t>
    </dgm:pt>
    <dgm:pt modelId="{83B31B5F-FAF6-495B-98F5-803385C02A80}" type="pres">
      <dgm:prSet presAssocID="{994757BB-FFEE-480D-B6F2-3CAA08C5E3D4}" presName="node" presStyleLbl="node1" presStyleIdx="0" presStyleCnt="9">
        <dgm:presLayoutVars>
          <dgm:bulletEnabled val="1"/>
        </dgm:presLayoutVars>
      </dgm:prSet>
      <dgm:spPr/>
      <dgm:t>
        <a:bodyPr/>
        <a:lstStyle/>
        <a:p>
          <a:endParaRPr lang="en-US"/>
        </a:p>
      </dgm:t>
    </dgm:pt>
    <dgm:pt modelId="{0F2351F2-DF70-435E-BA5E-3AB3B63FBD88}" type="pres">
      <dgm:prSet presAssocID="{7F3FE22A-7DE8-426E-B2BB-65EEFDA2CE32}" presName="sibTrans" presStyleLbl="bgSibTrans2D1" presStyleIdx="0" presStyleCnt="8"/>
      <dgm:spPr/>
      <dgm:t>
        <a:bodyPr/>
        <a:lstStyle/>
        <a:p>
          <a:endParaRPr lang="en-US"/>
        </a:p>
      </dgm:t>
    </dgm:pt>
    <dgm:pt modelId="{2A0C4C25-D3AF-42FE-8FA9-E05B5B7F8A1E}" type="pres">
      <dgm:prSet presAssocID="{7FCCAEEC-D0EB-4D42-93AD-BE742EED5E99}" presName="compNode" presStyleCnt="0"/>
      <dgm:spPr/>
      <dgm:t>
        <a:bodyPr/>
        <a:lstStyle/>
        <a:p>
          <a:endParaRPr lang="en-US"/>
        </a:p>
      </dgm:t>
    </dgm:pt>
    <dgm:pt modelId="{1C501752-2630-4684-AE71-256FF5AA146F}" type="pres">
      <dgm:prSet presAssocID="{7FCCAEEC-D0EB-4D42-93AD-BE742EED5E99}" presName="dummyConnPt" presStyleCnt="0"/>
      <dgm:spPr/>
      <dgm:t>
        <a:bodyPr/>
        <a:lstStyle/>
        <a:p>
          <a:endParaRPr lang="en-US"/>
        </a:p>
      </dgm:t>
    </dgm:pt>
    <dgm:pt modelId="{FAE03863-AA7F-4B5A-9535-CB474968EC24}" type="pres">
      <dgm:prSet presAssocID="{7FCCAEEC-D0EB-4D42-93AD-BE742EED5E99}" presName="node" presStyleLbl="node1" presStyleIdx="1" presStyleCnt="9">
        <dgm:presLayoutVars>
          <dgm:bulletEnabled val="1"/>
        </dgm:presLayoutVars>
      </dgm:prSet>
      <dgm:spPr/>
      <dgm:t>
        <a:bodyPr/>
        <a:lstStyle/>
        <a:p>
          <a:endParaRPr lang="en-US"/>
        </a:p>
      </dgm:t>
    </dgm:pt>
    <dgm:pt modelId="{6DD7B3FA-A4C7-4571-938C-C4D95FCCBF34}" type="pres">
      <dgm:prSet presAssocID="{02543336-A758-4B05-A154-20FC5437C567}" presName="sibTrans" presStyleLbl="bgSibTrans2D1" presStyleIdx="1" presStyleCnt="8"/>
      <dgm:spPr/>
      <dgm:t>
        <a:bodyPr/>
        <a:lstStyle/>
        <a:p>
          <a:endParaRPr lang="en-US"/>
        </a:p>
      </dgm:t>
    </dgm:pt>
    <dgm:pt modelId="{43FDCCCE-601D-4D08-9ECB-9153EFDB9AF4}" type="pres">
      <dgm:prSet presAssocID="{A6C5AB31-2FD7-419A-BC15-78FADF3EF5AA}" presName="compNode" presStyleCnt="0"/>
      <dgm:spPr/>
      <dgm:t>
        <a:bodyPr/>
        <a:lstStyle/>
        <a:p>
          <a:endParaRPr lang="en-US"/>
        </a:p>
      </dgm:t>
    </dgm:pt>
    <dgm:pt modelId="{FC09D584-AF62-45D6-95BE-56902DCDEECA}" type="pres">
      <dgm:prSet presAssocID="{A6C5AB31-2FD7-419A-BC15-78FADF3EF5AA}" presName="dummyConnPt" presStyleCnt="0"/>
      <dgm:spPr/>
      <dgm:t>
        <a:bodyPr/>
        <a:lstStyle/>
        <a:p>
          <a:endParaRPr lang="en-US"/>
        </a:p>
      </dgm:t>
    </dgm:pt>
    <dgm:pt modelId="{753031A5-B333-44D1-BDB8-CDC1732786EB}" type="pres">
      <dgm:prSet presAssocID="{A6C5AB31-2FD7-419A-BC15-78FADF3EF5AA}" presName="node" presStyleLbl="node1" presStyleIdx="2" presStyleCnt="9">
        <dgm:presLayoutVars>
          <dgm:bulletEnabled val="1"/>
        </dgm:presLayoutVars>
      </dgm:prSet>
      <dgm:spPr/>
      <dgm:t>
        <a:bodyPr/>
        <a:lstStyle/>
        <a:p>
          <a:endParaRPr lang="en-US"/>
        </a:p>
      </dgm:t>
    </dgm:pt>
    <dgm:pt modelId="{739CCB64-811D-4E46-9D81-DC3E6D17161B}" type="pres">
      <dgm:prSet presAssocID="{2FD4E67A-C86F-461F-806B-E01356487331}" presName="sibTrans" presStyleLbl="bgSibTrans2D1" presStyleIdx="2" presStyleCnt="8"/>
      <dgm:spPr/>
      <dgm:t>
        <a:bodyPr/>
        <a:lstStyle/>
        <a:p>
          <a:endParaRPr lang="en-US"/>
        </a:p>
      </dgm:t>
    </dgm:pt>
    <dgm:pt modelId="{DE080C3F-6709-4CF0-AEED-FF91EEFA89B5}" type="pres">
      <dgm:prSet presAssocID="{EF5430F9-FD77-4AD4-A893-AD13BABB031E}" presName="compNode" presStyleCnt="0"/>
      <dgm:spPr/>
      <dgm:t>
        <a:bodyPr/>
        <a:lstStyle/>
        <a:p>
          <a:endParaRPr lang="en-US"/>
        </a:p>
      </dgm:t>
    </dgm:pt>
    <dgm:pt modelId="{50C1CF8F-603A-459D-9D70-DBB061CA824F}" type="pres">
      <dgm:prSet presAssocID="{EF5430F9-FD77-4AD4-A893-AD13BABB031E}" presName="dummyConnPt" presStyleCnt="0"/>
      <dgm:spPr/>
      <dgm:t>
        <a:bodyPr/>
        <a:lstStyle/>
        <a:p>
          <a:endParaRPr lang="en-US"/>
        </a:p>
      </dgm:t>
    </dgm:pt>
    <dgm:pt modelId="{909764B4-9883-475D-8DA6-85B99E6E6D3D}" type="pres">
      <dgm:prSet presAssocID="{EF5430F9-FD77-4AD4-A893-AD13BABB031E}" presName="node" presStyleLbl="node1" presStyleIdx="3" presStyleCnt="9">
        <dgm:presLayoutVars>
          <dgm:bulletEnabled val="1"/>
        </dgm:presLayoutVars>
      </dgm:prSet>
      <dgm:spPr/>
      <dgm:t>
        <a:bodyPr/>
        <a:lstStyle/>
        <a:p>
          <a:endParaRPr lang="en-US"/>
        </a:p>
      </dgm:t>
    </dgm:pt>
    <dgm:pt modelId="{C5854642-6ECB-4C08-A306-6AEDB67CEF90}" type="pres">
      <dgm:prSet presAssocID="{B2C3FF97-2655-4308-B377-57FC2848C1D3}" presName="sibTrans" presStyleLbl="bgSibTrans2D1" presStyleIdx="3" presStyleCnt="8"/>
      <dgm:spPr/>
      <dgm:t>
        <a:bodyPr/>
        <a:lstStyle/>
        <a:p>
          <a:endParaRPr lang="en-US"/>
        </a:p>
      </dgm:t>
    </dgm:pt>
    <dgm:pt modelId="{86A8E8EF-F503-4720-81F5-09653EDCE7CB}" type="pres">
      <dgm:prSet presAssocID="{E81CAE0B-9731-456C-BA94-000C691212DB}" presName="compNode" presStyleCnt="0"/>
      <dgm:spPr/>
      <dgm:t>
        <a:bodyPr/>
        <a:lstStyle/>
        <a:p>
          <a:endParaRPr lang="en-US"/>
        </a:p>
      </dgm:t>
    </dgm:pt>
    <dgm:pt modelId="{7B02A0A7-0F35-4886-B2E1-207DFE045170}" type="pres">
      <dgm:prSet presAssocID="{E81CAE0B-9731-456C-BA94-000C691212DB}" presName="dummyConnPt" presStyleCnt="0"/>
      <dgm:spPr/>
      <dgm:t>
        <a:bodyPr/>
        <a:lstStyle/>
        <a:p>
          <a:endParaRPr lang="en-US"/>
        </a:p>
      </dgm:t>
    </dgm:pt>
    <dgm:pt modelId="{FE6ED015-634A-4C49-9075-814DD5E81D0A}" type="pres">
      <dgm:prSet presAssocID="{E81CAE0B-9731-456C-BA94-000C691212DB}" presName="node" presStyleLbl="node1" presStyleIdx="4" presStyleCnt="9">
        <dgm:presLayoutVars>
          <dgm:bulletEnabled val="1"/>
        </dgm:presLayoutVars>
      </dgm:prSet>
      <dgm:spPr/>
      <dgm:t>
        <a:bodyPr/>
        <a:lstStyle/>
        <a:p>
          <a:endParaRPr lang="en-US"/>
        </a:p>
      </dgm:t>
    </dgm:pt>
    <dgm:pt modelId="{7305414C-D756-477E-A754-58BC02F60415}" type="pres">
      <dgm:prSet presAssocID="{88977AB8-97E9-4C3F-BC3A-7DAAB553DE94}" presName="sibTrans" presStyleLbl="bgSibTrans2D1" presStyleIdx="4" presStyleCnt="8"/>
      <dgm:spPr/>
      <dgm:t>
        <a:bodyPr/>
        <a:lstStyle/>
        <a:p>
          <a:endParaRPr lang="en-US"/>
        </a:p>
      </dgm:t>
    </dgm:pt>
    <dgm:pt modelId="{CF7DE358-82E9-4C79-9A44-EABDD85BB542}" type="pres">
      <dgm:prSet presAssocID="{68FB7397-E7FD-40E1-B3C8-799F7B12162F}" presName="compNode" presStyleCnt="0"/>
      <dgm:spPr/>
      <dgm:t>
        <a:bodyPr/>
        <a:lstStyle/>
        <a:p>
          <a:endParaRPr lang="en-US"/>
        </a:p>
      </dgm:t>
    </dgm:pt>
    <dgm:pt modelId="{33340DBA-E288-4718-8E8D-1EF969D8ED1E}" type="pres">
      <dgm:prSet presAssocID="{68FB7397-E7FD-40E1-B3C8-799F7B12162F}" presName="dummyConnPt" presStyleCnt="0"/>
      <dgm:spPr/>
      <dgm:t>
        <a:bodyPr/>
        <a:lstStyle/>
        <a:p>
          <a:endParaRPr lang="en-US"/>
        </a:p>
      </dgm:t>
    </dgm:pt>
    <dgm:pt modelId="{9E32DED0-D3A2-45E3-8890-83B3F808A345}" type="pres">
      <dgm:prSet presAssocID="{68FB7397-E7FD-40E1-B3C8-799F7B12162F}" presName="node" presStyleLbl="node1" presStyleIdx="5" presStyleCnt="9">
        <dgm:presLayoutVars>
          <dgm:bulletEnabled val="1"/>
        </dgm:presLayoutVars>
      </dgm:prSet>
      <dgm:spPr/>
      <dgm:t>
        <a:bodyPr/>
        <a:lstStyle/>
        <a:p>
          <a:endParaRPr lang="en-US"/>
        </a:p>
      </dgm:t>
    </dgm:pt>
    <dgm:pt modelId="{5ED8522B-4D74-46A3-8836-E6D496CF8F4B}" type="pres">
      <dgm:prSet presAssocID="{BB81D0F0-2888-4C30-B20B-81A48DD6D730}" presName="sibTrans" presStyleLbl="bgSibTrans2D1" presStyleIdx="5" presStyleCnt="8"/>
      <dgm:spPr/>
      <dgm:t>
        <a:bodyPr/>
        <a:lstStyle/>
        <a:p>
          <a:endParaRPr lang="en-US"/>
        </a:p>
      </dgm:t>
    </dgm:pt>
    <dgm:pt modelId="{E3B953FF-29C9-4C43-9F21-4ACAC4406113}" type="pres">
      <dgm:prSet presAssocID="{875FAF00-C8B1-4C0C-A357-644DACEF3877}" presName="compNode" presStyleCnt="0"/>
      <dgm:spPr/>
      <dgm:t>
        <a:bodyPr/>
        <a:lstStyle/>
        <a:p>
          <a:endParaRPr lang="en-US"/>
        </a:p>
      </dgm:t>
    </dgm:pt>
    <dgm:pt modelId="{4EA7604C-2E75-400F-970A-03CA56EFC6CB}" type="pres">
      <dgm:prSet presAssocID="{875FAF00-C8B1-4C0C-A357-644DACEF3877}" presName="dummyConnPt" presStyleCnt="0"/>
      <dgm:spPr/>
      <dgm:t>
        <a:bodyPr/>
        <a:lstStyle/>
        <a:p>
          <a:endParaRPr lang="en-US"/>
        </a:p>
      </dgm:t>
    </dgm:pt>
    <dgm:pt modelId="{CE6CA37C-137E-40AC-B2FD-988165F0E163}" type="pres">
      <dgm:prSet presAssocID="{875FAF00-C8B1-4C0C-A357-644DACEF3877}" presName="node" presStyleLbl="node1" presStyleIdx="6" presStyleCnt="9">
        <dgm:presLayoutVars>
          <dgm:bulletEnabled val="1"/>
        </dgm:presLayoutVars>
      </dgm:prSet>
      <dgm:spPr/>
      <dgm:t>
        <a:bodyPr/>
        <a:lstStyle/>
        <a:p>
          <a:endParaRPr lang="en-US"/>
        </a:p>
      </dgm:t>
    </dgm:pt>
    <dgm:pt modelId="{3E8E89A2-993A-4DDC-ABB0-B106BBE2FA24}" type="pres">
      <dgm:prSet presAssocID="{82EBDFEB-534A-46BE-A3CA-DB4D5F5AD141}" presName="sibTrans" presStyleLbl="bgSibTrans2D1" presStyleIdx="6" presStyleCnt="8"/>
      <dgm:spPr/>
      <dgm:t>
        <a:bodyPr/>
        <a:lstStyle/>
        <a:p>
          <a:endParaRPr lang="en-US"/>
        </a:p>
      </dgm:t>
    </dgm:pt>
    <dgm:pt modelId="{4FBBABE3-A4EE-40C1-BFC5-59D6C2EA8A23}" type="pres">
      <dgm:prSet presAssocID="{A9BEDB12-0ABF-4BA0-8274-A0E5A1B2EE15}" presName="compNode" presStyleCnt="0"/>
      <dgm:spPr/>
      <dgm:t>
        <a:bodyPr/>
        <a:lstStyle/>
        <a:p>
          <a:endParaRPr lang="en-US"/>
        </a:p>
      </dgm:t>
    </dgm:pt>
    <dgm:pt modelId="{8878D4F3-E8E0-4589-B6C6-6A3AF6A8DF74}" type="pres">
      <dgm:prSet presAssocID="{A9BEDB12-0ABF-4BA0-8274-A0E5A1B2EE15}" presName="dummyConnPt" presStyleCnt="0"/>
      <dgm:spPr/>
      <dgm:t>
        <a:bodyPr/>
        <a:lstStyle/>
        <a:p>
          <a:endParaRPr lang="en-US"/>
        </a:p>
      </dgm:t>
    </dgm:pt>
    <dgm:pt modelId="{4C8372CC-8D77-4D4A-84B8-D23DB218D157}" type="pres">
      <dgm:prSet presAssocID="{A9BEDB12-0ABF-4BA0-8274-A0E5A1B2EE15}" presName="node" presStyleLbl="node1" presStyleIdx="7" presStyleCnt="9">
        <dgm:presLayoutVars>
          <dgm:bulletEnabled val="1"/>
        </dgm:presLayoutVars>
      </dgm:prSet>
      <dgm:spPr/>
      <dgm:t>
        <a:bodyPr/>
        <a:lstStyle/>
        <a:p>
          <a:endParaRPr lang="en-US"/>
        </a:p>
      </dgm:t>
    </dgm:pt>
    <dgm:pt modelId="{1F0D289A-2AB6-4470-AC17-EBED0E2A5283}" type="pres">
      <dgm:prSet presAssocID="{793D61BE-5723-4FC0-B918-05FFF3952FD1}" presName="sibTrans" presStyleLbl="bgSibTrans2D1" presStyleIdx="7" presStyleCnt="8"/>
      <dgm:spPr/>
      <dgm:t>
        <a:bodyPr/>
        <a:lstStyle/>
        <a:p>
          <a:endParaRPr lang="en-US"/>
        </a:p>
      </dgm:t>
    </dgm:pt>
    <dgm:pt modelId="{BB61EEC7-8B42-44C8-8746-CDC7315584A7}" type="pres">
      <dgm:prSet presAssocID="{49DE5EA6-0319-4D8F-BFD2-152A6796527D}" presName="compNode" presStyleCnt="0"/>
      <dgm:spPr/>
      <dgm:t>
        <a:bodyPr/>
        <a:lstStyle/>
        <a:p>
          <a:endParaRPr lang="en-US"/>
        </a:p>
      </dgm:t>
    </dgm:pt>
    <dgm:pt modelId="{7AAEF1B9-FF19-4259-87DF-08DF162B0BB0}" type="pres">
      <dgm:prSet presAssocID="{49DE5EA6-0319-4D8F-BFD2-152A6796527D}" presName="dummyConnPt" presStyleCnt="0"/>
      <dgm:spPr/>
      <dgm:t>
        <a:bodyPr/>
        <a:lstStyle/>
        <a:p>
          <a:endParaRPr lang="en-US"/>
        </a:p>
      </dgm:t>
    </dgm:pt>
    <dgm:pt modelId="{8B63ED88-18C5-4BA9-8F66-372B8EAB6BD9}" type="pres">
      <dgm:prSet presAssocID="{49DE5EA6-0319-4D8F-BFD2-152A6796527D}" presName="node" presStyleLbl="node1" presStyleIdx="8" presStyleCnt="9">
        <dgm:presLayoutVars>
          <dgm:bulletEnabled val="1"/>
        </dgm:presLayoutVars>
      </dgm:prSet>
      <dgm:spPr/>
      <dgm:t>
        <a:bodyPr/>
        <a:lstStyle/>
        <a:p>
          <a:endParaRPr lang="en-US"/>
        </a:p>
      </dgm:t>
    </dgm:pt>
  </dgm:ptLst>
  <dgm:cxnLst>
    <dgm:cxn modelId="{2789A0C3-8F2D-44FD-980B-88425C150035}" type="presOf" srcId="{A6C5AB31-2FD7-419A-BC15-78FADF3EF5AA}" destId="{753031A5-B333-44D1-BDB8-CDC1732786EB}" srcOrd="0" destOrd="0" presId="urn:microsoft.com/office/officeart/2005/8/layout/bProcess4"/>
    <dgm:cxn modelId="{FF5B563F-8FD4-44EE-B269-66CAD2AF3DD0}" type="presOf" srcId="{7FCCAEEC-D0EB-4D42-93AD-BE742EED5E99}" destId="{FAE03863-AA7F-4B5A-9535-CB474968EC24}" srcOrd="0" destOrd="0" presId="urn:microsoft.com/office/officeart/2005/8/layout/bProcess4"/>
    <dgm:cxn modelId="{29A98649-AD41-4BAF-8AA4-241EC5F58B4B}" type="presOf" srcId="{793D61BE-5723-4FC0-B918-05FFF3952FD1}" destId="{1F0D289A-2AB6-4470-AC17-EBED0E2A5283}" srcOrd="0" destOrd="0" presId="urn:microsoft.com/office/officeart/2005/8/layout/bProcess4"/>
    <dgm:cxn modelId="{33907958-C833-432A-B2FC-D24F641D8E5A}" srcId="{CF6AF404-107D-4C97-83F3-BE8FE2775707}" destId="{994757BB-FFEE-480D-B6F2-3CAA08C5E3D4}" srcOrd="0" destOrd="0" parTransId="{4F97A586-D5DD-43C0-8FFE-7553ACD6CE45}" sibTransId="{7F3FE22A-7DE8-426E-B2BB-65EEFDA2CE32}"/>
    <dgm:cxn modelId="{D86EB3DB-24C3-4629-9C10-E2AC281B1FEA}" srcId="{CF6AF404-107D-4C97-83F3-BE8FE2775707}" destId="{7FCCAEEC-D0EB-4D42-93AD-BE742EED5E99}" srcOrd="1" destOrd="0" parTransId="{EDC90A06-E43A-4A0C-A22A-DC8F709C7183}" sibTransId="{02543336-A758-4B05-A154-20FC5437C567}"/>
    <dgm:cxn modelId="{4C7DDAA3-4C9C-4657-8CDE-A2B75A34F0B6}" srcId="{CF6AF404-107D-4C97-83F3-BE8FE2775707}" destId="{A9BEDB12-0ABF-4BA0-8274-A0E5A1B2EE15}" srcOrd="7" destOrd="0" parTransId="{95CF254E-B46D-413A-8BFA-13917FB24DAE}" sibTransId="{793D61BE-5723-4FC0-B918-05FFF3952FD1}"/>
    <dgm:cxn modelId="{15602884-4835-4EE9-B248-E5D371995C28}" type="presOf" srcId="{875FAF00-C8B1-4C0C-A357-644DACEF3877}" destId="{CE6CA37C-137E-40AC-B2FD-988165F0E163}" srcOrd="0" destOrd="0" presId="urn:microsoft.com/office/officeart/2005/8/layout/bProcess4"/>
    <dgm:cxn modelId="{F5043534-F97B-413B-A015-544B564AEACC}" type="presOf" srcId="{E81CAE0B-9731-456C-BA94-000C691212DB}" destId="{FE6ED015-634A-4C49-9075-814DD5E81D0A}" srcOrd="0" destOrd="0" presId="urn:microsoft.com/office/officeart/2005/8/layout/bProcess4"/>
    <dgm:cxn modelId="{552F99DD-AF03-4B31-8D08-B8B09BEDA2BA}" type="presOf" srcId="{A9BEDB12-0ABF-4BA0-8274-A0E5A1B2EE15}" destId="{4C8372CC-8D77-4D4A-84B8-D23DB218D157}" srcOrd="0" destOrd="0" presId="urn:microsoft.com/office/officeart/2005/8/layout/bProcess4"/>
    <dgm:cxn modelId="{71B21DEB-5E0B-4661-AD14-6CD00040A8F5}" type="presOf" srcId="{68FB7397-E7FD-40E1-B3C8-799F7B12162F}" destId="{9E32DED0-D3A2-45E3-8890-83B3F808A345}" srcOrd="0" destOrd="0" presId="urn:microsoft.com/office/officeart/2005/8/layout/bProcess4"/>
    <dgm:cxn modelId="{B43B446C-47E8-4761-A532-13A0ECE832B1}" srcId="{CF6AF404-107D-4C97-83F3-BE8FE2775707}" destId="{E81CAE0B-9731-456C-BA94-000C691212DB}" srcOrd="4" destOrd="0" parTransId="{5F5B9BE4-F484-47F3-A704-C94E277C574D}" sibTransId="{88977AB8-97E9-4C3F-BC3A-7DAAB553DE94}"/>
    <dgm:cxn modelId="{22F58C62-3DEA-4514-A2DD-3D58865AE020}" srcId="{CF6AF404-107D-4C97-83F3-BE8FE2775707}" destId="{68FB7397-E7FD-40E1-B3C8-799F7B12162F}" srcOrd="5" destOrd="0" parTransId="{8935BDCF-269B-4587-B353-145796DA2775}" sibTransId="{BB81D0F0-2888-4C30-B20B-81A48DD6D730}"/>
    <dgm:cxn modelId="{E15EE188-FF45-4C84-937C-3EC50066ABAF}" srcId="{CF6AF404-107D-4C97-83F3-BE8FE2775707}" destId="{875FAF00-C8B1-4C0C-A357-644DACEF3877}" srcOrd="6" destOrd="0" parTransId="{A1ED53FA-46E9-4BB6-A398-5B0C649BC563}" sibTransId="{82EBDFEB-534A-46BE-A3CA-DB4D5F5AD141}"/>
    <dgm:cxn modelId="{F756256E-2F89-4410-99A9-AAC5E8671A24}" srcId="{CF6AF404-107D-4C97-83F3-BE8FE2775707}" destId="{EF5430F9-FD77-4AD4-A893-AD13BABB031E}" srcOrd="3" destOrd="0" parTransId="{B85893C1-A250-490D-A2E5-F2EA83B0036E}" sibTransId="{B2C3FF97-2655-4308-B377-57FC2848C1D3}"/>
    <dgm:cxn modelId="{691A1476-FF45-4A4E-8E41-A4E070F07317}" type="presOf" srcId="{02543336-A758-4B05-A154-20FC5437C567}" destId="{6DD7B3FA-A4C7-4571-938C-C4D95FCCBF34}" srcOrd="0" destOrd="0" presId="urn:microsoft.com/office/officeart/2005/8/layout/bProcess4"/>
    <dgm:cxn modelId="{C003D582-CF7C-4403-A46D-8D199CE0A721}" type="presOf" srcId="{CF6AF404-107D-4C97-83F3-BE8FE2775707}" destId="{AF7D0A49-C08B-458D-B41B-CE5605E08AC4}" srcOrd="0" destOrd="0" presId="urn:microsoft.com/office/officeart/2005/8/layout/bProcess4"/>
    <dgm:cxn modelId="{29AA80B0-DF64-426F-BD6D-3CE3B1B8FF1E}" srcId="{CF6AF404-107D-4C97-83F3-BE8FE2775707}" destId="{49DE5EA6-0319-4D8F-BFD2-152A6796527D}" srcOrd="8" destOrd="0" parTransId="{CF415EFC-D88D-4BE4-BA80-61FEFD851B80}" sibTransId="{5431F58F-F366-4F58-B9BC-5F041F90BE88}"/>
    <dgm:cxn modelId="{F9A1D0EE-9136-4ADB-B705-F0C2C527F073}" type="presOf" srcId="{7F3FE22A-7DE8-426E-B2BB-65EEFDA2CE32}" destId="{0F2351F2-DF70-435E-BA5E-3AB3B63FBD88}" srcOrd="0" destOrd="0" presId="urn:microsoft.com/office/officeart/2005/8/layout/bProcess4"/>
    <dgm:cxn modelId="{22E237D9-AA8C-4388-981D-203B9613BFCC}" type="presOf" srcId="{2FD4E67A-C86F-461F-806B-E01356487331}" destId="{739CCB64-811D-4E46-9D81-DC3E6D17161B}" srcOrd="0" destOrd="0" presId="urn:microsoft.com/office/officeart/2005/8/layout/bProcess4"/>
    <dgm:cxn modelId="{5C1A38D6-2204-4B0E-8E64-AFE924F04925}" type="presOf" srcId="{B2C3FF97-2655-4308-B377-57FC2848C1D3}" destId="{C5854642-6ECB-4C08-A306-6AEDB67CEF90}" srcOrd="0" destOrd="0" presId="urn:microsoft.com/office/officeart/2005/8/layout/bProcess4"/>
    <dgm:cxn modelId="{2A646860-7A39-401D-AB41-5C1998D7B53B}" srcId="{CF6AF404-107D-4C97-83F3-BE8FE2775707}" destId="{A6C5AB31-2FD7-419A-BC15-78FADF3EF5AA}" srcOrd="2" destOrd="0" parTransId="{E71EED5B-7792-4201-8AC0-821988579D4F}" sibTransId="{2FD4E67A-C86F-461F-806B-E01356487331}"/>
    <dgm:cxn modelId="{AC3166DD-4F19-4941-9FB3-BF43B6694B19}" type="presOf" srcId="{88977AB8-97E9-4C3F-BC3A-7DAAB553DE94}" destId="{7305414C-D756-477E-A754-58BC02F60415}" srcOrd="0" destOrd="0" presId="urn:microsoft.com/office/officeart/2005/8/layout/bProcess4"/>
    <dgm:cxn modelId="{AB0BD61E-D269-4C7E-87D2-986E3941C799}" type="presOf" srcId="{49DE5EA6-0319-4D8F-BFD2-152A6796527D}" destId="{8B63ED88-18C5-4BA9-8F66-372B8EAB6BD9}" srcOrd="0" destOrd="0" presId="urn:microsoft.com/office/officeart/2005/8/layout/bProcess4"/>
    <dgm:cxn modelId="{D5C47C57-4822-49EE-A4B9-D326D99EF44C}" type="presOf" srcId="{EF5430F9-FD77-4AD4-A893-AD13BABB031E}" destId="{909764B4-9883-475D-8DA6-85B99E6E6D3D}" srcOrd="0" destOrd="0" presId="urn:microsoft.com/office/officeart/2005/8/layout/bProcess4"/>
    <dgm:cxn modelId="{399DB1EA-E5BA-46A3-91A0-02CBC26EA50D}" type="presOf" srcId="{82EBDFEB-534A-46BE-A3CA-DB4D5F5AD141}" destId="{3E8E89A2-993A-4DDC-ABB0-B106BBE2FA24}" srcOrd="0" destOrd="0" presId="urn:microsoft.com/office/officeart/2005/8/layout/bProcess4"/>
    <dgm:cxn modelId="{223A6353-AB35-4A3F-B044-3839ACFF05D1}" type="presOf" srcId="{BB81D0F0-2888-4C30-B20B-81A48DD6D730}" destId="{5ED8522B-4D74-46A3-8836-E6D496CF8F4B}" srcOrd="0" destOrd="0" presId="urn:microsoft.com/office/officeart/2005/8/layout/bProcess4"/>
    <dgm:cxn modelId="{3A32A5EF-AAD1-4221-88D9-D4C7256B437C}" type="presOf" srcId="{994757BB-FFEE-480D-B6F2-3CAA08C5E3D4}" destId="{83B31B5F-FAF6-495B-98F5-803385C02A80}" srcOrd="0" destOrd="0" presId="urn:microsoft.com/office/officeart/2005/8/layout/bProcess4"/>
    <dgm:cxn modelId="{D38C837C-72C9-4613-8883-63558C24FF3C}" type="presParOf" srcId="{AF7D0A49-C08B-458D-B41B-CE5605E08AC4}" destId="{9831363F-D3E7-422C-B518-F04599FB2407}" srcOrd="0" destOrd="0" presId="urn:microsoft.com/office/officeart/2005/8/layout/bProcess4"/>
    <dgm:cxn modelId="{9899EE8D-D07B-4112-BC81-C1DDF13A31AD}" type="presParOf" srcId="{9831363F-D3E7-422C-B518-F04599FB2407}" destId="{0EBA7464-920B-4DD7-A53E-2B280CFA897C}" srcOrd="0" destOrd="0" presId="urn:microsoft.com/office/officeart/2005/8/layout/bProcess4"/>
    <dgm:cxn modelId="{F80B36CB-1762-4B18-8819-FDB2DF55F7F2}" type="presParOf" srcId="{9831363F-D3E7-422C-B518-F04599FB2407}" destId="{83B31B5F-FAF6-495B-98F5-803385C02A80}" srcOrd="1" destOrd="0" presId="urn:microsoft.com/office/officeart/2005/8/layout/bProcess4"/>
    <dgm:cxn modelId="{BE0E3113-CCFD-4563-9BA6-EBE0DBF4C8E8}" type="presParOf" srcId="{AF7D0A49-C08B-458D-B41B-CE5605E08AC4}" destId="{0F2351F2-DF70-435E-BA5E-3AB3B63FBD88}" srcOrd="1" destOrd="0" presId="urn:microsoft.com/office/officeart/2005/8/layout/bProcess4"/>
    <dgm:cxn modelId="{8BC09CE6-5F21-433A-8C81-DED20648EE31}" type="presParOf" srcId="{AF7D0A49-C08B-458D-B41B-CE5605E08AC4}" destId="{2A0C4C25-D3AF-42FE-8FA9-E05B5B7F8A1E}" srcOrd="2" destOrd="0" presId="urn:microsoft.com/office/officeart/2005/8/layout/bProcess4"/>
    <dgm:cxn modelId="{86F6CEDC-5498-4784-B6E2-7CA224B56E3B}" type="presParOf" srcId="{2A0C4C25-D3AF-42FE-8FA9-E05B5B7F8A1E}" destId="{1C501752-2630-4684-AE71-256FF5AA146F}" srcOrd="0" destOrd="0" presId="urn:microsoft.com/office/officeart/2005/8/layout/bProcess4"/>
    <dgm:cxn modelId="{0F9B17D1-0E07-4990-91B5-87AD41257926}" type="presParOf" srcId="{2A0C4C25-D3AF-42FE-8FA9-E05B5B7F8A1E}" destId="{FAE03863-AA7F-4B5A-9535-CB474968EC24}" srcOrd="1" destOrd="0" presId="urn:microsoft.com/office/officeart/2005/8/layout/bProcess4"/>
    <dgm:cxn modelId="{695C78B1-91BA-493D-ACB0-7B6CFD2721E5}" type="presParOf" srcId="{AF7D0A49-C08B-458D-B41B-CE5605E08AC4}" destId="{6DD7B3FA-A4C7-4571-938C-C4D95FCCBF34}" srcOrd="3" destOrd="0" presId="urn:microsoft.com/office/officeart/2005/8/layout/bProcess4"/>
    <dgm:cxn modelId="{5A5B9251-808F-47FE-A44C-EFB62EC99879}" type="presParOf" srcId="{AF7D0A49-C08B-458D-B41B-CE5605E08AC4}" destId="{43FDCCCE-601D-4D08-9ECB-9153EFDB9AF4}" srcOrd="4" destOrd="0" presId="urn:microsoft.com/office/officeart/2005/8/layout/bProcess4"/>
    <dgm:cxn modelId="{880C21F7-81AB-4C78-8F46-AC1B1A0715DB}" type="presParOf" srcId="{43FDCCCE-601D-4D08-9ECB-9153EFDB9AF4}" destId="{FC09D584-AF62-45D6-95BE-56902DCDEECA}" srcOrd="0" destOrd="0" presId="urn:microsoft.com/office/officeart/2005/8/layout/bProcess4"/>
    <dgm:cxn modelId="{BA7375D0-8B09-4905-B35F-B6E2B03A2966}" type="presParOf" srcId="{43FDCCCE-601D-4D08-9ECB-9153EFDB9AF4}" destId="{753031A5-B333-44D1-BDB8-CDC1732786EB}" srcOrd="1" destOrd="0" presId="urn:microsoft.com/office/officeart/2005/8/layout/bProcess4"/>
    <dgm:cxn modelId="{F6C740C3-93B4-4A66-9F3B-E3700ED25F7E}" type="presParOf" srcId="{AF7D0A49-C08B-458D-B41B-CE5605E08AC4}" destId="{739CCB64-811D-4E46-9D81-DC3E6D17161B}" srcOrd="5" destOrd="0" presId="urn:microsoft.com/office/officeart/2005/8/layout/bProcess4"/>
    <dgm:cxn modelId="{5901D825-E542-48E8-929D-A36C9C86C53C}" type="presParOf" srcId="{AF7D0A49-C08B-458D-B41B-CE5605E08AC4}" destId="{DE080C3F-6709-4CF0-AEED-FF91EEFA89B5}" srcOrd="6" destOrd="0" presId="urn:microsoft.com/office/officeart/2005/8/layout/bProcess4"/>
    <dgm:cxn modelId="{8CC828C6-50C6-4708-B802-11FDEAD86985}" type="presParOf" srcId="{DE080C3F-6709-4CF0-AEED-FF91EEFA89B5}" destId="{50C1CF8F-603A-459D-9D70-DBB061CA824F}" srcOrd="0" destOrd="0" presId="urn:microsoft.com/office/officeart/2005/8/layout/bProcess4"/>
    <dgm:cxn modelId="{CF7ABE17-6D5E-45B1-A7FD-F8E84746C8A2}" type="presParOf" srcId="{DE080C3F-6709-4CF0-AEED-FF91EEFA89B5}" destId="{909764B4-9883-475D-8DA6-85B99E6E6D3D}" srcOrd="1" destOrd="0" presId="urn:microsoft.com/office/officeart/2005/8/layout/bProcess4"/>
    <dgm:cxn modelId="{3E070F3A-82EF-461E-AEC9-0986BC5B0ED2}" type="presParOf" srcId="{AF7D0A49-C08B-458D-B41B-CE5605E08AC4}" destId="{C5854642-6ECB-4C08-A306-6AEDB67CEF90}" srcOrd="7" destOrd="0" presId="urn:microsoft.com/office/officeart/2005/8/layout/bProcess4"/>
    <dgm:cxn modelId="{98F96585-4086-4B81-9C6F-F2924F44E5A2}" type="presParOf" srcId="{AF7D0A49-C08B-458D-B41B-CE5605E08AC4}" destId="{86A8E8EF-F503-4720-81F5-09653EDCE7CB}" srcOrd="8" destOrd="0" presId="urn:microsoft.com/office/officeart/2005/8/layout/bProcess4"/>
    <dgm:cxn modelId="{B4728D05-16FC-43AF-88E2-013571008476}" type="presParOf" srcId="{86A8E8EF-F503-4720-81F5-09653EDCE7CB}" destId="{7B02A0A7-0F35-4886-B2E1-207DFE045170}" srcOrd="0" destOrd="0" presId="urn:microsoft.com/office/officeart/2005/8/layout/bProcess4"/>
    <dgm:cxn modelId="{4EA61D59-EC63-4A69-BF3C-48E0D64AE518}" type="presParOf" srcId="{86A8E8EF-F503-4720-81F5-09653EDCE7CB}" destId="{FE6ED015-634A-4C49-9075-814DD5E81D0A}" srcOrd="1" destOrd="0" presId="urn:microsoft.com/office/officeart/2005/8/layout/bProcess4"/>
    <dgm:cxn modelId="{66C5F091-EDAD-45CE-8F1C-C262DF20F54F}" type="presParOf" srcId="{AF7D0A49-C08B-458D-B41B-CE5605E08AC4}" destId="{7305414C-D756-477E-A754-58BC02F60415}" srcOrd="9" destOrd="0" presId="urn:microsoft.com/office/officeart/2005/8/layout/bProcess4"/>
    <dgm:cxn modelId="{21F3AA48-E6E4-4617-9533-38924901A242}" type="presParOf" srcId="{AF7D0A49-C08B-458D-B41B-CE5605E08AC4}" destId="{CF7DE358-82E9-4C79-9A44-EABDD85BB542}" srcOrd="10" destOrd="0" presId="urn:microsoft.com/office/officeart/2005/8/layout/bProcess4"/>
    <dgm:cxn modelId="{6CF90210-9902-4C32-B4E2-13AF0E393A40}" type="presParOf" srcId="{CF7DE358-82E9-4C79-9A44-EABDD85BB542}" destId="{33340DBA-E288-4718-8E8D-1EF969D8ED1E}" srcOrd="0" destOrd="0" presId="urn:microsoft.com/office/officeart/2005/8/layout/bProcess4"/>
    <dgm:cxn modelId="{5DF6FD27-B41C-45A0-B976-CE43F426B93F}" type="presParOf" srcId="{CF7DE358-82E9-4C79-9A44-EABDD85BB542}" destId="{9E32DED0-D3A2-45E3-8890-83B3F808A345}" srcOrd="1" destOrd="0" presId="urn:microsoft.com/office/officeart/2005/8/layout/bProcess4"/>
    <dgm:cxn modelId="{2326D37B-75D7-4522-98CE-66552019038B}" type="presParOf" srcId="{AF7D0A49-C08B-458D-B41B-CE5605E08AC4}" destId="{5ED8522B-4D74-46A3-8836-E6D496CF8F4B}" srcOrd="11" destOrd="0" presId="urn:microsoft.com/office/officeart/2005/8/layout/bProcess4"/>
    <dgm:cxn modelId="{B214FF9B-176D-47A0-8AFF-2FEEFBE110B6}" type="presParOf" srcId="{AF7D0A49-C08B-458D-B41B-CE5605E08AC4}" destId="{E3B953FF-29C9-4C43-9F21-4ACAC4406113}" srcOrd="12" destOrd="0" presId="urn:microsoft.com/office/officeart/2005/8/layout/bProcess4"/>
    <dgm:cxn modelId="{21096172-73E9-4753-B08B-6F9150C76284}" type="presParOf" srcId="{E3B953FF-29C9-4C43-9F21-4ACAC4406113}" destId="{4EA7604C-2E75-400F-970A-03CA56EFC6CB}" srcOrd="0" destOrd="0" presId="urn:microsoft.com/office/officeart/2005/8/layout/bProcess4"/>
    <dgm:cxn modelId="{A7D20331-4E73-4644-B029-8EEBC89871D0}" type="presParOf" srcId="{E3B953FF-29C9-4C43-9F21-4ACAC4406113}" destId="{CE6CA37C-137E-40AC-B2FD-988165F0E163}" srcOrd="1" destOrd="0" presId="urn:microsoft.com/office/officeart/2005/8/layout/bProcess4"/>
    <dgm:cxn modelId="{8316FA4E-E62A-4EB5-875E-EAB749E6B136}" type="presParOf" srcId="{AF7D0A49-C08B-458D-B41B-CE5605E08AC4}" destId="{3E8E89A2-993A-4DDC-ABB0-B106BBE2FA24}" srcOrd="13" destOrd="0" presId="urn:microsoft.com/office/officeart/2005/8/layout/bProcess4"/>
    <dgm:cxn modelId="{7D9DFCC7-45A0-4016-88EA-A86EC771103F}" type="presParOf" srcId="{AF7D0A49-C08B-458D-B41B-CE5605E08AC4}" destId="{4FBBABE3-A4EE-40C1-BFC5-59D6C2EA8A23}" srcOrd="14" destOrd="0" presId="urn:microsoft.com/office/officeart/2005/8/layout/bProcess4"/>
    <dgm:cxn modelId="{E0F32AD3-CB75-4ED4-8327-A368DDB091EB}" type="presParOf" srcId="{4FBBABE3-A4EE-40C1-BFC5-59D6C2EA8A23}" destId="{8878D4F3-E8E0-4589-B6C6-6A3AF6A8DF74}" srcOrd="0" destOrd="0" presId="urn:microsoft.com/office/officeart/2005/8/layout/bProcess4"/>
    <dgm:cxn modelId="{4F8590A9-B702-4179-8FAC-D6D1BDCE447C}" type="presParOf" srcId="{4FBBABE3-A4EE-40C1-BFC5-59D6C2EA8A23}" destId="{4C8372CC-8D77-4D4A-84B8-D23DB218D157}" srcOrd="1" destOrd="0" presId="urn:microsoft.com/office/officeart/2005/8/layout/bProcess4"/>
    <dgm:cxn modelId="{E52A13FA-50D5-47E9-BD77-DB60D397C5FD}" type="presParOf" srcId="{AF7D0A49-C08B-458D-B41B-CE5605E08AC4}" destId="{1F0D289A-2AB6-4470-AC17-EBED0E2A5283}" srcOrd="15" destOrd="0" presId="urn:microsoft.com/office/officeart/2005/8/layout/bProcess4"/>
    <dgm:cxn modelId="{F997C584-62A2-42F2-A539-99D0A2290DB5}" type="presParOf" srcId="{AF7D0A49-C08B-458D-B41B-CE5605E08AC4}" destId="{BB61EEC7-8B42-44C8-8746-CDC7315584A7}" srcOrd="16" destOrd="0" presId="urn:microsoft.com/office/officeart/2005/8/layout/bProcess4"/>
    <dgm:cxn modelId="{56A20CDA-8649-4C0E-A18F-15B6B9DEF219}" type="presParOf" srcId="{BB61EEC7-8B42-44C8-8746-CDC7315584A7}" destId="{7AAEF1B9-FF19-4259-87DF-08DF162B0BB0}" srcOrd="0" destOrd="0" presId="urn:microsoft.com/office/officeart/2005/8/layout/bProcess4"/>
    <dgm:cxn modelId="{AE94B5E5-99B3-46BE-B10B-653881D20DA2}" type="presParOf" srcId="{BB61EEC7-8B42-44C8-8746-CDC7315584A7}" destId="{8B63ED88-18C5-4BA9-8F66-372B8EAB6BD9}"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0214CF7-913D-4A8E-88AC-9674E8D1926E}" type="doc">
      <dgm:prSet loTypeId="urn:microsoft.com/office/officeart/2009/3/layout/RandomtoResultProcess" loCatId="process" qsTypeId="urn:microsoft.com/office/officeart/2005/8/quickstyle/simple1" qsCatId="simple" csTypeId="urn:microsoft.com/office/officeart/2005/8/colors/colorful1" csCatId="colorful" phldr="1"/>
      <dgm:spPr/>
      <dgm:t>
        <a:bodyPr/>
        <a:lstStyle/>
        <a:p>
          <a:endParaRPr lang="en-US"/>
        </a:p>
      </dgm:t>
    </dgm:pt>
    <dgm:pt modelId="{3471C0FD-0CA8-411F-BBEE-C896ED473B69}">
      <dgm:prSet phldrT="[Text]"/>
      <dgm:spPr/>
      <dgm:t>
        <a:bodyPr/>
        <a:lstStyle/>
        <a:p>
          <a:r>
            <a:rPr lang="en-US" dirty="0" smtClean="0"/>
            <a:t>Thank you for coming!</a:t>
          </a:r>
          <a:endParaRPr lang="en-US" dirty="0"/>
        </a:p>
      </dgm:t>
    </dgm:pt>
    <dgm:pt modelId="{DA486010-CA15-496B-B9D2-050F274A5A08}" type="parTrans" cxnId="{D6563585-C6C9-4D5A-94CA-C87F6816585C}">
      <dgm:prSet/>
      <dgm:spPr/>
      <dgm:t>
        <a:bodyPr/>
        <a:lstStyle/>
        <a:p>
          <a:endParaRPr lang="en-US"/>
        </a:p>
      </dgm:t>
    </dgm:pt>
    <dgm:pt modelId="{4ABBFF4B-0FBC-4CD0-912D-ECCDA72F1AB5}" type="sibTrans" cxnId="{D6563585-C6C9-4D5A-94CA-C87F6816585C}">
      <dgm:prSet/>
      <dgm:spPr/>
      <dgm:t>
        <a:bodyPr/>
        <a:lstStyle/>
        <a:p>
          <a:endParaRPr lang="en-US"/>
        </a:p>
      </dgm:t>
    </dgm:pt>
    <dgm:pt modelId="{A446A6E6-8568-4586-AD02-8E94D0FE6A9D}" type="pres">
      <dgm:prSet presAssocID="{50214CF7-913D-4A8E-88AC-9674E8D1926E}" presName="Name0" presStyleCnt="0">
        <dgm:presLayoutVars>
          <dgm:dir/>
          <dgm:animOne val="branch"/>
          <dgm:animLvl val="lvl"/>
        </dgm:presLayoutVars>
      </dgm:prSet>
      <dgm:spPr/>
      <dgm:t>
        <a:bodyPr/>
        <a:lstStyle/>
        <a:p>
          <a:endParaRPr lang="en-US"/>
        </a:p>
      </dgm:t>
    </dgm:pt>
    <dgm:pt modelId="{A08F2A0A-3B11-4BF8-B6E5-FA4ED1049A95}" type="pres">
      <dgm:prSet presAssocID="{3471C0FD-0CA8-411F-BBEE-C896ED473B69}" presName="chaos" presStyleCnt="0"/>
      <dgm:spPr/>
    </dgm:pt>
    <dgm:pt modelId="{BCCC8001-271B-4FEF-97E6-9A19FA650B53}" type="pres">
      <dgm:prSet presAssocID="{3471C0FD-0CA8-411F-BBEE-C896ED473B69}" presName="parTx1" presStyleLbl="revTx" presStyleIdx="0" presStyleCnt="1"/>
      <dgm:spPr/>
      <dgm:t>
        <a:bodyPr/>
        <a:lstStyle/>
        <a:p>
          <a:endParaRPr lang="en-US"/>
        </a:p>
      </dgm:t>
    </dgm:pt>
    <dgm:pt modelId="{1F608164-2868-48A7-82DF-7CE419A292B3}" type="pres">
      <dgm:prSet presAssocID="{3471C0FD-0CA8-411F-BBEE-C896ED473B69}" presName="c1" presStyleLbl="node1" presStyleIdx="0" presStyleCnt="18"/>
      <dgm:spPr/>
    </dgm:pt>
    <dgm:pt modelId="{146CB2DE-4525-4A6C-B0F6-C631F4434E74}" type="pres">
      <dgm:prSet presAssocID="{3471C0FD-0CA8-411F-BBEE-C896ED473B69}" presName="c2" presStyleLbl="node1" presStyleIdx="1" presStyleCnt="18"/>
      <dgm:spPr/>
    </dgm:pt>
    <dgm:pt modelId="{C205E78B-0ECE-4ACB-B7BE-83F7C6E95B63}" type="pres">
      <dgm:prSet presAssocID="{3471C0FD-0CA8-411F-BBEE-C896ED473B69}" presName="c3" presStyleLbl="node1" presStyleIdx="2" presStyleCnt="18"/>
      <dgm:spPr/>
    </dgm:pt>
    <dgm:pt modelId="{D30CE334-27C2-4D09-8558-00A07166EB34}" type="pres">
      <dgm:prSet presAssocID="{3471C0FD-0CA8-411F-BBEE-C896ED473B69}" presName="c4" presStyleLbl="node1" presStyleIdx="3" presStyleCnt="18"/>
      <dgm:spPr/>
    </dgm:pt>
    <dgm:pt modelId="{7CAF2BFD-AEC0-4470-A592-BABDDF260C32}" type="pres">
      <dgm:prSet presAssocID="{3471C0FD-0CA8-411F-BBEE-C896ED473B69}" presName="c5" presStyleLbl="node1" presStyleIdx="4" presStyleCnt="18"/>
      <dgm:spPr/>
    </dgm:pt>
    <dgm:pt modelId="{02164ACA-23F4-430F-8489-9F0BC6F49884}" type="pres">
      <dgm:prSet presAssocID="{3471C0FD-0CA8-411F-BBEE-C896ED473B69}" presName="c6" presStyleLbl="node1" presStyleIdx="5" presStyleCnt="18"/>
      <dgm:spPr/>
    </dgm:pt>
    <dgm:pt modelId="{5C2561B1-AB87-4155-9FCE-463723FA1CA0}" type="pres">
      <dgm:prSet presAssocID="{3471C0FD-0CA8-411F-BBEE-C896ED473B69}" presName="c7" presStyleLbl="node1" presStyleIdx="6" presStyleCnt="18"/>
      <dgm:spPr/>
    </dgm:pt>
    <dgm:pt modelId="{8811FB30-0074-43A8-9389-01B5BCF17D6C}" type="pres">
      <dgm:prSet presAssocID="{3471C0FD-0CA8-411F-BBEE-C896ED473B69}" presName="c8" presStyleLbl="node1" presStyleIdx="7" presStyleCnt="18"/>
      <dgm:spPr/>
    </dgm:pt>
    <dgm:pt modelId="{704CC297-E9C7-4058-84B7-02F1B67593DD}" type="pres">
      <dgm:prSet presAssocID="{3471C0FD-0CA8-411F-BBEE-C896ED473B69}" presName="c9" presStyleLbl="node1" presStyleIdx="8" presStyleCnt="18"/>
      <dgm:spPr/>
    </dgm:pt>
    <dgm:pt modelId="{07B25459-1123-41A8-BF6F-0AB348748C7C}" type="pres">
      <dgm:prSet presAssocID="{3471C0FD-0CA8-411F-BBEE-C896ED473B69}" presName="c10" presStyleLbl="node1" presStyleIdx="9" presStyleCnt="18"/>
      <dgm:spPr/>
    </dgm:pt>
    <dgm:pt modelId="{EDA7FA1C-61DF-41F5-8072-E66B23F56FE9}" type="pres">
      <dgm:prSet presAssocID="{3471C0FD-0CA8-411F-BBEE-C896ED473B69}" presName="c11" presStyleLbl="node1" presStyleIdx="10" presStyleCnt="18"/>
      <dgm:spPr/>
    </dgm:pt>
    <dgm:pt modelId="{2FF218B5-C5BA-45B3-8399-2E8592AF3CD7}" type="pres">
      <dgm:prSet presAssocID="{3471C0FD-0CA8-411F-BBEE-C896ED473B69}" presName="c12" presStyleLbl="node1" presStyleIdx="11" presStyleCnt="18"/>
      <dgm:spPr/>
    </dgm:pt>
    <dgm:pt modelId="{F59AF17B-1092-4299-85D6-DC360C632F74}" type="pres">
      <dgm:prSet presAssocID="{3471C0FD-0CA8-411F-BBEE-C896ED473B69}" presName="c13" presStyleLbl="node1" presStyleIdx="12" presStyleCnt="18"/>
      <dgm:spPr/>
    </dgm:pt>
    <dgm:pt modelId="{9A1C7653-9B81-4656-9CAB-9A2FE936892F}" type="pres">
      <dgm:prSet presAssocID="{3471C0FD-0CA8-411F-BBEE-C896ED473B69}" presName="c14" presStyleLbl="node1" presStyleIdx="13" presStyleCnt="18"/>
      <dgm:spPr/>
    </dgm:pt>
    <dgm:pt modelId="{9EB99F04-070B-4DCF-A05F-07113B71C9B8}" type="pres">
      <dgm:prSet presAssocID="{3471C0FD-0CA8-411F-BBEE-C896ED473B69}" presName="c15" presStyleLbl="node1" presStyleIdx="14" presStyleCnt="18"/>
      <dgm:spPr/>
    </dgm:pt>
    <dgm:pt modelId="{0EE88EED-0D1A-4A39-8870-AFF588861E4D}" type="pres">
      <dgm:prSet presAssocID="{3471C0FD-0CA8-411F-BBEE-C896ED473B69}" presName="c16" presStyleLbl="node1" presStyleIdx="15" presStyleCnt="18"/>
      <dgm:spPr/>
    </dgm:pt>
    <dgm:pt modelId="{6D4A077A-6FAE-408D-88CA-BA6D23319E50}" type="pres">
      <dgm:prSet presAssocID="{3471C0FD-0CA8-411F-BBEE-C896ED473B69}" presName="c17" presStyleLbl="node1" presStyleIdx="16" presStyleCnt="18"/>
      <dgm:spPr/>
    </dgm:pt>
    <dgm:pt modelId="{D25CA66D-F851-4D3F-B5EE-8D0B7DA97FC4}" type="pres">
      <dgm:prSet presAssocID="{3471C0FD-0CA8-411F-BBEE-C896ED473B69}" presName="c18" presStyleLbl="node1" presStyleIdx="17" presStyleCnt="18"/>
      <dgm:spPr/>
    </dgm:pt>
  </dgm:ptLst>
  <dgm:cxnLst>
    <dgm:cxn modelId="{99656F18-2C49-4C2A-99F0-1C6730B3F183}" type="presOf" srcId="{3471C0FD-0CA8-411F-BBEE-C896ED473B69}" destId="{BCCC8001-271B-4FEF-97E6-9A19FA650B53}" srcOrd="0" destOrd="0" presId="urn:microsoft.com/office/officeart/2009/3/layout/RandomtoResultProcess"/>
    <dgm:cxn modelId="{DFAB9A88-387E-4D6D-99AB-69922CA8E6CE}" type="presOf" srcId="{50214CF7-913D-4A8E-88AC-9674E8D1926E}" destId="{A446A6E6-8568-4586-AD02-8E94D0FE6A9D}" srcOrd="0" destOrd="0" presId="urn:microsoft.com/office/officeart/2009/3/layout/RandomtoResultProcess"/>
    <dgm:cxn modelId="{D6563585-C6C9-4D5A-94CA-C87F6816585C}" srcId="{50214CF7-913D-4A8E-88AC-9674E8D1926E}" destId="{3471C0FD-0CA8-411F-BBEE-C896ED473B69}" srcOrd="0" destOrd="0" parTransId="{DA486010-CA15-496B-B9D2-050F274A5A08}" sibTransId="{4ABBFF4B-0FBC-4CD0-912D-ECCDA72F1AB5}"/>
    <dgm:cxn modelId="{AE082E4E-DDB6-481D-B555-9A10FFC6ACA0}" type="presParOf" srcId="{A446A6E6-8568-4586-AD02-8E94D0FE6A9D}" destId="{A08F2A0A-3B11-4BF8-B6E5-FA4ED1049A95}" srcOrd="0" destOrd="0" presId="urn:microsoft.com/office/officeart/2009/3/layout/RandomtoResultProcess"/>
    <dgm:cxn modelId="{5F81B3A3-5E5F-4104-A6F6-795BAB9C45F7}" type="presParOf" srcId="{A08F2A0A-3B11-4BF8-B6E5-FA4ED1049A95}" destId="{BCCC8001-271B-4FEF-97E6-9A19FA650B53}" srcOrd="0" destOrd="0" presId="urn:microsoft.com/office/officeart/2009/3/layout/RandomtoResultProcess"/>
    <dgm:cxn modelId="{B0ECD3FE-E70B-4DB6-AF26-7B35D699EE53}" type="presParOf" srcId="{A08F2A0A-3B11-4BF8-B6E5-FA4ED1049A95}" destId="{1F608164-2868-48A7-82DF-7CE419A292B3}" srcOrd="1" destOrd="0" presId="urn:microsoft.com/office/officeart/2009/3/layout/RandomtoResultProcess"/>
    <dgm:cxn modelId="{E15242F6-902D-4CF2-AF7F-03F061C3DD8C}" type="presParOf" srcId="{A08F2A0A-3B11-4BF8-B6E5-FA4ED1049A95}" destId="{146CB2DE-4525-4A6C-B0F6-C631F4434E74}" srcOrd="2" destOrd="0" presId="urn:microsoft.com/office/officeart/2009/3/layout/RandomtoResultProcess"/>
    <dgm:cxn modelId="{EC600EA8-373B-4B2C-84FE-6702E6E43EAE}" type="presParOf" srcId="{A08F2A0A-3B11-4BF8-B6E5-FA4ED1049A95}" destId="{C205E78B-0ECE-4ACB-B7BE-83F7C6E95B63}" srcOrd="3" destOrd="0" presId="urn:microsoft.com/office/officeart/2009/3/layout/RandomtoResultProcess"/>
    <dgm:cxn modelId="{557AA273-9576-4742-B0DF-EF4875D90C48}" type="presParOf" srcId="{A08F2A0A-3B11-4BF8-B6E5-FA4ED1049A95}" destId="{D30CE334-27C2-4D09-8558-00A07166EB34}" srcOrd="4" destOrd="0" presId="urn:microsoft.com/office/officeart/2009/3/layout/RandomtoResultProcess"/>
    <dgm:cxn modelId="{07B8856A-8A27-41B7-A3C7-FB9504773461}" type="presParOf" srcId="{A08F2A0A-3B11-4BF8-B6E5-FA4ED1049A95}" destId="{7CAF2BFD-AEC0-4470-A592-BABDDF260C32}" srcOrd="5" destOrd="0" presId="urn:microsoft.com/office/officeart/2009/3/layout/RandomtoResultProcess"/>
    <dgm:cxn modelId="{1892992E-3A02-4A5C-A50D-4C97DF5CB475}" type="presParOf" srcId="{A08F2A0A-3B11-4BF8-B6E5-FA4ED1049A95}" destId="{02164ACA-23F4-430F-8489-9F0BC6F49884}" srcOrd="6" destOrd="0" presId="urn:microsoft.com/office/officeart/2009/3/layout/RandomtoResultProcess"/>
    <dgm:cxn modelId="{6E46FC09-BB18-4423-96A4-0BBE16DD7DD8}" type="presParOf" srcId="{A08F2A0A-3B11-4BF8-B6E5-FA4ED1049A95}" destId="{5C2561B1-AB87-4155-9FCE-463723FA1CA0}" srcOrd="7" destOrd="0" presId="urn:microsoft.com/office/officeart/2009/3/layout/RandomtoResultProcess"/>
    <dgm:cxn modelId="{92A39B98-4014-45AC-BE77-234680EBD02D}" type="presParOf" srcId="{A08F2A0A-3B11-4BF8-B6E5-FA4ED1049A95}" destId="{8811FB30-0074-43A8-9389-01B5BCF17D6C}" srcOrd="8" destOrd="0" presId="urn:microsoft.com/office/officeart/2009/3/layout/RandomtoResultProcess"/>
    <dgm:cxn modelId="{54A161B0-B363-4FBB-A362-A2204276A7E2}" type="presParOf" srcId="{A08F2A0A-3B11-4BF8-B6E5-FA4ED1049A95}" destId="{704CC297-E9C7-4058-84B7-02F1B67593DD}" srcOrd="9" destOrd="0" presId="urn:microsoft.com/office/officeart/2009/3/layout/RandomtoResultProcess"/>
    <dgm:cxn modelId="{2E3A0E32-9F1C-4706-BD34-C7E2AD2FDBFC}" type="presParOf" srcId="{A08F2A0A-3B11-4BF8-B6E5-FA4ED1049A95}" destId="{07B25459-1123-41A8-BF6F-0AB348748C7C}" srcOrd="10" destOrd="0" presId="urn:microsoft.com/office/officeart/2009/3/layout/RandomtoResultProcess"/>
    <dgm:cxn modelId="{899054AB-949D-4A7C-A095-3E8543DF1313}" type="presParOf" srcId="{A08F2A0A-3B11-4BF8-B6E5-FA4ED1049A95}" destId="{EDA7FA1C-61DF-41F5-8072-E66B23F56FE9}" srcOrd="11" destOrd="0" presId="urn:microsoft.com/office/officeart/2009/3/layout/RandomtoResultProcess"/>
    <dgm:cxn modelId="{EA50949B-2521-4B26-9190-A1FDCF0C06BF}" type="presParOf" srcId="{A08F2A0A-3B11-4BF8-B6E5-FA4ED1049A95}" destId="{2FF218B5-C5BA-45B3-8399-2E8592AF3CD7}" srcOrd="12" destOrd="0" presId="urn:microsoft.com/office/officeart/2009/3/layout/RandomtoResultProcess"/>
    <dgm:cxn modelId="{316FA070-2E60-454F-BC9C-106E4213F708}" type="presParOf" srcId="{A08F2A0A-3B11-4BF8-B6E5-FA4ED1049A95}" destId="{F59AF17B-1092-4299-85D6-DC360C632F74}" srcOrd="13" destOrd="0" presId="urn:microsoft.com/office/officeart/2009/3/layout/RandomtoResultProcess"/>
    <dgm:cxn modelId="{0DC4E8E1-6241-47D7-B4D6-D2E6ABA579E1}" type="presParOf" srcId="{A08F2A0A-3B11-4BF8-B6E5-FA4ED1049A95}" destId="{9A1C7653-9B81-4656-9CAB-9A2FE936892F}" srcOrd="14" destOrd="0" presId="urn:microsoft.com/office/officeart/2009/3/layout/RandomtoResultProcess"/>
    <dgm:cxn modelId="{4CA2B732-7878-4219-950E-21DAA0A027F3}" type="presParOf" srcId="{A08F2A0A-3B11-4BF8-B6E5-FA4ED1049A95}" destId="{9EB99F04-070B-4DCF-A05F-07113B71C9B8}" srcOrd="15" destOrd="0" presId="urn:microsoft.com/office/officeart/2009/3/layout/RandomtoResultProcess"/>
    <dgm:cxn modelId="{B3F4F0B9-B75A-42F2-8E62-05F81775ACA2}" type="presParOf" srcId="{A08F2A0A-3B11-4BF8-B6E5-FA4ED1049A95}" destId="{0EE88EED-0D1A-4A39-8870-AFF588861E4D}" srcOrd="16" destOrd="0" presId="urn:microsoft.com/office/officeart/2009/3/layout/RandomtoResultProcess"/>
    <dgm:cxn modelId="{4D68426F-5158-405B-B004-C82BA55C4928}" type="presParOf" srcId="{A08F2A0A-3B11-4BF8-B6E5-FA4ED1049A95}" destId="{6D4A077A-6FAE-408D-88CA-BA6D23319E50}" srcOrd="17" destOrd="0" presId="urn:microsoft.com/office/officeart/2009/3/layout/RandomtoResultProcess"/>
    <dgm:cxn modelId="{2AE8ABE7-AF8A-4303-9C15-000D19C42E95}" type="presParOf" srcId="{A08F2A0A-3B11-4BF8-B6E5-FA4ED1049A95}" destId="{D25CA66D-F851-4D3F-B5EE-8D0B7DA97FC4}" srcOrd="18" destOrd="0" presId="urn:microsoft.com/office/officeart/2009/3/layout/RandomtoResul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30BDBB-6D1F-49EA-826C-1736E5181D49}">
      <dsp:nvSpPr>
        <dsp:cNvPr id="0" name=""/>
        <dsp:cNvSpPr/>
      </dsp:nvSpPr>
      <dsp:spPr>
        <a:xfrm>
          <a:off x="0" y="0"/>
          <a:ext cx="8001000" cy="1222027"/>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latin typeface="+mn-lt"/>
            </a:rPr>
            <a:t>Typically, social workers, nurses, gerontologists or other health /mental health professionals</a:t>
          </a:r>
          <a:endParaRPr lang="en-US" sz="2000" b="1" kern="1200" dirty="0">
            <a:latin typeface="+mn-lt"/>
          </a:endParaRPr>
        </a:p>
      </dsp:txBody>
      <dsp:txXfrm>
        <a:off x="1722402" y="0"/>
        <a:ext cx="6278597" cy="1222027"/>
      </dsp:txXfrm>
    </dsp:sp>
    <dsp:sp modelId="{E5D25139-BFBF-4C7F-8C98-7D14B9EB3386}">
      <dsp:nvSpPr>
        <dsp:cNvPr id="0" name=""/>
        <dsp:cNvSpPr/>
      </dsp:nvSpPr>
      <dsp:spPr>
        <a:xfrm>
          <a:off x="122202" y="122202"/>
          <a:ext cx="1600200" cy="977622"/>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4000" b="-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ED3806-B177-4407-8052-E26923A78F98}">
      <dsp:nvSpPr>
        <dsp:cNvPr id="0" name=""/>
        <dsp:cNvSpPr/>
      </dsp:nvSpPr>
      <dsp:spPr>
        <a:xfrm>
          <a:off x="0" y="1344230"/>
          <a:ext cx="8001000" cy="1222027"/>
        </a:xfrm>
        <a:prstGeom prst="roundRect">
          <a:avLst>
            <a:gd name="adj" fmla="val 10000"/>
          </a:avLst>
        </a:prstGeom>
        <a:solidFill>
          <a:schemeClr val="accent3">
            <a:hueOff val="3750089"/>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latin typeface="+mn-lt"/>
            </a:rPr>
            <a:t>Knowledgeable: specialized training, experience in the field,  familiar with community resources</a:t>
          </a:r>
        </a:p>
      </dsp:txBody>
      <dsp:txXfrm>
        <a:off x="1722402" y="1344230"/>
        <a:ext cx="6278597" cy="1222027"/>
      </dsp:txXfrm>
    </dsp:sp>
    <dsp:sp modelId="{D7D908B4-59E5-4395-A9CF-10387355BB6D}">
      <dsp:nvSpPr>
        <dsp:cNvPr id="0" name=""/>
        <dsp:cNvSpPr/>
      </dsp:nvSpPr>
      <dsp:spPr>
        <a:xfrm>
          <a:off x="122202" y="1466433"/>
          <a:ext cx="1600200" cy="977622"/>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36000" b="-3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6C05CA-4D76-4EBF-9ED4-E38E542867B1}">
      <dsp:nvSpPr>
        <dsp:cNvPr id="0" name=""/>
        <dsp:cNvSpPr/>
      </dsp:nvSpPr>
      <dsp:spPr>
        <a:xfrm>
          <a:off x="0" y="2688461"/>
          <a:ext cx="8001000" cy="1222027"/>
        </a:xfrm>
        <a:prstGeom prst="roundRect">
          <a:avLst>
            <a:gd name="adj" fmla="val 10000"/>
          </a:avLst>
        </a:prstGeom>
        <a:solidFill>
          <a:schemeClr val="accent3">
            <a:hueOff val="7500177"/>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latin typeface="+mn-lt"/>
            </a:rPr>
            <a:t>Follows a strict Code of Ethics &amp; Standards of Practice</a:t>
          </a:r>
        </a:p>
      </dsp:txBody>
      <dsp:txXfrm>
        <a:off x="1722402" y="2688461"/>
        <a:ext cx="6278597" cy="1222027"/>
      </dsp:txXfrm>
    </dsp:sp>
    <dsp:sp modelId="{D7F95B18-B65A-456D-9A5A-55B89F54C395}">
      <dsp:nvSpPr>
        <dsp:cNvPr id="0" name=""/>
        <dsp:cNvSpPr/>
      </dsp:nvSpPr>
      <dsp:spPr>
        <a:xfrm>
          <a:off x="122202" y="2810663"/>
          <a:ext cx="1600200" cy="977622"/>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1C1C84-62B1-456E-B6A5-311034E6E140}">
      <dsp:nvSpPr>
        <dsp:cNvPr id="0" name=""/>
        <dsp:cNvSpPr/>
      </dsp:nvSpPr>
      <dsp:spPr>
        <a:xfrm>
          <a:off x="0" y="4033461"/>
          <a:ext cx="8001000" cy="1222027"/>
        </a:xfrm>
        <a:prstGeom prst="roundRect">
          <a:avLst>
            <a:gd name="adj" fmla="val 10000"/>
          </a:avLst>
        </a:prstGeom>
        <a:solidFill>
          <a:schemeClr val="accent3">
            <a:hueOff val="11250266"/>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latin typeface="+mn-lt"/>
            </a:rPr>
            <a:t>Hourly fee: $100-250/hour</a:t>
          </a:r>
        </a:p>
      </dsp:txBody>
      <dsp:txXfrm>
        <a:off x="1722402" y="4033461"/>
        <a:ext cx="6278597" cy="1222027"/>
      </dsp:txXfrm>
    </dsp:sp>
    <dsp:sp modelId="{E868C4C1-DFF4-40C4-A527-A0E00412BA54}">
      <dsp:nvSpPr>
        <dsp:cNvPr id="0" name=""/>
        <dsp:cNvSpPr/>
      </dsp:nvSpPr>
      <dsp:spPr>
        <a:xfrm>
          <a:off x="122202" y="4154894"/>
          <a:ext cx="1600200" cy="977622"/>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43000" b="-4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9C7C13-D34A-43C8-9127-A780E17D3706}">
      <dsp:nvSpPr>
        <dsp:cNvPr id="0" name=""/>
        <dsp:cNvSpPr/>
      </dsp:nvSpPr>
      <dsp:spPr>
        <a:xfrm>
          <a:off x="4492" y="274815"/>
          <a:ext cx="2626667" cy="65666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kern="1200" dirty="0" smtClean="0"/>
            <a:t>Professional Support</a:t>
          </a:r>
          <a:endParaRPr lang="en-US" sz="2300" b="1" kern="1200" dirty="0"/>
        </a:p>
      </dsp:txBody>
      <dsp:txXfrm>
        <a:off x="23725" y="294048"/>
        <a:ext cx="2588201" cy="618200"/>
      </dsp:txXfrm>
    </dsp:sp>
    <dsp:sp modelId="{20E9CDCE-6556-4B89-A4DD-8EF68392E64A}">
      <dsp:nvSpPr>
        <dsp:cNvPr id="0" name=""/>
        <dsp:cNvSpPr/>
      </dsp:nvSpPr>
      <dsp:spPr>
        <a:xfrm rot="5400000">
          <a:off x="1260368" y="988941"/>
          <a:ext cx="114916" cy="114916"/>
        </a:xfrm>
        <a:prstGeom prst="rightArrow">
          <a:avLst>
            <a:gd name="adj1" fmla="val 667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EDE081C-8098-4006-9BFE-636D83B71C50}">
      <dsp:nvSpPr>
        <dsp:cNvPr id="0" name=""/>
        <dsp:cNvSpPr/>
      </dsp:nvSpPr>
      <dsp:spPr>
        <a:xfrm>
          <a:off x="4492" y="1161316"/>
          <a:ext cx="2626667" cy="656666"/>
        </a:xfrm>
        <a:prstGeom prst="roundRect">
          <a:avLst>
            <a:gd name="adj" fmla="val 1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Assesses needs</a:t>
          </a:r>
          <a:endParaRPr lang="en-US" sz="2000" kern="1200" dirty="0"/>
        </a:p>
      </dsp:txBody>
      <dsp:txXfrm>
        <a:off x="23725" y="1180549"/>
        <a:ext cx="2588201" cy="618200"/>
      </dsp:txXfrm>
    </dsp:sp>
    <dsp:sp modelId="{2C287085-BD37-49C1-A670-B1726AE4E89C}">
      <dsp:nvSpPr>
        <dsp:cNvPr id="0" name=""/>
        <dsp:cNvSpPr/>
      </dsp:nvSpPr>
      <dsp:spPr>
        <a:xfrm rot="5400000">
          <a:off x="1260368" y="1875441"/>
          <a:ext cx="114916" cy="114916"/>
        </a:xfrm>
        <a:prstGeom prst="rightArrow">
          <a:avLst>
            <a:gd name="adj1" fmla="val 667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C4201D-AD74-45B9-900F-FC07003B6C56}">
      <dsp:nvSpPr>
        <dsp:cNvPr id="0" name=""/>
        <dsp:cNvSpPr/>
      </dsp:nvSpPr>
      <dsp:spPr>
        <a:xfrm>
          <a:off x="4492" y="2047816"/>
          <a:ext cx="2626667" cy="656666"/>
        </a:xfrm>
        <a:prstGeom prst="roundRect">
          <a:avLst>
            <a:gd name="adj" fmla="val 1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Develops a plan</a:t>
          </a:r>
          <a:endParaRPr lang="en-US" sz="2000" kern="1200" dirty="0"/>
        </a:p>
      </dsp:txBody>
      <dsp:txXfrm>
        <a:off x="23725" y="2067049"/>
        <a:ext cx="2588201" cy="618200"/>
      </dsp:txXfrm>
    </dsp:sp>
    <dsp:sp modelId="{A082AF8D-F000-4155-88C8-8159DEFE53A7}">
      <dsp:nvSpPr>
        <dsp:cNvPr id="0" name=""/>
        <dsp:cNvSpPr/>
      </dsp:nvSpPr>
      <dsp:spPr>
        <a:xfrm rot="5400000">
          <a:off x="1260368" y="2761941"/>
          <a:ext cx="114916" cy="114916"/>
        </a:xfrm>
        <a:prstGeom prst="rightArrow">
          <a:avLst>
            <a:gd name="adj1" fmla="val 667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D93095-E4EE-4EFE-AA7E-8FEAA56FADE9}">
      <dsp:nvSpPr>
        <dsp:cNvPr id="0" name=""/>
        <dsp:cNvSpPr/>
      </dsp:nvSpPr>
      <dsp:spPr>
        <a:xfrm>
          <a:off x="4492" y="2934316"/>
          <a:ext cx="2626667" cy="656666"/>
        </a:xfrm>
        <a:prstGeom prst="roundRect">
          <a:avLst>
            <a:gd name="adj" fmla="val 1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Links to services</a:t>
          </a:r>
          <a:endParaRPr lang="en-US" sz="2000" kern="1200" dirty="0"/>
        </a:p>
      </dsp:txBody>
      <dsp:txXfrm>
        <a:off x="23725" y="2953549"/>
        <a:ext cx="2588201" cy="618200"/>
      </dsp:txXfrm>
    </dsp:sp>
    <dsp:sp modelId="{9612A7CD-806F-44CE-9983-06E0ADD6C4F3}">
      <dsp:nvSpPr>
        <dsp:cNvPr id="0" name=""/>
        <dsp:cNvSpPr/>
      </dsp:nvSpPr>
      <dsp:spPr>
        <a:xfrm rot="5400000">
          <a:off x="1260368" y="3648441"/>
          <a:ext cx="114916" cy="114916"/>
        </a:xfrm>
        <a:prstGeom prst="rightArrow">
          <a:avLst>
            <a:gd name="adj1" fmla="val 667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5C69B6-65A6-4947-A3B2-302F9587B30C}">
      <dsp:nvSpPr>
        <dsp:cNvPr id="0" name=""/>
        <dsp:cNvSpPr/>
      </dsp:nvSpPr>
      <dsp:spPr>
        <a:xfrm>
          <a:off x="4492" y="3820817"/>
          <a:ext cx="2626667" cy="656666"/>
        </a:xfrm>
        <a:prstGeom prst="roundRect">
          <a:avLst>
            <a:gd name="adj" fmla="val 1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Mediates family conflicts</a:t>
          </a:r>
          <a:endParaRPr lang="en-US" sz="2000" kern="1200" dirty="0"/>
        </a:p>
      </dsp:txBody>
      <dsp:txXfrm>
        <a:off x="23725" y="3840050"/>
        <a:ext cx="2588201" cy="618200"/>
      </dsp:txXfrm>
    </dsp:sp>
    <dsp:sp modelId="{1AC3384C-D06E-4360-BF0F-9EF785F61109}">
      <dsp:nvSpPr>
        <dsp:cNvPr id="0" name=""/>
        <dsp:cNvSpPr/>
      </dsp:nvSpPr>
      <dsp:spPr>
        <a:xfrm rot="5400000">
          <a:off x="1260368" y="4534942"/>
          <a:ext cx="114916" cy="114916"/>
        </a:xfrm>
        <a:prstGeom prst="rightArrow">
          <a:avLst>
            <a:gd name="adj1" fmla="val 667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11BC42-B78F-4A99-8432-8F89E3DE1A15}">
      <dsp:nvSpPr>
        <dsp:cNvPr id="0" name=""/>
        <dsp:cNvSpPr/>
      </dsp:nvSpPr>
      <dsp:spPr>
        <a:xfrm>
          <a:off x="4492" y="4707317"/>
          <a:ext cx="2626667" cy="656666"/>
        </a:xfrm>
        <a:prstGeom prst="roundRect">
          <a:avLst>
            <a:gd name="adj" fmla="val 10000"/>
          </a:avLst>
        </a:prstGeom>
        <a:solidFill>
          <a:schemeClr val="accent6">
            <a:tint val="40000"/>
            <a:alpha val="90000"/>
            <a:hueOff val="0"/>
            <a:satOff val="0"/>
            <a:lumOff val="0"/>
            <a:alphaOff val="0"/>
          </a:schemeClr>
        </a:solidFill>
        <a:ln w="254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Crisis intervention</a:t>
          </a:r>
          <a:endParaRPr lang="en-US" sz="2000" kern="1200" dirty="0"/>
        </a:p>
      </dsp:txBody>
      <dsp:txXfrm>
        <a:off x="23725" y="4726550"/>
        <a:ext cx="2588201" cy="618200"/>
      </dsp:txXfrm>
    </dsp:sp>
    <dsp:sp modelId="{9583583F-4CBF-408B-9470-ADD38FF3A76B}">
      <dsp:nvSpPr>
        <dsp:cNvPr id="0" name=""/>
        <dsp:cNvSpPr/>
      </dsp:nvSpPr>
      <dsp:spPr>
        <a:xfrm>
          <a:off x="2998893" y="274815"/>
          <a:ext cx="2626667" cy="65666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kern="1200" dirty="0" smtClean="0"/>
            <a:t>Monitors Client</a:t>
          </a:r>
          <a:endParaRPr lang="en-US" sz="2300" b="1" kern="1200" dirty="0"/>
        </a:p>
      </dsp:txBody>
      <dsp:txXfrm>
        <a:off x="3018126" y="294048"/>
        <a:ext cx="2588201" cy="618200"/>
      </dsp:txXfrm>
    </dsp:sp>
    <dsp:sp modelId="{06D10234-0291-4AB1-92AE-F091DEB0D5B2}">
      <dsp:nvSpPr>
        <dsp:cNvPr id="0" name=""/>
        <dsp:cNvSpPr/>
      </dsp:nvSpPr>
      <dsp:spPr>
        <a:xfrm rot="5400000">
          <a:off x="4254769" y="988941"/>
          <a:ext cx="114916" cy="114916"/>
        </a:xfrm>
        <a:prstGeom prst="rightArrow">
          <a:avLst>
            <a:gd name="adj1" fmla="val 667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61CE71-4BAB-47D6-8096-212E04E2EA33}">
      <dsp:nvSpPr>
        <dsp:cNvPr id="0" name=""/>
        <dsp:cNvSpPr/>
      </dsp:nvSpPr>
      <dsp:spPr>
        <a:xfrm>
          <a:off x="2998893" y="1161316"/>
          <a:ext cx="2626667" cy="656666"/>
        </a:xfrm>
        <a:prstGeom prst="roundRect">
          <a:avLst>
            <a:gd name="adj" fmla="val 1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Ensures needs are met</a:t>
          </a:r>
          <a:endParaRPr lang="en-US" sz="2000" kern="1200" dirty="0"/>
        </a:p>
      </dsp:txBody>
      <dsp:txXfrm>
        <a:off x="3018126" y="1180549"/>
        <a:ext cx="2588201" cy="618200"/>
      </dsp:txXfrm>
    </dsp:sp>
    <dsp:sp modelId="{617984D0-763F-410A-81F6-2BFBDAC7EE61}">
      <dsp:nvSpPr>
        <dsp:cNvPr id="0" name=""/>
        <dsp:cNvSpPr/>
      </dsp:nvSpPr>
      <dsp:spPr>
        <a:xfrm rot="5400000">
          <a:off x="4254769" y="1875441"/>
          <a:ext cx="114916" cy="114916"/>
        </a:xfrm>
        <a:prstGeom prst="rightArrow">
          <a:avLst>
            <a:gd name="adj1" fmla="val 667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425F4C6-E9E2-4AA3-B7A3-CEA0E1C87D6B}">
      <dsp:nvSpPr>
        <dsp:cNvPr id="0" name=""/>
        <dsp:cNvSpPr/>
      </dsp:nvSpPr>
      <dsp:spPr>
        <a:xfrm>
          <a:off x="2998893" y="2047816"/>
          <a:ext cx="2626667" cy="656666"/>
        </a:xfrm>
        <a:prstGeom prst="roundRect">
          <a:avLst>
            <a:gd name="adj" fmla="val 1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Identifies changes &amp; makes adjustments</a:t>
          </a:r>
          <a:endParaRPr lang="en-US" sz="2000" kern="1200" dirty="0"/>
        </a:p>
      </dsp:txBody>
      <dsp:txXfrm>
        <a:off x="3018126" y="2067049"/>
        <a:ext cx="2588201" cy="618200"/>
      </dsp:txXfrm>
    </dsp:sp>
    <dsp:sp modelId="{9F069860-24A6-4AF3-ABD0-23C2A482815B}">
      <dsp:nvSpPr>
        <dsp:cNvPr id="0" name=""/>
        <dsp:cNvSpPr/>
      </dsp:nvSpPr>
      <dsp:spPr>
        <a:xfrm rot="5400000">
          <a:off x="4254769" y="2761941"/>
          <a:ext cx="114916" cy="114916"/>
        </a:xfrm>
        <a:prstGeom prst="rightArrow">
          <a:avLst>
            <a:gd name="adj1" fmla="val 667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0B0F87-B155-43AD-9010-488674148B12}">
      <dsp:nvSpPr>
        <dsp:cNvPr id="0" name=""/>
        <dsp:cNvSpPr/>
      </dsp:nvSpPr>
      <dsp:spPr>
        <a:xfrm>
          <a:off x="2998893" y="2934316"/>
          <a:ext cx="2626667" cy="656666"/>
        </a:xfrm>
        <a:prstGeom prst="roundRect">
          <a:avLst>
            <a:gd name="adj" fmla="val 1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Keeps family informed</a:t>
          </a:r>
          <a:endParaRPr lang="en-US" sz="2000" kern="1200" dirty="0"/>
        </a:p>
      </dsp:txBody>
      <dsp:txXfrm>
        <a:off x="3018126" y="2953549"/>
        <a:ext cx="2588201" cy="618200"/>
      </dsp:txXfrm>
    </dsp:sp>
    <dsp:sp modelId="{83C76FFA-95F2-47A4-A138-656382F0FAE0}">
      <dsp:nvSpPr>
        <dsp:cNvPr id="0" name=""/>
        <dsp:cNvSpPr/>
      </dsp:nvSpPr>
      <dsp:spPr>
        <a:xfrm rot="5400000">
          <a:off x="4254769" y="3648441"/>
          <a:ext cx="114916" cy="114916"/>
        </a:xfrm>
        <a:prstGeom prst="rightArrow">
          <a:avLst>
            <a:gd name="adj1" fmla="val 667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975FC7-A089-4E8F-BA8F-8B47AE3479FB}">
      <dsp:nvSpPr>
        <dsp:cNvPr id="0" name=""/>
        <dsp:cNvSpPr/>
      </dsp:nvSpPr>
      <dsp:spPr>
        <a:xfrm>
          <a:off x="2998893" y="3820817"/>
          <a:ext cx="2626667" cy="656666"/>
        </a:xfrm>
        <a:prstGeom prst="roundRect">
          <a:avLst>
            <a:gd name="adj" fmla="val 1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Peace of mind for family</a:t>
          </a:r>
          <a:endParaRPr lang="en-US" sz="2000" kern="1200" dirty="0"/>
        </a:p>
      </dsp:txBody>
      <dsp:txXfrm>
        <a:off x="3018126" y="3840050"/>
        <a:ext cx="2588201" cy="618200"/>
      </dsp:txXfrm>
    </dsp:sp>
    <dsp:sp modelId="{C0CE0F01-2853-4241-BE7C-52712F5BE42A}">
      <dsp:nvSpPr>
        <dsp:cNvPr id="0" name=""/>
        <dsp:cNvSpPr/>
      </dsp:nvSpPr>
      <dsp:spPr>
        <a:xfrm rot="5400000">
          <a:off x="4254769" y="4534942"/>
          <a:ext cx="114916" cy="114916"/>
        </a:xfrm>
        <a:prstGeom prst="rightArrow">
          <a:avLst>
            <a:gd name="adj1" fmla="val 667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E9D7515-46B8-44D1-BE27-035079AAF260}">
      <dsp:nvSpPr>
        <dsp:cNvPr id="0" name=""/>
        <dsp:cNvSpPr/>
      </dsp:nvSpPr>
      <dsp:spPr>
        <a:xfrm>
          <a:off x="2998893" y="4707317"/>
          <a:ext cx="2626667" cy="656666"/>
        </a:xfrm>
        <a:prstGeom prst="roundRect">
          <a:avLst>
            <a:gd name="adj" fmla="val 10000"/>
          </a:avLst>
        </a:prstGeom>
        <a:solidFill>
          <a:schemeClr val="accent6">
            <a:tint val="40000"/>
            <a:alpha val="90000"/>
            <a:hueOff val="0"/>
            <a:satOff val="0"/>
            <a:lumOff val="0"/>
            <a:alphaOff val="0"/>
          </a:schemeClr>
        </a:solidFill>
        <a:ln w="254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Ongoing evaluation &amp; adjustment of plan</a:t>
          </a:r>
          <a:endParaRPr lang="en-US" sz="2000" kern="1200" dirty="0"/>
        </a:p>
      </dsp:txBody>
      <dsp:txXfrm>
        <a:off x="3018126" y="4726550"/>
        <a:ext cx="2588201" cy="618200"/>
      </dsp:txXfrm>
    </dsp:sp>
    <dsp:sp modelId="{74850726-9756-44F5-89AD-A54209BB4502}">
      <dsp:nvSpPr>
        <dsp:cNvPr id="0" name=""/>
        <dsp:cNvSpPr/>
      </dsp:nvSpPr>
      <dsp:spPr>
        <a:xfrm>
          <a:off x="5993294" y="274815"/>
          <a:ext cx="2626667" cy="65666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kern="1200" dirty="0" smtClean="0"/>
            <a:t>Coordinates Care</a:t>
          </a:r>
          <a:endParaRPr lang="en-US" sz="2300" b="1" kern="1200" dirty="0"/>
        </a:p>
      </dsp:txBody>
      <dsp:txXfrm>
        <a:off x="6012527" y="294048"/>
        <a:ext cx="2588201" cy="618200"/>
      </dsp:txXfrm>
    </dsp:sp>
    <dsp:sp modelId="{9E3A9F75-C050-4388-BF4A-E029D8A7D683}">
      <dsp:nvSpPr>
        <dsp:cNvPr id="0" name=""/>
        <dsp:cNvSpPr/>
      </dsp:nvSpPr>
      <dsp:spPr>
        <a:xfrm rot="5400000">
          <a:off x="7249170" y="988941"/>
          <a:ext cx="114916" cy="114916"/>
        </a:xfrm>
        <a:prstGeom prst="rightArrow">
          <a:avLst>
            <a:gd name="adj1" fmla="val 667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DD9A3-521F-4595-B185-BB2054236789}">
      <dsp:nvSpPr>
        <dsp:cNvPr id="0" name=""/>
        <dsp:cNvSpPr/>
      </dsp:nvSpPr>
      <dsp:spPr>
        <a:xfrm>
          <a:off x="5993294" y="1161316"/>
          <a:ext cx="2626667" cy="656666"/>
        </a:xfrm>
        <a:prstGeom prst="roundRect">
          <a:avLst>
            <a:gd name="adj" fmla="val 10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66775">
            <a:lnSpc>
              <a:spcPct val="90000"/>
            </a:lnSpc>
            <a:spcBef>
              <a:spcPct val="0"/>
            </a:spcBef>
            <a:spcAft>
              <a:spcPct val="35000"/>
            </a:spcAft>
          </a:pPr>
          <a:r>
            <a:rPr lang="en-US" sz="1950" kern="1200" dirty="0" smtClean="0"/>
            <a:t>Finds the best options for the client’s situation</a:t>
          </a:r>
          <a:endParaRPr lang="en-US" sz="1950" kern="1200" dirty="0"/>
        </a:p>
      </dsp:txBody>
      <dsp:txXfrm>
        <a:off x="6012527" y="1180549"/>
        <a:ext cx="2588201" cy="618200"/>
      </dsp:txXfrm>
    </dsp:sp>
    <dsp:sp modelId="{5ADDA4EE-4339-43CA-9609-ECAD9C7C0999}">
      <dsp:nvSpPr>
        <dsp:cNvPr id="0" name=""/>
        <dsp:cNvSpPr/>
      </dsp:nvSpPr>
      <dsp:spPr>
        <a:xfrm rot="5400000">
          <a:off x="7249170" y="1875441"/>
          <a:ext cx="114916" cy="114916"/>
        </a:xfrm>
        <a:prstGeom prst="rightArrow">
          <a:avLst>
            <a:gd name="adj1" fmla="val 667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6A1334-AD7C-4FFA-9784-E96B24600DA4}">
      <dsp:nvSpPr>
        <dsp:cNvPr id="0" name=""/>
        <dsp:cNvSpPr/>
      </dsp:nvSpPr>
      <dsp:spPr>
        <a:xfrm>
          <a:off x="5993294" y="2047816"/>
          <a:ext cx="2626667" cy="656666"/>
        </a:xfrm>
        <a:prstGeom prst="roundRect">
          <a:avLst>
            <a:gd name="adj" fmla="val 1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Communication hub</a:t>
          </a:r>
          <a:endParaRPr lang="en-US" sz="2000" kern="1200" dirty="0"/>
        </a:p>
      </dsp:txBody>
      <dsp:txXfrm>
        <a:off x="6012527" y="2067049"/>
        <a:ext cx="2588201" cy="618200"/>
      </dsp:txXfrm>
    </dsp:sp>
    <dsp:sp modelId="{5F42137E-08FE-44C8-8149-423C7517BFD0}">
      <dsp:nvSpPr>
        <dsp:cNvPr id="0" name=""/>
        <dsp:cNvSpPr/>
      </dsp:nvSpPr>
      <dsp:spPr>
        <a:xfrm rot="5400000">
          <a:off x="7249170" y="2761941"/>
          <a:ext cx="114916" cy="114916"/>
        </a:xfrm>
        <a:prstGeom prst="rightArrow">
          <a:avLst>
            <a:gd name="adj1" fmla="val 667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465C98-6C62-4AB3-A8EC-BD408FA0AE6A}">
      <dsp:nvSpPr>
        <dsp:cNvPr id="0" name=""/>
        <dsp:cNvSpPr/>
      </dsp:nvSpPr>
      <dsp:spPr>
        <a:xfrm>
          <a:off x="5993294" y="2934316"/>
          <a:ext cx="2626667" cy="656666"/>
        </a:xfrm>
        <a:prstGeom prst="roundRect">
          <a:avLst>
            <a:gd name="adj" fmla="val 10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Advocacy</a:t>
          </a:r>
          <a:endParaRPr lang="en-US" sz="1700" kern="1200" dirty="0"/>
        </a:p>
      </dsp:txBody>
      <dsp:txXfrm>
        <a:off x="6012527" y="2953549"/>
        <a:ext cx="2588201" cy="618200"/>
      </dsp:txXfrm>
    </dsp:sp>
    <dsp:sp modelId="{833743D6-7F37-41BC-821D-C4632C115494}">
      <dsp:nvSpPr>
        <dsp:cNvPr id="0" name=""/>
        <dsp:cNvSpPr/>
      </dsp:nvSpPr>
      <dsp:spPr>
        <a:xfrm rot="5400000">
          <a:off x="7249170" y="3648441"/>
          <a:ext cx="114916" cy="114916"/>
        </a:xfrm>
        <a:prstGeom prst="rightArrow">
          <a:avLst>
            <a:gd name="adj1" fmla="val 667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2079DBC-5F27-4E09-8996-D857ADBDEE73}">
      <dsp:nvSpPr>
        <dsp:cNvPr id="0" name=""/>
        <dsp:cNvSpPr/>
      </dsp:nvSpPr>
      <dsp:spPr>
        <a:xfrm>
          <a:off x="5993294" y="3820817"/>
          <a:ext cx="2626667" cy="656666"/>
        </a:xfrm>
        <a:prstGeom prst="roundRect">
          <a:avLst>
            <a:gd name="adj" fmla="val 1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Ensures quality &amp; effective care</a:t>
          </a:r>
          <a:endParaRPr lang="en-US" sz="2000" kern="1200" dirty="0"/>
        </a:p>
      </dsp:txBody>
      <dsp:txXfrm>
        <a:off x="6012527" y="3840050"/>
        <a:ext cx="2588201" cy="618200"/>
      </dsp:txXfrm>
    </dsp:sp>
    <dsp:sp modelId="{50E1C3CE-7DEA-4D5B-A4FB-6CC6FB31931E}">
      <dsp:nvSpPr>
        <dsp:cNvPr id="0" name=""/>
        <dsp:cNvSpPr/>
      </dsp:nvSpPr>
      <dsp:spPr>
        <a:xfrm rot="5400000">
          <a:off x="7249170" y="4534942"/>
          <a:ext cx="114916" cy="114916"/>
        </a:xfrm>
        <a:prstGeom prst="rightArrow">
          <a:avLst>
            <a:gd name="adj1" fmla="val 667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58858C-E5C6-4B6D-86A6-B174A232CD1A}">
      <dsp:nvSpPr>
        <dsp:cNvPr id="0" name=""/>
        <dsp:cNvSpPr/>
      </dsp:nvSpPr>
      <dsp:spPr>
        <a:xfrm>
          <a:off x="5993294" y="4707317"/>
          <a:ext cx="2626667" cy="656666"/>
        </a:xfrm>
        <a:prstGeom prst="roundRect">
          <a:avLst>
            <a:gd name="adj" fmla="val 10000"/>
          </a:avLst>
        </a:prstGeom>
        <a:solidFill>
          <a:schemeClr val="accent6">
            <a:tint val="40000"/>
            <a:alpha val="90000"/>
            <a:hueOff val="0"/>
            <a:satOff val="0"/>
            <a:lumOff val="0"/>
            <a:alphaOff val="0"/>
          </a:schemeClr>
        </a:solidFill>
        <a:ln w="254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Helps if new      problems arise</a:t>
          </a:r>
          <a:endParaRPr lang="en-US" sz="2000" kern="1200" dirty="0"/>
        </a:p>
      </dsp:txBody>
      <dsp:txXfrm>
        <a:off x="6012527" y="4726550"/>
        <a:ext cx="2588201" cy="6182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195493-53B1-481C-8C79-A2F6DC9EB50F}">
      <dsp:nvSpPr>
        <dsp:cNvPr id="0" name=""/>
        <dsp:cNvSpPr/>
      </dsp:nvSpPr>
      <dsp:spPr>
        <a:xfrm>
          <a:off x="2362516" y="664487"/>
          <a:ext cx="4538424" cy="4538424"/>
        </a:xfrm>
        <a:prstGeom prst="blockArc">
          <a:avLst>
            <a:gd name="adj1" fmla="val 12600000"/>
            <a:gd name="adj2" fmla="val 16200000"/>
            <a:gd name="adj3" fmla="val 4527"/>
          </a:avLst>
        </a:prstGeom>
        <a:solidFill>
          <a:schemeClr val="accent3">
            <a:hueOff val="11250266"/>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3BD4FA-FA45-4A67-A6BE-61DC6BDD0786}">
      <dsp:nvSpPr>
        <dsp:cNvPr id="0" name=""/>
        <dsp:cNvSpPr/>
      </dsp:nvSpPr>
      <dsp:spPr>
        <a:xfrm>
          <a:off x="2362516" y="664487"/>
          <a:ext cx="4538424" cy="4538424"/>
        </a:xfrm>
        <a:prstGeom prst="blockArc">
          <a:avLst>
            <a:gd name="adj1" fmla="val 9000000"/>
            <a:gd name="adj2" fmla="val 12600000"/>
            <a:gd name="adj3" fmla="val 4527"/>
          </a:avLst>
        </a:prstGeom>
        <a:solidFill>
          <a:schemeClr val="accent3">
            <a:hueOff val="9000212"/>
            <a:satOff val="-13504"/>
            <a:lumOff val="-219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E478DE-AF8A-402A-93E3-9F1A54C51AD5}">
      <dsp:nvSpPr>
        <dsp:cNvPr id="0" name=""/>
        <dsp:cNvSpPr/>
      </dsp:nvSpPr>
      <dsp:spPr>
        <a:xfrm>
          <a:off x="2362516" y="664487"/>
          <a:ext cx="4538424" cy="4538424"/>
        </a:xfrm>
        <a:prstGeom prst="blockArc">
          <a:avLst>
            <a:gd name="adj1" fmla="val 5400000"/>
            <a:gd name="adj2" fmla="val 9000000"/>
            <a:gd name="adj3" fmla="val 4527"/>
          </a:avLst>
        </a:prstGeom>
        <a:solidFill>
          <a:schemeClr val="accent3">
            <a:hueOff val="6750160"/>
            <a:satOff val="-10128"/>
            <a:lumOff val="-164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046B2A6-4803-4FE8-8E58-4748239EF484}">
      <dsp:nvSpPr>
        <dsp:cNvPr id="0" name=""/>
        <dsp:cNvSpPr/>
      </dsp:nvSpPr>
      <dsp:spPr>
        <a:xfrm>
          <a:off x="2362516" y="664487"/>
          <a:ext cx="4538424" cy="4538424"/>
        </a:xfrm>
        <a:prstGeom prst="blockArc">
          <a:avLst>
            <a:gd name="adj1" fmla="val 1800000"/>
            <a:gd name="adj2" fmla="val 5400000"/>
            <a:gd name="adj3" fmla="val 4527"/>
          </a:avLst>
        </a:prstGeom>
        <a:solidFill>
          <a:schemeClr val="accent3">
            <a:hueOff val="4500106"/>
            <a:satOff val="-6752"/>
            <a:lumOff val="-109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25A4110-419A-4FAA-A4A3-CF04905CA647}">
      <dsp:nvSpPr>
        <dsp:cNvPr id="0" name=""/>
        <dsp:cNvSpPr/>
      </dsp:nvSpPr>
      <dsp:spPr>
        <a:xfrm>
          <a:off x="2362516" y="664487"/>
          <a:ext cx="4538424" cy="4538424"/>
        </a:xfrm>
        <a:prstGeom prst="blockArc">
          <a:avLst>
            <a:gd name="adj1" fmla="val 19800000"/>
            <a:gd name="adj2" fmla="val 1800000"/>
            <a:gd name="adj3" fmla="val 4527"/>
          </a:avLst>
        </a:prstGeom>
        <a:solidFill>
          <a:schemeClr val="accent3">
            <a:hueOff val="2250053"/>
            <a:satOff val="-3376"/>
            <a:lumOff val="-54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7A77D0C-2993-4B09-880B-B3A0086A5D87}">
      <dsp:nvSpPr>
        <dsp:cNvPr id="0" name=""/>
        <dsp:cNvSpPr/>
      </dsp:nvSpPr>
      <dsp:spPr>
        <a:xfrm>
          <a:off x="2362516" y="664487"/>
          <a:ext cx="4538424" cy="4538424"/>
        </a:xfrm>
        <a:prstGeom prst="blockArc">
          <a:avLst>
            <a:gd name="adj1" fmla="val 16200000"/>
            <a:gd name="adj2" fmla="val 19800000"/>
            <a:gd name="adj3" fmla="val 452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9325A59-AB7F-4CDE-8037-93A7A16148D6}">
      <dsp:nvSpPr>
        <dsp:cNvPr id="0" name=""/>
        <dsp:cNvSpPr/>
      </dsp:nvSpPr>
      <dsp:spPr>
        <a:xfrm>
          <a:off x="3612665" y="1914636"/>
          <a:ext cx="2038126" cy="203812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t>Hire an Aging  Life Care Professional!</a:t>
          </a:r>
          <a:endParaRPr lang="en-US" sz="2000" b="1" kern="1200" dirty="0"/>
        </a:p>
      </dsp:txBody>
      <dsp:txXfrm>
        <a:off x="3911142" y="2213113"/>
        <a:ext cx="1441172" cy="1441172"/>
      </dsp:txXfrm>
    </dsp:sp>
    <dsp:sp modelId="{EE50DE29-6CD4-4075-9A9B-645581E2CFE7}">
      <dsp:nvSpPr>
        <dsp:cNvPr id="0" name=""/>
        <dsp:cNvSpPr/>
      </dsp:nvSpPr>
      <dsp:spPr>
        <a:xfrm>
          <a:off x="3918384" y="2504"/>
          <a:ext cx="1426688" cy="1426688"/>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Memory loss!</a:t>
          </a:r>
          <a:endParaRPr lang="en-US" sz="1800" b="1" kern="1200" dirty="0"/>
        </a:p>
      </dsp:txBody>
      <dsp:txXfrm>
        <a:off x="4127318" y="211438"/>
        <a:ext cx="1008820" cy="1008820"/>
      </dsp:txXfrm>
    </dsp:sp>
    <dsp:sp modelId="{B605102C-1609-492E-8634-AB8B46B41A7A}">
      <dsp:nvSpPr>
        <dsp:cNvPr id="0" name=""/>
        <dsp:cNvSpPr/>
      </dsp:nvSpPr>
      <dsp:spPr>
        <a:xfrm>
          <a:off x="5839100" y="1111430"/>
          <a:ext cx="1426688" cy="1426688"/>
        </a:xfrm>
        <a:prstGeom prst="ellipse">
          <a:avLst/>
        </a:prstGeom>
        <a:solidFill>
          <a:schemeClr val="accent3">
            <a:hueOff val="2250053"/>
            <a:satOff val="-337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Refusing help!</a:t>
          </a:r>
          <a:endParaRPr lang="en-US" sz="1800" b="1" kern="1200" dirty="0"/>
        </a:p>
      </dsp:txBody>
      <dsp:txXfrm>
        <a:off x="6048034" y="1320364"/>
        <a:ext cx="1008820" cy="1008820"/>
      </dsp:txXfrm>
    </dsp:sp>
    <dsp:sp modelId="{5C99DEC8-D6EC-4F18-BAFD-8FC3C7C87BC6}">
      <dsp:nvSpPr>
        <dsp:cNvPr id="0" name=""/>
        <dsp:cNvSpPr/>
      </dsp:nvSpPr>
      <dsp:spPr>
        <a:xfrm>
          <a:off x="5806157" y="3284647"/>
          <a:ext cx="1492573" cy="1515956"/>
        </a:xfrm>
        <a:prstGeom prst="ellipse">
          <a:avLst/>
        </a:prstGeom>
        <a:solidFill>
          <a:schemeClr val="accent3">
            <a:hueOff val="4500106"/>
            <a:satOff val="-6752"/>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Need an advocate!</a:t>
          </a:r>
          <a:endParaRPr lang="en-US" sz="1800" b="1" kern="1200" dirty="0"/>
        </a:p>
      </dsp:txBody>
      <dsp:txXfrm>
        <a:off x="6024739" y="3506654"/>
        <a:ext cx="1055409" cy="1071942"/>
      </dsp:txXfrm>
    </dsp:sp>
    <dsp:sp modelId="{60A97C8C-1B3C-4A7C-97A2-307C820357EF}">
      <dsp:nvSpPr>
        <dsp:cNvPr id="0" name=""/>
        <dsp:cNvSpPr/>
      </dsp:nvSpPr>
      <dsp:spPr>
        <a:xfrm>
          <a:off x="3918384" y="4438206"/>
          <a:ext cx="1426688" cy="1426688"/>
        </a:xfrm>
        <a:prstGeom prst="ellipse">
          <a:avLst/>
        </a:prstGeom>
        <a:solidFill>
          <a:schemeClr val="accent3">
            <a:hueOff val="6750160"/>
            <a:satOff val="-10128"/>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Confused about options!</a:t>
          </a:r>
          <a:endParaRPr lang="en-US" sz="1800" b="1" kern="1200" dirty="0"/>
        </a:p>
      </dsp:txBody>
      <dsp:txXfrm>
        <a:off x="4127318" y="4647140"/>
        <a:ext cx="1008820" cy="1008820"/>
      </dsp:txXfrm>
    </dsp:sp>
    <dsp:sp modelId="{3515BF43-5E87-421C-B9AE-8A11D81BA892}">
      <dsp:nvSpPr>
        <dsp:cNvPr id="0" name=""/>
        <dsp:cNvSpPr/>
      </dsp:nvSpPr>
      <dsp:spPr>
        <a:xfrm>
          <a:off x="1997669" y="3329281"/>
          <a:ext cx="1426688" cy="1426688"/>
        </a:xfrm>
        <a:prstGeom prst="ellipse">
          <a:avLst/>
        </a:prstGeom>
        <a:solidFill>
          <a:schemeClr val="accent3">
            <a:hueOff val="9000212"/>
            <a:satOff val="-1350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Crisis!</a:t>
          </a:r>
          <a:endParaRPr lang="en-US" sz="1800" b="1" kern="1200" dirty="0"/>
        </a:p>
      </dsp:txBody>
      <dsp:txXfrm>
        <a:off x="2206603" y="3538215"/>
        <a:ext cx="1008820" cy="1008820"/>
      </dsp:txXfrm>
    </dsp:sp>
    <dsp:sp modelId="{DF7EC1C2-45EE-4731-BC9D-543CA78C121C}">
      <dsp:nvSpPr>
        <dsp:cNvPr id="0" name=""/>
        <dsp:cNvSpPr/>
      </dsp:nvSpPr>
      <dsp:spPr>
        <a:xfrm>
          <a:off x="1997669" y="1111430"/>
          <a:ext cx="1426688" cy="1426688"/>
        </a:xfrm>
        <a:prstGeom prst="ellipse">
          <a:avLst/>
        </a:prstGeom>
        <a:solidFill>
          <a:schemeClr val="accent3">
            <a:hueOff val="11250266"/>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Family conflict!</a:t>
          </a:r>
          <a:endParaRPr lang="en-US" sz="1800" b="1" kern="1200" dirty="0"/>
        </a:p>
      </dsp:txBody>
      <dsp:txXfrm>
        <a:off x="2206603" y="1320364"/>
        <a:ext cx="1008820" cy="10088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3CB99-F29A-48FA-AF71-02255AB97955}">
      <dsp:nvSpPr>
        <dsp:cNvPr id="0" name=""/>
        <dsp:cNvSpPr/>
      </dsp:nvSpPr>
      <dsp:spPr>
        <a:xfrm>
          <a:off x="1069" y="0"/>
          <a:ext cx="2781225" cy="571500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Segoe Print" pitchFamily="2" charset="0"/>
            </a:rPr>
            <a:t>Mom is in her 80s, widowed &amp; lives alone</a:t>
          </a:r>
          <a:endParaRPr lang="en-US" sz="1800" kern="1200" dirty="0">
            <a:latin typeface="Segoe Print" pitchFamily="2" charset="0"/>
          </a:endParaRPr>
        </a:p>
      </dsp:txBody>
      <dsp:txXfrm>
        <a:off x="1069" y="0"/>
        <a:ext cx="2781225" cy="1714500"/>
      </dsp:txXfrm>
    </dsp:sp>
    <dsp:sp modelId="{618899A5-8F20-4BDC-87C8-13EC209B5A23}">
      <dsp:nvSpPr>
        <dsp:cNvPr id="0" name=""/>
        <dsp:cNvSpPr/>
      </dsp:nvSpPr>
      <dsp:spPr>
        <a:xfrm>
          <a:off x="279192" y="1716174"/>
          <a:ext cx="2224980" cy="172315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Memory is failing – forgets medications, losing weight</a:t>
          </a:r>
          <a:endParaRPr lang="en-US" sz="1800" b="1" kern="1200" dirty="0"/>
        </a:p>
      </dsp:txBody>
      <dsp:txXfrm>
        <a:off x="329661" y="1766643"/>
        <a:ext cx="2124042" cy="1622212"/>
      </dsp:txXfrm>
    </dsp:sp>
    <dsp:sp modelId="{B534699F-0977-49EC-8AA2-02FF9CE1A16C}">
      <dsp:nvSpPr>
        <dsp:cNvPr id="0" name=""/>
        <dsp:cNvSpPr/>
      </dsp:nvSpPr>
      <dsp:spPr>
        <a:xfrm>
          <a:off x="279192" y="3704425"/>
          <a:ext cx="2224980" cy="1723150"/>
        </a:xfrm>
        <a:prstGeom prst="roundRect">
          <a:avLst>
            <a:gd name="adj" fmla="val 10000"/>
          </a:avLst>
        </a:prstGeom>
        <a:solidFill>
          <a:schemeClr val="accent3">
            <a:hueOff val="1250030"/>
            <a:satOff val="-1876"/>
            <a:lumOff val="-3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Wants to remain in her own home as long as possible!</a:t>
          </a:r>
          <a:endParaRPr lang="en-US" sz="1800" b="1" kern="1200" dirty="0"/>
        </a:p>
      </dsp:txBody>
      <dsp:txXfrm>
        <a:off x="329661" y="3754894"/>
        <a:ext cx="2124042" cy="1622212"/>
      </dsp:txXfrm>
    </dsp:sp>
    <dsp:sp modelId="{946DF65B-8438-4B1B-A752-8A1AA94F5B60}">
      <dsp:nvSpPr>
        <dsp:cNvPr id="0" name=""/>
        <dsp:cNvSpPr/>
      </dsp:nvSpPr>
      <dsp:spPr>
        <a:xfrm>
          <a:off x="2990887" y="0"/>
          <a:ext cx="2781225" cy="571500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Segoe Print" pitchFamily="2" charset="0"/>
            </a:rPr>
            <a:t>Daughter lives far away &amp; is worried!</a:t>
          </a:r>
          <a:endParaRPr lang="en-US" sz="1800" kern="1200" dirty="0">
            <a:latin typeface="Segoe Print" pitchFamily="2" charset="0"/>
          </a:endParaRPr>
        </a:p>
      </dsp:txBody>
      <dsp:txXfrm>
        <a:off x="2990887" y="0"/>
        <a:ext cx="2781225" cy="1714500"/>
      </dsp:txXfrm>
    </dsp:sp>
    <dsp:sp modelId="{EB774A9B-0AAC-4248-B96F-BD21BD2F16A7}">
      <dsp:nvSpPr>
        <dsp:cNvPr id="0" name=""/>
        <dsp:cNvSpPr/>
      </dsp:nvSpPr>
      <dsp:spPr>
        <a:xfrm>
          <a:off x="3269009" y="1714988"/>
          <a:ext cx="2224980" cy="1122768"/>
        </a:xfrm>
        <a:prstGeom prst="roundRect">
          <a:avLst>
            <a:gd name="adj" fmla="val 10000"/>
          </a:avLst>
        </a:prstGeom>
        <a:solidFill>
          <a:schemeClr val="accent3">
            <a:hueOff val="2500059"/>
            <a:satOff val="-3751"/>
            <a:lumOff val="-6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Neighbor calls daughter to express concerns</a:t>
          </a:r>
          <a:endParaRPr lang="en-US" sz="1800" b="1" kern="1200" dirty="0"/>
        </a:p>
      </dsp:txBody>
      <dsp:txXfrm>
        <a:off x="3301894" y="1747873"/>
        <a:ext cx="2159210" cy="1056998"/>
      </dsp:txXfrm>
    </dsp:sp>
    <dsp:sp modelId="{0D9B8A7B-5FF4-4913-863F-8F4BCBA49BAD}">
      <dsp:nvSpPr>
        <dsp:cNvPr id="0" name=""/>
        <dsp:cNvSpPr/>
      </dsp:nvSpPr>
      <dsp:spPr>
        <a:xfrm>
          <a:off x="3269009" y="3010490"/>
          <a:ext cx="2224980" cy="1122768"/>
        </a:xfrm>
        <a:prstGeom prst="roundRect">
          <a:avLst>
            <a:gd name="adj" fmla="val 10000"/>
          </a:avLst>
        </a:prstGeom>
        <a:solidFill>
          <a:schemeClr val="accent3">
            <a:hueOff val="3750089"/>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Daughter calls mom and she says she is “fine”!</a:t>
          </a:r>
          <a:endParaRPr lang="en-US" sz="1800" b="1" kern="1200" dirty="0"/>
        </a:p>
      </dsp:txBody>
      <dsp:txXfrm>
        <a:off x="3301894" y="3043375"/>
        <a:ext cx="2159210" cy="1056998"/>
      </dsp:txXfrm>
    </dsp:sp>
    <dsp:sp modelId="{452AFA34-32F7-4F73-80E5-18BA6315869B}">
      <dsp:nvSpPr>
        <dsp:cNvPr id="0" name=""/>
        <dsp:cNvSpPr/>
      </dsp:nvSpPr>
      <dsp:spPr>
        <a:xfrm>
          <a:off x="3269009" y="4305992"/>
          <a:ext cx="2224980" cy="1122768"/>
        </a:xfrm>
        <a:prstGeom prst="roundRect">
          <a:avLst>
            <a:gd name="adj" fmla="val 10000"/>
          </a:avLst>
        </a:prstGeom>
        <a:solidFill>
          <a:schemeClr val="accent3">
            <a:hueOff val="5000118"/>
            <a:satOff val="-7502"/>
            <a:lumOff val="-12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Daughter has a sinking feeling something is wrong!</a:t>
          </a:r>
          <a:endParaRPr lang="en-US" sz="1800" b="1" kern="1200" dirty="0"/>
        </a:p>
      </dsp:txBody>
      <dsp:txXfrm>
        <a:off x="3301894" y="4338877"/>
        <a:ext cx="2159210" cy="1056998"/>
      </dsp:txXfrm>
    </dsp:sp>
    <dsp:sp modelId="{C802C187-5993-4D29-A26A-6128EC8FB954}">
      <dsp:nvSpPr>
        <dsp:cNvPr id="0" name=""/>
        <dsp:cNvSpPr/>
      </dsp:nvSpPr>
      <dsp:spPr>
        <a:xfrm>
          <a:off x="5981774" y="0"/>
          <a:ext cx="2781225" cy="571500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Segoe Print" pitchFamily="2" charset="0"/>
            </a:rPr>
            <a:t>Aging Life Care Professional helps!</a:t>
          </a:r>
          <a:endParaRPr lang="en-US" sz="1800" kern="1200" dirty="0">
            <a:latin typeface="Segoe Print" pitchFamily="2" charset="0"/>
          </a:endParaRPr>
        </a:p>
      </dsp:txBody>
      <dsp:txXfrm>
        <a:off x="5981774" y="0"/>
        <a:ext cx="2781225" cy="1714500"/>
      </dsp:txXfrm>
    </dsp:sp>
    <dsp:sp modelId="{2AF80B11-DEC1-402C-9065-74AC4529A3AC}">
      <dsp:nvSpPr>
        <dsp:cNvPr id="0" name=""/>
        <dsp:cNvSpPr/>
      </dsp:nvSpPr>
      <dsp:spPr>
        <a:xfrm>
          <a:off x="6258827" y="1715581"/>
          <a:ext cx="2224980" cy="661145"/>
        </a:xfrm>
        <a:prstGeom prst="roundRect">
          <a:avLst>
            <a:gd name="adj" fmla="val 10000"/>
          </a:avLst>
        </a:prstGeom>
        <a:solidFill>
          <a:schemeClr val="accent3">
            <a:hueOff val="6250148"/>
            <a:satOff val="-9378"/>
            <a:lumOff val="-15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Evaluates the situation.</a:t>
          </a:r>
          <a:endParaRPr lang="en-US" sz="1800" b="1" kern="1200" dirty="0"/>
        </a:p>
      </dsp:txBody>
      <dsp:txXfrm>
        <a:off x="6278191" y="1734945"/>
        <a:ext cx="2186252" cy="622417"/>
      </dsp:txXfrm>
    </dsp:sp>
    <dsp:sp modelId="{7464E172-5131-459D-B32C-5BD1F19027AA}">
      <dsp:nvSpPr>
        <dsp:cNvPr id="0" name=""/>
        <dsp:cNvSpPr/>
      </dsp:nvSpPr>
      <dsp:spPr>
        <a:xfrm>
          <a:off x="6258827" y="2478441"/>
          <a:ext cx="2224980" cy="661145"/>
        </a:xfrm>
        <a:prstGeom prst="roundRect">
          <a:avLst>
            <a:gd name="adj" fmla="val 10000"/>
          </a:avLst>
        </a:prstGeom>
        <a:solidFill>
          <a:schemeClr val="accent3">
            <a:hueOff val="7500177"/>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Maximize independence</a:t>
          </a:r>
          <a:endParaRPr lang="en-US" sz="1800" b="1" kern="1200" dirty="0"/>
        </a:p>
      </dsp:txBody>
      <dsp:txXfrm>
        <a:off x="6278191" y="2497805"/>
        <a:ext cx="2186252" cy="622417"/>
      </dsp:txXfrm>
    </dsp:sp>
    <dsp:sp modelId="{7E38D8EC-31E5-4FC6-900B-58B0DC881CF5}">
      <dsp:nvSpPr>
        <dsp:cNvPr id="0" name=""/>
        <dsp:cNvSpPr/>
      </dsp:nvSpPr>
      <dsp:spPr>
        <a:xfrm>
          <a:off x="6258827" y="3241302"/>
          <a:ext cx="2224980" cy="661145"/>
        </a:xfrm>
        <a:prstGeom prst="roundRect">
          <a:avLst>
            <a:gd name="adj" fmla="val 10000"/>
          </a:avLst>
        </a:prstGeom>
        <a:solidFill>
          <a:schemeClr val="accent3">
            <a:hueOff val="8750207"/>
            <a:satOff val="-13129"/>
            <a:lumOff val="-21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Mom remains at home, happy &amp; safe!</a:t>
          </a:r>
          <a:endParaRPr lang="en-US" sz="1800" b="1" kern="1200" dirty="0"/>
        </a:p>
      </dsp:txBody>
      <dsp:txXfrm>
        <a:off x="6278191" y="3260666"/>
        <a:ext cx="2186252" cy="622417"/>
      </dsp:txXfrm>
    </dsp:sp>
    <dsp:sp modelId="{94F982F6-8D80-41BD-B7AC-5486AD60C0B5}">
      <dsp:nvSpPr>
        <dsp:cNvPr id="0" name=""/>
        <dsp:cNvSpPr/>
      </dsp:nvSpPr>
      <dsp:spPr>
        <a:xfrm>
          <a:off x="6258827" y="4004162"/>
          <a:ext cx="2224980" cy="661145"/>
        </a:xfrm>
        <a:prstGeom prst="roundRect">
          <a:avLst>
            <a:gd name="adj" fmla="val 10000"/>
          </a:avLst>
        </a:prstGeom>
        <a:solidFill>
          <a:schemeClr val="accent3">
            <a:hueOff val="10000237"/>
            <a:satOff val="-15004"/>
            <a:lumOff val="-24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Daughter is relieved!</a:t>
          </a:r>
          <a:endParaRPr lang="en-US" sz="1800" b="1" kern="1200" dirty="0"/>
        </a:p>
      </dsp:txBody>
      <dsp:txXfrm>
        <a:off x="6278191" y="4023526"/>
        <a:ext cx="2186252" cy="622417"/>
      </dsp:txXfrm>
    </dsp:sp>
    <dsp:sp modelId="{FC6A6CAC-0E69-4079-A9CF-A5346CB9D780}">
      <dsp:nvSpPr>
        <dsp:cNvPr id="0" name=""/>
        <dsp:cNvSpPr/>
      </dsp:nvSpPr>
      <dsp:spPr>
        <a:xfrm>
          <a:off x="6258827" y="4767022"/>
          <a:ext cx="2224980" cy="661145"/>
        </a:xfrm>
        <a:prstGeom prst="roundRect">
          <a:avLst>
            <a:gd name="adj" fmla="val 10000"/>
          </a:avLst>
        </a:prstGeom>
        <a:solidFill>
          <a:schemeClr val="accent3">
            <a:hueOff val="11250266"/>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Ongoing monitoring &amp; assistance</a:t>
          </a:r>
          <a:endParaRPr lang="en-US" sz="1800" b="1" kern="1200" dirty="0"/>
        </a:p>
      </dsp:txBody>
      <dsp:txXfrm>
        <a:off x="6278191" y="4786386"/>
        <a:ext cx="2186252" cy="6224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3CB99-F29A-48FA-AF71-02255AB97955}">
      <dsp:nvSpPr>
        <dsp:cNvPr id="0" name=""/>
        <dsp:cNvSpPr/>
      </dsp:nvSpPr>
      <dsp:spPr>
        <a:xfrm>
          <a:off x="4385" y="0"/>
          <a:ext cx="4218905" cy="586739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Segoe Print" pitchFamily="2" charset="0"/>
            </a:rPr>
            <a:t>Retired nurse is now widowed. She has no children and feels alone in the world!</a:t>
          </a:r>
          <a:endParaRPr lang="en-US" sz="1800" kern="1200" dirty="0">
            <a:latin typeface="Segoe Print" pitchFamily="2" charset="0"/>
          </a:endParaRPr>
        </a:p>
      </dsp:txBody>
      <dsp:txXfrm>
        <a:off x="4385" y="0"/>
        <a:ext cx="4218905" cy="1760220"/>
      </dsp:txXfrm>
    </dsp:sp>
    <dsp:sp modelId="{618899A5-8F20-4BDC-87C8-13EC209B5A23}">
      <dsp:nvSpPr>
        <dsp:cNvPr id="0" name=""/>
        <dsp:cNvSpPr/>
      </dsp:nvSpPr>
      <dsp:spPr>
        <a:xfrm>
          <a:off x="426276" y="1760220"/>
          <a:ext cx="3375124" cy="381381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US" sz="2800" b="1" i="1" kern="1200" dirty="0" smtClean="0"/>
            <a:t>“I’m all alone and worry about what will happen to me if no one is there advocating on my behalf.” </a:t>
          </a:r>
          <a:endParaRPr lang="en-US" sz="2800" b="1" i="1" kern="1200" dirty="0"/>
        </a:p>
      </dsp:txBody>
      <dsp:txXfrm>
        <a:off x="525130" y="1859074"/>
        <a:ext cx="3177416" cy="3616102"/>
      </dsp:txXfrm>
    </dsp:sp>
    <dsp:sp modelId="{C802C187-5993-4D29-A26A-6128EC8FB954}">
      <dsp:nvSpPr>
        <dsp:cNvPr id="0" name=""/>
        <dsp:cNvSpPr/>
      </dsp:nvSpPr>
      <dsp:spPr>
        <a:xfrm>
          <a:off x="4539708" y="0"/>
          <a:ext cx="4218905" cy="586739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Segoe Print" pitchFamily="2" charset="0"/>
            </a:rPr>
            <a:t>Aging Life Care Professional helps!</a:t>
          </a:r>
          <a:endParaRPr lang="en-US" sz="1800" kern="1200" dirty="0">
            <a:latin typeface="Segoe Print" pitchFamily="2" charset="0"/>
          </a:endParaRPr>
        </a:p>
      </dsp:txBody>
      <dsp:txXfrm>
        <a:off x="4539708" y="0"/>
        <a:ext cx="4218905" cy="1760220"/>
      </dsp:txXfrm>
    </dsp:sp>
    <dsp:sp modelId="{2AF80B11-DEC1-402C-9065-74AC4529A3AC}">
      <dsp:nvSpPr>
        <dsp:cNvPr id="0" name=""/>
        <dsp:cNvSpPr/>
      </dsp:nvSpPr>
      <dsp:spPr>
        <a:xfrm>
          <a:off x="4961599" y="1761330"/>
          <a:ext cx="3375124" cy="678776"/>
        </a:xfrm>
        <a:prstGeom prst="roundRect">
          <a:avLst>
            <a:gd name="adj" fmla="val 10000"/>
          </a:avLst>
        </a:prstGeom>
        <a:solidFill>
          <a:schemeClr val="accent3">
            <a:hueOff val="2250053"/>
            <a:satOff val="-337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Consultation</a:t>
          </a:r>
          <a:endParaRPr lang="en-US" sz="1800" b="1" kern="1200" dirty="0"/>
        </a:p>
      </dsp:txBody>
      <dsp:txXfrm>
        <a:off x="4981480" y="1781211"/>
        <a:ext cx="3335362" cy="639014"/>
      </dsp:txXfrm>
    </dsp:sp>
    <dsp:sp modelId="{7464E172-5131-459D-B32C-5BD1F19027AA}">
      <dsp:nvSpPr>
        <dsp:cNvPr id="0" name=""/>
        <dsp:cNvSpPr/>
      </dsp:nvSpPr>
      <dsp:spPr>
        <a:xfrm>
          <a:off x="4952992" y="2514600"/>
          <a:ext cx="3375124" cy="678776"/>
        </a:xfrm>
        <a:prstGeom prst="roundRect">
          <a:avLst>
            <a:gd name="adj" fmla="val 10000"/>
          </a:avLst>
        </a:prstGeom>
        <a:solidFill>
          <a:schemeClr val="accent3">
            <a:hueOff val="4500106"/>
            <a:satOff val="-6752"/>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US" sz="1700" b="1" kern="1200" dirty="0" smtClean="0"/>
            <a:t>Coordinates help with professional advisors &amp; needed services</a:t>
          </a:r>
          <a:endParaRPr lang="en-US" sz="1700" b="1" kern="1200" dirty="0"/>
        </a:p>
      </dsp:txBody>
      <dsp:txXfrm>
        <a:off x="4972873" y="2534481"/>
        <a:ext cx="3335362" cy="639014"/>
      </dsp:txXfrm>
    </dsp:sp>
    <dsp:sp modelId="{12D4E7E4-165F-43C8-A402-04AA9D9B59E8}">
      <dsp:nvSpPr>
        <dsp:cNvPr id="0" name=""/>
        <dsp:cNvSpPr/>
      </dsp:nvSpPr>
      <dsp:spPr>
        <a:xfrm>
          <a:off x="4961599" y="3327736"/>
          <a:ext cx="3375124" cy="678776"/>
        </a:xfrm>
        <a:prstGeom prst="roundRect">
          <a:avLst>
            <a:gd name="adj" fmla="val 10000"/>
          </a:avLst>
        </a:prstGeom>
        <a:solidFill>
          <a:schemeClr val="accent3">
            <a:hueOff val="6750160"/>
            <a:satOff val="-10128"/>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US" sz="1700" b="1" kern="1200" dirty="0" smtClean="0"/>
            <a:t>Accompany to doctor appointments to be a “second set of ears”</a:t>
          </a:r>
          <a:endParaRPr lang="en-US" sz="1700" b="1" kern="1200" dirty="0"/>
        </a:p>
      </dsp:txBody>
      <dsp:txXfrm>
        <a:off x="4981480" y="3347617"/>
        <a:ext cx="3335362" cy="639014"/>
      </dsp:txXfrm>
    </dsp:sp>
    <dsp:sp modelId="{FC6A6CAC-0E69-4079-A9CF-A5346CB9D780}">
      <dsp:nvSpPr>
        <dsp:cNvPr id="0" name=""/>
        <dsp:cNvSpPr/>
      </dsp:nvSpPr>
      <dsp:spPr>
        <a:xfrm>
          <a:off x="4961599" y="4110940"/>
          <a:ext cx="3375124" cy="678776"/>
        </a:xfrm>
        <a:prstGeom prst="roundRect">
          <a:avLst>
            <a:gd name="adj" fmla="val 10000"/>
          </a:avLst>
        </a:prstGeom>
        <a:solidFill>
          <a:schemeClr val="accent3">
            <a:hueOff val="9000212"/>
            <a:satOff val="-1350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US" sz="1700" b="1" kern="1200" dirty="0" smtClean="0"/>
            <a:t>Ongoing monitoring, assistance &amp; advocacy</a:t>
          </a:r>
          <a:endParaRPr lang="en-US" sz="1700" b="1" kern="1200" dirty="0"/>
        </a:p>
      </dsp:txBody>
      <dsp:txXfrm>
        <a:off x="4981480" y="4130821"/>
        <a:ext cx="3335362" cy="639014"/>
      </dsp:txXfrm>
    </dsp:sp>
    <dsp:sp modelId="{FA523729-B58A-4140-94A8-0F7155552AB7}">
      <dsp:nvSpPr>
        <dsp:cNvPr id="0" name=""/>
        <dsp:cNvSpPr/>
      </dsp:nvSpPr>
      <dsp:spPr>
        <a:xfrm>
          <a:off x="4961599" y="4894143"/>
          <a:ext cx="3375124" cy="678776"/>
        </a:xfrm>
        <a:prstGeom prst="roundRect">
          <a:avLst>
            <a:gd name="adj" fmla="val 10000"/>
          </a:avLst>
        </a:prstGeom>
        <a:solidFill>
          <a:schemeClr val="accent3">
            <a:hueOff val="11250266"/>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US" sz="1700" b="1" kern="1200" dirty="0" smtClean="0"/>
            <a:t>Ensures client wishes are followed</a:t>
          </a:r>
          <a:endParaRPr lang="en-US" sz="1700" b="1" kern="1200" dirty="0"/>
        </a:p>
      </dsp:txBody>
      <dsp:txXfrm>
        <a:off x="4981480" y="4914024"/>
        <a:ext cx="3335362" cy="6390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3CB99-F29A-48FA-AF71-02255AB97955}">
      <dsp:nvSpPr>
        <dsp:cNvPr id="0" name=""/>
        <dsp:cNvSpPr/>
      </dsp:nvSpPr>
      <dsp:spPr>
        <a:xfrm>
          <a:off x="4385" y="0"/>
          <a:ext cx="4218905" cy="586739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Segoe Print" pitchFamily="2" charset="0"/>
            </a:rPr>
            <a:t>My father is stubborn and it’s gotten worse since his memory began failing.</a:t>
          </a:r>
          <a:endParaRPr lang="en-US" sz="1800" kern="1200" dirty="0">
            <a:latin typeface="Segoe Print" pitchFamily="2" charset="0"/>
          </a:endParaRPr>
        </a:p>
      </dsp:txBody>
      <dsp:txXfrm>
        <a:off x="4385" y="0"/>
        <a:ext cx="4218905" cy="1760220"/>
      </dsp:txXfrm>
    </dsp:sp>
    <dsp:sp modelId="{618899A5-8F20-4BDC-87C8-13EC209B5A23}">
      <dsp:nvSpPr>
        <dsp:cNvPr id="0" name=""/>
        <dsp:cNvSpPr/>
      </dsp:nvSpPr>
      <dsp:spPr>
        <a:xfrm>
          <a:off x="426276" y="1760721"/>
          <a:ext cx="3375124" cy="115270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i="1" kern="1200" dirty="0" smtClean="0"/>
            <a:t>Refuses to quite driving despite getting lost in familiar places</a:t>
          </a:r>
          <a:endParaRPr lang="en-US" sz="1800" b="1" i="1" kern="1200" dirty="0"/>
        </a:p>
      </dsp:txBody>
      <dsp:txXfrm>
        <a:off x="460038" y="1794483"/>
        <a:ext cx="3307600" cy="1085185"/>
      </dsp:txXfrm>
    </dsp:sp>
    <dsp:sp modelId="{D7448E1A-1F91-4CE8-AADE-6CE5F086A022}">
      <dsp:nvSpPr>
        <dsp:cNvPr id="0" name=""/>
        <dsp:cNvSpPr/>
      </dsp:nvSpPr>
      <dsp:spPr>
        <a:xfrm>
          <a:off x="426276" y="3090770"/>
          <a:ext cx="3375124" cy="1152709"/>
        </a:xfrm>
        <a:prstGeom prst="roundRect">
          <a:avLst>
            <a:gd name="adj" fmla="val 10000"/>
          </a:avLst>
        </a:prstGeom>
        <a:solidFill>
          <a:schemeClr val="accent3">
            <a:hueOff val="1406283"/>
            <a:satOff val="-211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i="1" kern="1200" dirty="0" smtClean="0"/>
            <a:t>Dad refuses to see a doctor</a:t>
          </a:r>
          <a:endParaRPr lang="en-US" sz="1800" b="1" i="1" kern="1200" dirty="0"/>
        </a:p>
      </dsp:txBody>
      <dsp:txXfrm>
        <a:off x="460038" y="3124532"/>
        <a:ext cx="3307600" cy="1085185"/>
      </dsp:txXfrm>
    </dsp:sp>
    <dsp:sp modelId="{3939271B-3CEB-43A2-82DA-D60A14A0D3B0}">
      <dsp:nvSpPr>
        <dsp:cNvPr id="0" name=""/>
        <dsp:cNvSpPr/>
      </dsp:nvSpPr>
      <dsp:spPr>
        <a:xfrm>
          <a:off x="426276" y="4420819"/>
          <a:ext cx="3375124" cy="1152709"/>
        </a:xfrm>
        <a:prstGeom prst="roundRect">
          <a:avLst>
            <a:gd name="adj" fmla="val 10000"/>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i="1" kern="1200" dirty="0" smtClean="0"/>
            <a:t>Bills are piled up, taxes are not paid, utilities about to be shut off</a:t>
          </a:r>
          <a:endParaRPr lang="en-US" sz="1800" b="1" i="1" kern="1200" dirty="0"/>
        </a:p>
      </dsp:txBody>
      <dsp:txXfrm>
        <a:off x="460038" y="4454581"/>
        <a:ext cx="3307600" cy="1085185"/>
      </dsp:txXfrm>
    </dsp:sp>
    <dsp:sp modelId="{C802C187-5993-4D29-A26A-6128EC8FB954}">
      <dsp:nvSpPr>
        <dsp:cNvPr id="0" name=""/>
        <dsp:cNvSpPr/>
      </dsp:nvSpPr>
      <dsp:spPr>
        <a:xfrm>
          <a:off x="4539708" y="0"/>
          <a:ext cx="4218905" cy="586739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Segoe Print" pitchFamily="2" charset="0"/>
            </a:rPr>
            <a:t>Aging Life Care Professional helps!</a:t>
          </a:r>
          <a:endParaRPr lang="en-US" sz="1800" kern="1200" dirty="0">
            <a:latin typeface="Segoe Print" pitchFamily="2" charset="0"/>
          </a:endParaRPr>
        </a:p>
      </dsp:txBody>
      <dsp:txXfrm>
        <a:off x="4539708" y="0"/>
        <a:ext cx="4218905" cy="1760220"/>
      </dsp:txXfrm>
    </dsp:sp>
    <dsp:sp modelId="{2AF80B11-DEC1-402C-9065-74AC4529A3AC}">
      <dsp:nvSpPr>
        <dsp:cNvPr id="0" name=""/>
        <dsp:cNvSpPr/>
      </dsp:nvSpPr>
      <dsp:spPr>
        <a:xfrm>
          <a:off x="4961599" y="1760506"/>
          <a:ext cx="3375124" cy="563319"/>
        </a:xfrm>
        <a:prstGeom prst="roundRect">
          <a:avLst>
            <a:gd name="adj" fmla="val 10000"/>
          </a:avLst>
        </a:prstGeom>
        <a:solidFill>
          <a:schemeClr val="accent3">
            <a:hueOff val="4218850"/>
            <a:satOff val="-6330"/>
            <a:lumOff val="-10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Meeting with family – provides education &amp; support</a:t>
          </a:r>
          <a:endParaRPr lang="en-US" sz="1800" b="1" kern="1200" dirty="0"/>
        </a:p>
      </dsp:txBody>
      <dsp:txXfrm>
        <a:off x="4978098" y="1777005"/>
        <a:ext cx="3342126" cy="530321"/>
      </dsp:txXfrm>
    </dsp:sp>
    <dsp:sp modelId="{7464E172-5131-459D-B32C-5BD1F19027AA}">
      <dsp:nvSpPr>
        <dsp:cNvPr id="0" name=""/>
        <dsp:cNvSpPr/>
      </dsp:nvSpPr>
      <dsp:spPr>
        <a:xfrm>
          <a:off x="4952992" y="2385648"/>
          <a:ext cx="3375124" cy="563319"/>
        </a:xfrm>
        <a:prstGeom prst="roundRect">
          <a:avLst>
            <a:gd name="adj" fmla="val 10000"/>
          </a:avLst>
        </a:prstGeom>
        <a:solidFill>
          <a:schemeClr val="accent3">
            <a:hueOff val="5625133"/>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US" sz="1700" b="1" kern="1200" dirty="0" smtClean="0"/>
            <a:t>Evaluates dad &amp; makes recommendations</a:t>
          </a:r>
          <a:endParaRPr lang="en-US" sz="1700" b="1" kern="1200" dirty="0"/>
        </a:p>
      </dsp:txBody>
      <dsp:txXfrm>
        <a:off x="4969491" y="2402147"/>
        <a:ext cx="3342126" cy="530321"/>
      </dsp:txXfrm>
    </dsp:sp>
    <dsp:sp modelId="{12D4E7E4-165F-43C8-A402-04AA9D9B59E8}">
      <dsp:nvSpPr>
        <dsp:cNvPr id="0" name=""/>
        <dsp:cNvSpPr/>
      </dsp:nvSpPr>
      <dsp:spPr>
        <a:xfrm>
          <a:off x="4961599" y="3060473"/>
          <a:ext cx="3375124" cy="563319"/>
        </a:xfrm>
        <a:prstGeom prst="roundRect">
          <a:avLst>
            <a:gd name="adj" fmla="val 10000"/>
          </a:avLst>
        </a:prstGeom>
        <a:solidFill>
          <a:schemeClr val="accent3">
            <a:hueOff val="7031416"/>
            <a:satOff val="-10550"/>
            <a:lumOff val="-17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US" sz="1700" b="1" kern="1200" dirty="0" smtClean="0"/>
            <a:t>Works with dad &amp; family to make  agreed upon changes</a:t>
          </a:r>
          <a:endParaRPr lang="en-US" sz="1700" b="1" kern="1200" dirty="0"/>
        </a:p>
      </dsp:txBody>
      <dsp:txXfrm>
        <a:off x="4978098" y="3076972"/>
        <a:ext cx="3342126" cy="530321"/>
      </dsp:txXfrm>
    </dsp:sp>
    <dsp:sp modelId="{2D667457-67B9-4076-B940-529F2F5852A9}">
      <dsp:nvSpPr>
        <dsp:cNvPr id="0" name=""/>
        <dsp:cNvSpPr/>
      </dsp:nvSpPr>
      <dsp:spPr>
        <a:xfrm>
          <a:off x="4961599" y="3710457"/>
          <a:ext cx="3375124" cy="563319"/>
        </a:xfrm>
        <a:prstGeom prst="roundRect">
          <a:avLst>
            <a:gd name="adj" fmla="val 10000"/>
          </a:avLst>
        </a:prstGeom>
        <a:solidFill>
          <a:schemeClr val="accent3">
            <a:hueOff val="8437700"/>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US" sz="1700" b="1" kern="1200" dirty="0" smtClean="0"/>
            <a:t>Recommendations for a doctor &amp; CPA are accepted</a:t>
          </a:r>
          <a:endParaRPr lang="en-US" sz="1700" b="1" kern="1200" dirty="0"/>
        </a:p>
      </dsp:txBody>
      <dsp:txXfrm>
        <a:off x="4978098" y="3726956"/>
        <a:ext cx="3342126" cy="530321"/>
      </dsp:txXfrm>
    </dsp:sp>
    <dsp:sp modelId="{FC6A6CAC-0E69-4079-A9CF-A5346CB9D780}">
      <dsp:nvSpPr>
        <dsp:cNvPr id="0" name=""/>
        <dsp:cNvSpPr/>
      </dsp:nvSpPr>
      <dsp:spPr>
        <a:xfrm>
          <a:off x="4961599" y="4360440"/>
          <a:ext cx="3375124" cy="563319"/>
        </a:xfrm>
        <a:prstGeom prst="roundRect">
          <a:avLst>
            <a:gd name="adj" fmla="val 10000"/>
          </a:avLst>
        </a:prstGeom>
        <a:solidFill>
          <a:schemeClr val="accent3">
            <a:hueOff val="9843983"/>
            <a:satOff val="-14770"/>
            <a:lumOff val="-24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US" sz="1700" b="1" kern="1200" dirty="0" smtClean="0"/>
            <a:t>Moves to assisted living &amp; stops driving</a:t>
          </a:r>
          <a:endParaRPr lang="en-US" sz="1700" b="1" kern="1200" dirty="0"/>
        </a:p>
      </dsp:txBody>
      <dsp:txXfrm>
        <a:off x="4978098" y="4376939"/>
        <a:ext cx="3342126" cy="530321"/>
      </dsp:txXfrm>
    </dsp:sp>
    <dsp:sp modelId="{FA523729-B58A-4140-94A8-0F7155552AB7}">
      <dsp:nvSpPr>
        <dsp:cNvPr id="0" name=""/>
        <dsp:cNvSpPr/>
      </dsp:nvSpPr>
      <dsp:spPr>
        <a:xfrm>
          <a:off x="4961599" y="5010424"/>
          <a:ext cx="3375124" cy="563319"/>
        </a:xfrm>
        <a:prstGeom prst="roundRect">
          <a:avLst>
            <a:gd name="adj" fmla="val 10000"/>
          </a:avLst>
        </a:prstGeom>
        <a:solidFill>
          <a:schemeClr val="accent3">
            <a:hueOff val="11250266"/>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US" sz="1700" b="1" kern="1200" dirty="0" smtClean="0"/>
            <a:t>Aging Life Care Professional continues to help</a:t>
          </a:r>
          <a:endParaRPr lang="en-US" sz="1700" b="1" kern="1200" dirty="0"/>
        </a:p>
      </dsp:txBody>
      <dsp:txXfrm>
        <a:off x="4978098" y="5026923"/>
        <a:ext cx="3342126" cy="5303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DAF4D-A185-4594-A050-068150028086}">
      <dsp:nvSpPr>
        <dsp:cNvPr id="0" name=""/>
        <dsp:cNvSpPr/>
      </dsp:nvSpPr>
      <dsp:spPr>
        <a:xfrm>
          <a:off x="2888397" y="1289446"/>
          <a:ext cx="3212306" cy="3212306"/>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b="1" kern="1200" dirty="0" smtClean="0"/>
            <a:t>Decision Support &amp; Implementation</a:t>
          </a:r>
          <a:endParaRPr lang="en-US" sz="2300" b="1" kern="1200" dirty="0"/>
        </a:p>
      </dsp:txBody>
      <dsp:txXfrm>
        <a:off x="3358828" y="1759877"/>
        <a:ext cx="2271444" cy="2271444"/>
      </dsp:txXfrm>
    </dsp:sp>
    <dsp:sp modelId="{4895439F-259C-48CA-AA44-9CD1C2671BD3}">
      <dsp:nvSpPr>
        <dsp:cNvPr id="0" name=""/>
        <dsp:cNvSpPr/>
      </dsp:nvSpPr>
      <dsp:spPr>
        <a:xfrm>
          <a:off x="3691474" y="573"/>
          <a:ext cx="1606153" cy="1606153"/>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b="0" kern="1200" dirty="0" smtClean="0"/>
            <a:t>Health &amp; Disability</a:t>
          </a:r>
          <a:endParaRPr lang="en-US" sz="1700" b="0" kern="1200" dirty="0"/>
        </a:p>
      </dsp:txBody>
      <dsp:txXfrm>
        <a:off x="3926690" y="235789"/>
        <a:ext cx="1135721" cy="1135721"/>
      </dsp:txXfrm>
    </dsp:sp>
    <dsp:sp modelId="{A9EDDD65-69DA-4B49-92B9-F6713593B990}">
      <dsp:nvSpPr>
        <dsp:cNvPr id="0" name=""/>
        <dsp:cNvSpPr/>
      </dsp:nvSpPr>
      <dsp:spPr>
        <a:xfrm>
          <a:off x="5170706" y="613291"/>
          <a:ext cx="1606153" cy="1606153"/>
        </a:xfrm>
        <a:prstGeom prst="ellipse">
          <a:avLst/>
        </a:prstGeom>
        <a:gradFill rotWithShape="0">
          <a:gsLst>
            <a:gs pos="0">
              <a:schemeClr val="accent4">
                <a:alpha val="50000"/>
                <a:hueOff val="0"/>
                <a:satOff val="0"/>
                <a:lumOff val="0"/>
                <a:alphaOff val="0"/>
                <a:shade val="51000"/>
                <a:satMod val="130000"/>
              </a:schemeClr>
            </a:gs>
            <a:gs pos="80000">
              <a:schemeClr val="accent4">
                <a:alpha val="50000"/>
                <a:hueOff val="0"/>
                <a:satOff val="0"/>
                <a:lumOff val="0"/>
                <a:alphaOff val="0"/>
                <a:shade val="93000"/>
                <a:satMod val="130000"/>
              </a:schemeClr>
            </a:gs>
            <a:gs pos="100000">
              <a:schemeClr val="accent4">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b="0" kern="1200" dirty="0" smtClean="0"/>
            <a:t>Financial</a:t>
          </a:r>
          <a:endParaRPr lang="en-US" sz="1700" b="0" kern="1200" dirty="0"/>
        </a:p>
      </dsp:txBody>
      <dsp:txXfrm>
        <a:off x="5405922" y="848507"/>
        <a:ext cx="1135721" cy="1135721"/>
      </dsp:txXfrm>
    </dsp:sp>
    <dsp:sp modelId="{953E25B8-170B-4587-979A-00F1626CCF96}">
      <dsp:nvSpPr>
        <dsp:cNvPr id="0" name=""/>
        <dsp:cNvSpPr/>
      </dsp:nvSpPr>
      <dsp:spPr>
        <a:xfrm>
          <a:off x="5783424" y="2092523"/>
          <a:ext cx="1606153" cy="1606153"/>
        </a:xfrm>
        <a:prstGeom prst="ellipse">
          <a:avLst/>
        </a:prstGeom>
        <a:gradFill rotWithShape="0">
          <a:gsLst>
            <a:gs pos="0">
              <a:schemeClr val="accent5">
                <a:alpha val="50000"/>
                <a:hueOff val="0"/>
                <a:satOff val="0"/>
                <a:lumOff val="0"/>
                <a:alphaOff val="0"/>
                <a:shade val="51000"/>
                <a:satMod val="130000"/>
              </a:schemeClr>
            </a:gs>
            <a:gs pos="80000">
              <a:schemeClr val="accent5">
                <a:alpha val="50000"/>
                <a:hueOff val="0"/>
                <a:satOff val="0"/>
                <a:lumOff val="0"/>
                <a:alphaOff val="0"/>
                <a:shade val="93000"/>
                <a:satMod val="130000"/>
              </a:schemeClr>
            </a:gs>
            <a:gs pos="100000">
              <a:schemeClr val="accent5">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b="0" kern="1200" dirty="0" smtClean="0"/>
            <a:t>Housing</a:t>
          </a:r>
          <a:endParaRPr lang="en-US" sz="1700" b="0" kern="1200" dirty="0"/>
        </a:p>
      </dsp:txBody>
      <dsp:txXfrm>
        <a:off x="6018640" y="2327739"/>
        <a:ext cx="1135721" cy="1135721"/>
      </dsp:txXfrm>
    </dsp:sp>
    <dsp:sp modelId="{4D19B827-1F6D-41B2-9391-DC2CABAAEEE2}">
      <dsp:nvSpPr>
        <dsp:cNvPr id="0" name=""/>
        <dsp:cNvSpPr/>
      </dsp:nvSpPr>
      <dsp:spPr>
        <a:xfrm>
          <a:off x="5170706" y="3571755"/>
          <a:ext cx="1606153" cy="1606153"/>
        </a:xfrm>
        <a:prstGeom prst="ellipse">
          <a:avLst/>
        </a:prstGeom>
        <a:gradFill rotWithShape="0">
          <a:gsLst>
            <a:gs pos="0">
              <a:schemeClr val="accent6">
                <a:alpha val="50000"/>
                <a:hueOff val="0"/>
                <a:satOff val="0"/>
                <a:lumOff val="0"/>
                <a:alphaOff val="0"/>
                <a:shade val="51000"/>
                <a:satMod val="130000"/>
              </a:schemeClr>
            </a:gs>
            <a:gs pos="80000">
              <a:schemeClr val="accent6">
                <a:alpha val="50000"/>
                <a:hueOff val="0"/>
                <a:satOff val="0"/>
                <a:lumOff val="0"/>
                <a:alphaOff val="0"/>
                <a:shade val="93000"/>
                <a:satMod val="130000"/>
              </a:schemeClr>
            </a:gs>
            <a:gs pos="100000">
              <a:schemeClr val="accent6">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b="0" kern="1200" dirty="0" smtClean="0"/>
            <a:t>Family</a:t>
          </a:r>
          <a:endParaRPr lang="en-US" sz="1700" b="0" kern="1200" dirty="0"/>
        </a:p>
      </dsp:txBody>
      <dsp:txXfrm>
        <a:off x="5405922" y="3806971"/>
        <a:ext cx="1135721" cy="1135721"/>
      </dsp:txXfrm>
    </dsp:sp>
    <dsp:sp modelId="{030CF192-971F-4F35-AD8A-901001E315E0}">
      <dsp:nvSpPr>
        <dsp:cNvPr id="0" name=""/>
        <dsp:cNvSpPr/>
      </dsp:nvSpPr>
      <dsp:spPr>
        <a:xfrm>
          <a:off x="3691474" y="4184473"/>
          <a:ext cx="1606153" cy="1606153"/>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b="0" kern="1200" dirty="0" smtClean="0"/>
            <a:t>Local Resources</a:t>
          </a:r>
          <a:endParaRPr lang="en-US" sz="1700" b="0" kern="1200" dirty="0"/>
        </a:p>
      </dsp:txBody>
      <dsp:txXfrm>
        <a:off x="3926690" y="4419689"/>
        <a:ext cx="1135721" cy="1135721"/>
      </dsp:txXfrm>
    </dsp:sp>
    <dsp:sp modelId="{C9747D3E-88BB-4E2B-85DC-18B017E86F34}">
      <dsp:nvSpPr>
        <dsp:cNvPr id="0" name=""/>
        <dsp:cNvSpPr/>
      </dsp:nvSpPr>
      <dsp:spPr>
        <a:xfrm>
          <a:off x="2212242" y="3571755"/>
          <a:ext cx="1606153" cy="1606153"/>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b="0" kern="1200" dirty="0" smtClean="0"/>
            <a:t>Advocacy</a:t>
          </a:r>
          <a:endParaRPr lang="en-US" sz="1700" b="0" kern="1200" dirty="0"/>
        </a:p>
      </dsp:txBody>
      <dsp:txXfrm>
        <a:off x="2447458" y="3806971"/>
        <a:ext cx="1135721" cy="1135721"/>
      </dsp:txXfrm>
    </dsp:sp>
    <dsp:sp modelId="{F91184AF-82A1-42AA-A181-61AB81F17D71}">
      <dsp:nvSpPr>
        <dsp:cNvPr id="0" name=""/>
        <dsp:cNvSpPr/>
      </dsp:nvSpPr>
      <dsp:spPr>
        <a:xfrm>
          <a:off x="1599524" y="2092523"/>
          <a:ext cx="1606153" cy="1606153"/>
        </a:xfrm>
        <a:prstGeom prst="ellipse">
          <a:avLst/>
        </a:prstGeom>
        <a:gradFill rotWithShape="0">
          <a:gsLst>
            <a:gs pos="0">
              <a:schemeClr val="accent4">
                <a:alpha val="50000"/>
                <a:hueOff val="0"/>
                <a:satOff val="0"/>
                <a:lumOff val="0"/>
                <a:alphaOff val="0"/>
                <a:shade val="51000"/>
                <a:satMod val="130000"/>
              </a:schemeClr>
            </a:gs>
            <a:gs pos="80000">
              <a:schemeClr val="accent4">
                <a:alpha val="50000"/>
                <a:hueOff val="0"/>
                <a:satOff val="0"/>
                <a:lumOff val="0"/>
                <a:alphaOff val="0"/>
                <a:shade val="93000"/>
                <a:satMod val="130000"/>
              </a:schemeClr>
            </a:gs>
            <a:gs pos="100000">
              <a:schemeClr val="accent4">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b="0" kern="1200" dirty="0" smtClean="0"/>
            <a:t>Legal</a:t>
          </a:r>
          <a:endParaRPr lang="en-US" sz="1700" b="0" kern="1200" dirty="0"/>
        </a:p>
      </dsp:txBody>
      <dsp:txXfrm>
        <a:off x="1834740" y="2327739"/>
        <a:ext cx="1135721" cy="1135721"/>
      </dsp:txXfrm>
    </dsp:sp>
    <dsp:sp modelId="{012F786F-954A-4AB2-8742-8EFBB0B02E25}">
      <dsp:nvSpPr>
        <dsp:cNvPr id="0" name=""/>
        <dsp:cNvSpPr/>
      </dsp:nvSpPr>
      <dsp:spPr>
        <a:xfrm>
          <a:off x="2212242" y="613291"/>
          <a:ext cx="1606153" cy="1606153"/>
        </a:xfrm>
        <a:prstGeom prst="ellipse">
          <a:avLst/>
        </a:prstGeom>
        <a:gradFill rotWithShape="0">
          <a:gsLst>
            <a:gs pos="0">
              <a:schemeClr val="accent5">
                <a:alpha val="50000"/>
                <a:hueOff val="0"/>
                <a:satOff val="0"/>
                <a:lumOff val="0"/>
                <a:alphaOff val="0"/>
                <a:shade val="51000"/>
                <a:satMod val="130000"/>
              </a:schemeClr>
            </a:gs>
            <a:gs pos="80000">
              <a:schemeClr val="accent5">
                <a:alpha val="50000"/>
                <a:hueOff val="0"/>
                <a:satOff val="0"/>
                <a:lumOff val="0"/>
                <a:alphaOff val="0"/>
                <a:shade val="93000"/>
                <a:satMod val="130000"/>
              </a:schemeClr>
            </a:gs>
            <a:gs pos="100000">
              <a:schemeClr val="accent5">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b="0" kern="1200" dirty="0" smtClean="0"/>
            <a:t>Crisis Intervention</a:t>
          </a:r>
          <a:endParaRPr lang="en-US" sz="1700" b="0" kern="1200" dirty="0"/>
        </a:p>
      </dsp:txBody>
      <dsp:txXfrm>
        <a:off x="2447458" y="848507"/>
        <a:ext cx="1135721" cy="113572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9E643A-D983-43D2-9A38-23D415E48E8F}">
      <dsp:nvSpPr>
        <dsp:cNvPr id="0" name=""/>
        <dsp:cNvSpPr/>
      </dsp:nvSpPr>
      <dsp:spPr>
        <a:xfrm>
          <a:off x="3411185" y="551"/>
          <a:ext cx="2773069" cy="125421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1" kern="1200" dirty="0" smtClean="0"/>
            <a:t>Dementia &amp; Memory Loss</a:t>
          </a:r>
          <a:endParaRPr lang="en-US" sz="2500" b="1" kern="1200" dirty="0"/>
        </a:p>
      </dsp:txBody>
      <dsp:txXfrm>
        <a:off x="3411185" y="551"/>
        <a:ext cx="2773069" cy="1254215"/>
      </dsp:txXfrm>
    </dsp:sp>
    <dsp:sp modelId="{B8D94544-8969-4DF4-AE4C-CE40AADBEC34}">
      <dsp:nvSpPr>
        <dsp:cNvPr id="0" name=""/>
        <dsp:cNvSpPr/>
      </dsp:nvSpPr>
      <dsp:spPr>
        <a:xfrm>
          <a:off x="2045344" y="551"/>
          <a:ext cx="1241673" cy="125421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8CFED0-D973-4563-AE83-FE8B021ED69D}">
      <dsp:nvSpPr>
        <dsp:cNvPr id="0" name=""/>
        <dsp:cNvSpPr/>
      </dsp:nvSpPr>
      <dsp:spPr>
        <a:xfrm>
          <a:off x="2045344" y="1461712"/>
          <a:ext cx="2773069" cy="1254215"/>
        </a:xfrm>
        <a:prstGeom prst="rect">
          <a:avLst/>
        </a:prstGeom>
        <a:solidFill>
          <a:schemeClr val="accent3">
            <a:hueOff val="3750089"/>
            <a:satOff val="-5627"/>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1" kern="1200" dirty="0" smtClean="0"/>
            <a:t>Mental Illness &amp; Substance Abuse</a:t>
          </a:r>
          <a:endParaRPr lang="en-US" sz="2500" b="1" kern="1200" dirty="0"/>
        </a:p>
      </dsp:txBody>
      <dsp:txXfrm>
        <a:off x="2045344" y="1461712"/>
        <a:ext cx="2773069" cy="1254215"/>
      </dsp:txXfrm>
    </dsp:sp>
    <dsp:sp modelId="{BB32D8E2-4E89-49B0-919E-7C99B6B08676}">
      <dsp:nvSpPr>
        <dsp:cNvPr id="0" name=""/>
        <dsp:cNvSpPr/>
      </dsp:nvSpPr>
      <dsp:spPr>
        <a:xfrm>
          <a:off x="4942582" y="1461712"/>
          <a:ext cx="1241673" cy="125421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0B1353-DC78-44CC-9675-0E543B8B9E35}">
      <dsp:nvSpPr>
        <dsp:cNvPr id="0" name=""/>
        <dsp:cNvSpPr/>
      </dsp:nvSpPr>
      <dsp:spPr>
        <a:xfrm>
          <a:off x="3411185" y="2922872"/>
          <a:ext cx="2773069" cy="1254215"/>
        </a:xfrm>
        <a:prstGeom prst="rect">
          <a:avLst/>
        </a:prstGeom>
        <a:solidFill>
          <a:schemeClr val="accent3">
            <a:hueOff val="7500177"/>
            <a:satOff val="-11253"/>
            <a:lumOff val="-18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1" kern="1200" dirty="0" smtClean="0"/>
            <a:t>Conflicted families or sabotaging friends / neighbors</a:t>
          </a:r>
          <a:endParaRPr lang="en-US" sz="2500" b="1" kern="1200" dirty="0"/>
        </a:p>
      </dsp:txBody>
      <dsp:txXfrm>
        <a:off x="3411185" y="2922872"/>
        <a:ext cx="2773069" cy="1254215"/>
      </dsp:txXfrm>
    </dsp:sp>
    <dsp:sp modelId="{FBA9B967-D32B-4AE0-AC2D-EEB66FB364ED}">
      <dsp:nvSpPr>
        <dsp:cNvPr id="0" name=""/>
        <dsp:cNvSpPr/>
      </dsp:nvSpPr>
      <dsp:spPr>
        <a:xfrm>
          <a:off x="2045344" y="2922872"/>
          <a:ext cx="1241673" cy="125421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AB77CC-DCDB-470E-9BD7-2BEA801952C6}">
      <dsp:nvSpPr>
        <dsp:cNvPr id="0" name=""/>
        <dsp:cNvSpPr/>
      </dsp:nvSpPr>
      <dsp:spPr>
        <a:xfrm>
          <a:off x="2045344" y="4384033"/>
          <a:ext cx="2773069" cy="1254215"/>
        </a:xfrm>
        <a:prstGeom prst="rect">
          <a:avLst/>
        </a:prstGeom>
        <a:solidFill>
          <a:schemeClr val="accent3">
            <a:hueOff val="11250266"/>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b="1" kern="1200" dirty="0" smtClean="0"/>
            <a:t>Refusing obviously needed help</a:t>
          </a:r>
          <a:endParaRPr lang="en-US" sz="2500" b="1" kern="1200" dirty="0"/>
        </a:p>
      </dsp:txBody>
      <dsp:txXfrm>
        <a:off x="2045344" y="4384033"/>
        <a:ext cx="2773069" cy="1254215"/>
      </dsp:txXfrm>
    </dsp:sp>
    <dsp:sp modelId="{2B565783-C017-43F0-A40A-A324CB11DBDC}">
      <dsp:nvSpPr>
        <dsp:cNvPr id="0" name=""/>
        <dsp:cNvSpPr/>
      </dsp:nvSpPr>
      <dsp:spPr>
        <a:xfrm>
          <a:off x="4942582" y="4384033"/>
          <a:ext cx="1241673" cy="1254215"/>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26000" b="-2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6B92FA-85A3-4787-B1CD-7B7458561470}">
      <dsp:nvSpPr>
        <dsp:cNvPr id="0" name=""/>
        <dsp:cNvSpPr/>
      </dsp:nvSpPr>
      <dsp:spPr>
        <a:xfrm rot="300000">
          <a:off x="25254" y="1794666"/>
          <a:ext cx="8179091" cy="936629"/>
        </a:xfrm>
        <a:prstGeom prst="mathMinus">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467184-C664-41E5-B125-B32D14FCE7E7}">
      <dsp:nvSpPr>
        <dsp:cNvPr id="0" name=""/>
        <dsp:cNvSpPr/>
      </dsp:nvSpPr>
      <dsp:spPr>
        <a:xfrm>
          <a:off x="4773168" y="226298"/>
          <a:ext cx="2468880" cy="1810385"/>
        </a:xfrm>
        <a:prstGeom prst="downArrow">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9A534B-5260-4449-8AD2-867A737D3C5E}">
      <dsp:nvSpPr>
        <dsp:cNvPr id="0" name=""/>
        <dsp:cNvSpPr/>
      </dsp:nvSpPr>
      <dsp:spPr>
        <a:xfrm>
          <a:off x="1234440" y="0"/>
          <a:ext cx="2633472" cy="19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256" tIns="270256" rIns="270256" bIns="270256" numCol="1" spcCol="1270" anchor="ctr" anchorCtr="0">
          <a:noAutofit/>
        </a:bodyPr>
        <a:lstStyle/>
        <a:p>
          <a:pPr lvl="0" algn="ctr" defTabSz="1689100">
            <a:lnSpc>
              <a:spcPct val="90000"/>
            </a:lnSpc>
            <a:spcBef>
              <a:spcPct val="0"/>
            </a:spcBef>
            <a:spcAft>
              <a:spcPct val="35000"/>
            </a:spcAft>
          </a:pPr>
          <a:r>
            <a:rPr lang="en-US" sz="3800" kern="1200" dirty="0" smtClean="0"/>
            <a:t>Safety</a:t>
          </a:r>
          <a:endParaRPr lang="en-US" sz="3800" kern="1200" dirty="0"/>
        </a:p>
      </dsp:txBody>
      <dsp:txXfrm>
        <a:off x="1234440" y="0"/>
        <a:ext cx="2633472" cy="1900904"/>
      </dsp:txXfrm>
    </dsp:sp>
    <dsp:sp modelId="{B2D5429D-67ED-4009-AC2A-84D94C65ADDF}">
      <dsp:nvSpPr>
        <dsp:cNvPr id="0" name=""/>
        <dsp:cNvSpPr/>
      </dsp:nvSpPr>
      <dsp:spPr>
        <a:xfrm>
          <a:off x="987552" y="2489279"/>
          <a:ext cx="2468880" cy="1810385"/>
        </a:xfrm>
        <a:prstGeom prst="upArrow">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64B3CE-0D5E-4793-9B80-FD37F96B948A}">
      <dsp:nvSpPr>
        <dsp:cNvPr id="0" name=""/>
        <dsp:cNvSpPr/>
      </dsp:nvSpPr>
      <dsp:spPr>
        <a:xfrm>
          <a:off x="4361687" y="2625058"/>
          <a:ext cx="2633472" cy="19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256" tIns="270256" rIns="270256" bIns="270256" numCol="1" spcCol="1270" anchor="ctr" anchorCtr="0">
          <a:noAutofit/>
        </a:bodyPr>
        <a:lstStyle/>
        <a:p>
          <a:pPr lvl="0" algn="ctr" defTabSz="1689100">
            <a:lnSpc>
              <a:spcPct val="90000"/>
            </a:lnSpc>
            <a:spcBef>
              <a:spcPct val="0"/>
            </a:spcBef>
            <a:spcAft>
              <a:spcPct val="35000"/>
            </a:spcAft>
          </a:pPr>
          <a:r>
            <a:rPr lang="en-US" sz="3800" kern="1200" dirty="0" smtClean="0"/>
            <a:t>Autonomy</a:t>
          </a:r>
          <a:endParaRPr lang="en-US" sz="3800" kern="1200" dirty="0"/>
        </a:p>
      </dsp:txBody>
      <dsp:txXfrm>
        <a:off x="4361687" y="2625058"/>
        <a:ext cx="2633472" cy="190090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2351F2-DF70-435E-BA5E-3AB3B63FBD88}">
      <dsp:nvSpPr>
        <dsp:cNvPr id="0" name=""/>
        <dsp:cNvSpPr/>
      </dsp:nvSpPr>
      <dsp:spPr>
        <a:xfrm rot="5400000">
          <a:off x="-357522" y="1337767"/>
          <a:ext cx="1581276" cy="190932"/>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B31B5F-FAF6-495B-98F5-803385C02A80}">
      <dsp:nvSpPr>
        <dsp:cNvPr id="0" name=""/>
        <dsp:cNvSpPr/>
      </dsp:nvSpPr>
      <dsp:spPr>
        <a:xfrm>
          <a:off x="3908" y="325155"/>
          <a:ext cx="2121470" cy="127288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ALCA Membership</a:t>
          </a:r>
          <a:endParaRPr lang="en-US" sz="2400" b="1" kern="1200" dirty="0"/>
        </a:p>
      </dsp:txBody>
      <dsp:txXfrm>
        <a:off x="41189" y="362436"/>
        <a:ext cx="2046908" cy="1198320"/>
      </dsp:txXfrm>
    </dsp:sp>
    <dsp:sp modelId="{6DD7B3FA-A4C7-4571-938C-C4D95FCCBF34}">
      <dsp:nvSpPr>
        <dsp:cNvPr id="0" name=""/>
        <dsp:cNvSpPr/>
      </dsp:nvSpPr>
      <dsp:spPr>
        <a:xfrm rot="5400000">
          <a:off x="-357522" y="2928870"/>
          <a:ext cx="1581276" cy="190932"/>
        </a:xfrm>
        <a:prstGeom prst="rect">
          <a:avLst/>
        </a:prstGeom>
        <a:solidFill>
          <a:schemeClr val="accent3">
            <a:hueOff val="1607181"/>
            <a:satOff val="-2411"/>
            <a:lumOff val="-39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E03863-AA7F-4B5A-9535-CB474968EC24}">
      <dsp:nvSpPr>
        <dsp:cNvPr id="0" name=""/>
        <dsp:cNvSpPr/>
      </dsp:nvSpPr>
      <dsp:spPr>
        <a:xfrm>
          <a:off x="3908" y="1916258"/>
          <a:ext cx="2121470" cy="1272882"/>
        </a:xfrm>
        <a:prstGeom prst="roundRect">
          <a:avLst>
            <a:gd name="adj" fmla="val 10000"/>
          </a:avLst>
        </a:prstGeom>
        <a:solidFill>
          <a:schemeClr val="accent3">
            <a:hueOff val="1406283"/>
            <a:satOff val="-211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Certified</a:t>
          </a:r>
          <a:endParaRPr lang="en-US" sz="2400" b="1" kern="1200" dirty="0"/>
        </a:p>
      </dsp:txBody>
      <dsp:txXfrm>
        <a:off x="41189" y="1953539"/>
        <a:ext cx="2046908" cy="1198320"/>
      </dsp:txXfrm>
    </dsp:sp>
    <dsp:sp modelId="{739CCB64-811D-4E46-9D81-DC3E6D17161B}">
      <dsp:nvSpPr>
        <dsp:cNvPr id="0" name=""/>
        <dsp:cNvSpPr/>
      </dsp:nvSpPr>
      <dsp:spPr>
        <a:xfrm>
          <a:off x="438029" y="3724421"/>
          <a:ext cx="2811729" cy="190932"/>
        </a:xfrm>
        <a:prstGeom prst="rect">
          <a:avLst/>
        </a:prstGeom>
        <a:solidFill>
          <a:schemeClr val="accent3">
            <a:hueOff val="3214362"/>
            <a:satOff val="-4823"/>
            <a:lumOff val="-78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3031A5-B333-44D1-BDB8-CDC1732786EB}">
      <dsp:nvSpPr>
        <dsp:cNvPr id="0" name=""/>
        <dsp:cNvSpPr/>
      </dsp:nvSpPr>
      <dsp:spPr>
        <a:xfrm>
          <a:off x="3908" y="3507361"/>
          <a:ext cx="2121470" cy="1272882"/>
        </a:xfrm>
        <a:prstGeom prst="roundRect">
          <a:avLst>
            <a:gd name="adj" fmla="val 10000"/>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Certified Fellow</a:t>
          </a:r>
          <a:endParaRPr lang="en-US" sz="2400" b="1" kern="1200" dirty="0"/>
        </a:p>
      </dsp:txBody>
      <dsp:txXfrm>
        <a:off x="41189" y="3544642"/>
        <a:ext cx="2046908" cy="1198320"/>
      </dsp:txXfrm>
    </dsp:sp>
    <dsp:sp modelId="{C5854642-6ECB-4C08-A306-6AEDB67CEF90}">
      <dsp:nvSpPr>
        <dsp:cNvPr id="0" name=""/>
        <dsp:cNvSpPr/>
      </dsp:nvSpPr>
      <dsp:spPr>
        <a:xfrm rot="16200000">
          <a:off x="2464033" y="2928870"/>
          <a:ext cx="1581276" cy="190932"/>
        </a:xfrm>
        <a:prstGeom prst="rect">
          <a:avLst/>
        </a:prstGeom>
        <a:solidFill>
          <a:schemeClr val="accent3">
            <a:hueOff val="4821542"/>
            <a:satOff val="-7234"/>
            <a:lumOff val="-117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09764B4-9883-475D-8DA6-85B99E6E6D3D}">
      <dsp:nvSpPr>
        <dsp:cNvPr id="0" name=""/>
        <dsp:cNvSpPr/>
      </dsp:nvSpPr>
      <dsp:spPr>
        <a:xfrm>
          <a:off x="2825464" y="3507361"/>
          <a:ext cx="2121470" cy="1272882"/>
        </a:xfrm>
        <a:prstGeom prst="roundRect">
          <a:avLst>
            <a:gd name="adj" fmla="val 10000"/>
          </a:avLst>
        </a:prstGeom>
        <a:solidFill>
          <a:schemeClr val="accent3">
            <a:hueOff val="4218850"/>
            <a:satOff val="-6330"/>
            <a:lumOff val="-10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Licensed</a:t>
          </a:r>
          <a:endParaRPr lang="en-US" sz="2400" b="1" kern="1200" dirty="0"/>
        </a:p>
      </dsp:txBody>
      <dsp:txXfrm>
        <a:off x="2862745" y="3544642"/>
        <a:ext cx="2046908" cy="1198320"/>
      </dsp:txXfrm>
    </dsp:sp>
    <dsp:sp modelId="{7305414C-D756-477E-A754-58BC02F60415}">
      <dsp:nvSpPr>
        <dsp:cNvPr id="0" name=""/>
        <dsp:cNvSpPr/>
      </dsp:nvSpPr>
      <dsp:spPr>
        <a:xfrm rot="16200000">
          <a:off x="2464033" y="1337767"/>
          <a:ext cx="1581276" cy="190932"/>
        </a:xfrm>
        <a:prstGeom prst="rect">
          <a:avLst/>
        </a:prstGeom>
        <a:solidFill>
          <a:schemeClr val="accent3">
            <a:hueOff val="6428724"/>
            <a:satOff val="-9646"/>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E6ED015-634A-4C49-9075-814DD5E81D0A}">
      <dsp:nvSpPr>
        <dsp:cNvPr id="0" name=""/>
        <dsp:cNvSpPr/>
      </dsp:nvSpPr>
      <dsp:spPr>
        <a:xfrm>
          <a:off x="2825464" y="1916258"/>
          <a:ext cx="2121470" cy="1272882"/>
        </a:xfrm>
        <a:prstGeom prst="roundRect">
          <a:avLst>
            <a:gd name="adj" fmla="val 10000"/>
          </a:avLst>
        </a:prstGeom>
        <a:solidFill>
          <a:schemeClr val="accent3">
            <a:hueOff val="5625133"/>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Responsive</a:t>
          </a:r>
          <a:endParaRPr lang="en-US" sz="2400" b="1" kern="1200" dirty="0"/>
        </a:p>
      </dsp:txBody>
      <dsp:txXfrm>
        <a:off x="2862745" y="1953539"/>
        <a:ext cx="2046908" cy="1198320"/>
      </dsp:txXfrm>
    </dsp:sp>
    <dsp:sp modelId="{5ED8522B-4D74-46A3-8836-E6D496CF8F4B}">
      <dsp:nvSpPr>
        <dsp:cNvPr id="0" name=""/>
        <dsp:cNvSpPr/>
      </dsp:nvSpPr>
      <dsp:spPr>
        <a:xfrm>
          <a:off x="3259585" y="542216"/>
          <a:ext cx="2811729" cy="190932"/>
        </a:xfrm>
        <a:prstGeom prst="rect">
          <a:avLst/>
        </a:prstGeom>
        <a:solidFill>
          <a:schemeClr val="accent3">
            <a:hueOff val="8035904"/>
            <a:satOff val="-12057"/>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32DED0-D3A2-45E3-8890-83B3F808A345}">
      <dsp:nvSpPr>
        <dsp:cNvPr id="0" name=""/>
        <dsp:cNvSpPr/>
      </dsp:nvSpPr>
      <dsp:spPr>
        <a:xfrm>
          <a:off x="2825464" y="325155"/>
          <a:ext cx="2121470" cy="1272882"/>
        </a:xfrm>
        <a:prstGeom prst="roundRect">
          <a:avLst>
            <a:gd name="adj" fmla="val 10000"/>
          </a:avLst>
        </a:prstGeom>
        <a:solidFill>
          <a:schemeClr val="accent3">
            <a:hueOff val="7031416"/>
            <a:satOff val="-10550"/>
            <a:lumOff val="-17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Years of experience</a:t>
          </a:r>
          <a:endParaRPr lang="en-US" sz="2400" b="1" kern="1200" dirty="0"/>
        </a:p>
      </dsp:txBody>
      <dsp:txXfrm>
        <a:off x="2862745" y="362436"/>
        <a:ext cx="2046908" cy="1198320"/>
      </dsp:txXfrm>
    </dsp:sp>
    <dsp:sp modelId="{3E8E89A2-993A-4DDC-ABB0-B106BBE2FA24}">
      <dsp:nvSpPr>
        <dsp:cNvPr id="0" name=""/>
        <dsp:cNvSpPr/>
      </dsp:nvSpPr>
      <dsp:spPr>
        <a:xfrm rot="5400000">
          <a:off x="5285589" y="1337767"/>
          <a:ext cx="1581276" cy="190932"/>
        </a:xfrm>
        <a:prstGeom prst="rect">
          <a:avLst/>
        </a:prstGeom>
        <a:solidFill>
          <a:schemeClr val="accent3">
            <a:hueOff val="9643085"/>
            <a:satOff val="-14469"/>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6CA37C-137E-40AC-B2FD-988165F0E163}">
      <dsp:nvSpPr>
        <dsp:cNvPr id="0" name=""/>
        <dsp:cNvSpPr/>
      </dsp:nvSpPr>
      <dsp:spPr>
        <a:xfrm>
          <a:off x="5647020" y="325155"/>
          <a:ext cx="2121470" cy="1272882"/>
        </a:xfrm>
        <a:prstGeom prst="roundRect">
          <a:avLst>
            <a:gd name="adj" fmla="val 10000"/>
          </a:avLst>
        </a:prstGeom>
        <a:solidFill>
          <a:schemeClr val="accent3">
            <a:hueOff val="8437700"/>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Knowledge of local area</a:t>
          </a:r>
          <a:endParaRPr lang="en-US" sz="2400" b="1" kern="1200" dirty="0"/>
        </a:p>
      </dsp:txBody>
      <dsp:txXfrm>
        <a:off x="5684301" y="362436"/>
        <a:ext cx="2046908" cy="1198320"/>
      </dsp:txXfrm>
    </dsp:sp>
    <dsp:sp modelId="{1F0D289A-2AB6-4470-AC17-EBED0E2A5283}">
      <dsp:nvSpPr>
        <dsp:cNvPr id="0" name=""/>
        <dsp:cNvSpPr/>
      </dsp:nvSpPr>
      <dsp:spPr>
        <a:xfrm rot="5400000">
          <a:off x="5285589" y="2928870"/>
          <a:ext cx="1581276" cy="190932"/>
        </a:xfrm>
        <a:prstGeom prst="rect">
          <a:avLst/>
        </a:prstGeom>
        <a:solidFill>
          <a:schemeClr val="accent3">
            <a:hueOff val="11250266"/>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8372CC-8D77-4D4A-84B8-D23DB218D157}">
      <dsp:nvSpPr>
        <dsp:cNvPr id="0" name=""/>
        <dsp:cNvSpPr/>
      </dsp:nvSpPr>
      <dsp:spPr>
        <a:xfrm>
          <a:off x="5647020" y="1916258"/>
          <a:ext cx="2121470" cy="1272882"/>
        </a:xfrm>
        <a:prstGeom prst="roundRect">
          <a:avLst>
            <a:gd name="adj" fmla="val 10000"/>
          </a:avLst>
        </a:prstGeom>
        <a:solidFill>
          <a:schemeClr val="accent3">
            <a:hueOff val="9843983"/>
            <a:satOff val="-14770"/>
            <a:lumOff val="-24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Services provided</a:t>
          </a:r>
          <a:endParaRPr lang="en-US" sz="2400" b="1" kern="1200" dirty="0"/>
        </a:p>
      </dsp:txBody>
      <dsp:txXfrm>
        <a:off x="5684301" y="1953539"/>
        <a:ext cx="2046908" cy="1198320"/>
      </dsp:txXfrm>
    </dsp:sp>
    <dsp:sp modelId="{8B63ED88-18C5-4BA9-8F66-372B8EAB6BD9}">
      <dsp:nvSpPr>
        <dsp:cNvPr id="0" name=""/>
        <dsp:cNvSpPr/>
      </dsp:nvSpPr>
      <dsp:spPr>
        <a:xfrm>
          <a:off x="5647020" y="3507361"/>
          <a:ext cx="2121470" cy="1272882"/>
        </a:xfrm>
        <a:prstGeom prst="roundRect">
          <a:avLst>
            <a:gd name="adj" fmla="val 10000"/>
          </a:avLst>
        </a:prstGeom>
        <a:solidFill>
          <a:schemeClr val="accent3">
            <a:hueOff val="11250266"/>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Fees</a:t>
          </a:r>
          <a:endParaRPr lang="en-US" sz="2400" b="1" kern="1200" dirty="0"/>
        </a:p>
      </dsp:txBody>
      <dsp:txXfrm>
        <a:off x="5684301" y="3544642"/>
        <a:ext cx="2046908" cy="11983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CC8001-271B-4FEF-97E6-9A19FA650B53}">
      <dsp:nvSpPr>
        <dsp:cNvPr id="0" name=""/>
        <dsp:cNvSpPr/>
      </dsp:nvSpPr>
      <dsp:spPr>
        <a:xfrm>
          <a:off x="1923458" y="1637029"/>
          <a:ext cx="4471088" cy="14734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2133600">
            <a:lnSpc>
              <a:spcPct val="90000"/>
            </a:lnSpc>
            <a:spcBef>
              <a:spcPct val="0"/>
            </a:spcBef>
            <a:spcAft>
              <a:spcPct val="35000"/>
            </a:spcAft>
          </a:pPr>
          <a:r>
            <a:rPr lang="en-US" sz="4800" kern="1200" dirty="0" smtClean="0"/>
            <a:t>Thank you for coming!</a:t>
          </a:r>
          <a:endParaRPr lang="en-US" sz="4800" kern="1200" dirty="0"/>
        </a:p>
      </dsp:txBody>
      <dsp:txXfrm>
        <a:off x="1923458" y="1637029"/>
        <a:ext cx="4471088" cy="1473426"/>
      </dsp:txXfrm>
    </dsp:sp>
    <dsp:sp modelId="{1F608164-2868-48A7-82DF-7CE419A292B3}">
      <dsp:nvSpPr>
        <dsp:cNvPr id="0" name=""/>
        <dsp:cNvSpPr/>
      </dsp:nvSpPr>
      <dsp:spPr>
        <a:xfrm>
          <a:off x="1918377" y="1188904"/>
          <a:ext cx="355654" cy="35565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6CB2DE-4525-4A6C-B0F6-C631F4434E74}">
      <dsp:nvSpPr>
        <dsp:cNvPr id="0" name=""/>
        <dsp:cNvSpPr/>
      </dsp:nvSpPr>
      <dsp:spPr>
        <a:xfrm>
          <a:off x="2167336" y="690987"/>
          <a:ext cx="355654" cy="35565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05E78B-0ECE-4ACB-B7BE-83F7C6E95B63}">
      <dsp:nvSpPr>
        <dsp:cNvPr id="0" name=""/>
        <dsp:cNvSpPr/>
      </dsp:nvSpPr>
      <dsp:spPr>
        <a:xfrm>
          <a:off x="2764836" y="790570"/>
          <a:ext cx="558886" cy="558886"/>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0CE334-27C2-4D09-8558-00A07166EB34}">
      <dsp:nvSpPr>
        <dsp:cNvPr id="0" name=""/>
        <dsp:cNvSpPr/>
      </dsp:nvSpPr>
      <dsp:spPr>
        <a:xfrm>
          <a:off x="3262752" y="242862"/>
          <a:ext cx="355654" cy="355654"/>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AF2BFD-AEC0-4470-A592-BABDDF260C32}">
      <dsp:nvSpPr>
        <dsp:cNvPr id="0" name=""/>
        <dsp:cNvSpPr/>
      </dsp:nvSpPr>
      <dsp:spPr>
        <a:xfrm>
          <a:off x="3910044" y="43695"/>
          <a:ext cx="355654" cy="355654"/>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164ACA-23F4-430F-8489-9F0BC6F49884}">
      <dsp:nvSpPr>
        <dsp:cNvPr id="0" name=""/>
        <dsp:cNvSpPr/>
      </dsp:nvSpPr>
      <dsp:spPr>
        <a:xfrm>
          <a:off x="4706711" y="392237"/>
          <a:ext cx="355654" cy="35565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2561B1-AB87-4155-9FCE-463723FA1CA0}">
      <dsp:nvSpPr>
        <dsp:cNvPr id="0" name=""/>
        <dsp:cNvSpPr/>
      </dsp:nvSpPr>
      <dsp:spPr>
        <a:xfrm>
          <a:off x="5204627" y="641195"/>
          <a:ext cx="558886" cy="55888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11FB30-0074-43A8-9389-01B5BCF17D6C}">
      <dsp:nvSpPr>
        <dsp:cNvPr id="0" name=""/>
        <dsp:cNvSpPr/>
      </dsp:nvSpPr>
      <dsp:spPr>
        <a:xfrm>
          <a:off x="5901711" y="1188904"/>
          <a:ext cx="355654" cy="355654"/>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4CC297-E9C7-4058-84B7-02F1B67593DD}">
      <dsp:nvSpPr>
        <dsp:cNvPr id="0" name=""/>
        <dsp:cNvSpPr/>
      </dsp:nvSpPr>
      <dsp:spPr>
        <a:xfrm>
          <a:off x="6200461" y="1736612"/>
          <a:ext cx="355654" cy="355654"/>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B25459-1123-41A8-BF6F-0AB348748C7C}">
      <dsp:nvSpPr>
        <dsp:cNvPr id="0" name=""/>
        <dsp:cNvSpPr/>
      </dsp:nvSpPr>
      <dsp:spPr>
        <a:xfrm>
          <a:off x="3611294" y="690987"/>
          <a:ext cx="914540" cy="914540"/>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A7FA1C-61DF-41F5-8072-E66B23F56FE9}">
      <dsp:nvSpPr>
        <dsp:cNvPr id="0" name=""/>
        <dsp:cNvSpPr/>
      </dsp:nvSpPr>
      <dsp:spPr>
        <a:xfrm>
          <a:off x="1669419" y="2583070"/>
          <a:ext cx="355654" cy="35565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F218B5-C5BA-45B3-8399-2E8592AF3CD7}">
      <dsp:nvSpPr>
        <dsp:cNvPr id="0" name=""/>
        <dsp:cNvSpPr/>
      </dsp:nvSpPr>
      <dsp:spPr>
        <a:xfrm>
          <a:off x="1968169" y="3031195"/>
          <a:ext cx="558886" cy="558886"/>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9AF17B-1092-4299-85D6-DC360C632F74}">
      <dsp:nvSpPr>
        <dsp:cNvPr id="0" name=""/>
        <dsp:cNvSpPr/>
      </dsp:nvSpPr>
      <dsp:spPr>
        <a:xfrm>
          <a:off x="2715044" y="3429529"/>
          <a:ext cx="812925" cy="81292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1C7653-9B81-4656-9CAB-9A2FE936892F}">
      <dsp:nvSpPr>
        <dsp:cNvPr id="0" name=""/>
        <dsp:cNvSpPr/>
      </dsp:nvSpPr>
      <dsp:spPr>
        <a:xfrm>
          <a:off x="3760669" y="4076820"/>
          <a:ext cx="355654" cy="355654"/>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B99F04-070B-4DCF-A05F-07113B71C9B8}">
      <dsp:nvSpPr>
        <dsp:cNvPr id="0" name=""/>
        <dsp:cNvSpPr/>
      </dsp:nvSpPr>
      <dsp:spPr>
        <a:xfrm>
          <a:off x="3959836" y="3429529"/>
          <a:ext cx="558886" cy="558886"/>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E88EED-0D1A-4A39-8870-AFF588861E4D}">
      <dsp:nvSpPr>
        <dsp:cNvPr id="0" name=""/>
        <dsp:cNvSpPr/>
      </dsp:nvSpPr>
      <dsp:spPr>
        <a:xfrm>
          <a:off x="4457752" y="4126612"/>
          <a:ext cx="355654" cy="35565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4A077A-6FAE-408D-88CA-BA6D23319E50}">
      <dsp:nvSpPr>
        <dsp:cNvPr id="0" name=""/>
        <dsp:cNvSpPr/>
      </dsp:nvSpPr>
      <dsp:spPr>
        <a:xfrm>
          <a:off x="4905877" y="3329945"/>
          <a:ext cx="812925" cy="81292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5CA66D-F851-4D3F-B5EE-8D0B7DA97FC4}">
      <dsp:nvSpPr>
        <dsp:cNvPr id="0" name=""/>
        <dsp:cNvSpPr/>
      </dsp:nvSpPr>
      <dsp:spPr>
        <a:xfrm>
          <a:off x="6001294" y="3130779"/>
          <a:ext cx="558886" cy="558886"/>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2D0AE6-DA24-4108-BE2C-26F4D436B500}" type="datetimeFigureOut">
              <a:rPr lang="en-US" smtClean="0"/>
              <a:t>6/16/18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B2B235-C48F-4AED-B2DD-717800395BB8}" type="slidenum">
              <a:rPr lang="en-US" smtClean="0"/>
              <a:t>‹#›</a:t>
            </a:fld>
            <a:endParaRPr lang="en-US"/>
          </a:p>
        </p:txBody>
      </p:sp>
    </p:spTree>
    <p:extLst>
      <p:ext uri="{BB962C8B-B14F-4D97-AF65-F5344CB8AC3E}">
        <p14:creationId xmlns:p14="http://schemas.microsoft.com/office/powerpoint/2010/main" val="3694178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B2B235-C48F-4AED-B2DD-717800395BB8}" type="slidenum">
              <a:rPr lang="en-US" smtClean="0"/>
              <a:t>1</a:t>
            </a:fld>
            <a:endParaRPr lang="en-US"/>
          </a:p>
        </p:txBody>
      </p:sp>
    </p:spTree>
    <p:extLst>
      <p:ext uri="{BB962C8B-B14F-4D97-AF65-F5344CB8AC3E}">
        <p14:creationId xmlns:p14="http://schemas.microsoft.com/office/powerpoint/2010/main" val="1962307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Note:  We have referred to all Aging Life Care practitioners</a:t>
            </a:r>
            <a:r>
              <a:rPr lang="en-US" i="1" baseline="0" dirty="0" smtClean="0"/>
              <a:t> as “Professionals” in this presentation. However, you may choose to use the term that best suits you and your practice (e.g. Aging Life Care Manager, Aging Life Care Nurse, Life Care Manager, etc.). The choice is up to you.</a:t>
            </a:r>
            <a:endParaRPr lang="en-US" i="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 Aging</a:t>
            </a:r>
            <a:r>
              <a:rPr lang="en-US" baseline="0" dirty="0" smtClean="0"/>
              <a:t> Life Care Professional may call her or himself an Aging Life Care Manager, Advisor, Consultant, RN, or another title. </a:t>
            </a:r>
            <a:r>
              <a:rPr lang="en-US" dirty="0" smtClean="0"/>
              <a:t>The term care manager by itself is confusing because many non-professionals use the term. When</a:t>
            </a:r>
            <a:r>
              <a:rPr lang="en-US" baseline="0" dirty="0" smtClean="0"/>
              <a:t> I’m talking today, I’m referring to professionals or care managers who are trained as professionals and come from a variety of fields that are health or human services related. The professionals I’m talking about also have specialized training and become certified.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profession of Aging Life Care prides itself on following a strict</a:t>
            </a:r>
            <a:r>
              <a:rPr lang="en-US" baseline="0" dirty="0" smtClean="0"/>
              <a:t> code of ethics and standards of practice. We do not accept referral fees, kickbacks or gifts – we work only for the client. We charge clients directly for our time. We do this because we want </a:t>
            </a:r>
            <a:r>
              <a:rPr lang="en-US" b="1" baseline="0" dirty="0" smtClean="0"/>
              <a:t>you</a:t>
            </a:r>
            <a:r>
              <a:rPr lang="en-US" baseline="0" dirty="0" smtClean="0"/>
              <a:t> to be assured that our recommendations are unbiased. In other words, all recommendations are based on what is best for the client, not because we receive money for making a particular recommendation.  </a:t>
            </a:r>
            <a:endParaRPr lang="en-US" dirty="0"/>
          </a:p>
        </p:txBody>
      </p:sp>
      <p:sp>
        <p:nvSpPr>
          <p:cNvPr id="4" name="Slide Number Placeholder 3"/>
          <p:cNvSpPr>
            <a:spLocks noGrp="1"/>
          </p:cNvSpPr>
          <p:nvPr>
            <p:ph type="sldNum" sz="quarter" idx="10"/>
          </p:nvPr>
        </p:nvSpPr>
        <p:spPr/>
        <p:txBody>
          <a:bodyPr/>
          <a:lstStyle/>
          <a:p>
            <a:fld id="{F6B2B235-C48F-4AED-B2DD-717800395BB8}" type="slidenum">
              <a:rPr lang="en-US" smtClean="0"/>
              <a:t>2</a:t>
            </a:fld>
            <a:endParaRPr lang="en-US"/>
          </a:p>
        </p:txBody>
      </p:sp>
    </p:spTree>
    <p:extLst>
      <p:ext uri="{BB962C8B-B14F-4D97-AF65-F5344CB8AC3E}">
        <p14:creationId xmlns:p14="http://schemas.microsoft.com/office/powerpoint/2010/main" val="1779680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 nutshell, Aging Life Care Professionals provide peace of mind to their clients and families and work hard to improve everyone’s quality of life!</a:t>
            </a:r>
            <a:endParaRPr lang="en-US" dirty="0"/>
          </a:p>
        </p:txBody>
      </p:sp>
      <p:sp>
        <p:nvSpPr>
          <p:cNvPr id="4" name="Slide Number Placeholder 3"/>
          <p:cNvSpPr>
            <a:spLocks noGrp="1"/>
          </p:cNvSpPr>
          <p:nvPr>
            <p:ph type="sldNum" sz="quarter" idx="10"/>
          </p:nvPr>
        </p:nvSpPr>
        <p:spPr/>
        <p:txBody>
          <a:bodyPr/>
          <a:lstStyle/>
          <a:p>
            <a:fld id="{F6B2B235-C48F-4AED-B2DD-717800395BB8}" type="slidenum">
              <a:rPr lang="en-US" smtClean="0"/>
              <a:t>3</a:t>
            </a:fld>
            <a:endParaRPr lang="en-US"/>
          </a:p>
        </p:txBody>
      </p:sp>
    </p:spTree>
    <p:extLst>
      <p:ext uri="{BB962C8B-B14F-4D97-AF65-F5344CB8AC3E}">
        <p14:creationId xmlns:p14="http://schemas.microsoft.com/office/powerpoint/2010/main" val="3205950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Aging Life Care Professionals provide a wide range of expert help and support.</a:t>
            </a:r>
          </a:p>
          <a:p>
            <a:endParaRPr lang="en-US" dirty="0" smtClean="0"/>
          </a:p>
          <a:p>
            <a:r>
              <a:rPr lang="en-US" dirty="0" smtClean="0"/>
              <a:t>Sometimes</a:t>
            </a:r>
            <a:r>
              <a:rPr lang="en-US" baseline="0" dirty="0" smtClean="0"/>
              <a:t> clients meet one or two times with an Aging Life Care Professional. Other clients need help on an ongoing basis. </a:t>
            </a:r>
          </a:p>
          <a:p>
            <a:endParaRPr lang="en-US" baseline="0" dirty="0" smtClean="0"/>
          </a:p>
          <a:p>
            <a:r>
              <a:rPr lang="en-US" baseline="0" dirty="0" smtClean="0"/>
              <a:t>For those who need ongoing services, we can monitor care, make recommendations and make adjustments in the plan of care. We make sure that everyone involved is moving in the same direction! </a:t>
            </a:r>
          </a:p>
          <a:p>
            <a:endParaRPr lang="en-US" baseline="0" dirty="0" smtClean="0"/>
          </a:p>
          <a:p>
            <a:r>
              <a:rPr lang="en-US" dirty="0" smtClean="0"/>
              <a:t>Sometimes</a:t>
            </a:r>
            <a:r>
              <a:rPr lang="en-US" baseline="0" dirty="0" smtClean="0"/>
              <a:t> clients meet one or two times with an Aging Life Care Professional. Other clients need help on an ongoing basis. </a:t>
            </a:r>
          </a:p>
          <a:p>
            <a:endParaRPr lang="en-US" baseline="0" dirty="0" smtClean="0"/>
          </a:p>
          <a:p>
            <a:r>
              <a:rPr lang="en-US" baseline="0" dirty="0" smtClean="0"/>
              <a:t>For those who need ongoing services, we can monitor care, make recommendations and make adjustments in the plan of care. We make sure that everyone involved is moving in the same direction! </a:t>
            </a:r>
          </a:p>
          <a:p>
            <a:endParaRPr lang="en-US" baseline="0" dirty="0" smtClean="0"/>
          </a:p>
          <a:p>
            <a:r>
              <a:rPr lang="en-US" dirty="0" smtClean="0"/>
              <a:t>Our focus is on enabling decisions and implementing solutions with a long view. Unlike many who approach this tactically, we provide complete integrated solutions, strategically developed with a future perspective.</a:t>
            </a:r>
          </a:p>
          <a:p>
            <a:pPr marL="171450" indent="-171450">
              <a:buFont typeface="Arial" panose="020B0604020202020204" pitchFamily="34" charset="0"/>
              <a:buChar char="•"/>
            </a:pPr>
            <a:r>
              <a:rPr lang="en-US" dirty="0" smtClean="0"/>
              <a:t>Advise and implement full spectrum</a:t>
            </a:r>
          </a:p>
          <a:p>
            <a:pPr marL="171450" indent="-171450">
              <a:buFont typeface="Arial" panose="020B0604020202020204" pitchFamily="34" charset="0"/>
              <a:buChar char="•"/>
            </a:pPr>
            <a:r>
              <a:rPr lang="en-US" dirty="0" smtClean="0"/>
              <a:t>Provide personalized engagement, tailored solutions for family and senior</a:t>
            </a:r>
          </a:p>
          <a:p>
            <a:pPr marL="171450" indent="-171450">
              <a:buFont typeface="Arial" panose="020B0604020202020204" pitchFamily="34" charset="0"/>
              <a:buChar char="•"/>
            </a:pPr>
            <a:r>
              <a:rPr lang="en-US" dirty="0" smtClean="0"/>
              <a:t>Equally serve family and elder well-being</a:t>
            </a:r>
          </a:p>
          <a:p>
            <a:pPr marL="171450" indent="-171450">
              <a:buFont typeface="Arial" panose="020B0604020202020204" pitchFamily="34" charset="0"/>
              <a:buChar char="•"/>
            </a:pPr>
            <a:r>
              <a:rPr lang="en-US" dirty="0" smtClean="0"/>
              <a:t>Provide superior decision making support: ALL options at all times; decision-making models to guide decision processes; if/then scenario planning; custom crisis solution development</a:t>
            </a:r>
          </a:p>
          <a:p>
            <a:pPr marL="171450" indent="-171450">
              <a:buFont typeface="Arial" panose="020B0604020202020204" pitchFamily="34" charset="0"/>
              <a:buChar char="•"/>
            </a:pPr>
            <a:r>
              <a:rPr lang="en-US" dirty="0" smtClean="0"/>
              <a:t>Clout for most effective advocacy (clout from knowledge)</a:t>
            </a:r>
          </a:p>
          <a:p>
            <a:pPr marL="171450" indent="-171450">
              <a:buFont typeface="Arial" panose="020B0604020202020204" pitchFamily="34" charset="0"/>
              <a:buChar char="•"/>
            </a:pPr>
            <a:r>
              <a:rPr lang="en-US" dirty="0" smtClean="0"/>
              <a:t>A Premium Service Provider</a:t>
            </a:r>
          </a:p>
          <a:p>
            <a:pPr marL="171450" indent="-171450">
              <a:buFont typeface="Arial" panose="020B0604020202020204" pitchFamily="34" charset="0"/>
              <a:buChar char="•"/>
            </a:pPr>
            <a:r>
              <a:rPr lang="en-US" dirty="0" smtClean="0"/>
              <a:t>Personalized, strategic, full spectrum for seniors and families</a:t>
            </a:r>
          </a:p>
          <a:p>
            <a:endParaRPr lang="en-US" dirty="0" smtClean="0"/>
          </a:p>
          <a:p>
            <a:r>
              <a:rPr lang="en-US" dirty="0" smtClean="0"/>
              <a:t>Our UNIQUE VALUE =</a:t>
            </a:r>
            <a:r>
              <a:rPr lang="en-US" baseline="0" dirty="0" smtClean="0"/>
              <a:t> </a:t>
            </a:r>
            <a:r>
              <a:rPr lang="en-US" dirty="0" smtClean="0"/>
              <a:t>Personalized decision support and solutions for families with aging seniors.</a:t>
            </a:r>
          </a:p>
          <a:p>
            <a:endParaRPr lang="en-US" dirty="0"/>
          </a:p>
        </p:txBody>
      </p:sp>
      <p:sp>
        <p:nvSpPr>
          <p:cNvPr id="4" name="Slide Number Placeholder 3"/>
          <p:cNvSpPr>
            <a:spLocks noGrp="1"/>
          </p:cNvSpPr>
          <p:nvPr>
            <p:ph type="sldNum" sz="quarter" idx="10"/>
          </p:nvPr>
        </p:nvSpPr>
        <p:spPr/>
        <p:txBody>
          <a:bodyPr/>
          <a:lstStyle/>
          <a:p>
            <a:fld id="{F6B2B235-C48F-4AED-B2DD-717800395BB8}" type="slidenum">
              <a:rPr lang="en-US" smtClean="0"/>
              <a:t>4</a:t>
            </a:fld>
            <a:endParaRPr lang="en-US"/>
          </a:p>
        </p:txBody>
      </p:sp>
    </p:spTree>
    <p:extLst>
      <p:ext uri="{BB962C8B-B14F-4D97-AF65-F5344CB8AC3E}">
        <p14:creationId xmlns:p14="http://schemas.microsoft.com/office/powerpoint/2010/main" val="3844673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call</a:t>
            </a:r>
            <a:r>
              <a:rPr lang="en-US" baseline="0" dirty="0" smtClean="0"/>
              <a:t> Aging Life Care Professionals because they need a professional who understands how to find solutions to problems that often come up as people get older. </a:t>
            </a:r>
          </a:p>
          <a:p>
            <a:endParaRPr lang="en-US" baseline="0" dirty="0" smtClean="0"/>
          </a:p>
          <a:p>
            <a:r>
              <a:rPr lang="en-US" baseline="0" dirty="0" smtClean="0"/>
              <a:t>Frequently an adult child will call because they are concerned about changes they see with their aging parents. </a:t>
            </a:r>
          </a:p>
          <a:p>
            <a:endParaRPr lang="en-US" baseline="0" dirty="0" smtClean="0"/>
          </a:p>
          <a:p>
            <a:r>
              <a:rPr lang="en-US" baseline="0" dirty="0" smtClean="0"/>
              <a:t>Sometimes older adults call an Aging Life Care Professional directly to as for help with difficult transitions of aging. </a:t>
            </a:r>
          </a:p>
          <a:p>
            <a:endParaRPr lang="en-US" baseline="0" dirty="0" smtClean="0"/>
          </a:p>
          <a:p>
            <a:r>
              <a:rPr lang="en-US" baseline="0" dirty="0" smtClean="0"/>
              <a:t>It feels good to know you have someone like an Aging Life Care Professional in your client’s corner when the going gets tough!</a:t>
            </a:r>
            <a:endParaRPr lang="en-US" dirty="0"/>
          </a:p>
        </p:txBody>
      </p:sp>
      <p:sp>
        <p:nvSpPr>
          <p:cNvPr id="4" name="Slide Number Placeholder 3"/>
          <p:cNvSpPr>
            <a:spLocks noGrp="1"/>
          </p:cNvSpPr>
          <p:nvPr>
            <p:ph type="sldNum" sz="quarter" idx="10"/>
          </p:nvPr>
        </p:nvSpPr>
        <p:spPr/>
        <p:txBody>
          <a:bodyPr/>
          <a:lstStyle/>
          <a:p>
            <a:fld id="{F6B2B235-C48F-4AED-B2DD-717800395BB8}" type="slidenum">
              <a:rPr lang="en-US" smtClean="0"/>
              <a:t>5</a:t>
            </a:fld>
            <a:endParaRPr lang="en-US"/>
          </a:p>
        </p:txBody>
      </p:sp>
    </p:spTree>
    <p:extLst>
      <p:ext uri="{BB962C8B-B14F-4D97-AF65-F5344CB8AC3E}">
        <p14:creationId xmlns:p14="http://schemas.microsoft.com/office/powerpoint/2010/main" val="2231123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This slide</a:t>
            </a:r>
            <a:r>
              <a:rPr lang="en-US" i="1" baseline="0" dirty="0" smtClean="0"/>
              <a:t> can be used as is, or create your own story. Keep the points brief and tell a compelling story about one of your clients (or a client composite). Describe how you helped this client. Stress the value of Aging Life Care.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Stories that go on for too long can lose the audience.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Let me give you some concrete examples of ways Aging Life Care Professionals help clients.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smtClean="0"/>
              <a:t>It’s not unusual for  a daughter or son to call an Aging Life Care Professional because of worries about her mom or dad. In this case, the daughter received a call from her mom’s neighbor who expressed concerns about her mom’s increasing memory problems and weight loss. The daughter called her mom but when mom said she was fine, the daughter had a sinking feeling that everything was far from okay. She immediately flew across the country and was aghast to discover that her mom was behind on her bills, had her medications mixed up, and needed more help at home, but was reluctant to accept it.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smtClean="0"/>
              <a:t>The daughter had heard about Aging Life Care Professionals from a friend. She found the </a:t>
            </a:r>
            <a:r>
              <a:rPr lang="en-US" b="1" i="0" baseline="0" dirty="0" smtClean="0"/>
              <a:t>aginglifecare</a:t>
            </a:r>
            <a:r>
              <a:rPr lang="en-US" b="1" i="0" baseline="0" dirty="0" smtClean="0">
                <a:solidFill>
                  <a:srgbClr val="FF0000"/>
                </a:solidFill>
              </a:rPr>
              <a:t>.org</a:t>
            </a:r>
            <a:r>
              <a:rPr lang="en-US" i="0" baseline="0" dirty="0" smtClean="0"/>
              <a:t> website and then arranged for a consultation. With the Aging Life Care Professional’s help, companion services were arranged and a medication management system (med box with alarm) was put in place after mom saw her doctor. The companion helped with chores around the house, shopping and preparing meals. Once mom started taking her medications again and had regular, nutritious meals, her memory problems got a little better. Come to find out, she was missing her thyroid medication and that really made her thinking very fuzzy!</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smtClean="0"/>
              <a:t>When the daughter flew back to her home, she was relieved to find out the Aging Life Care Professional could continue to check on her mom, make sure she was safe and had all of her needs met. The Aging Life Care Professional took her mom to doctors appointments and provided regular updates to make sure the daughter was in the communication loop. This provided tremendous peace of mind for the daughter and her mother. Most importantly, mom was able to stay at home with just a little extra support.</a:t>
            </a:r>
            <a:endParaRPr lang="en-US" i="0" dirty="0" smtClean="0"/>
          </a:p>
        </p:txBody>
      </p:sp>
      <p:sp>
        <p:nvSpPr>
          <p:cNvPr id="4" name="Slide Number Placeholder 3"/>
          <p:cNvSpPr>
            <a:spLocks noGrp="1"/>
          </p:cNvSpPr>
          <p:nvPr>
            <p:ph type="sldNum" sz="quarter" idx="10"/>
          </p:nvPr>
        </p:nvSpPr>
        <p:spPr/>
        <p:txBody>
          <a:bodyPr/>
          <a:lstStyle/>
          <a:p>
            <a:fld id="{C8406F3A-9700-494B-BEF6-A8C4F85C3F20}" type="slidenum">
              <a:rPr lang="en-US" smtClean="0"/>
              <a:pPr/>
              <a:t>6</a:t>
            </a:fld>
            <a:endParaRPr lang="en-US"/>
          </a:p>
        </p:txBody>
      </p:sp>
    </p:spTree>
    <p:extLst>
      <p:ext uri="{BB962C8B-B14F-4D97-AF65-F5344CB8AC3E}">
        <p14:creationId xmlns:p14="http://schemas.microsoft.com/office/powerpoint/2010/main" val="3928847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This slide</a:t>
            </a:r>
            <a:r>
              <a:rPr lang="en-US" i="1" baseline="0" dirty="0" smtClean="0"/>
              <a:t> can be used as is, or create your own story. Keep the points brief and tell a compelling story about one of your clients (or a client composite). Describe how you helped this client. Stress the value of care management.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smtClean="0"/>
              <a:t>Stories that go on for too long can lose the audience.</a:t>
            </a:r>
            <a:endParaRPr lang="en-US" i="1" dirty="0" smtClean="0"/>
          </a:p>
          <a:p>
            <a:endParaRPr lang="en-US" dirty="0" smtClean="0"/>
          </a:p>
          <a:p>
            <a:r>
              <a:rPr lang="en-US" dirty="0" smtClean="0"/>
              <a:t>This client called</a:t>
            </a:r>
            <a:r>
              <a:rPr lang="en-US" baseline="0" dirty="0" smtClean="0"/>
              <a:t> a local Aging Life Care Professional who was referred to her by a friend. She started by telling the Aging Life Care Professional that she was a retired nurse and she worried about what would happen if she ended up sick and hospitalized. Sadly, her husband had died recently. They never had never children and she felt quite alone. Although she had some good friends, they were all about her age, in their 70s and 80s. </a:t>
            </a:r>
          </a:p>
          <a:p>
            <a:endParaRPr lang="en-US" baseline="0" dirty="0" smtClean="0"/>
          </a:p>
          <a:p>
            <a:r>
              <a:rPr lang="en-US" baseline="0" dirty="0" smtClean="0"/>
              <a:t>As a nurse, she had seen patients in the hospital who didn’t have anyone around to advocate for them. She dreaded the idea of developing a serious health problems and finding herself all alone. She asked the Aging Life Care Professional for recommendations about how to find a good elder law attorney to help update her will and other estate documents. Most importantly though, she wanted to establish a relationship with an Aging Life Care Professional who could visit her regularly, accompany her to doctor’s appointments and make sure her wishes were always followed. </a:t>
            </a:r>
            <a:endParaRPr lang="en-US" dirty="0"/>
          </a:p>
        </p:txBody>
      </p:sp>
      <p:sp>
        <p:nvSpPr>
          <p:cNvPr id="4" name="Slide Number Placeholder 3"/>
          <p:cNvSpPr>
            <a:spLocks noGrp="1"/>
          </p:cNvSpPr>
          <p:nvPr>
            <p:ph type="sldNum" sz="quarter" idx="10"/>
          </p:nvPr>
        </p:nvSpPr>
        <p:spPr/>
        <p:txBody>
          <a:bodyPr/>
          <a:lstStyle/>
          <a:p>
            <a:fld id="{C8406F3A-9700-494B-BEF6-A8C4F85C3F20}" type="slidenum">
              <a:rPr lang="en-US" smtClean="0"/>
              <a:pPr/>
              <a:t>7</a:t>
            </a:fld>
            <a:endParaRPr lang="en-US"/>
          </a:p>
        </p:txBody>
      </p:sp>
    </p:spTree>
    <p:extLst>
      <p:ext uri="{BB962C8B-B14F-4D97-AF65-F5344CB8AC3E}">
        <p14:creationId xmlns:p14="http://schemas.microsoft.com/office/powerpoint/2010/main" val="3928847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This slide</a:t>
            </a:r>
            <a:r>
              <a:rPr lang="en-US" i="1" baseline="0" dirty="0" smtClean="0"/>
              <a:t> can be used as is, or create your own story. Keep the points brief and tell a compelling story about one of your clients (or a client composite). Describe how you helped this client. Stress the value of Life Care Management.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baseline="0" dirty="0" smtClean="0"/>
          </a:p>
          <a:p>
            <a:r>
              <a:rPr lang="en-US" dirty="0" smtClean="0"/>
              <a:t>An adult daughter called and</a:t>
            </a:r>
            <a:r>
              <a:rPr lang="en-US" baseline="0" dirty="0" smtClean="0"/>
              <a:t> asked the Aging Life Care Professional to facilitate a family meeting with her siblings. They were all terribly concerned about their father who was stubborn beyond belief. He insisted on driving despite getting in several minor fender benders and getting lost in the neighborhood where he had lived his entire life. The family reported that their dad refused to see a doctor, that he was “hoarding things” and the house was in disrepair. To make matters worse, he was forgetting to pay bills and they suspected he was behind on his taxes. The family meeting with the Aging Life Care Professional provided an outlet for everyone to voice their concerns in a positive and productive way. </a:t>
            </a:r>
          </a:p>
          <a:p>
            <a:endParaRPr lang="en-US" baseline="0" dirty="0" smtClean="0"/>
          </a:p>
          <a:p>
            <a:r>
              <a:rPr lang="en-US" baseline="0" dirty="0" smtClean="0"/>
              <a:t>Next, the Aging Life Care Professional met with their father to evaluate his situation. Even though he was rough around the edges, he warmed up quickly to the Aging Life Care Professional, who listened to his concerns and seemed genuinely interested in trying to help. With a bit of work, the Aging Life Care Professional got him to agree to see his doctor for a work up. The news was difficult to hear – he had Alzheimer’s disease. </a:t>
            </a:r>
          </a:p>
          <a:p>
            <a:endParaRPr lang="en-US" baseline="0" dirty="0" smtClean="0"/>
          </a:p>
          <a:p>
            <a:r>
              <a:rPr lang="en-US" baseline="0" dirty="0" smtClean="0"/>
              <a:t>Even though he was hesitant, he eventually decided to try moving into an assisted living community his Aging Life Care Professional recommended. The family was relieved about all of the positive changes but they knew there was still had a long road ahead. They were thrilled to learn that </a:t>
            </a:r>
            <a:r>
              <a:rPr lang="en-US" b="1" baseline="0" dirty="0" smtClean="0"/>
              <a:t>their</a:t>
            </a:r>
            <a:r>
              <a:rPr lang="en-US" baseline="0" dirty="0" smtClean="0"/>
              <a:t> Aging Life Care Professional could stay involved. She helped smooth over communication problems so they didn’t all end up yelling at one another out of sheer frustration. The family was especially excited to learn their Aging Life Care Professional would help make sure their father had his needs met and was treated with respect and dignity in his new home.</a:t>
            </a:r>
            <a:endParaRPr lang="en-US" dirty="0"/>
          </a:p>
        </p:txBody>
      </p:sp>
      <p:sp>
        <p:nvSpPr>
          <p:cNvPr id="4" name="Slide Number Placeholder 3"/>
          <p:cNvSpPr>
            <a:spLocks noGrp="1"/>
          </p:cNvSpPr>
          <p:nvPr>
            <p:ph type="sldNum" sz="quarter" idx="10"/>
          </p:nvPr>
        </p:nvSpPr>
        <p:spPr/>
        <p:txBody>
          <a:bodyPr/>
          <a:lstStyle/>
          <a:p>
            <a:fld id="{C8406F3A-9700-494B-BEF6-A8C4F85C3F20}" type="slidenum">
              <a:rPr lang="en-US" smtClean="0"/>
              <a:pPr/>
              <a:t>8</a:t>
            </a:fld>
            <a:endParaRPr lang="en-US"/>
          </a:p>
        </p:txBody>
      </p:sp>
    </p:spTree>
    <p:extLst>
      <p:ext uri="{BB962C8B-B14F-4D97-AF65-F5344CB8AC3E}">
        <p14:creationId xmlns:p14="http://schemas.microsoft.com/office/powerpoint/2010/main" val="3928847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Aging Life Care</a:t>
            </a:r>
            <a:r>
              <a:rPr lang="en-US" baseline="0" dirty="0" smtClean="0"/>
              <a:t> Professionals provide a holistic approach across 8 core areas.</a:t>
            </a:r>
          </a:p>
          <a:p>
            <a:endParaRPr lang="en-US" baseline="0" dirty="0" smtClean="0"/>
          </a:p>
          <a:p>
            <a:r>
              <a:rPr lang="en-US" dirty="0" smtClean="0"/>
              <a:t>Sometimes you hear about professionals who are “patient advocates”. A patient advocate is singularly focused on health concerns, where an Aging Life Care Professional sees the whole person. Health is only one aspect of a person’s life. Likewise, a financial planner is dedicated to the client’s wealth management and attorney is concentrating on the client’s legal documents and other legal matters. </a:t>
            </a:r>
          </a:p>
          <a:p>
            <a:endParaRPr lang="en-US" dirty="0" smtClean="0"/>
          </a:p>
          <a:p>
            <a:r>
              <a:rPr lang="en-US" dirty="0" smtClean="0"/>
              <a:t>We provide personalized decisions, support and solutions</a:t>
            </a:r>
          </a:p>
          <a:p>
            <a:pPr marL="171450" indent="-171450">
              <a:buFont typeface="Arial" panose="020B0604020202020204" pitchFamily="34" charset="0"/>
              <a:buChar char="•"/>
            </a:pPr>
            <a:r>
              <a:rPr lang="en-US" dirty="0" smtClean="0"/>
              <a:t>With a long view perspective</a:t>
            </a:r>
          </a:p>
          <a:p>
            <a:pPr marL="171450" indent="-171450">
              <a:buFont typeface="Arial" panose="020B0604020202020204" pitchFamily="34" charset="0"/>
              <a:buChar char="•"/>
            </a:pPr>
            <a:r>
              <a:rPr lang="en-US" dirty="0" smtClean="0"/>
              <a:t>Proven practices</a:t>
            </a:r>
          </a:p>
          <a:p>
            <a:pPr marL="171450" indent="-171450">
              <a:buFont typeface="Arial" panose="020B0604020202020204" pitchFamily="34" charset="0"/>
              <a:buChar char="•"/>
            </a:pPr>
            <a:r>
              <a:rPr lang="en-US" dirty="0" smtClean="0"/>
              <a:t>Clout for effective advocacy</a:t>
            </a:r>
          </a:p>
          <a:p>
            <a:pPr marL="171450" indent="-171450">
              <a:buFont typeface="Arial" panose="020B0604020202020204" pitchFamily="34" charset="0"/>
              <a:buChar char="•"/>
            </a:pPr>
            <a:r>
              <a:rPr lang="en-US" dirty="0" smtClean="0"/>
              <a:t>Top quality resources</a:t>
            </a:r>
          </a:p>
          <a:p>
            <a:pPr marL="171450" indent="-171450">
              <a:buFont typeface="Arial" panose="020B0604020202020204" pitchFamily="34" charset="0"/>
              <a:buChar char="•"/>
            </a:pPr>
            <a:r>
              <a:rPr lang="en-US" dirty="0" smtClean="0"/>
              <a:t>Positive outlook</a:t>
            </a:r>
          </a:p>
          <a:p>
            <a:pPr marL="171450" indent="-171450">
              <a:buFont typeface="Arial" panose="020B0604020202020204" pitchFamily="34" charset="0"/>
              <a:buChar char="•"/>
            </a:pPr>
            <a:r>
              <a:rPr lang="en-US" dirty="0" smtClean="0"/>
              <a:t>Responsive engagement</a:t>
            </a:r>
          </a:p>
          <a:p>
            <a:endParaRPr lang="en-US" dirty="0" smtClean="0"/>
          </a:p>
          <a:p>
            <a:r>
              <a:rPr lang="en-US" dirty="0" smtClean="0"/>
              <a:t>The decision support and implementation we provide covers</a:t>
            </a:r>
            <a:r>
              <a:rPr lang="en-US" baseline="0" dirty="0" smtClean="0"/>
              <a:t> the </a:t>
            </a:r>
            <a:r>
              <a:rPr lang="en-US" dirty="0" smtClean="0"/>
              <a:t>8 core</a:t>
            </a:r>
            <a:r>
              <a:rPr lang="en-US" baseline="0" dirty="0" smtClean="0"/>
              <a:t> </a:t>
            </a:r>
            <a:r>
              <a:rPr lang="en-US" dirty="0" smtClean="0"/>
              <a:t>areas of expertise needed to help older</a:t>
            </a:r>
            <a:r>
              <a:rPr lang="en-US" baseline="0" dirty="0" smtClean="0"/>
              <a:t> adults</a:t>
            </a:r>
            <a:r>
              <a:rPr lang="en-US" dirty="0" smtClean="0"/>
              <a:t> and families live well.</a:t>
            </a:r>
          </a:p>
          <a:p>
            <a:endParaRPr lang="en-US" dirty="0" smtClean="0"/>
          </a:p>
          <a:p>
            <a:r>
              <a:rPr lang="en-US" dirty="0" smtClean="0"/>
              <a:t>Aging Life Care Professionals are the best at what they do, setting the standards in practice excellence and ethics. </a:t>
            </a:r>
            <a:endParaRPr lang="en-US" dirty="0"/>
          </a:p>
        </p:txBody>
      </p:sp>
      <p:sp>
        <p:nvSpPr>
          <p:cNvPr id="4" name="Slide Number Placeholder 3"/>
          <p:cNvSpPr>
            <a:spLocks noGrp="1"/>
          </p:cNvSpPr>
          <p:nvPr>
            <p:ph type="sldNum" sz="quarter" idx="10"/>
          </p:nvPr>
        </p:nvSpPr>
        <p:spPr/>
        <p:txBody>
          <a:bodyPr/>
          <a:lstStyle/>
          <a:p>
            <a:fld id="{D1223CA3-ED48-4B19-84E0-6F85E9212E00}" type="slidenum">
              <a:rPr lang="en-US" smtClean="0"/>
              <a:t>12</a:t>
            </a:fld>
            <a:endParaRPr lang="en-US"/>
          </a:p>
        </p:txBody>
      </p:sp>
    </p:spTree>
    <p:extLst>
      <p:ext uri="{BB962C8B-B14F-4D97-AF65-F5344CB8AC3E}">
        <p14:creationId xmlns:p14="http://schemas.microsoft.com/office/powerpoint/2010/main" val="1637417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 referring when</a:t>
            </a:r>
            <a:r>
              <a:rPr lang="en-US" baseline="0" dirty="0" smtClean="0"/>
              <a:t>:</a:t>
            </a:r>
          </a:p>
          <a:p>
            <a:endParaRPr lang="en-US" baseline="0" dirty="0" smtClean="0"/>
          </a:p>
          <a:p>
            <a:pPr marL="171450" indent="-171450">
              <a:buFont typeface="Arial" pitchFamily="34" charset="0"/>
              <a:buChar char="•"/>
            </a:pPr>
            <a:r>
              <a:rPr lang="en-US" dirty="0" smtClean="0"/>
              <a:t>A client has d</a:t>
            </a:r>
            <a:r>
              <a:rPr lang="en-US" baseline="0" dirty="0" smtClean="0"/>
              <a:t>ementia or memory loss – lots of changes occur when someone has dementia. Families are often at a loss about how to manage all of these changes. An Aging Life Care Professional can help evaluate the situation, educate the client and family and address concerns that come up throughout the disease progression.</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Mental illness and substance abuse is a factor (these problems may occur in the older client or even among family members). An Aging Life Care Professional can help evaluate what’s going on and make recommendations about what to do to cope with the myriad of issues that can arise when metal illness or substance abuse is part of the problem.</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There is conflict occurring. By providing an independent assessment of the situation and being an outside, neutral professional, Aging Life Care Professionals can dramatically reduce tension among family members. The Aging Life Care Professional can help make sure everyone’s voice is heard, but at the same time, remain focused on the older, vulnerable person to make sure their needs are met.</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Many people call Aging Life Care Professionals because an older person refuses help, refuses to move, refuses to stop driving, refuses to comply with medical advice. Often, there are reasons other than plain stubbornness at the heart of the problem. An Aging Life Care Professional can help evaluate the reason for the resistance and develop a plan of action. While we don’t have a magic wand, we are often successful in developing an incremental strategy to help reduce harm to the client little by little. One of our strengths is our patience and ability to work through very difficult/complex problems.</a:t>
            </a:r>
          </a:p>
          <a:p>
            <a:endParaRPr lang="en-US" baseline="0" dirty="0" smtClean="0"/>
          </a:p>
        </p:txBody>
      </p:sp>
      <p:sp>
        <p:nvSpPr>
          <p:cNvPr id="4" name="Slide Number Placeholder 3"/>
          <p:cNvSpPr>
            <a:spLocks noGrp="1"/>
          </p:cNvSpPr>
          <p:nvPr>
            <p:ph type="sldNum" sz="quarter" idx="10"/>
          </p:nvPr>
        </p:nvSpPr>
        <p:spPr/>
        <p:txBody>
          <a:bodyPr/>
          <a:lstStyle/>
          <a:p>
            <a:fld id="{F6B2B235-C48F-4AED-B2DD-717800395BB8}" type="slidenum">
              <a:rPr lang="en-US" smtClean="0"/>
              <a:t>13</a:t>
            </a:fld>
            <a:endParaRPr lang="en-US"/>
          </a:p>
        </p:txBody>
      </p:sp>
    </p:spTree>
    <p:extLst>
      <p:ext uri="{BB962C8B-B14F-4D97-AF65-F5344CB8AC3E}">
        <p14:creationId xmlns:p14="http://schemas.microsoft.com/office/powerpoint/2010/main" val="800819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common reason people call</a:t>
            </a:r>
            <a:r>
              <a:rPr lang="en-US" baseline="0" dirty="0" smtClean="0"/>
              <a:t> Aging Life Care Professionals is because the client is at risk of harm. Aging Life Care Professionals have the ability to thoroughly evaluate the situation and help determine ways to maximize independence, which is usually what the client wants. By continuing to stay involved, the professional can adjust the plan of care over time to ensure that the client remains in the least restrictive setting as the situation changes.</a:t>
            </a:r>
            <a:endParaRPr lang="en-US" dirty="0"/>
          </a:p>
        </p:txBody>
      </p:sp>
      <p:sp>
        <p:nvSpPr>
          <p:cNvPr id="4" name="Slide Number Placeholder 3"/>
          <p:cNvSpPr>
            <a:spLocks noGrp="1"/>
          </p:cNvSpPr>
          <p:nvPr>
            <p:ph type="sldNum" sz="quarter" idx="10"/>
          </p:nvPr>
        </p:nvSpPr>
        <p:spPr/>
        <p:txBody>
          <a:bodyPr/>
          <a:lstStyle/>
          <a:p>
            <a:fld id="{F6B2B235-C48F-4AED-B2DD-717800395BB8}" type="slidenum">
              <a:rPr lang="en-US" smtClean="0"/>
              <a:t>14</a:t>
            </a:fld>
            <a:endParaRPr lang="en-US"/>
          </a:p>
        </p:txBody>
      </p:sp>
    </p:spTree>
    <p:extLst>
      <p:ext uri="{BB962C8B-B14F-4D97-AF65-F5344CB8AC3E}">
        <p14:creationId xmlns:p14="http://schemas.microsoft.com/office/powerpoint/2010/main" val="741259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easy to find an Aging Life Care Professional. Just go the </a:t>
            </a:r>
            <a:r>
              <a:rPr lang="en-US" b="1" dirty="0" smtClean="0"/>
              <a:t>aginglifecare.org</a:t>
            </a:r>
            <a:r>
              <a:rPr lang="en-US" dirty="0" smtClean="0"/>
              <a:t> website, click on “find an Aging Life Care Expert” and enter</a:t>
            </a:r>
            <a:r>
              <a:rPr lang="en-US" baseline="0" dirty="0" smtClean="0"/>
              <a:t> the client’s zip code. </a:t>
            </a:r>
            <a:endParaRPr lang="en-US" dirty="0"/>
          </a:p>
        </p:txBody>
      </p:sp>
      <p:sp>
        <p:nvSpPr>
          <p:cNvPr id="4" name="Slide Number Placeholder 3"/>
          <p:cNvSpPr>
            <a:spLocks noGrp="1"/>
          </p:cNvSpPr>
          <p:nvPr>
            <p:ph type="sldNum" sz="quarter" idx="10"/>
          </p:nvPr>
        </p:nvSpPr>
        <p:spPr/>
        <p:txBody>
          <a:bodyPr/>
          <a:lstStyle/>
          <a:p>
            <a:fld id="{F6B2B235-C48F-4AED-B2DD-717800395BB8}" type="slidenum">
              <a:rPr lang="en-US" smtClean="0"/>
              <a:t>15</a:t>
            </a:fld>
            <a:endParaRPr lang="en-US"/>
          </a:p>
        </p:txBody>
      </p:sp>
    </p:spTree>
    <p:extLst>
      <p:ext uri="{BB962C8B-B14F-4D97-AF65-F5344CB8AC3E}">
        <p14:creationId xmlns:p14="http://schemas.microsoft.com/office/powerpoint/2010/main" val="2556573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you know how to find an Aging Life Care Professional in</a:t>
            </a:r>
            <a:r>
              <a:rPr lang="en-US" baseline="0" dirty="0" smtClean="0"/>
              <a:t> your community, you’ll want to decide among the qualified candidates</a:t>
            </a:r>
            <a:r>
              <a:rPr lang="en-US" dirty="0" smtClean="0"/>
              <a:t>.</a:t>
            </a:r>
          </a:p>
          <a:p>
            <a:endParaRPr lang="en-US" dirty="0" smtClean="0"/>
          </a:p>
          <a:p>
            <a:r>
              <a:rPr lang="en-US" dirty="0" smtClean="0"/>
              <a:t>The first question to ask is:</a:t>
            </a:r>
            <a:r>
              <a:rPr lang="en-US" baseline="0" dirty="0" smtClean="0"/>
              <a:t> Are you a member of the Aging Life Care Association (ALCA)? (Only members of ALCA are allowed to use the term “Aging Life Care.”) If they answer is yes, you can be assured that the professional has agreed to follow the code of ethics and standards of practice. </a:t>
            </a:r>
          </a:p>
          <a:p>
            <a:endParaRPr lang="en-US" baseline="0" dirty="0" smtClean="0"/>
          </a:p>
          <a:p>
            <a:r>
              <a:rPr lang="en-US" baseline="0" dirty="0" smtClean="0"/>
              <a:t>Certification is also an important marker because the certified professional must meet educational and experience requirements and must take a test to demonstrate their knowledge. The individual should also be licensed in their field of expertise (social work, nursing, mental health counseling, etc.)</a:t>
            </a:r>
          </a:p>
          <a:p>
            <a:endParaRPr lang="en-US" baseline="0" dirty="0" smtClean="0"/>
          </a:p>
          <a:p>
            <a:r>
              <a:rPr lang="en-US" baseline="0" dirty="0" smtClean="0"/>
              <a:t>You’ll also want to talk to the Aging Life Care Professional to make sure they are a good fit for your client’s personality, they are responsive and understand services in the local community. Make sure you ask about the array of services their company provides and what they think makes their company different. You should also ask every professional to provide information about their fees to the client. This should always be provided in writing so there are no surprises.</a:t>
            </a:r>
            <a:endParaRPr lang="en-US" dirty="0"/>
          </a:p>
        </p:txBody>
      </p:sp>
      <p:sp>
        <p:nvSpPr>
          <p:cNvPr id="4" name="Slide Number Placeholder 3"/>
          <p:cNvSpPr>
            <a:spLocks noGrp="1"/>
          </p:cNvSpPr>
          <p:nvPr>
            <p:ph type="sldNum" sz="quarter" idx="10"/>
          </p:nvPr>
        </p:nvSpPr>
        <p:spPr/>
        <p:txBody>
          <a:bodyPr/>
          <a:lstStyle/>
          <a:p>
            <a:fld id="{F6B2B235-C48F-4AED-B2DD-717800395BB8}" type="slidenum">
              <a:rPr lang="en-US" smtClean="0"/>
              <a:t>16</a:t>
            </a:fld>
            <a:endParaRPr lang="en-US"/>
          </a:p>
        </p:txBody>
      </p:sp>
    </p:spTree>
    <p:extLst>
      <p:ext uri="{BB962C8B-B14F-4D97-AF65-F5344CB8AC3E}">
        <p14:creationId xmlns:p14="http://schemas.microsoft.com/office/powerpoint/2010/main" val="2861867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406F3A-9700-494B-BEF6-A8C4F85C3F20}" type="slidenum">
              <a:rPr lang="en-US" smtClean="0"/>
              <a:pPr/>
              <a:t>17</a:t>
            </a:fld>
            <a:endParaRPr lang="en-US"/>
          </a:p>
        </p:txBody>
      </p:sp>
    </p:spTree>
    <p:extLst>
      <p:ext uri="{BB962C8B-B14F-4D97-AF65-F5344CB8AC3E}">
        <p14:creationId xmlns:p14="http://schemas.microsoft.com/office/powerpoint/2010/main" val="3263911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B2B235-C48F-4AED-B2DD-717800395BB8}" type="slidenum">
              <a:rPr lang="en-US" smtClean="0"/>
              <a:t>18</a:t>
            </a:fld>
            <a:endParaRPr lang="en-US"/>
          </a:p>
        </p:txBody>
      </p:sp>
    </p:spTree>
    <p:extLst>
      <p:ext uri="{BB962C8B-B14F-4D97-AF65-F5344CB8AC3E}">
        <p14:creationId xmlns:p14="http://schemas.microsoft.com/office/powerpoint/2010/main" val="1414876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AF74BA-4D1C-4C22-B7AB-8E1ADCFC33C9}" type="datetimeFigureOut">
              <a:rPr lang="en-US" smtClean="0"/>
              <a:t>6/16/18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8B5CE-95AF-4567-9D73-69FF6DAE451A}" type="slidenum">
              <a:rPr lang="en-US" smtClean="0"/>
              <a:t>‹#›</a:t>
            </a:fld>
            <a:endParaRPr lang="en-US"/>
          </a:p>
        </p:txBody>
      </p:sp>
    </p:spTree>
    <p:extLst>
      <p:ext uri="{BB962C8B-B14F-4D97-AF65-F5344CB8AC3E}">
        <p14:creationId xmlns:p14="http://schemas.microsoft.com/office/powerpoint/2010/main" val="1219029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AF74BA-4D1C-4C22-B7AB-8E1ADCFC33C9}" type="datetimeFigureOut">
              <a:rPr lang="en-US" smtClean="0"/>
              <a:t>6/16/18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8B5CE-95AF-4567-9D73-69FF6DAE451A}" type="slidenum">
              <a:rPr lang="en-US" smtClean="0"/>
              <a:t>‹#›</a:t>
            </a:fld>
            <a:endParaRPr lang="en-US"/>
          </a:p>
        </p:txBody>
      </p:sp>
    </p:spTree>
    <p:extLst>
      <p:ext uri="{BB962C8B-B14F-4D97-AF65-F5344CB8AC3E}">
        <p14:creationId xmlns:p14="http://schemas.microsoft.com/office/powerpoint/2010/main" val="185614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AF74BA-4D1C-4C22-B7AB-8E1ADCFC33C9}" type="datetimeFigureOut">
              <a:rPr lang="en-US" smtClean="0"/>
              <a:t>6/16/18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8B5CE-95AF-4567-9D73-69FF6DAE451A}" type="slidenum">
              <a:rPr lang="en-US" smtClean="0"/>
              <a:t>‹#›</a:t>
            </a:fld>
            <a:endParaRPr lang="en-US"/>
          </a:p>
        </p:txBody>
      </p:sp>
    </p:spTree>
    <p:extLst>
      <p:ext uri="{BB962C8B-B14F-4D97-AF65-F5344CB8AC3E}">
        <p14:creationId xmlns:p14="http://schemas.microsoft.com/office/powerpoint/2010/main" val="1887251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AF74BA-4D1C-4C22-B7AB-8E1ADCFC33C9}" type="datetimeFigureOut">
              <a:rPr lang="en-US" smtClean="0"/>
              <a:t>6/16/18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8B5CE-95AF-4567-9D73-69FF6DAE451A}" type="slidenum">
              <a:rPr lang="en-US" smtClean="0"/>
              <a:t>‹#›</a:t>
            </a:fld>
            <a:endParaRPr lang="en-US"/>
          </a:p>
        </p:txBody>
      </p:sp>
    </p:spTree>
    <p:extLst>
      <p:ext uri="{BB962C8B-B14F-4D97-AF65-F5344CB8AC3E}">
        <p14:creationId xmlns:p14="http://schemas.microsoft.com/office/powerpoint/2010/main" val="2949203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AF74BA-4D1C-4C22-B7AB-8E1ADCFC33C9}" type="datetimeFigureOut">
              <a:rPr lang="en-US" smtClean="0"/>
              <a:t>6/16/18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A8B5CE-95AF-4567-9D73-69FF6DAE451A}" type="slidenum">
              <a:rPr lang="en-US" smtClean="0"/>
              <a:t>‹#›</a:t>
            </a:fld>
            <a:endParaRPr lang="en-US"/>
          </a:p>
        </p:txBody>
      </p:sp>
    </p:spTree>
    <p:extLst>
      <p:ext uri="{BB962C8B-B14F-4D97-AF65-F5344CB8AC3E}">
        <p14:creationId xmlns:p14="http://schemas.microsoft.com/office/powerpoint/2010/main" val="4216272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AF74BA-4D1C-4C22-B7AB-8E1ADCFC33C9}" type="datetimeFigureOut">
              <a:rPr lang="en-US" smtClean="0"/>
              <a:t>6/16/18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A8B5CE-95AF-4567-9D73-69FF6DAE451A}" type="slidenum">
              <a:rPr lang="en-US" smtClean="0"/>
              <a:t>‹#›</a:t>
            </a:fld>
            <a:endParaRPr lang="en-US"/>
          </a:p>
        </p:txBody>
      </p:sp>
    </p:spTree>
    <p:extLst>
      <p:ext uri="{BB962C8B-B14F-4D97-AF65-F5344CB8AC3E}">
        <p14:creationId xmlns:p14="http://schemas.microsoft.com/office/powerpoint/2010/main" val="34230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AF74BA-4D1C-4C22-B7AB-8E1ADCFC33C9}" type="datetimeFigureOut">
              <a:rPr lang="en-US" smtClean="0"/>
              <a:t>6/16/18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A8B5CE-95AF-4567-9D73-69FF6DAE451A}" type="slidenum">
              <a:rPr lang="en-US" smtClean="0"/>
              <a:t>‹#›</a:t>
            </a:fld>
            <a:endParaRPr lang="en-US"/>
          </a:p>
        </p:txBody>
      </p:sp>
    </p:spTree>
    <p:extLst>
      <p:ext uri="{BB962C8B-B14F-4D97-AF65-F5344CB8AC3E}">
        <p14:creationId xmlns:p14="http://schemas.microsoft.com/office/powerpoint/2010/main" val="927738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AF74BA-4D1C-4C22-B7AB-8E1ADCFC33C9}" type="datetimeFigureOut">
              <a:rPr lang="en-US" smtClean="0"/>
              <a:t>6/16/18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8B5CE-95AF-4567-9D73-69FF6DAE451A}" type="slidenum">
              <a:rPr lang="en-US" smtClean="0"/>
              <a:t>‹#›</a:t>
            </a:fld>
            <a:endParaRPr lang="en-US"/>
          </a:p>
        </p:txBody>
      </p:sp>
    </p:spTree>
    <p:extLst>
      <p:ext uri="{BB962C8B-B14F-4D97-AF65-F5344CB8AC3E}">
        <p14:creationId xmlns:p14="http://schemas.microsoft.com/office/powerpoint/2010/main" val="2172152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AF74BA-4D1C-4C22-B7AB-8E1ADCFC33C9}" type="datetimeFigureOut">
              <a:rPr lang="en-US" smtClean="0"/>
              <a:t>6/16/18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8B5CE-95AF-4567-9D73-69FF6DAE451A}" type="slidenum">
              <a:rPr lang="en-US" smtClean="0"/>
              <a:t>‹#›</a:t>
            </a:fld>
            <a:endParaRPr lang="en-US"/>
          </a:p>
        </p:txBody>
      </p:sp>
    </p:spTree>
    <p:extLst>
      <p:ext uri="{BB962C8B-B14F-4D97-AF65-F5344CB8AC3E}">
        <p14:creationId xmlns:p14="http://schemas.microsoft.com/office/powerpoint/2010/main" val="1611969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AF74BA-4D1C-4C22-B7AB-8E1ADCFC33C9}" type="datetimeFigureOut">
              <a:rPr lang="en-US" smtClean="0"/>
              <a:t>6/16/18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8B5CE-95AF-4567-9D73-69FF6DAE451A}" type="slidenum">
              <a:rPr lang="en-US" smtClean="0"/>
              <a:t>‹#›</a:t>
            </a:fld>
            <a:endParaRPr lang="en-US"/>
          </a:p>
        </p:txBody>
      </p:sp>
    </p:spTree>
    <p:extLst>
      <p:ext uri="{BB962C8B-B14F-4D97-AF65-F5344CB8AC3E}">
        <p14:creationId xmlns:p14="http://schemas.microsoft.com/office/powerpoint/2010/main" val="2740862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AF74BA-4D1C-4C22-B7AB-8E1ADCFC33C9}" type="datetimeFigureOut">
              <a:rPr lang="en-US" smtClean="0"/>
              <a:t>6/16/18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8B5CE-95AF-4567-9D73-69FF6DAE451A}" type="slidenum">
              <a:rPr lang="en-US" smtClean="0"/>
              <a:t>‹#›</a:t>
            </a:fld>
            <a:endParaRPr lang="en-US"/>
          </a:p>
        </p:txBody>
      </p:sp>
    </p:spTree>
    <p:extLst>
      <p:ext uri="{BB962C8B-B14F-4D97-AF65-F5344CB8AC3E}">
        <p14:creationId xmlns:p14="http://schemas.microsoft.com/office/powerpoint/2010/main" val="23034989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AF74BA-4D1C-4C22-B7AB-8E1ADCFC33C9}" type="datetimeFigureOut">
              <a:rPr lang="en-US" smtClean="0"/>
              <a:t>6/16/18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A8B5CE-95AF-4567-9D73-69FF6DAE451A}" type="slidenum">
              <a:rPr lang="en-US" smtClean="0"/>
              <a:t>‹#›</a:t>
            </a:fld>
            <a:endParaRPr lang="en-US"/>
          </a:p>
        </p:txBody>
      </p:sp>
    </p:spTree>
    <p:extLst>
      <p:ext uri="{BB962C8B-B14F-4D97-AF65-F5344CB8AC3E}">
        <p14:creationId xmlns:p14="http://schemas.microsoft.com/office/powerpoint/2010/main" val="764799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 Id="rId3"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4" Type="http://schemas.openxmlformats.org/officeDocument/2006/relationships/diagramLayout" Target="../diagrams/layout9.xml"/><Relationship Id="rId5" Type="http://schemas.openxmlformats.org/officeDocument/2006/relationships/diagramQuickStyle" Target="../diagrams/quickStyle9.xml"/><Relationship Id="rId6" Type="http://schemas.openxmlformats.org/officeDocument/2006/relationships/diagramColors" Target="../diagrams/colors9.xml"/><Relationship Id="rId7" Type="http://schemas.microsoft.com/office/2007/relationships/diagramDrawing" Target="../diagrams/drawing9.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4" Type="http://schemas.openxmlformats.org/officeDocument/2006/relationships/diagramLayout" Target="../diagrams/layout10.xml"/><Relationship Id="rId5" Type="http://schemas.openxmlformats.org/officeDocument/2006/relationships/diagramQuickStyle" Target="../diagrams/quickStyle10.xml"/><Relationship Id="rId6" Type="http://schemas.openxmlformats.org/officeDocument/2006/relationships/diagramColors" Target="../diagrams/colors10.xml"/><Relationship Id="rId7" Type="http://schemas.microsoft.com/office/2007/relationships/diagramDrawing" Target="../diagrams/drawing10.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hyperlink" Target="http://www.SeniorCareOpt.com" TargetMode="External"/><Relationship Id="rId4" Type="http://schemas.openxmlformats.org/officeDocument/2006/relationships/image" Target="../media/image2.emf"/><Relationship Id="rId5" Type="http://schemas.openxmlformats.org/officeDocument/2006/relationships/image" Target="../media/image15.jp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1.xml"/><Relationship Id="rId4" Type="http://schemas.openxmlformats.org/officeDocument/2006/relationships/diagramLayout" Target="../diagrams/layout11.xml"/><Relationship Id="rId5" Type="http://schemas.openxmlformats.org/officeDocument/2006/relationships/diagramQuickStyle" Target="../diagrams/quickStyle11.xml"/><Relationship Id="rId6" Type="http://schemas.openxmlformats.org/officeDocument/2006/relationships/diagramColors" Target="../diagrams/colors11.xml"/><Relationship Id="rId7" Type="http://schemas.microsoft.com/office/2007/relationships/diagramDrawing" Target="../diagrams/drawing11.xm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dirty="0" smtClean="0">
                <a:solidFill>
                  <a:schemeClr val="tx2">
                    <a:lumMod val="75000"/>
                  </a:schemeClr>
                </a:solidFill>
              </a:rPr>
              <a:t>What is Aging Life Care?</a:t>
            </a:r>
            <a:endParaRPr lang="en-US" sz="3200" dirty="0">
              <a:solidFill>
                <a:schemeClr val="tx2">
                  <a:lumMod val="75000"/>
                </a:schemeClr>
              </a:solidFill>
            </a:endParaRPr>
          </a:p>
        </p:txBody>
      </p:sp>
      <p:sp>
        <p:nvSpPr>
          <p:cNvPr id="3" name="Subtitle 2"/>
          <p:cNvSpPr>
            <a:spLocks noGrp="1"/>
          </p:cNvSpPr>
          <p:nvPr>
            <p:ph type="subTitle" idx="1"/>
          </p:nvPr>
        </p:nvSpPr>
        <p:spPr>
          <a:xfrm>
            <a:off x="1676400" y="3886200"/>
            <a:ext cx="6096000" cy="1676400"/>
          </a:xfrm>
        </p:spPr>
        <p:txBody>
          <a:bodyPr/>
          <a:lstStyle/>
          <a:p>
            <a:r>
              <a:rPr lang="en-US" dirty="0" smtClean="0"/>
              <a:t>Lisa Kaufman, CMC, CTRS, EOLD</a:t>
            </a:r>
          </a:p>
          <a:p>
            <a:endParaRPr lang="en-US" dirty="0" smtClean="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926846"/>
            <a:ext cx="3566160" cy="1060704"/>
          </a:xfrm>
          <a:prstGeom prst="rect">
            <a:avLst/>
          </a:prstGeom>
        </p:spPr>
      </p:pic>
      <p:pic>
        <p:nvPicPr>
          <p:cNvPr id="4" name="Picture 3" descr="31052_SCO Logo_ol.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0" y="4495800"/>
            <a:ext cx="2971800" cy="1331387"/>
          </a:xfrm>
          <a:prstGeom prst="rect">
            <a:avLst/>
          </a:prstGeom>
        </p:spPr>
      </p:pic>
    </p:spTree>
    <p:extLst>
      <p:ext uri="{BB962C8B-B14F-4D97-AF65-F5344CB8AC3E}">
        <p14:creationId xmlns:p14="http://schemas.microsoft.com/office/powerpoint/2010/main" val="387674015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a:defRPr/>
            </a:pPr>
            <a:r>
              <a:rPr lang="en-US" sz="4000" dirty="0">
                <a:solidFill>
                  <a:schemeClr val="bg2">
                    <a:lumMod val="25000"/>
                  </a:schemeClr>
                </a:solidFill>
                <a:latin typeface="Times New Roman" pitchFamily="18" charset="0"/>
              </a:rPr>
              <a:t>What is an Aging Life Care Professional™?</a:t>
            </a:r>
            <a:r>
              <a:rPr lang="en-US" sz="4000" dirty="0">
                <a:latin typeface="Times New Roman" pitchFamily="18" charset="0"/>
              </a:rPr>
              <a:t/>
            </a:r>
            <a:br>
              <a:rPr lang="en-US" sz="4000" dirty="0">
                <a:latin typeface="Times New Roman" pitchFamily="18" charset="0"/>
              </a:rPr>
            </a:br>
            <a:endParaRPr lang="en-US" sz="1400" dirty="0" smtClean="0">
              <a:latin typeface="Times New Roman" pitchFamily="18" charset="0"/>
            </a:endParaRPr>
          </a:p>
        </p:txBody>
      </p:sp>
      <p:graphicFrame>
        <p:nvGraphicFramePr>
          <p:cNvPr id="2" name="Diagram 1"/>
          <p:cNvGraphicFramePr/>
          <p:nvPr>
            <p:extLst>
              <p:ext uri="{D42A27DB-BD31-4B8C-83A1-F6EECF244321}">
                <p14:modId xmlns:p14="http://schemas.microsoft.com/office/powerpoint/2010/main" val="1797993575"/>
              </p:ext>
            </p:extLst>
          </p:nvPr>
        </p:nvGraphicFramePr>
        <p:xfrm>
          <a:off x="609600" y="1295400"/>
          <a:ext cx="80010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742701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What does an Aging Life Care Professional do?</a:t>
            </a:r>
          </a:p>
        </p:txBody>
      </p:sp>
      <p:sp>
        <p:nvSpPr>
          <p:cNvPr id="6" name="Heart 5"/>
          <p:cNvSpPr/>
          <p:nvPr/>
        </p:nvSpPr>
        <p:spPr>
          <a:xfrm>
            <a:off x="1524000" y="1600200"/>
            <a:ext cx="6096000" cy="4724400"/>
          </a:xfrm>
          <a:prstGeom prst="heart">
            <a:avLst/>
          </a:prstGeom>
          <a:solidFill>
            <a:schemeClr val="accent2"/>
          </a:solidFill>
          <a:ln>
            <a:solidFill>
              <a:schemeClr val="accent2"/>
            </a:solidFill>
          </a:ln>
          <a:effectLst>
            <a:glow rad="2286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2362200" y="2514600"/>
            <a:ext cx="4572000" cy="2546106"/>
            <a:chOff x="2522619" y="1919052"/>
            <a:chExt cx="3026188" cy="1434611"/>
          </a:xfrm>
        </p:grpSpPr>
        <p:sp>
          <p:nvSpPr>
            <p:cNvPr id="9" name="Rectangle 8"/>
            <p:cNvSpPr/>
            <p:nvPr/>
          </p:nvSpPr>
          <p:spPr>
            <a:xfrm>
              <a:off x="2679146" y="1919052"/>
              <a:ext cx="2869661" cy="143461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0" name="Rectangle 9"/>
            <p:cNvSpPr/>
            <p:nvPr/>
          </p:nvSpPr>
          <p:spPr>
            <a:xfrm>
              <a:off x="2522619" y="1919052"/>
              <a:ext cx="3026188" cy="143461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b="1" kern="1200" dirty="0" smtClean="0">
                  <a:solidFill>
                    <a:schemeClr val="bg1"/>
                  </a:solidFill>
                </a:rPr>
                <a:t>Provides peace of mind &amp; Improves quality of life!</a:t>
              </a:r>
              <a:endParaRPr lang="en-US" sz="3100" b="1" kern="1200" dirty="0">
                <a:solidFill>
                  <a:schemeClr val="bg1"/>
                </a:solidFill>
              </a:endParaRPr>
            </a:p>
          </p:txBody>
        </p:sp>
      </p:grpSp>
    </p:spTree>
    <p:extLst>
      <p:ext uri="{BB962C8B-B14F-4D97-AF65-F5344CB8AC3E}">
        <p14:creationId xmlns:p14="http://schemas.microsoft.com/office/powerpoint/2010/main" val="149324597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28600"/>
            <a:ext cx="8229600" cy="715962"/>
          </a:xfrm>
        </p:spPr>
        <p:txBody>
          <a:bodyPr>
            <a:normAutofit/>
          </a:bodyPr>
          <a:lstStyle/>
          <a:p>
            <a:pPr>
              <a:defRPr/>
            </a:pPr>
            <a:r>
              <a:rPr lang="en-US" sz="3200" dirty="0">
                <a:solidFill>
                  <a:srgbClr val="1F497D"/>
                </a:solidFill>
              </a:rPr>
              <a:t>How an Aging Life Care Professional Helps</a:t>
            </a:r>
            <a:endParaRPr lang="en-US" sz="4000" dirty="0" smtClean="0">
              <a:solidFill>
                <a:schemeClr val="tx2"/>
              </a:solidFill>
            </a:endParaRPr>
          </a:p>
        </p:txBody>
      </p:sp>
      <p:graphicFrame>
        <p:nvGraphicFramePr>
          <p:cNvPr id="3" name="Diagram 2"/>
          <p:cNvGraphicFramePr/>
          <p:nvPr>
            <p:extLst/>
          </p:nvPr>
        </p:nvGraphicFramePr>
        <p:xfrm>
          <a:off x="304800" y="914400"/>
          <a:ext cx="8624455"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20A8B5CE-95AF-4567-9D73-69FF6DAE451A}" type="slidenum">
              <a:rPr lang="en-US" smtClean="0"/>
              <a:t>4</a:t>
            </a:fld>
            <a:endParaRPr lang="en-US"/>
          </a:p>
        </p:txBody>
      </p:sp>
    </p:spTree>
    <p:extLst>
      <p:ext uri="{BB962C8B-B14F-4D97-AF65-F5344CB8AC3E}">
        <p14:creationId xmlns:p14="http://schemas.microsoft.com/office/powerpoint/2010/main" val="18819074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lstStyle/>
          <a:p>
            <a:r>
              <a:rPr lang="en-US" dirty="0" smtClean="0"/>
              <a:t>Need help?</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81675857"/>
              </p:ext>
            </p:extLst>
          </p:nvPr>
        </p:nvGraphicFramePr>
        <p:xfrm>
          <a:off x="0" y="838200"/>
          <a:ext cx="9296400" cy="586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521399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a:bodyPr>
          <a:lstStyle/>
          <a:p>
            <a:r>
              <a:rPr lang="en-US" sz="4000" i="1" dirty="0" smtClean="0">
                <a:solidFill>
                  <a:schemeClr val="bg2">
                    <a:lumMod val="25000"/>
                  </a:schemeClr>
                </a:solidFill>
              </a:rPr>
              <a:t>“I’m worried about my mom!”</a:t>
            </a:r>
            <a:endParaRPr lang="en-US" sz="4000" i="1" dirty="0">
              <a:solidFill>
                <a:schemeClr val="bg2">
                  <a:lumMod val="25000"/>
                </a:scheme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39084240"/>
              </p:ext>
            </p:extLst>
          </p:nvPr>
        </p:nvGraphicFramePr>
        <p:xfrm>
          <a:off x="152400" y="914400"/>
          <a:ext cx="8763000"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FF6F4974-BF1C-405C-8017-D24014BCE1A2}" type="slidenum">
              <a:rPr lang="en-US" smtClean="0"/>
              <a:pPr/>
              <a:t>6</a:t>
            </a:fld>
            <a:endParaRPr lang="en-US"/>
          </a:p>
        </p:txBody>
      </p:sp>
    </p:spTree>
    <p:extLst>
      <p:ext uri="{BB962C8B-B14F-4D97-AF65-F5344CB8AC3E}">
        <p14:creationId xmlns:p14="http://schemas.microsoft.com/office/powerpoint/2010/main" val="185868006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a:bodyPr>
          <a:lstStyle/>
          <a:p>
            <a:r>
              <a:rPr lang="en-US" sz="4000" i="1" dirty="0" smtClean="0">
                <a:solidFill>
                  <a:schemeClr val="bg2">
                    <a:lumMod val="25000"/>
                  </a:schemeClr>
                </a:solidFill>
              </a:rPr>
              <a:t>“I don’t have anyone anymore!”</a:t>
            </a:r>
            <a:endParaRPr lang="en-US" sz="4000" i="1" dirty="0">
              <a:solidFill>
                <a:schemeClr val="bg2">
                  <a:lumMod val="25000"/>
                </a:scheme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24314370"/>
              </p:ext>
            </p:extLst>
          </p:nvPr>
        </p:nvGraphicFramePr>
        <p:xfrm>
          <a:off x="152400" y="914400"/>
          <a:ext cx="8763000" cy="586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FF6F4974-BF1C-405C-8017-D24014BCE1A2}" type="slidenum">
              <a:rPr lang="en-US" smtClean="0"/>
              <a:pPr/>
              <a:t>7</a:t>
            </a:fld>
            <a:endParaRPr lang="en-US"/>
          </a:p>
        </p:txBody>
      </p:sp>
    </p:spTree>
    <p:extLst>
      <p:ext uri="{BB962C8B-B14F-4D97-AF65-F5344CB8AC3E}">
        <p14:creationId xmlns:p14="http://schemas.microsoft.com/office/powerpoint/2010/main" val="416717200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sz="4000" i="1" dirty="0" smtClean="0">
                <a:solidFill>
                  <a:schemeClr val="bg2">
                    <a:lumMod val="25000"/>
                  </a:schemeClr>
                </a:solidFill>
              </a:rPr>
              <a:t>“Dad’s memory isn’t what it used to be!”</a:t>
            </a:r>
            <a:endParaRPr lang="en-US" sz="4000" i="1" dirty="0">
              <a:solidFill>
                <a:schemeClr val="bg2">
                  <a:lumMod val="25000"/>
                </a:scheme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57348532"/>
              </p:ext>
            </p:extLst>
          </p:nvPr>
        </p:nvGraphicFramePr>
        <p:xfrm>
          <a:off x="152400" y="914400"/>
          <a:ext cx="8763000" cy="586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FF6F4974-BF1C-405C-8017-D24014BCE1A2}" type="slidenum">
              <a:rPr lang="en-US" smtClean="0"/>
              <a:pPr/>
              <a:t>8</a:t>
            </a:fld>
            <a:endParaRPr lang="en-US"/>
          </a:p>
        </p:txBody>
      </p:sp>
    </p:spTree>
    <p:extLst>
      <p:ext uri="{BB962C8B-B14F-4D97-AF65-F5344CB8AC3E}">
        <p14:creationId xmlns:p14="http://schemas.microsoft.com/office/powerpoint/2010/main" val="97626315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5486400" y="0"/>
            <a:ext cx="3657600" cy="190500"/>
          </a:xfrm>
          <a:prstGeom prst="rect">
            <a:avLst/>
          </a:prstGeom>
          <a:solidFill>
            <a:srgbClr val="FFFFCC"/>
          </a:solidFill>
          <a:ln>
            <a:noFill/>
          </a:ln>
          <a:effectLst/>
          <a:extLs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9219" name="Rectangle 4"/>
          <p:cNvSpPr>
            <a:spLocks noChangeArrowheads="1"/>
          </p:cNvSpPr>
          <p:nvPr/>
        </p:nvSpPr>
        <p:spPr bwMode="auto">
          <a:xfrm>
            <a:off x="0" y="6705600"/>
            <a:ext cx="4724400" cy="152400"/>
          </a:xfrm>
          <a:prstGeom prst="rect">
            <a:avLst/>
          </a:prstGeom>
          <a:solidFill>
            <a:srgbClr val="71D5C9"/>
          </a:solidFill>
          <a:ln>
            <a:noFill/>
          </a:ln>
          <a:effectLst/>
          <a:extLst>
            <a:ext uri="{91240B29-F687-4f45-9708-019B960494DF}">
              <a14:hiddenLine xmlns:a14="http://schemas.microsoft.com/office/drawing/2010/main" w="57150">
                <a:solidFill>
                  <a:srgbClr val="FF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9220" name="Rectangle 5"/>
          <p:cNvSpPr>
            <a:spLocks noChangeArrowheads="1"/>
          </p:cNvSpPr>
          <p:nvPr/>
        </p:nvSpPr>
        <p:spPr bwMode="auto">
          <a:xfrm>
            <a:off x="4876800" y="228600"/>
            <a:ext cx="3886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2800" b="1" u="sng">
                <a:solidFill>
                  <a:srgbClr val="006699"/>
                </a:solidFill>
              </a:rPr>
              <a:t>Case Study</a:t>
            </a:r>
          </a:p>
        </p:txBody>
      </p:sp>
      <p:pic>
        <p:nvPicPr>
          <p:cNvPr id="9221" name="Picture 6" descr="MVC-010F CP Calnek 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685800"/>
            <a:ext cx="2081213"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Text Box 7"/>
          <p:cNvSpPr txBox="1">
            <a:spLocks noChangeArrowheads="1"/>
          </p:cNvSpPr>
          <p:nvPr/>
        </p:nvSpPr>
        <p:spPr bwMode="auto">
          <a:xfrm>
            <a:off x="2667000" y="1143000"/>
            <a:ext cx="4038600" cy="131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80000"/>
              </a:lnSpc>
            </a:pPr>
            <a:r>
              <a:rPr lang="en-US" altLang="en-US" sz="2000" b="1" dirty="0"/>
              <a:t>Mrs. Jean Becker</a:t>
            </a:r>
            <a:endParaRPr lang="en-US" altLang="en-US" sz="2000" i="1" u="sng" dirty="0"/>
          </a:p>
          <a:p>
            <a:pPr eaLnBrk="1" hangingPunct="1">
              <a:lnSpc>
                <a:spcPct val="80000"/>
              </a:lnSpc>
            </a:pPr>
            <a:r>
              <a:rPr lang="en-US" altLang="en-US" sz="1600" i="1" dirty="0"/>
              <a:t>76 years</a:t>
            </a:r>
          </a:p>
          <a:p>
            <a:pPr eaLnBrk="1" hangingPunct="1">
              <a:lnSpc>
                <a:spcPct val="80000"/>
              </a:lnSpc>
            </a:pPr>
            <a:r>
              <a:rPr lang="en-US" altLang="en-US" sz="1600" dirty="0"/>
              <a:t>Alzheimer’s Disease (chronic condition)</a:t>
            </a:r>
          </a:p>
          <a:p>
            <a:pPr eaLnBrk="1" hangingPunct="1">
              <a:lnSpc>
                <a:spcPct val="80000"/>
              </a:lnSpc>
            </a:pPr>
            <a:r>
              <a:rPr lang="en-US" altLang="en-US" sz="1600" dirty="0"/>
              <a:t>Lives at home</a:t>
            </a:r>
          </a:p>
          <a:p>
            <a:pPr eaLnBrk="1" hangingPunct="1">
              <a:lnSpc>
                <a:spcPct val="80000"/>
              </a:lnSpc>
            </a:pPr>
            <a:r>
              <a:rPr lang="en-US" altLang="en-US" sz="1600" dirty="0"/>
              <a:t>Husband, 78 years old</a:t>
            </a:r>
          </a:p>
          <a:p>
            <a:pPr eaLnBrk="1" hangingPunct="1">
              <a:lnSpc>
                <a:spcPct val="80000"/>
              </a:lnSpc>
            </a:pPr>
            <a:r>
              <a:rPr lang="en-US" altLang="en-US" sz="1600" dirty="0"/>
              <a:t>3 adult children living at a distance</a:t>
            </a:r>
          </a:p>
        </p:txBody>
      </p:sp>
      <p:sp>
        <p:nvSpPr>
          <p:cNvPr id="9223" name="Text Box 8"/>
          <p:cNvSpPr txBox="1">
            <a:spLocks noChangeArrowheads="1"/>
          </p:cNvSpPr>
          <p:nvPr/>
        </p:nvSpPr>
        <p:spPr bwMode="auto">
          <a:xfrm>
            <a:off x="685800" y="13716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b="1"/>
              <a:t>PROFILE:</a:t>
            </a:r>
          </a:p>
        </p:txBody>
      </p:sp>
      <p:sp>
        <p:nvSpPr>
          <p:cNvPr id="9224" name="Text Box 9"/>
          <p:cNvSpPr txBox="1">
            <a:spLocks noChangeArrowheads="1"/>
          </p:cNvSpPr>
          <p:nvPr/>
        </p:nvSpPr>
        <p:spPr bwMode="auto">
          <a:xfrm>
            <a:off x="685800" y="24384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altLang="en-US" b="1"/>
              <a:t>SITUATION:</a:t>
            </a:r>
          </a:p>
        </p:txBody>
      </p:sp>
      <p:sp>
        <p:nvSpPr>
          <p:cNvPr id="9225" name="Rectangle 10"/>
          <p:cNvSpPr>
            <a:spLocks noChangeArrowheads="1"/>
          </p:cNvSpPr>
          <p:nvPr/>
        </p:nvSpPr>
        <p:spPr bwMode="auto">
          <a:xfrm>
            <a:off x="685800" y="2971800"/>
            <a:ext cx="80772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80000"/>
              </a:lnSpc>
              <a:spcBef>
                <a:spcPct val="20000"/>
              </a:spcBef>
              <a:buClr>
                <a:srgbClr val="006699"/>
              </a:buClr>
              <a:buFontTx/>
              <a:buChar char="•"/>
            </a:pPr>
            <a:r>
              <a:rPr lang="en-US" altLang="en-US"/>
              <a:t>Highly negative experience with paid caregivers in past</a:t>
            </a:r>
          </a:p>
          <a:p>
            <a:pPr eaLnBrk="1" hangingPunct="1">
              <a:lnSpc>
                <a:spcPct val="80000"/>
              </a:lnSpc>
              <a:spcBef>
                <a:spcPct val="20000"/>
              </a:spcBef>
              <a:buClr>
                <a:srgbClr val="006699"/>
              </a:buClr>
              <a:buFontTx/>
              <a:buChar char="•"/>
            </a:pPr>
            <a:r>
              <a:rPr lang="en-US" altLang="en-US"/>
              <a:t>Husband increasingly overwhelmed</a:t>
            </a:r>
          </a:p>
          <a:p>
            <a:pPr eaLnBrk="1" hangingPunct="1">
              <a:lnSpc>
                <a:spcPct val="80000"/>
              </a:lnSpc>
              <a:spcBef>
                <a:spcPct val="20000"/>
              </a:spcBef>
              <a:buClr>
                <a:srgbClr val="006699"/>
              </a:buClr>
              <a:buFontTx/>
              <a:buChar char="•"/>
            </a:pPr>
            <a:r>
              <a:rPr lang="en-US" altLang="en-US"/>
              <a:t>Each child is getting conflicting information  </a:t>
            </a:r>
          </a:p>
          <a:p>
            <a:pPr eaLnBrk="1" hangingPunct="1">
              <a:lnSpc>
                <a:spcPct val="80000"/>
              </a:lnSpc>
              <a:spcBef>
                <a:spcPct val="20000"/>
              </a:spcBef>
              <a:buClr>
                <a:srgbClr val="006699"/>
              </a:buClr>
              <a:buFontTx/>
              <a:buChar char="•"/>
            </a:pPr>
            <a:r>
              <a:rPr lang="en-US" altLang="en-US"/>
              <a:t>Ambivalence around placement – all feel “guilty”</a:t>
            </a:r>
          </a:p>
          <a:p>
            <a:pPr eaLnBrk="1" hangingPunct="1">
              <a:lnSpc>
                <a:spcPct val="80000"/>
              </a:lnSpc>
              <a:spcBef>
                <a:spcPct val="20000"/>
              </a:spcBef>
              <a:buClr>
                <a:srgbClr val="006699"/>
              </a:buClr>
              <a:buFontTx/>
              <a:buChar char="•"/>
            </a:pPr>
            <a:r>
              <a:rPr lang="en-US" altLang="en-US"/>
              <a:t>Senior couple could benefit from professional help, but they are reluctant to reach out</a:t>
            </a:r>
          </a:p>
          <a:p>
            <a:pPr eaLnBrk="1" hangingPunct="1">
              <a:lnSpc>
                <a:spcPct val="80000"/>
              </a:lnSpc>
              <a:spcBef>
                <a:spcPct val="20000"/>
              </a:spcBef>
              <a:buClr>
                <a:srgbClr val="006699"/>
              </a:buClr>
              <a:buFontTx/>
              <a:buChar char="•"/>
            </a:pPr>
            <a:r>
              <a:rPr lang="en-US" altLang="en-US"/>
              <a:t>Increased social isolation</a:t>
            </a:r>
          </a:p>
          <a:p>
            <a:pPr eaLnBrk="1" hangingPunct="1">
              <a:lnSpc>
                <a:spcPct val="80000"/>
              </a:lnSpc>
              <a:spcBef>
                <a:spcPct val="20000"/>
              </a:spcBef>
              <a:buClr>
                <a:srgbClr val="006699"/>
              </a:buClr>
              <a:buFontTx/>
              <a:buChar char="•"/>
            </a:pPr>
            <a:r>
              <a:rPr lang="en-US" altLang="en-US"/>
              <a:t>Adequate finances and Long-Term Care insurance to cover care needs</a:t>
            </a:r>
          </a:p>
          <a:p>
            <a:pPr eaLnBrk="1" hangingPunct="1">
              <a:lnSpc>
                <a:spcPct val="80000"/>
              </a:lnSpc>
              <a:spcBef>
                <a:spcPct val="20000"/>
              </a:spcBef>
              <a:buClr>
                <a:srgbClr val="006699"/>
              </a:buClr>
              <a:buFontTx/>
              <a:buChar char="•"/>
            </a:pPr>
            <a:r>
              <a:rPr lang="en-US" altLang="en-US"/>
              <a:t>Everyone feels “stuck”</a:t>
            </a:r>
          </a:p>
          <a:p>
            <a:pPr eaLnBrk="1" hangingPunct="1">
              <a:lnSpc>
                <a:spcPct val="80000"/>
              </a:lnSpc>
              <a:spcBef>
                <a:spcPct val="20000"/>
              </a:spcBef>
              <a:buClr>
                <a:srgbClr val="006699"/>
              </a:buClr>
            </a:pPr>
            <a:r>
              <a:rPr lang="en-US" altLang="en-US"/>
              <a:t>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363" y="190500"/>
            <a:ext cx="3429000" cy="896388"/>
          </a:xfrm>
          <a:prstGeom prst="rect">
            <a:avLst/>
          </a:prstGeom>
        </p:spPr>
      </p:pic>
    </p:spTree>
    <p:extLst>
      <p:ext uri="{BB962C8B-B14F-4D97-AF65-F5344CB8AC3E}">
        <p14:creationId xmlns:p14="http://schemas.microsoft.com/office/powerpoint/2010/main" val="221221110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5486400" y="0"/>
            <a:ext cx="3657600" cy="190500"/>
          </a:xfrm>
          <a:prstGeom prst="rect">
            <a:avLst/>
          </a:prstGeom>
          <a:solidFill>
            <a:srgbClr val="F1F6D6"/>
          </a:solidFill>
          <a:ln>
            <a:noFill/>
          </a:ln>
          <a:effectLst/>
          <a:extLs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243" name="Rectangle 4"/>
          <p:cNvSpPr>
            <a:spLocks noChangeArrowheads="1"/>
          </p:cNvSpPr>
          <p:nvPr/>
        </p:nvSpPr>
        <p:spPr bwMode="auto">
          <a:xfrm>
            <a:off x="0" y="6705600"/>
            <a:ext cx="4724400" cy="152400"/>
          </a:xfrm>
          <a:prstGeom prst="rect">
            <a:avLst/>
          </a:prstGeom>
          <a:solidFill>
            <a:srgbClr val="71D5C9"/>
          </a:solidFill>
          <a:ln>
            <a:noFill/>
          </a:ln>
          <a:effectLst/>
          <a:extLst>
            <a:ext uri="{91240B29-F687-4f45-9708-019B960494DF}">
              <a14:hiddenLine xmlns:a14="http://schemas.microsoft.com/office/drawing/2010/main" w="57150">
                <a:solidFill>
                  <a:srgbClr val="FF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0244" name="Rectangle 5"/>
          <p:cNvSpPr>
            <a:spLocks noChangeArrowheads="1"/>
          </p:cNvSpPr>
          <p:nvPr/>
        </p:nvSpPr>
        <p:spPr bwMode="auto">
          <a:xfrm>
            <a:off x="5638800" y="533400"/>
            <a:ext cx="3048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2800" b="1" u="sng">
                <a:solidFill>
                  <a:srgbClr val="006699"/>
                </a:solidFill>
              </a:rPr>
              <a:t>Interventions</a:t>
            </a:r>
          </a:p>
        </p:txBody>
      </p:sp>
      <p:sp>
        <p:nvSpPr>
          <p:cNvPr id="10245" name="Rectangle 6"/>
          <p:cNvSpPr>
            <a:spLocks noChangeArrowheads="1"/>
          </p:cNvSpPr>
          <p:nvPr/>
        </p:nvSpPr>
        <p:spPr bwMode="auto">
          <a:xfrm>
            <a:off x="609600" y="16764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lnSpc>
                <a:spcPct val="90000"/>
              </a:lnSpc>
              <a:spcBef>
                <a:spcPct val="20000"/>
              </a:spcBef>
              <a:buClr>
                <a:srgbClr val="006699"/>
              </a:buClr>
              <a:buFontTx/>
              <a:buChar char="•"/>
            </a:pPr>
            <a:r>
              <a:rPr lang="en-US" altLang="en-US" dirty="0"/>
              <a:t>Initial assessment &amp; consultation with </a:t>
            </a:r>
            <a:r>
              <a:rPr lang="en-US" altLang="en-US" dirty="0" smtClean="0"/>
              <a:t>ALCM </a:t>
            </a:r>
            <a:endParaRPr lang="en-US" altLang="en-US" dirty="0"/>
          </a:p>
          <a:p>
            <a:pPr eaLnBrk="1" hangingPunct="1">
              <a:lnSpc>
                <a:spcPct val="90000"/>
              </a:lnSpc>
              <a:spcBef>
                <a:spcPct val="20000"/>
              </a:spcBef>
              <a:buClr>
                <a:srgbClr val="006699"/>
              </a:buClr>
              <a:buFontTx/>
              <a:buChar char="•"/>
            </a:pPr>
            <a:r>
              <a:rPr lang="en-US" altLang="en-US" dirty="0"/>
              <a:t>Conference call with all children and parents outlining needs, preferences, and cost-effective options</a:t>
            </a:r>
          </a:p>
          <a:p>
            <a:pPr eaLnBrk="1" hangingPunct="1">
              <a:lnSpc>
                <a:spcPct val="90000"/>
              </a:lnSpc>
              <a:spcBef>
                <a:spcPct val="20000"/>
              </a:spcBef>
              <a:buClr>
                <a:srgbClr val="006699"/>
              </a:buClr>
              <a:buFontTx/>
              <a:buChar char="•"/>
            </a:pPr>
            <a:r>
              <a:rPr lang="en-US" altLang="en-US" dirty="0"/>
              <a:t>Commitment of all involved in process to the customized plan of care </a:t>
            </a:r>
          </a:p>
          <a:p>
            <a:pPr eaLnBrk="1" hangingPunct="1">
              <a:lnSpc>
                <a:spcPct val="90000"/>
              </a:lnSpc>
              <a:spcBef>
                <a:spcPct val="20000"/>
              </a:spcBef>
              <a:buClr>
                <a:srgbClr val="006699"/>
              </a:buClr>
              <a:buFontTx/>
              <a:buChar char="•"/>
            </a:pPr>
            <a:r>
              <a:rPr lang="en-US" altLang="en-US" dirty="0"/>
              <a:t>Initiated </a:t>
            </a:r>
            <a:r>
              <a:rPr lang="en-US" altLang="en-US" dirty="0" smtClean="0"/>
              <a:t>intermittent </a:t>
            </a:r>
            <a:r>
              <a:rPr lang="en-US" altLang="en-US" dirty="0"/>
              <a:t>in-home care for Jean as a means of respite -- matched caregiver and set up monitoring schedule through home visits</a:t>
            </a:r>
          </a:p>
          <a:p>
            <a:pPr eaLnBrk="1" hangingPunct="1">
              <a:lnSpc>
                <a:spcPct val="90000"/>
              </a:lnSpc>
              <a:spcBef>
                <a:spcPct val="20000"/>
              </a:spcBef>
              <a:buClr>
                <a:srgbClr val="006699"/>
              </a:buClr>
              <a:buFontTx/>
              <a:buChar char="•"/>
            </a:pPr>
            <a:r>
              <a:rPr lang="en-US" altLang="en-US" dirty="0"/>
              <a:t>Day Care = socialization for wife / respite for husband</a:t>
            </a:r>
          </a:p>
          <a:p>
            <a:pPr eaLnBrk="1" hangingPunct="1">
              <a:lnSpc>
                <a:spcPct val="90000"/>
              </a:lnSpc>
              <a:spcBef>
                <a:spcPct val="20000"/>
              </a:spcBef>
              <a:buClr>
                <a:srgbClr val="006699"/>
              </a:buClr>
              <a:buFontTx/>
              <a:buChar char="•"/>
            </a:pPr>
            <a:r>
              <a:rPr lang="en-US" altLang="en-US" dirty="0"/>
              <a:t>Support group for husband and family</a:t>
            </a:r>
          </a:p>
          <a:p>
            <a:pPr eaLnBrk="1" hangingPunct="1">
              <a:lnSpc>
                <a:spcPct val="90000"/>
              </a:lnSpc>
              <a:spcBef>
                <a:spcPct val="20000"/>
              </a:spcBef>
              <a:buClr>
                <a:srgbClr val="006699"/>
              </a:buClr>
              <a:buFontTx/>
              <a:buChar char="•"/>
            </a:pPr>
            <a:r>
              <a:rPr lang="en-US" altLang="en-US" dirty="0"/>
              <a:t>Set up a means for regular </a:t>
            </a:r>
            <a:r>
              <a:rPr lang="en-US" altLang="en-US" dirty="0" smtClean="0"/>
              <a:t>communication </a:t>
            </a:r>
            <a:r>
              <a:rPr lang="en-US" altLang="en-US" dirty="0"/>
              <a:t>for family members, facilitated by </a:t>
            </a:r>
            <a:r>
              <a:rPr lang="en-US" altLang="en-US" dirty="0" smtClean="0"/>
              <a:t>ALCM</a:t>
            </a:r>
            <a:endParaRPr lang="en-US" altLang="en-US" dirty="0"/>
          </a:p>
          <a:p>
            <a:pPr eaLnBrk="1" hangingPunct="1">
              <a:lnSpc>
                <a:spcPct val="90000"/>
              </a:lnSpc>
              <a:spcBef>
                <a:spcPct val="20000"/>
              </a:spcBef>
            </a:pPr>
            <a:endParaRPr lang="en-US" altLang="en-US" u="sng" dirty="0"/>
          </a:p>
          <a:p>
            <a:pPr eaLnBrk="1" hangingPunct="1">
              <a:lnSpc>
                <a:spcPct val="90000"/>
              </a:lnSpc>
              <a:spcBef>
                <a:spcPct val="20000"/>
              </a:spcBef>
              <a:buFontTx/>
              <a:buChar char="•"/>
            </a:pPr>
            <a:endParaRPr lang="en-US" alt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8363" y="190500"/>
            <a:ext cx="3429000" cy="896388"/>
          </a:xfrm>
          <a:prstGeom prst="rect">
            <a:avLst/>
          </a:prstGeom>
        </p:spPr>
      </p:pic>
    </p:spTree>
    <p:extLst>
      <p:ext uri="{BB962C8B-B14F-4D97-AF65-F5344CB8AC3E}">
        <p14:creationId xmlns:p14="http://schemas.microsoft.com/office/powerpoint/2010/main" val="227492012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486400" y="0"/>
            <a:ext cx="3657600" cy="190500"/>
          </a:xfrm>
          <a:prstGeom prst="rect">
            <a:avLst/>
          </a:prstGeom>
          <a:solidFill>
            <a:srgbClr val="F1F6D6"/>
          </a:solidFill>
          <a:ln>
            <a:noFill/>
          </a:ln>
          <a:effectLst/>
          <a:extLs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1267" name="Rectangle 4"/>
          <p:cNvSpPr>
            <a:spLocks noChangeArrowheads="1"/>
          </p:cNvSpPr>
          <p:nvPr/>
        </p:nvSpPr>
        <p:spPr bwMode="auto">
          <a:xfrm>
            <a:off x="0" y="6705600"/>
            <a:ext cx="4724400" cy="152400"/>
          </a:xfrm>
          <a:prstGeom prst="rect">
            <a:avLst/>
          </a:prstGeom>
          <a:solidFill>
            <a:srgbClr val="71D5C9"/>
          </a:solidFill>
          <a:ln>
            <a:noFill/>
          </a:ln>
          <a:effectLst/>
          <a:extLst>
            <a:ext uri="{91240B29-F687-4f45-9708-019B960494DF}">
              <a14:hiddenLine xmlns:a14="http://schemas.microsoft.com/office/drawing/2010/main" w="57150">
                <a:solidFill>
                  <a:srgbClr val="FF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endParaRPr lang="en-US" altLang="en-US"/>
          </a:p>
        </p:txBody>
      </p:sp>
      <p:sp>
        <p:nvSpPr>
          <p:cNvPr id="11268" name="Rectangle 5"/>
          <p:cNvSpPr>
            <a:spLocks noChangeArrowheads="1"/>
          </p:cNvSpPr>
          <p:nvPr/>
        </p:nvSpPr>
        <p:spPr bwMode="auto">
          <a:xfrm>
            <a:off x="6553200" y="533400"/>
            <a:ext cx="2286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r>
              <a:rPr lang="en-US" altLang="en-US" sz="2800" b="1" u="sng">
                <a:solidFill>
                  <a:srgbClr val="006699"/>
                </a:solidFill>
              </a:rPr>
              <a:t>Results</a:t>
            </a:r>
          </a:p>
        </p:txBody>
      </p:sp>
      <p:sp>
        <p:nvSpPr>
          <p:cNvPr id="11269" name="Rectangle 6"/>
          <p:cNvSpPr>
            <a:spLocks noChangeArrowheads="1"/>
          </p:cNvSpPr>
          <p:nvPr/>
        </p:nvSpPr>
        <p:spPr bwMode="auto">
          <a:xfrm>
            <a:off x="533400" y="13716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20000"/>
              </a:spcBef>
            </a:pPr>
            <a:endParaRPr lang="en-US" altLang="en-US" dirty="0">
              <a:latin typeface="Times New Roman" pitchFamily="18" charset="0"/>
            </a:endParaRPr>
          </a:p>
          <a:p>
            <a:pPr eaLnBrk="1" hangingPunct="1">
              <a:spcBef>
                <a:spcPct val="20000"/>
              </a:spcBef>
              <a:buClr>
                <a:srgbClr val="006699"/>
              </a:buClr>
              <a:buFontTx/>
              <a:buChar char="•"/>
            </a:pPr>
            <a:r>
              <a:rPr lang="en-US" altLang="en-US" dirty="0"/>
              <a:t>Jean is getting the care and support she needs</a:t>
            </a:r>
          </a:p>
          <a:p>
            <a:pPr eaLnBrk="1" hangingPunct="1">
              <a:spcBef>
                <a:spcPct val="20000"/>
              </a:spcBef>
              <a:buClr>
                <a:srgbClr val="006699"/>
              </a:buClr>
              <a:buFontTx/>
              <a:buChar char="•"/>
            </a:pPr>
            <a:r>
              <a:rPr lang="en-US" altLang="en-US" dirty="0"/>
              <a:t>Husband can be a partner again; he attends support group weekly; and sees some of his old friends for breakfast 1x week</a:t>
            </a:r>
          </a:p>
          <a:p>
            <a:pPr eaLnBrk="1" hangingPunct="1">
              <a:spcBef>
                <a:spcPct val="20000"/>
              </a:spcBef>
              <a:buClr>
                <a:srgbClr val="006699"/>
              </a:buClr>
              <a:buFontTx/>
              <a:buChar char="•"/>
            </a:pPr>
            <a:r>
              <a:rPr lang="en-US" altLang="en-US" dirty="0" smtClean="0"/>
              <a:t>ALCM </a:t>
            </a:r>
            <a:r>
              <a:rPr lang="en-US" altLang="en-US" dirty="0"/>
              <a:t>handles any problems arising from home care services, which is a relief for husband</a:t>
            </a:r>
          </a:p>
          <a:p>
            <a:pPr eaLnBrk="1" hangingPunct="1">
              <a:spcBef>
                <a:spcPct val="20000"/>
              </a:spcBef>
              <a:buClr>
                <a:srgbClr val="006699"/>
              </a:buClr>
              <a:buFontTx/>
              <a:buChar char="•"/>
            </a:pPr>
            <a:r>
              <a:rPr lang="en-US" altLang="en-US" dirty="0"/>
              <a:t>As situation progresses, greater peace of mind for all that there is a professional advocate who will stand by them to help them through the process</a:t>
            </a:r>
          </a:p>
          <a:p>
            <a:pPr eaLnBrk="1" hangingPunct="1">
              <a:spcBef>
                <a:spcPct val="20000"/>
              </a:spcBef>
              <a:buClr>
                <a:srgbClr val="006699"/>
              </a:buClr>
              <a:buFontTx/>
              <a:buChar char="•"/>
            </a:pPr>
            <a:r>
              <a:rPr lang="en-US" altLang="en-US" dirty="0"/>
              <a:t>Satisfied family is grateful to the referring  professional </a:t>
            </a:r>
            <a:endParaRPr lang="en-US" altLang="en-US" sz="32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8363" y="190500"/>
            <a:ext cx="3429000" cy="896388"/>
          </a:xfrm>
          <a:prstGeom prst="rect">
            <a:avLst/>
          </a:prstGeom>
        </p:spPr>
      </p:pic>
    </p:spTree>
    <p:extLst>
      <p:ext uri="{BB962C8B-B14F-4D97-AF65-F5344CB8AC3E}">
        <p14:creationId xmlns:p14="http://schemas.microsoft.com/office/powerpoint/2010/main" val="405536072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fontScale="90000"/>
          </a:bodyPr>
          <a:lstStyle/>
          <a:p>
            <a:r>
              <a:rPr lang="en-US" dirty="0" smtClean="0"/>
              <a:t>8 Core Areas of Expertise</a:t>
            </a:r>
            <a:endParaRPr lang="en-US" dirty="0"/>
          </a:p>
        </p:txBody>
      </p:sp>
      <p:graphicFrame>
        <p:nvGraphicFramePr>
          <p:cNvPr id="4" name="Content Placeholder 3"/>
          <p:cNvGraphicFramePr>
            <a:graphicFrameLocks noGrp="1"/>
          </p:cNvGraphicFramePr>
          <p:nvPr>
            <p:ph idx="1"/>
            <p:extLst/>
          </p:nvPr>
        </p:nvGraphicFramePr>
        <p:xfrm>
          <a:off x="2498" y="914400"/>
          <a:ext cx="8989102"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1502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Autofit/>
          </a:bodyPr>
          <a:lstStyle/>
          <a:p>
            <a:r>
              <a:rPr lang="en-US" sz="3000" dirty="0" smtClean="0"/>
              <a:t>When to refer to an Aging Life Care Professional</a:t>
            </a:r>
            <a:endParaRPr lang="en-US" sz="3000" dirty="0"/>
          </a:p>
        </p:txBody>
      </p:sp>
      <p:graphicFrame>
        <p:nvGraphicFramePr>
          <p:cNvPr id="4" name="Content Placeholder 5"/>
          <p:cNvGraphicFramePr>
            <a:graphicFrameLocks noGrp="1"/>
          </p:cNvGraphicFramePr>
          <p:nvPr>
            <p:ph idx="1"/>
            <p:extLst>
              <p:ext uri="{D42A27DB-BD31-4B8C-83A1-F6EECF244321}">
                <p14:modId xmlns:p14="http://schemas.microsoft.com/office/powerpoint/2010/main" val="2905519277"/>
              </p:ext>
            </p:extLst>
          </p:nvPr>
        </p:nvGraphicFramePr>
        <p:xfrm>
          <a:off x="457200" y="1066800"/>
          <a:ext cx="82296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244522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smtClean="0"/>
              <a:t>When to refer to an Aging Life Care Professional</a:t>
            </a:r>
            <a:endParaRPr lang="en-US" sz="3000" dirty="0"/>
          </a:p>
        </p:txBody>
      </p:sp>
      <p:graphicFrame>
        <p:nvGraphicFramePr>
          <p:cNvPr id="4" name="Content Placeholder 5"/>
          <p:cNvGraphicFramePr>
            <a:graphicFrameLocks noGrp="1"/>
          </p:cNvGraphicFramePr>
          <p:nvPr>
            <p:ph idx="1"/>
            <p:extLst>
              <p:ext uri="{D42A27DB-BD31-4B8C-83A1-F6EECF244321}">
                <p14:modId xmlns:p14="http://schemas.microsoft.com/office/powerpoint/2010/main" val="191791709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423217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1066800" y="3978566"/>
            <a:ext cx="6705599" cy="1036320"/>
          </a:xfrm>
          <a:custGeom>
            <a:avLst/>
            <a:gdLst>
              <a:gd name="connsiteX0" fmla="*/ 0 w 6705599"/>
              <a:gd name="connsiteY0" fmla="*/ 0 h 1036320"/>
              <a:gd name="connsiteX1" fmla="*/ 6705599 w 6705599"/>
              <a:gd name="connsiteY1" fmla="*/ 0 h 1036320"/>
              <a:gd name="connsiteX2" fmla="*/ 6705599 w 6705599"/>
              <a:gd name="connsiteY2" fmla="*/ 1036320 h 1036320"/>
              <a:gd name="connsiteX3" fmla="*/ 0 w 6705599"/>
              <a:gd name="connsiteY3" fmla="*/ 1036320 h 1036320"/>
              <a:gd name="connsiteX4" fmla="*/ 0 w 6705599"/>
              <a:gd name="connsiteY4" fmla="*/ 0 h 1036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599" h="1036320">
                <a:moveTo>
                  <a:pt x="0" y="0"/>
                </a:moveTo>
                <a:lnTo>
                  <a:pt x="6705599" y="0"/>
                </a:lnTo>
                <a:lnTo>
                  <a:pt x="6705599" y="1036320"/>
                </a:lnTo>
                <a:lnTo>
                  <a:pt x="0" y="1036320"/>
                </a:lnTo>
                <a:lnTo>
                  <a:pt x="0" y="0"/>
                </a:lnTo>
                <a:close/>
              </a:path>
            </a:pathLst>
          </a:custGeom>
          <a:solidFill>
            <a:schemeClr val="accent3">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340" tIns="53340" rIns="53340" bIns="53340" numCol="1" spcCol="1270" anchor="ctr" anchorCtr="0">
            <a:noAutofit/>
          </a:bodyPr>
          <a:lstStyle/>
          <a:p>
            <a:pPr lvl="0" algn="ctr" defTabSz="1244600">
              <a:lnSpc>
                <a:spcPct val="90000"/>
              </a:lnSpc>
              <a:spcBef>
                <a:spcPct val="0"/>
              </a:spcBef>
              <a:spcAft>
                <a:spcPct val="5000"/>
              </a:spcAft>
            </a:pPr>
            <a:r>
              <a:rPr lang="en-US" sz="2800" b="1" i="0" kern="1200" dirty="0" smtClean="0">
                <a:latin typeface="+mn-lt"/>
                <a:cs typeface="Times New Roman" pitchFamily="18" charset="0"/>
              </a:rPr>
              <a:t>aginglifecare.org</a:t>
            </a:r>
            <a:endParaRPr lang="en-US" sz="2800" b="1" i="0" kern="1200" dirty="0">
              <a:latin typeface="+mn-lt"/>
              <a:cs typeface="Times New Roman" pitchFamily="18" charset="0"/>
            </a:endParaRPr>
          </a:p>
        </p:txBody>
      </p:sp>
      <p:sp>
        <p:nvSpPr>
          <p:cNvPr id="4" name="Slide Number Placeholder 3"/>
          <p:cNvSpPr>
            <a:spLocks noGrp="1"/>
          </p:cNvSpPr>
          <p:nvPr>
            <p:ph type="sldNum" sz="quarter" idx="12"/>
          </p:nvPr>
        </p:nvSpPr>
        <p:spPr/>
        <p:txBody>
          <a:bodyPr/>
          <a:lstStyle/>
          <a:p>
            <a:pPr>
              <a:defRPr/>
            </a:pPr>
            <a:fld id="{916F077F-3372-4D01-98A7-6A0E3A0DC1FD}" type="slidenum">
              <a:rPr lang="en-US" smtClean="0"/>
              <a:pPr>
                <a:defRPr/>
              </a:pPr>
              <a:t>15</a:t>
            </a:fld>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0488" y="3041904"/>
            <a:ext cx="4383024" cy="77419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8365" y="609600"/>
            <a:ext cx="5707270" cy="1447800"/>
          </a:xfrm>
          <a:prstGeom prst="rect">
            <a:avLst/>
          </a:prstGeom>
        </p:spPr>
      </p:pic>
    </p:spTree>
    <p:extLst>
      <p:ext uri="{BB962C8B-B14F-4D97-AF65-F5344CB8AC3E}">
        <p14:creationId xmlns:p14="http://schemas.microsoft.com/office/powerpoint/2010/main" val="355743275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152400"/>
            <a:ext cx="8229600" cy="990600"/>
          </a:xfrm>
        </p:spPr>
        <p:txBody>
          <a:bodyPr>
            <a:noAutofit/>
          </a:bodyPr>
          <a:lstStyle/>
          <a:p>
            <a:r>
              <a:rPr lang="en-US" sz="3200" dirty="0">
                <a:latin typeface="Times New Roman" pitchFamily="18" charset="0"/>
                <a:cs typeface="Times New Roman" pitchFamily="18" charset="0"/>
              </a:rPr>
              <a:t>Choosing an Aging Life Care Professional</a:t>
            </a:r>
            <a:endParaRPr lang="en-US" sz="3200" dirty="0" smtClean="0">
              <a:latin typeface="Times New Roman" pitchFamily="18" charset="0"/>
              <a:cs typeface="Times New Roman" pitchFamily="18" charset="0"/>
            </a:endParaRPr>
          </a:p>
        </p:txBody>
      </p:sp>
      <p:graphicFrame>
        <p:nvGraphicFramePr>
          <p:cNvPr id="6" name="Content Placeholder 5"/>
          <p:cNvGraphicFramePr>
            <a:graphicFrameLocks noGrp="1"/>
          </p:cNvGraphicFramePr>
          <p:nvPr>
            <p:ph idx="1"/>
            <p:extLst/>
          </p:nvPr>
        </p:nvGraphicFramePr>
        <p:xfrm>
          <a:off x="762000" y="1143000"/>
          <a:ext cx="77724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pPr>
              <a:defRPr/>
            </a:pPr>
            <a:fld id="{6894E985-472D-4E87-A99E-1BBD5C95D1F0}" type="slidenum">
              <a:rPr lang="en-US" smtClean="0"/>
              <a:pPr>
                <a:defRPr/>
              </a:pPr>
              <a:t>16</a:t>
            </a:fld>
            <a:endParaRPr lang="en-US"/>
          </a:p>
        </p:txBody>
      </p:sp>
    </p:spTree>
    <p:extLst>
      <p:ext uri="{BB962C8B-B14F-4D97-AF65-F5344CB8AC3E}">
        <p14:creationId xmlns:p14="http://schemas.microsoft.com/office/powerpoint/2010/main" val="285034854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042624183"/>
              </p:ext>
            </p:extLst>
          </p:nvPr>
        </p:nvGraphicFramePr>
        <p:xfrm>
          <a:off x="482600" y="1981200"/>
          <a:ext cx="8396112" cy="3529312"/>
        </p:xfrm>
        <a:graphic>
          <a:graphicData uri="http://schemas.openxmlformats.org/drawingml/2006/table">
            <a:tbl>
              <a:tblPr firstRow="1" bandRow="1">
                <a:tableStyleId>{B301B821-A1FF-4177-AEE7-76D212191A09}</a:tableStyleId>
              </a:tblPr>
              <a:tblGrid>
                <a:gridCol w="4198056"/>
                <a:gridCol w="4198056"/>
              </a:tblGrid>
              <a:tr h="511792">
                <a:tc gridSpan="2">
                  <a:txBody>
                    <a:bodyPr/>
                    <a:lstStyle/>
                    <a:p>
                      <a:pPr algn="ctr"/>
                      <a:r>
                        <a:rPr lang="en-US" sz="2400" dirty="0" smtClean="0"/>
                        <a:t>Lisa</a:t>
                      </a:r>
                      <a:r>
                        <a:rPr lang="en-US" sz="2400" baseline="0" dirty="0" smtClean="0"/>
                        <a:t> Kaufman</a:t>
                      </a:r>
                      <a:r>
                        <a:rPr lang="en-US" sz="2400" dirty="0" smtClean="0"/>
                        <a:t>, CMC, CTRS, EOLD</a:t>
                      </a:r>
                      <a:endParaRPr lang="en-US" sz="2400" dirty="0"/>
                    </a:p>
                  </a:txBody>
                  <a:tcPr/>
                </a:tc>
                <a:tc hMerge="1">
                  <a:txBody>
                    <a:bodyPr/>
                    <a:lstStyle/>
                    <a:p>
                      <a:endParaRPr lang="en-US"/>
                    </a:p>
                  </a:txBody>
                  <a:tcPr/>
                </a:tc>
              </a:tr>
              <a:tr h="2993408">
                <a:tc>
                  <a:txBody>
                    <a:bodyPr/>
                    <a:lstStyle/>
                    <a:p>
                      <a:pPr marL="285750" indent="-285750">
                        <a:lnSpc>
                          <a:spcPct val="100000"/>
                        </a:lnSpc>
                        <a:spcAft>
                          <a:spcPts val="600"/>
                        </a:spcAft>
                        <a:buFont typeface="Arial" pitchFamily="34" charset="0"/>
                        <a:buChar char="•"/>
                      </a:pPr>
                      <a:r>
                        <a:rPr lang="en-US" dirty="0" smtClean="0"/>
                        <a:t>Certified Care Managers</a:t>
                      </a:r>
                    </a:p>
                    <a:p>
                      <a:pPr marL="285750" indent="-285750">
                        <a:lnSpc>
                          <a:spcPct val="100000"/>
                        </a:lnSpc>
                        <a:spcAft>
                          <a:spcPts val="600"/>
                        </a:spcAft>
                        <a:buFont typeface="Arial" pitchFamily="34" charset="0"/>
                        <a:buChar char="•"/>
                      </a:pPr>
                      <a:r>
                        <a:rPr lang="en-US" baseline="0" dirty="0" smtClean="0"/>
                        <a:t>The largest and most seasoned team in the Metro Atlanta area</a:t>
                      </a:r>
                    </a:p>
                    <a:p>
                      <a:pPr marL="285750" indent="-285750">
                        <a:lnSpc>
                          <a:spcPct val="100000"/>
                        </a:lnSpc>
                        <a:spcAft>
                          <a:spcPts val="600"/>
                        </a:spcAft>
                        <a:buFont typeface="Arial" pitchFamily="34" charset="0"/>
                        <a:buChar char="•"/>
                      </a:pPr>
                      <a:r>
                        <a:rPr lang="en-US" baseline="0" dirty="0" smtClean="0"/>
                        <a:t>Interdisciplinary approach to care</a:t>
                      </a:r>
                    </a:p>
                    <a:p>
                      <a:pPr marL="285750" indent="-285750">
                        <a:lnSpc>
                          <a:spcPct val="100000"/>
                        </a:lnSpc>
                        <a:spcAft>
                          <a:spcPts val="600"/>
                        </a:spcAft>
                        <a:buFont typeface="Arial" pitchFamily="34" charset="0"/>
                        <a:buChar char="•"/>
                      </a:pPr>
                      <a:r>
                        <a:rPr lang="en-US" baseline="0" dirty="0" smtClean="0"/>
                        <a:t>Comprehensive Needs Analysis</a:t>
                      </a:r>
                    </a:p>
                    <a:p>
                      <a:pPr marL="285750" indent="-285750">
                        <a:lnSpc>
                          <a:spcPct val="100000"/>
                        </a:lnSpc>
                        <a:spcAft>
                          <a:spcPts val="600"/>
                        </a:spcAft>
                        <a:buFont typeface="Arial" pitchFamily="34" charset="0"/>
                        <a:buChar char="•"/>
                      </a:pPr>
                      <a:r>
                        <a:rPr lang="en-US" baseline="0" dirty="0" smtClean="0"/>
                        <a:t>Superior Coordination of Care</a:t>
                      </a:r>
                    </a:p>
                    <a:p>
                      <a:pPr marL="285750" indent="-285750">
                        <a:lnSpc>
                          <a:spcPct val="100000"/>
                        </a:lnSpc>
                        <a:spcAft>
                          <a:spcPts val="600"/>
                        </a:spcAft>
                        <a:buFont typeface="Arial" pitchFamily="34" charset="0"/>
                        <a:buChar char="•"/>
                      </a:pPr>
                      <a:r>
                        <a:rPr lang="en-US" baseline="0" dirty="0" smtClean="0"/>
                        <a:t>Patient Advocacy for Optimal Quality of Life</a:t>
                      </a:r>
                    </a:p>
                    <a:p>
                      <a:pPr marL="0" indent="0">
                        <a:lnSpc>
                          <a:spcPct val="100000"/>
                        </a:lnSpc>
                        <a:spcAft>
                          <a:spcPts val="600"/>
                        </a:spcAft>
                        <a:buFont typeface="Arial" pitchFamily="34" charset="0"/>
                        <a:buNone/>
                      </a:pPr>
                      <a:endParaRPr lang="en-US" baseline="0" dirty="0" smtClean="0"/>
                    </a:p>
                  </a:txBody>
                  <a:tcPr/>
                </a:tc>
                <a:tc>
                  <a:txBody>
                    <a:bodyPr/>
                    <a:lstStyle/>
                    <a:p>
                      <a:pPr marL="0" indent="0">
                        <a:lnSpc>
                          <a:spcPct val="150000"/>
                        </a:lnSpc>
                        <a:buFont typeface="Arial" pitchFamily="34" charset="0"/>
                        <a:buNone/>
                      </a:pPr>
                      <a:endParaRPr lang="en-US" dirty="0"/>
                    </a:p>
                  </a:txBody>
                  <a:tcPr/>
                </a:tc>
              </a:tr>
            </a:tbl>
          </a:graphicData>
        </a:graphic>
      </p:graphicFrame>
      <p:sp>
        <p:nvSpPr>
          <p:cNvPr id="5" name="Slide Number Placeholder 4"/>
          <p:cNvSpPr>
            <a:spLocks noGrp="1"/>
          </p:cNvSpPr>
          <p:nvPr>
            <p:ph type="sldNum" sz="quarter" idx="12"/>
          </p:nvPr>
        </p:nvSpPr>
        <p:spPr/>
        <p:txBody>
          <a:bodyPr/>
          <a:lstStyle/>
          <a:p>
            <a:pPr>
              <a:defRPr/>
            </a:pPr>
            <a:fld id="{05B2A847-E16B-475C-8412-4225F4ACBEF8}" type="slidenum">
              <a:rPr lang="en-US" smtClean="0"/>
              <a:pPr>
                <a:defRPr/>
              </a:pPr>
              <a:t>17</a:t>
            </a:fld>
            <a:endParaRPr lang="en-US"/>
          </a:p>
        </p:txBody>
      </p:sp>
      <p:sp>
        <p:nvSpPr>
          <p:cNvPr id="12" name="TextBox 11"/>
          <p:cNvSpPr txBox="1"/>
          <p:nvPr/>
        </p:nvSpPr>
        <p:spPr>
          <a:xfrm>
            <a:off x="1600200" y="1447800"/>
            <a:ext cx="5715000" cy="369332"/>
          </a:xfrm>
          <a:prstGeom prst="rect">
            <a:avLst/>
          </a:prstGeom>
          <a:noFill/>
        </p:spPr>
        <p:txBody>
          <a:bodyPr wrap="square" rtlCol="0">
            <a:spAutoFit/>
          </a:bodyPr>
          <a:lstStyle/>
          <a:p>
            <a:pPr algn="ctr"/>
            <a:r>
              <a:rPr lang="en-US" dirty="0" smtClean="0">
                <a:solidFill>
                  <a:srgbClr val="660066"/>
                </a:solidFill>
                <a:cs typeface="Times New Roman" pitchFamily="18" charset="0"/>
              </a:rPr>
              <a:t>Candor. Compassion. Competence.</a:t>
            </a:r>
            <a:endParaRPr lang="en-US" dirty="0">
              <a:solidFill>
                <a:srgbClr val="660066"/>
              </a:solidFill>
              <a:cs typeface="Times New Roman" pitchFamily="18" charset="0"/>
            </a:endParaRPr>
          </a:p>
        </p:txBody>
      </p:sp>
      <p:sp>
        <p:nvSpPr>
          <p:cNvPr id="13" name="Rectangle 12"/>
          <p:cNvSpPr/>
          <p:nvPr/>
        </p:nvSpPr>
        <p:spPr>
          <a:xfrm>
            <a:off x="482600" y="5638800"/>
            <a:ext cx="8117522" cy="307777"/>
          </a:xfrm>
          <a:prstGeom prst="rect">
            <a:avLst/>
          </a:prstGeom>
        </p:spPr>
        <p:txBody>
          <a:bodyPr wrap="square">
            <a:spAutoFit/>
          </a:bodyPr>
          <a:lstStyle/>
          <a:p>
            <a:r>
              <a:rPr lang="en-US" sz="1400" i="1" dirty="0" smtClean="0">
                <a:latin typeface="Times New Roman" pitchFamily="18" charset="0"/>
                <a:cs typeface="Times New Roman" pitchFamily="18" charset="0"/>
              </a:rPr>
              <a:t>Phone: 770.579.9177    		 </a:t>
            </a:r>
            <a:r>
              <a:rPr lang="en-US" sz="1400" i="1" dirty="0" smtClean="0">
                <a:latin typeface="Times New Roman" pitchFamily="18" charset="0"/>
                <a:cs typeface="Times New Roman" pitchFamily="18" charset="0"/>
                <a:hlinkClick r:id="rId3"/>
              </a:rPr>
              <a:t>www.SeniorCareOpt.com</a:t>
            </a:r>
            <a:r>
              <a:rPr lang="en-US" sz="1400" i="1" dirty="0" smtClean="0">
                <a:latin typeface="Times New Roman" pitchFamily="18" charset="0"/>
                <a:cs typeface="Times New Roman" pitchFamily="18" charset="0"/>
              </a:rPr>
              <a:t>	Fax: 770.579.9179</a:t>
            </a:r>
            <a:endParaRPr lang="en-US" sz="1400" i="1" dirty="0">
              <a:latin typeface="Times New Roman" pitchFamily="18" charset="0"/>
              <a:cs typeface="Times New Roman" pitchFamily="18" charset="0"/>
            </a:endParaRPr>
          </a:p>
        </p:txBody>
      </p:sp>
      <p:pic>
        <p:nvPicPr>
          <p:cNvPr id="3" name="Picture 2" descr="31052_SCO Logo_ol.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304800"/>
            <a:ext cx="2895600" cy="1297249"/>
          </a:xfrm>
          <a:prstGeom prst="rect">
            <a:avLst/>
          </a:prstGeom>
        </p:spPr>
      </p:pic>
      <p:pic>
        <p:nvPicPr>
          <p:cNvPr id="4" name="Picture 3" descr="File Dec 11, 8 52 42 PM_preview.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8800" y="2819400"/>
            <a:ext cx="2743200" cy="1824335"/>
          </a:xfrm>
          <a:prstGeom prst="rect">
            <a:avLst/>
          </a:prstGeom>
        </p:spPr>
      </p:pic>
    </p:spTree>
    <p:extLst>
      <p:ext uri="{BB962C8B-B14F-4D97-AF65-F5344CB8AC3E}">
        <p14:creationId xmlns:p14="http://schemas.microsoft.com/office/powerpoint/2010/main" val="3486425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8345428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540133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663</TotalTime>
  <Words>3373</Words>
  <Application>Microsoft Macintosh PowerPoint</Application>
  <PresentationFormat>On-screen Show (4:3)</PresentationFormat>
  <Paragraphs>257</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What is Aging Life Care?</vt:lpstr>
      <vt:lpstr>What is an Aging Life Care Professional™? </vt:lpstr>
      <vt:lpstr>What does an Aging Life Care Professional do?</vt:lpstr>
      <vt:lpstr>How an Aging Life Care Professional Helps</vt:lpstr>
      <vt:lpstr>Need help?</vt:lpstr>
      <vt:lpstr>“I’m worried about my mom!”</vt:lpstr>
      <vt:lpstr>“I don’t have anyone anymore!”</vt:lpstr>
      <vt:lpstr>“Dad’s memory isn’t what it used to be!”</vt:lpstr>
      <vt:lpstr>PowerPoint Presentation</vt:lpstr>
      <vt:lpstr>PowerPoint Presentation</vt:lpstr>
      <vt:lpstr>PowerPoint Presentation</vt:lpstr>
      <vt:lpstr>8 Core Areas of Expertise</vt:lpstr>
      <vt:lpstr>When to refer to an Aging Life Care Professional</vt:lpstr>
      <vt:lpstr>When to refer to an Aging Life Care Professional</vt:lpstr>
      <vt:lpstr>PowerPoint Presentation</vt:lpstr>
      <vt:lpstr>Choosing an Aging Life Care Professional</vt:lpstr>
      <vt:lpstr>PowerPoint Presentation</vt:lpstr>
      <vt:lpstr>The End</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Prepared for Your Own Aging</dc:title>
  <dc:creator>Jullie</dc:creator>
  <cp:lastModifiedBy>Lisa Kaufman</cp:lastModifiedBy>
  <cp:revision>82</cp:revision>
  <dcterms:created xsi:type="dcterms:W3CDTF">2013-03-28T22:27:01Z</dcterms:created>
  <dcterms:modified xsi:type="dcterms:W3CDTF">2018-06-16T14:51:02Z</dcterms:modified>
</cp:coreProperties>
</file>