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9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2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301" r:id="rId32"/>
    <p:sldId id="286" r:id="rId33"/>
    <p:sldId id="300" r:id="rId34"/>
    <p:sldId id="287" r:id="rId35"/>
    <p:sldId id="288" r:id="rId36"/>
    <p:sldId id="289" r:id="rId37"/>
    <p:sldId id="290" r:id="rId38"/>
    <p:sldId id="294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0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4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7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5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1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7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4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3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7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D319E-AAC5-4DB1-9B15-6CE52E4E4BD5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B881-0F40-411B-AF55-0666AB5B7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4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37"/>
            <a:ext cx="9144000" cy="688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42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02"/>
            <a:ext cx="9143999" cy="68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96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70"/>
            <a:ext cx="9143999" cy="68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0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68"/>
            <a:ext cx="9146222" cy="685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6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036"/>
            <a:ext cx="9172222" cy="683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1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6"/>
            <a:ext cx="9143999" cy="685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6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6"/>
            <a:ext cx="9143999" cy="685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5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02"/>
            <a:ext cx="9143999" cy="68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0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543"/>
            <a:ext cx="9143999" cy="69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54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03"/>
            <a:ext cx="9143999" cy="683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11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70"/>
            <a:ext cx="9133265" cy="686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39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534"/>
            <a:ext cx="9152730" cy="685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6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38"/>
            <a:ext cx="9143999" cy="688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60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7807"/>
            <a:ext cx="9120380" cy="687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12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4"/>
            <a:ext cx="9143999" cy="684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67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869"/>
            <a:ext cx="9143999" cy="689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5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70"/>
            <a:ext cx="9143999" cy="68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51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38"/>
            <a:ext cx="9143999" cy="688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03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341"/>
            <a:ext cx="9159172" cy="68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00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807"/>
            <a:ext cx="9143999" cy="689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84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315"/>
            <a:ext cx="9143999" cy="69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823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41"/>
            <a:ext cx="9143999" cy="68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39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85"/>
            <a:ext cx="9143999" cy="680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2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68"/>
            <a:ext cx="9146222" cy="685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25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38"/>
            <a:ext cx="9143999" cy="688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08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036"/>
            <a:ext cx="9172222" cy="683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36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0"/>
            <a:ext cx="9165687" cy="684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16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76" y="1"/>
            <a:ext cx="9178775" cy="683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4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807"/>
            <a:ext cx="9143999" cy="689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7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02"/>
            <a:ext cx="9143999" cy="68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56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01"/>
            <a:ext cx="9143999" cy="68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45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67"/>
            <a:ext cx="9143999" cy="683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06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4"/>
            <a:ext cx="9147979" cy="685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5"/>
            <a:ext cx="9143999" cy="684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2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49"/>
            <a:ext cx="9143999" cy="687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496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94"/>
            <a:ext cx="9143999" cy="684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28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0"/>
            <a:ext cx="9165687" cy="684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34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70"/>
            <a:ext cx="9143999" cy="68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95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647"/>
            <a:ext cx="9143999" cy="691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47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0</Words>
  <Application>Microsoft Office PowerPoint</Application>
  <PresentationFormat>On-screen Show (4:3)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7</cp:revision>
  <dcterms:created xsi:type="dcterms:W3CDTF">2017-09-15T09:33:15Z</dcterms:created>
  <dcterms:modified xsi:type="dcterms:W3CDTF">2017-09-16T09:03:01Z</dcterms:modified>
</cp:coreProperties>
</file>