
<file path=[Content_Types].xml><?xml version="1.0" encoding="utf-8"?>
<Types xmlns="http://schemas.openxmlformats.org/package/2006/content-types">
  <Default Extension="png" ContentType="image/png"/>
  <Default Extension="tmp" ContentType="image/png"/>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97" r:id="rId2"/>
    <p:sldMasterId id="2147483745" r:id="rId3"/>
  </p:sldMasterIdLst>
  <p:notesMasterIdLst>
    <p:notesMasterId r:id="rId38"/>
  </p:notesMasterIdLst>
  <p:handoutMasterIdLst>
    <p:handoutMasterId r:id="rId39"/>
  </p:handoutMasterIdLst>
  <p:sldIdLst>
    <p:sldId id="256" r:id="rId4"/>
    <p:sldId id="322" r:id="rId5"/>
    <p:sldId id="324" r:id="rId6"/>
    <p:sldId id="325" r:id="rId7"/>
    <p:sldId id="323" r:id="rId8"/>
    <p:sldId id="326" r:id="rId9"/>
    <p:sldId id="327" r:id="rId10"/>
    <p:sldId id="328" r:id="rId11"/>
    <p:sldId id="305" r:id="rId12"/>
    <p:sldId id="306" r:id="rId13"/>
    <p:sldId id="333" r:id="rId14"/>
    <p:sldId id="329" r:id="rId15"/>
    <p:sldId id="304" r:id="rId16"/>
    <p:sldId id="334" r:id="rId17"/>
    <p:sldId id="307" r:id="rId18"/>
    <p:sldId id="266" r:id="rId19"/>
    <p:sldId id="308" r:id="rId20"/>
    <p:sldId id="309" r:id="rId21"/>
    <p:sldId id="311" r:id="rId22"/>
    <p:sldId id="312" r:id="rId23"/>
    <p:sldId id="310" r:id="rId24"/>
    <p:sldId id="272" r:id="rId25"/>
    <p:sldId id="273" r:id="rId26"/>
    <p:sldId id="280" r:id="rId27"/>
    <p:sldId id="284" r:id="rId28"/>
    <p:sldId id="313" r:id="rId29"/>
    <p:sldId id="330" r:id="rId30"/>
    <p:sldId id="331" r:id="rId31"/>
    <p:sldId id="332" r:id="rId32"/>
    <p:sldId id="317" r:id="rId33"/>
    <p:sldId id="318" r:id="rId34"/>
    <p:sldId id="319" r:id="rId35"/>
    <p:sldId id="321" r:id="rId36"/>
    <p:sldId id="298" r:id="rId37"/>
  </p:sldIdLst>
  <p:sldSz cx="9144000" cy="6858000" type="screen4x3"/>
  <p:notesSz cx="6807200" cy="99393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4" d="100"/>
          <a:sy n="74" d="100"/>
        </p:scale>
        <p:origin x="-317" y="-82"/>
      </p:cViewPr>
      <p:guideLst>
        <p:guide orient="horz" pos="2160"/>
        <p:guide pos="2880"/>
      </p:guideLst>
    </p:cSldViewPr>
  </p:slideViewPr>
  <p:notesTextViewPr>
    <p:cViewPr>
      <p:scale>
        <a:sx n="1" d="1"/>
        <a:sy n="1" d="1"/>
      </p:scale>
      <p:origin x="0" y="0"/>
    </p:cViewPr>
  </p:notesTextViewPr>
  <p:sorterViewPr>
    <p:cViewPr>
      <p:scale>
        <a:sx n="100" d="100"/>
        <a:sy n="100" d="100"/>
      </p:scale>
      <p:origin x="0" y="5083"/>
    </p:cViewPr>
  </p:sorterViewPr>
  <p:notesViewPr>
    <p:cSldViewPr>
      <p:cViewPr varScale="1">
        <p:scale>
          <a:sx n="60" d="100"/>
          <a:sy n="60" d="100"/>
        </p:scale>
        <p:origin x="-1651" y="-67"/>
      </p:cViewPr>
      <p:guideLst>
        <p:guide orient="horz" pos="3131"/>
        <p:guide pos="2144"/>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handoutMaster" Target="handoutMasters/handoutMaster1.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theme" Target="theme/theme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presProps" Target="pres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6675C96-B442-4362-BC30-6FFC1DF2C75B}" type="doc">
      <dgm:prSet loTypeId="urn:microsoft.com/office/officeart/2005/8/layout/radial5" loCatId="relationship" qsTypeId="urn:microsoft.com/office/officeart/2005/8/quickstyle/simple2" qsCatId="simple" csTypeId="urn:microsoft.com/office/officeart/2005/8/colors/colorful2" csCatId="colorful" phldr="1"/>
      <dgm:spPr/>
      <dgm:t>
        <a:bodyPr/>
        <a:lstStyle/>
        <a:p>
          <a:endParaRPr lang="en-US"/>
        </a:p>
      </dgm:t>
    </dgm:pt>
    <dgm:pt modelId="{3C0CD105-2B19-4D24-89E8-BE7006799BB4}">
      <dgm:prSet phldrT="[Text]" custT="1"/>
      <dgm:spPr/>
      <dgm:t>
        <a:bodyPr/>
        <a:lstStyle/>
        <a:p>
          <a:r>
            <a:rPr lang="en-US" sz="2000" b="1" dirty="0" smtClean="0">
              <a:latin typeface="+mj-lt"/>
            </a:rPr>
            <a:t>Clinical pharmacist </a:t>
          </a:r>
        </a:p>
        <a:p>
          <a:r>
            <a:rPr lang="en-US" sz="2000" b="1" dirty="0" smtClean="0">
              <a:latin typeface="+mj-lt"/>
            </a:rPr>
            <a:t>+ CYP2C19 genotype results</a:t>
          </a:r>
          <a:endParaRPr lang="en-US" sz="2000" b="1" dirty="0">
            <a:latin typeface="+mj-lt"/>
          </a:endParaRPr>
        </a:p>
      </dgm:t>
    </dgm:pt>
    <dgm:pt modelId="{9C398374-9183-42D2-9F1A-ED0C4978C185}" type="parTrans" cxnId="{CACB780D-1B81-435B-9F24-A40DFFFE8869}">
      <dgm:prSet/>
      <dgm:spPr/>
      <dgm:t>
        <a:bodyPr/>
        <a:lstStyle/>
        <a:p>
          <a:endParaRPr lang="en-US"/>
        </a:p>
      </dgm:t>
    </dgm:pt>
    <dgm:pt modelId="{4C7BE92F-4238-4CE8-9C47-E49AFA88B5CE}" type="sibTrans" cxnId="{CACB780D-1B81-435B-9F24-A40DFFFE8869}">
      <dgm:prSet/>
      <dgm:spPr/>
      <dgm:t>
        <a:bodyPr/>
        <a:lstStyle/>
        <a:p>
          <a:endParaRPr lang="en-US"/>
        </a:p>
      </dgm:t>
    </dgm:pt>
    <dgm:pt modelId="{49A14598-3936-4616-8C16-BFC64119A158}">
      <dgm:prSet phldrT="[Text]" custT="1"/>
      <dgm:spPr/>
      <dgm:t>
        <a:bodyPr/>
        <a:lstStyle/>
        <a:p>
          <a:pPr>
            <a:lnSpc>
              <a:spcPct val="150000"/>
            </a:lnSpc>
          </a:pPr>
          <a:r>
            <a:rPr lang="en-US" sz="1800" b="1" dirty="0" err="1" smtClean="0">
              <a:latin typeface="+mj-lt"/>
            </a:rPr>
            <a:t>Personalised</a:t>
          </a:r>
          <a:r>
            <a:rPr lang="en-US" sz="1800" b="1" dirty="0" smtClean="0">
              <a:latin typeface="+mj-lt"/>
            </a:rPr>
            <a:t> therapy</a:t>
          </a:r>
          <a:endParaRPr lang="en-US" sz="1800" b="1" dirty="0">
            <a:latin typeface="+mj-lt"/>
          </a:endParaRPr>
        </a:p>
      </dgm:t>
    </dgm:pt>
    <dgm:pt modelId="{6EDDAF52-EBE9-410B-A208-0FBBE0DDE160}" type="parTrans" cxnId="{244D1EB2-CF78-485D-98D3-C961C04344B3}">
      <dgm:prSet/>
      <dgm:spPr/>
      <dgm:t>
        <a:bodyPr/>
        <a:lstStyle/>
        <a:p>
          <a:endParaRPr lang="en-US"/>
        </a:p>
      </dgm:t>
    </dgm:pt>
    <dgm:pt modelId="{2A0ECEC7-D909-4F39-A414-492D73DB8528}" type="sibTrans" cxnId="{244D1EB2-CF78-485D-98D3-C961C04344B3}">
      <dgm:prSet/>
      <dgm:spPr/>
      <dgm:t>
        <a:bodyPr/>
        <a:lstStyle/>
        <a:p>
          <a:endParaRPr lang="en-US"/>
        </a:p>
      </dgm:t>
    </dgm:pt>
    <dgm:pt modelId="{0198C647-10A8-4F07-AF7E-8807D1272241}">
      <dgm:prSet phldrT="[Text]" custT="1"/>
      <dgm:spPr/>
      <dgm:t>
        <a:bodyPr/>
        <a:lstStyle/>
        <a:p>
          <a:pPr marL="0" marR="0" indent="0" defTabSz="914400" eaLnBrk="1" fontAlgn="auto" latinLnBrk="0" hangingPunct="1">
            <a:lnSpc>
              <a:spcPct val="150000"/>
            </a:lnSpc>
            <a:spcBef>
              <a:spcPts val="0"/>
            </a:spcBef>
            <a:spcAft>
              <a:spcPts val="0"/>
            </a:spcAft>
            <a:buClrTx/>
            <a:buSzTx/>
            <a:buFontTx/>
            <a:buNone/>
            <a:tabLst/>
            <a:defRPr/>
          </a:pPr>
          <a:r>
            <a:rPr lang="en-US" sz="1800" b="1" dirty="0" smtClean="0">
              <a:latin typeface="+mj-lt"/>
            </a:rPr>
            <a:t>Limit occurrence of MACE and bleeding</a:t>
          </a:r>
        </a:p>
      </dgm:t>
    </dgm:pt>
    <dgm:pt modelId="{AD75406F-FEA5-44AA-A917-1C3F44DB5F19}" type="parTrans" cxnId="{979C3510-5457-4927-8468-EE548348E2E1}">
      <dgm:prSet/>
      <dgm:spPr/>
      <dgm:t>
        <a:bodyPr/>
        <a:lstStyle/>
        <a:p>
          <a:endParaRPr lang="en-US"/>
        </a:p>
      </dgm:t>
    </dgm:pt>
    <dgm:pt modelId="{3D51C4F4-BF04-43F9-825A-6955FDE13F1A}" type="sibTrans" cxnId="{979C3510-5457-4927-8468-EE548348E2E1}">
      <dgm:prSet/>
      <dgm:spPr/>
      <dgm:t>
        <a:bodyPr/>
        <a:lstStyle/>
        <a:p>
          <a:endParaRPr lang="en-US"/>
        </a:p>
      </dgm:t>
    </dgm:pt>
    <dgm:pt modelId="{E5ADD17A-8572-4F63-B56F-176F60FB7004}">
      <dgm:prSet phldrT="[Text]" custT="1"/>
      <dgm:spPr/>
      <dgm:t>
        <a:bodyPr/>
        <a:lstStyle/>
        <a:p>
          <a:pPr>
            <a:lnSpc>
              <a:spcPct val="150000"/>
            </a:lnSpc>
          </a:pPr>
          <a:r>
            <a:rPr lang="en-US" sz="1800" b="1" dirty="0" smtClean="0">
              <a:latin typeface="+mj-lt"/>
            </a:rPr>
            <a:t>Reduce drug interactions</a:t>
          </a:r>
        </a:p>
      </dgm:t>
    </dgm:pt>
    <dgm:pt modelId="{D4F545DA-7F93-49BA-B3F6-8EF7412F8364}" type="parTrans" cxnId="{3744B22A-C73F-40B0-A34A-420017AD5E02}">
      <dgm:prSet/>
      <dgm:spPr/>
      <dgm:t>
        <a:bodyPr/>
        <a:lstStyle/>
        <a:p>
          <a:endParaRPr lang="en-US"/>
        </a:p>
      </dgm:t>
    </dgm:pt>
    <dgm:pt modelId="{3FB4CAB2-03D5-4229-AFDC-8FAC2B6159E4}" type="sibTrans" cxnId="{3744B22A-C73F-40B0-A34A-420017AD5E02}">
      <dgm:prSet/>
      <dgm:spPr/>
      <dgm:t>
        <a:bodyPr/>
        <a:lstStyle/>
        <a:p>
          <a:endParaRPr lang="en-US"/>
        </a:p>
      </dgm:t>
    </dgm:pt>
    <dgm:pt modelId="{21CD7744-BD95-40B7-A3D6-A5E6511BB786}">
      <dgm:prSet custT="1"/>
      <dgm:spPr/>
      <dgm:t>
        <a:bodyPr/>
        <a:lstStyle/>
        <a:p>
          <a:pPr defTabSz="800100">
            <a:lnSpc>
              <a:spcPct val="150000"/>
            </a:lnSpc>
            <a:spcBef>
              <a:spcPct val="0"/>
            </a:spcBef>
            <a:spcAft>
              <a:spcPct val="35000"/>
            </a:spcAft>
          </a:pPr>
          <a:r>
            <a:rPr lang="en-US" sz="1700" b="1" dirty="0" smtClean="0">
              <a:latin typeface="+mj-lt"/>
            </a:rPr>
            <a:t>Cost-effective</a:t>
          </a:r>
        </a:p>
        <a:p>
          <a:pPr defTabSz="800100">
            <a:lnSpc>
              <a:spcPct val="150000"/>
            </a:lnSpc>
            <a:spcBef>
              <a:spcPct val="0"/>
            </a:spcBef>
            <a:spcAft>
              <a:spcPct val="35000"/>
            </a:spcAft>
          </a:pPr>
          <a:r>
            <a:rPr lang="en-US" sz="1700" b="1" dirty="0" smtClean="0">
              <a:latin typeface="+mj-lt"/>
            </a:rPr>
            <a:t>recommendations</a:t>
          </a:r>
        </a:p>
      </dgm:t>
    </dgm:pt>
    <dgm:pt modelId="{8542CE14-67C5-4D43-9562-D202207BCE25}" type="parTrans" cxnId="{B17387F0-8AE8-4054-9C66-0811B1CA8718}">
      <dgm:prSet/>
      <dgm:spPr/>
      <dgm:t>
        <a:bodyPr/>
        <a:lstStyle/>
        <a:p>
          <a:endParaRPr lang="en-US"/>
        </a:p>
      </dgm:t>
    </dgm:pt>
    <dgm:pt modelId="{2A433716-11A4-480D-BF2B-A59B78F6348D}" type="sibTrans" cxnId="{B17387F0-8AE8-4054-9C66-0811B1CA8718}">
      <dgm:prSet/>
      <dgm:spPr/>
      <dgm:t>
        <a:bodyPr/>
        <a:lstStyle/>
        <a:p>
          <a:endParaRPr lang="en-US"/>
        </a:p>
      </dgm:t>
    </dgm:pt>
    <dgm:pt modelId="{244F732E-7FE9-4417-A8DF-08C6D96968C9}" type="pres">
      <dgm:prSet presAssocID="{96675C96-B442-4362-BC30-6FFC1DF2C75B}" presName="Name0" presStyleCnt="0">
        <dgm:presLayoutVars>
          <dgm:chMax val="1"/>
          <dgm:dir/>
          <dgm:animLvl val="ctr"/>
          <dgm:resizeHandles val="exact"/>
        </dgm:presLayoutVars>
      </dgm:prSet>
      <dgm:spPr/>
      <dgm:t>
        <a:bodyPr/>
        <a:lstStyle/>
        <a:p>
          <a:endParaRPr lang="en-US"/>
        </a:p>
      </dgm:t>
    </dgm:pt>
    <dgm:pt modelId="{F2167FD4-359B-4194-AB5A-4F6BA592FF6A}" type="pres">
      <dgm:prSet presAssocID="{3C0CD105-2B19-4D24-89E8-BE7006799BB4}" presName="centerShape" presStyleLbl="node0" presStyleIdx="0" presStyleCnt="1" custScaleX="168308" custScaleY="141792" custLinFactNeighborX="823" custLinFactNeighborY="2380"/>
      <dgm:spPr/>
      <dgm:t>
        <a:bodyPr/>
        <a:lstStyle/>
        <a:p>
          <a:endParaRPr lang="en-US"/>
        </a:p>
      </dgm:t>
    </dgm:pt>
    <dgm:pt modelId="{B932B6E7-1AF8-4F15-B99C-D8B250B2A0BE}" type="pres">
      <dgm:prSet presAssocID="{6EDDAF52-EBE9-410B-A208-0FBBE0DDE160}" presName="parTrans" presStyleLbl="sibTrans2D1" presStyleIdx="0" presStyleCnt="4"/>
      <dgm:spPr/>
      <dgm:t>
        <a:bodyPr/>
        <a:lstStyle/>
        <a:p>
          <a:endParaRPr lang="en-US"/>
        </a:p>
      </dgm:t>
    </dgm:pt>
    <dgm:pt modelId="{E14A015C-E542-4E33-87CC-B1423647B375}" type="pres">
      <dgm:prSet presAssocID="{6EDDAF52-EBE9-410B-A208-0FBBE0DDE160}" presName="connectorText" presStyleLbl="sibTrans2D1" presStyleIdx="0" presStyleCnt="4"/>
      <dgm:spPr/>
      <dgm:t>
        <a:bodyPr/>
        <a:lstStyle/>
        <a:p>
          <a:endParaRPr lang="en-US"/>
        </a:p>
      </dgm:t>
    </dgm:pt>
    <dgm:pt modelId="{7F7FCECC-9F68-4B49-9D33-BE49E443FD80}" type="pres">
      <dgm:prSet presAssocID="{49A14598-3936-4616-8C16-BFC64119A158}" presName="node" presStyleLbl="node1" presStyleIdx="0" presStyleCnt="4" custScaleX="196303" custScaleY="97276">
        <dgm:presLayoutVars>
          <dgm:bulletEnabled val="1"/>
        </dgm:presLayoutVars>
      </dgm:prSet>
      <dgm:spPr/>
      <dgm:t>
        <a:bodyPr/>
        <a:lstStyle/>
        <a:p>
          <a:endParaRPr lang="en-US"/>
        </a:p>
      </dgm:t>
    </dgm:pt>
    <dgm:pt modelId="{1C67358C-B9A8-4CC9-B6DA-5C2CF722437E}" type="pres">
      <dgm:prSet presAssocID="{AD75406F-FEA5-44AA-A917-1C3F44DB5F19}" presName="parTrans" presStyleLbl="sibTrans2D1" presStyleIdx="1" presStyleCnt="4" custLinFactNeighborX="21863" custLinFactNeighborY="-2252" custRadScaleRad="46550" custRadScaleInc="-2147483648"/>
      <dgm:spPr/>
      <dgm:t>
        <a:bodyPr/>
        <a:lstStyle/>
        <a:p>
          <a:endParaRPr lang="en-US"/>
        </a:p>
      </dgm:t>
    </dgm:pt>
    <dgm:pt modelId="{E852C3C3-69AA-430B-A233-9884A8AABD5B}" type="pres">
      <dgm:prSet presAssocID="{AD75406F-FEA5-44AA-A917-1C3F44DB5F19}" presName="connectorText" presStyleLbl="sibTrans2D1" presStyleIdx="1" presStyleCnt="4"/>
      <dgm:spPr/>
      <dgm:t>
        <a:bodyPr/>
        <a:lstStyle/>
        <a:p>
          <a:endParaRPr lang="en-US"/>
        </a:p>
      </dgm:t>
    </dgm:pt>
    <dgm:pt modelId="{0D5FEBB6-3226-420C-99E8-BC656162AD78}" type="pres">
      <dgm:prSet presAssocID="{0198C647-10A8-4F07-AF7E-8807D1272241}" presName="node" presStyleLbl="node1" presStyleIdx="1" presStyleCnt="4" custScaleX="156715" custScaleY="110640" custRadScaleRad="136665">
        <dgm:presLayoutVars>
          <dgm:bulletEnabled val="1"/>
        </dgm:presLayoutVars>
      </dgm:prSet>
      <dgm:spPr/>
      <dgm:t>
        <a:bodyPr/>
        <a:lstStyle/>
        <a:p>
          <a:endParaRPr lang="en-US"/>
        </a:p>
      </dgm:t>
    </dgm:pt>
    <dgm:pt modelId="{B3A4BF6C-053E-43AD-A1DD-A907D280CEB3}" type="pres">
      <dgm:prSet presAssocID="{D4F545DA-7F93-49BA-B3F6-8EF7412F8364}" presName="parTrans" presStyleLbl="sibTrans2D1" presStyleIdx="2" presStyleCnt="4" custLinFactNeighborY="18194"/>
      <dgm:spPr/>
      <dgm:t>
        <a:bodyPr/>
        <a:lstStyle/>
        <a:p>
          <a:endParaRPr lang="en-US"/>
        </a:p>
      </dgm:t>
    </dgm:pt>
    <dgm:pt modelId="{259CDFE9-EA6F-4E11-9E57-7F9C76FBFAC8}" type="pres">
      <dgm:prSet presAssocID="{D4F545DA-7F93-49BA-B3F6-8EF7412F8364}" presName="connectorText" presStyleLbl="sibTrans2D1" presStyleIdx="2" presStyleCnt="4"/>
      <dgm:spPr/>
      <dgm:t>
        <a:bodyPr/>
        <a:lstStyle/>
        <a:p>
          <a:endParaRPr lang="en-US"/>
        </a:p>
      </dgm:t>
    </dgm:pt>
    <dgm:pt modelId="{94584EC5-5532-49FD-8A27-186B4F2F9B32}" type="pres">
      <dgm:prSet presAssocID="{E5ADD17A-8572-4F63-B56F-176F60FB7004}" presName="node" presStyleLbl="node1" presStyleIdx="2" presStyleCnt="4" custScaleX="196303" custScaleY="72954" custRadScaleRad="101407" custRadScaleInc="416">
        <dgm:presLayoutVars>
          <dgm:bulletEnabled val="1"/>
        </dgm:presLayoutVars>
      </dgm:prSet>
      <dgm:spPr/>
      <dgm:t>
        <a:bodyPr/>
        <a:lstStyle/>
        <a:p>
          <a:endParaRPr lang="en-US"/>
        </a:p>
      </dgm:t>
    </dgm:pt>
    <dgm:pt modelId="{DCBFAC01-19F3-4A1B-A5FD-A1D99FC3CDD9}" type="pres">
      <dgm:prSet presAssocID="{8542CE14-67C5-4D43-9562-D202207BCE25}" presName="parTrans" presStyleLbl="sibTrans2D1" presStyleIdx="3" presStyleCnt="4" custLinFactNeighborX="-17935"/>
      <dgm:spPr/>
      <dgm:t>
        <a:bodyPr/>
        <a:lstStyle/>
        <a:p>
          <a:endParaRPr lang="en-US"/>
        </a:p>
      </dgm:t>
    </dgm:pt>
    <dgm:pt modelId="{BD6D3F5B-58DE-4065-B06D-1A5567606F86}" type="pres">
      <dgm:prSet presAssocID="{8542CE14-67C5-4D43-9562-D202207BCE25}" presName="connectorText" presStyleLbl="sibTrans2D1" presStyleIdx="3" presStyleCnt="4"/>
      <dgm:spPr/>
      <dgm:t>
        <a:bodyPr/>
        <a:lstStyle/>
        <a:p>
          <a:endParaRPr lang="en-US"/>
        </a:p>
      </dgm:t>
    </dgm:pt>
    <dgm:pt modelId="{14BA4E45-B8CF-4F4F-8F3A-CC5130BF4323}" type="pres">
      <dgm:prSet presAssocID="{21CD7744-BD95-40B7-A3D6-A5E6511BB786}" presName="node" presStyleLbl="node1" presStyleIdx="3" presStyleCnt="4" custScaleX="161609" custScaleY="102775" custRadScaleRad="131301">
        <dgm:presLayoutVars>
          <dgm:bulletEnabled val="1"/>
        </dgm:presLayoutVars>
      </dgm:prSet>
      <dgm:spPr/>
      <dgm:t>
        <a:bodyPr/>
        <a:lstStyle/>
        <a:p>
          <a:endParaRPr lang="en-US"/>
        </a:p>
      </dgm:t>
    </dgm:pt>
  </dgm:ptLst>
  <dgm:cxnLst>
    <dgm:cxn modelId="{CACB780D-1B81-435B-9F24-A40DFFFE8869}" srcId="{96675C96-B442-4362-BC30-6FFC1DF2C75B}" destId="{3C0CD105-2B19-4D24-89E8-BE7006799BB4}" srcOrd="0" destOrd="0" parTransId="{9C398374-9183-42D2-9F1A-ED0C4978C185}" sibTransId="{4C7BE92F-4238-4CE8-9C47-E49AFA88B5CE}"/>
    <dgm:cxn modelId="{B17387F0-8AE8-4054-9C66-0811B1CA8718}" srcId="{3C0CD105-2B19-4D24-89E8-BE7006799BB4}" destId="{21CD7744-BD95-40B7-A3D6-A5E6511BB786}" srcOrd="3" destOrd="0" parTransId="{8542CE14-67C5-4D43-9562-D202207BCE25}" sibTransId="{2A433716-11A4-480D-BF2B-A59B78F6348D}"/>
    <dgm:cxn modelId="{C9394DCC-C121-4F0D-997C-20F084D9FD02}" type="presOf" srcId="{6EDDAF52-EBE9-410B-A208-0FBBE0DDE160}" destId="{B932B6E7-1AF8-4F15-B99C-D8B250B2A0BE}" srcOrd="0" destOrd="0" presId="urn:microsoft.com/office/officeart/2005/8/layout/radial5"/>
    <dgm:cxn modelId="{244D1EB2-CF78-485D-98D3-C961C04344B3}" srcId="{3C0CD105-2B19-4D24-89E8-BE7006799BB4}" destId="{49A14598-3936-4616-8C16-BFC64119A158}" srcOrd="0" destOrd="0" parTransId="{6EDDAF52-EBE9-410B-A208-0FBBE0DDE160}" sibTransId="{2A0ECEC7-D909-4F39-A414-492D73DB8528}"/>
    <dgm:cxn modelId="{5D7A97E1-CBF5-4589-A848-CD6E603E74C8}" type="presOf" srcId="{21CD7744-BD95-40B7-A3D6-A5E6511BB786}" destId="{14BA4E45-B8CF-4F4F-8F3A-CC5130BF4323}" srcOrd="0" destOrd="0" presId="urn:microsoft.com/office/officeart/2005/8/layout/radial5"/>
    <dgm:cxn modelId="{979C3510-5457-4927-8468-EE548348E2E1}" srcId="{3C0CD105-2B19-4D24-89E8-BE7006799BB4}" destId="{0198C647-10A8-4F07-AF7E-8807D1272241}" srcOrd="1" destOrd="0" parTransId="{AD75406F-FEA5-44AA-A917-1C3F44DB5F19}" sibTransId="{3D51C4F4-BF04-43F9-825A-6955FDE13F1A}"/>
    <dgm:cxn modelId="{C74F1FED-514B-498B-98B8-30534BC3214A}" type="presOf" srcId="{AD75406F-FEA5-44AA-A917-1C3F44DB5F19}" destId="{1C67358C-B9A8-4CC9-B6DA-5C2CF722437E}" srcOrd="0" destOrd="0" presId="urn:microsoft.com/office/officeart/2005/8/layout/radial5"/>
    <dgm:cxn modelId="{B279C9C6-DCF8-46B1-9B8A-B18917F17CB8}" type="presOf" srcId="{8542CE14-67C5-4D43-9562-D202207BCE25}" destId="{DCBFAC01-19F3-4A1B-A5FD-A1D99FC3CDD9}" srcOrd="0" destOrd="0" presId="urn:microsoft.com/office/officeart/2005/8/layout/radial5"/>
    <dgm:cxn modelId="{D5E5F486-F6AE-45CC-82B4-440D8C4F0DD2}" type="presOf" srcId="{49A14598-3936-4616-8C16-BFC64119A158}" destId="{7F7FCECC-9F68-4B49-9D33-BE49E443FD80}" srcOrd="0" destOrd="0" presId="urn:microsoft.com/office/officeart/2005/8/layout/radial5"/>
    <dgm:cxn modelId="{E18C32F3-CF25-4B17-AB76-1EDDD1141AFF}" type="presOf" srcId="{3C0CD105-2B19-4D24-89E8-BE7006799BB4}" destId="{F2167FD4-359B-4194-AB5A-4F6BA592FF6A}" srcOrd="0" destOrd="0" presId="urn:microsoft.com/office/officeart/2005/8/layout/radial5"/>
    <dgm:cxn modelId="{E791664F-0E6A-40A8-A1AE-8B5D79F67330}" type="presOf" srcId="{8542CE14-67C5-4D43-9562-D202207BCE25}" destId="{BD6D3F5B-58DE-4065-B06D-1A5567606F86}" srcOrd="1" destOrd="0" presId="urn:microsoft.com/office/officeart/2005/8/layout/radial5"/>
    <dgm:cxn modelId="{72437961-823E-4A65-9C19-ECA87A7B9CB3}" type="presOf" srcId="{96675C96-B442-4362-BC30-6FFC1DF2C75B}" destId="{244F732E-7FE9-4417-A8DF-08C6D96968C9}" srcOrd="0" destOrd="0" presId="urn:microsoft.com/office/officeart/2005/8/layout/radial5"/>
    <dgm:cxn modelId="{6466F0AD-DC6D-42CB-8FDD-57C356D7A744}" type="presOf" srcId="{D4F545DA-7F93-49BA-B3F6-8EF7412F8364}" destId="{B3A4BF6C-053E-43AD-A1DD-A907D280CEB3}" srcOrd="0" destOrd="0" presId="urn:microsoft.com/office/officeart/2005/8/layout/radial5"/>
    <dgm:cxn modelId="{7034A9F1-7D64-4B6C-A55A-157442FD6C36}" type="presOf" srcId="{6EDDAF52-EBE9-410B-A208-0FBBE0DDE160}" destId="{E14A015C-E542-4E33-87CC-B1423647B375}" srcOrd="1" destOrd="0" presId="urn:microsoft.com/office/officeart/2005/8/layout/radial5"/>
    <dgm:cxn modelId="{3744B22A-C73F-40B0-A34A-420017AD5E02}" srcId="{3C0CD105-2B19-4D24-89E8-BE7006799BB4}" destId="{E5ADD17A-8572-4F63-B56F-176F60FB7004}" srcOrd="2" destOrd="0" parTransId="{D4F545DA-7F93-49BA-B3F6-8EF7412F8364}" sibTransId="{3FB4CAB2-03D5-4229-AFDC-8FAC2B6159E4}"/>
    <dgm:cxn modelId="{52CE4632-C800-47F8-BA3A-AC7CB5D097E5}" type="presOf" srcId="{D4F545DA-7F93-49BA-B3F6-8EF7412F8364}" destId="{259CDFE9-EA6F-4E11-9E57-7F9C76FBFAC8}" srcOrd="1" destOrd="0" presId="urn:microsoft.com/office/officeart/2005/8/layout/radial5"/>
    <dgm:cxn modelId="{F8C851B6-318E-44C9-9C04-68ACEE41F939}" type="presOf" srcId="{E5ADD17A-8572-4F63-B56F-176F60FB7004}" destId="{94584EC5-5532-49FD-8A27-186B4F2F9B32}" srcOrd="0" destOrd="0" presId="urn:microsoft.com/office/officeart/2005/8/layout/radial5"/>
    <dgm:cxn modelId="{D5B1F08D-7613-4CF8-ADEA-4650E47CA8BD}" type="presOf" srcId="{AD75406F-FEA5-44AA-A917-1C3F44DB5F19}" destId="{E852C3C3-69AA-430B-A233-9884A8AABD5B}" srcOrd="1" destOrd="0" presId="urn:microsoft.com/office/officeart/2005/8/layout/radial5"/>
    <dgm:cxn modelId="{AEE231F1-5DA6-41C1-9CE8-4FB18F74CCE6}" type="presOf" srcId="{0198C647-10A8-4F07-AF7E-8807D1272241}" destId="{0D5FEBB6-3226-420C-99E8-BC656162AD78}" srcOrd="0" destOrd="0" presId="urn:microsoft.com/office/officeart/2005/8/layout/radial5"/>
    <dgm:cxn modelId="{5BB34C9E-A024-471B-BB8E-CA15C5185B76}" type="presParOf" srcId="{244F732E-7FE9-4417-A8DF-08C6D96968C9}" destId="{F2167FD4-359B-4194-AB5A-4F6BA592FF6A}" srcOrd="0" destOrd="0" presId="urn:microsoft.com/office/officeart/2005/8/layout/radial5"/>
    <dgm:cxn modelId="{E06123F8-9BE8-4371-A1A9-E99A6A3FBA48}" type="presParOf" srcId="{244F732E-7FE9-4417-A8DF-08C6D96968C9}" destId="{B932B6E7-1AF8-4F15-B99C-D8B250B2A0BE}" srcOrd="1" destOrd="0" presId="urn:microsoft.com/office/officeart/2005/8/layout/radial5"/>
    <dgm:cxn modelId="{2AF30258-E877-4579-A06E-EB89E494B02C}" type="presParOf" srcId="{B932B6E7-1AF8-4F15-B99C-D8B250B2A0BE}" destId="{E14A015C-E542-4E33-87CC-B1423647B375}" srcOrd="0" destOrd="0" presId="urn:microsoft.com/office/officeart/2005/8/layout/radial5"/>
    <dgm:cxn modelId="{4AD3E9CA-66FB-4073-BFE4-9F80E1294073}" type="presParOf" srcId="{244F732E-7FE9-4417-A8DF-08C6D96968C9}" destId="{7F7FCECC-9F68-4B49-9D33-BE49E443FD80}" srcOrd="2" destOrd="0" presId="urn:microsoft.com/office/officeart/2005/8/layout/radial5"/>
    <dgm:cxn modelId="{74C12595-CA72-4583-826B-AABA3F8366D9}" type="presParOf" srcId="{244F732E-7FE9-4417-A8DF-08C6D96968C9}" destId="{1C67358C-B9A8-4CC9-B6DA-5C2CF722437E}" srcOrd="3" destOrd="0" presId="urn:microsoft.com/office/officeart/2005/8/layout/radial5"/>
    <dgm:cxn modelId="{E75C4522-46D4-4EE6-9167-7464EBDB8E3E}" type="presParOf" srcId="{1C67358C-B9A8-4CC9-B6DA-5C2CF722437E}" destId="{E852C3C3-69AA-430B-A233-9884A8AABD5B}" srcOrd="0" destOrd="0" presId="urn:microsoft.com/office/officeart/2005/8/layout/radial5"/>
    <dgm:cxn modelId="{C24698D6-1A45-40FA-AC68-2753B316019E}" type="presParOf" srcId="{244F732E-7FE9-4417-A8DF-08C6D96968C9}" destId="{0D5FEBB6-3226-420C-99E8-BC656162AD78}" srcOrd="4" destOrd="0" presId="urn:microsoft.com/office/officeart/2005/8/layout/radial5"/>
    <dgm:cxn modelId="{6D198DAC-68E3-41BB-926E-6E7F1B454E09}" type="presParOf" srcId="{244F732E-7FE9-4417-A8DF-08C6D96968C9}" destId="{B3A4BF6C-053E-43AD-A1DD-A907D280CEB3}" srcOrd="5" destOrd="0" presId="urn:microsoft.com/office/officeart/2005/8/layout/radial5"/>
    <dgm:cxn modelId="{954E46CB-BE2B-4BED-8F0C-886315FB960A}" type="presParOf" srcId="{B3A4BF6C-053E-43AD-A1DD-A907D280CEB3}" destId="{259CDFE9-EA6F-4E11-9E57-7F9C76FBFAC8}" srcOrd="0" destOrd="0" presId="urn:microsoft.com/office/officeart/2005/8/layout/radial5"/>
    <dgm:cxn modelId="{6CB078EC-A41B-4B6D-8802-F65309257E87}" type="presParOf" srcId="{244F732E-7FE9-4417-A8DF-08C6D96968C9}" destId="{94584EC5-5532-49FD-8A27-186B4F2F9B32}" srcOrd="6" destOrd="0" presId="urn:microsoft.com/office/officeart/2005/8/layout/radial5"/>
    <dgm:cxn modelId="{6F2F0A9E-9975-4236-B041-82E477A456D9}" type="presParOf" srcId="{244F732E-7FE9-4417-A8DF-08C6D96968C9}" destId="{DCBFAC01-19F3-4A1B-A5FD-A1D99FC3CDD9}" srcOrd="7" destOrd="0" presId="urn:microsoft.com/office/officeart/2005/8/layout/radial5"/>
    <dgm:cxn modelId="{2F1E4097-FA2C-431F-AE0D-9F403F0227DE}" type="presParOf" srcId="{DCBFAC01-19F3-4A1B-A5FD-A1D99FC3CDD9}" destId="{BD6D3F5B-58DE-4065-B06D-1A5567606F86}" srcOrd="0" destOrd="0" presId="urn:microsoft.com/office/officeart/2005/8/layout/radial5"/>
    <dgm:cxn modelId="{D3C5EFF8-1A21-43F1-A52A-093E992AE23E}" type="presParOf" srcId="{244F732E-7FE9-4417-A8DF-08C6D96968C9}" destId="{14BA4E45-B8CF-4F4F-8F3A-CC5130BF4323}" srcOrd="8" destOrd="0" presId="urn:microsoft.com/office/officeart/2005/8/layout/radial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2167FD4-359B-4194-AB5A-4F6BA592FF6A}">
      <dsp:nvSpPr>
        <dsp:cNvPr id="0" name=""/>
        <dsp:cNvSpPr/>
      </dsp:nvSpPr>
      <dsp:spPr>
        <a:xfrm>
          <a:off x="2986907" y="2140288"/>
          <a:ext cx="2727495" cy="2297793"/>
        </a:xfrm>
        <a:prstGeom prst="ellipse">
          <a:avLst/>
        </a:prstGeom>
        <a:solidFill>
          <a:schemeClr val="accent1">
            <a:hueOff val="0"/>
            <a:satOff val="0"/>
            <a:lumOff val="0"/>
            <a:alphaOff val="0"/>
          </a:schemeClr>
        </a:solidFill>
        <a:ln w="31750" cap="flat" cmpd="sng" algn="ctr">
          <a:solidFill>
            <a:schemeClr val="lt1">
              <a:hueOff val="0"/>
              <a:satOff val="0"/>
              <a:lumOff val="0"/>
              <a:alphaOff val="0"/>
            </a:schemeClr>
          </a:solidFill>
          <a:prstDash val="solid"/>
        </a:ln>
        <a:effectLst>
          <a:outerShdw blurRad="51500" dist="25400" dir="5400000" rotWithShape="0">
            <a:srgbClr val="000000">
              <a:alpha val="40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en-US" sz="2000" b="1" kern="1200" dirty="0" smtClean="0">
              <a:latin typeface="+mj-lt"/>
            </a:rPr>
            <a:t>Clinical pharmacist </a:t>
          </a:r>
        </a:p>
        <a:p>
          <a:pPr lvl="0" algn="ctr" defTabSz="889000">
            <a:lnSpc>
              <a:spcPct val="90000"/>
            </a:lnSpc>
            <a:spcBef>
              <a:spcPct val="0"/>
            </a:spcBef>
            <a:spcAft>
              <a:spcPct val="35000"/>
            </a:spcAft>
          </a:pPr>
          <a:r>
            <a:rPr lang="en-US" sz="2000" b="1" kern="1200" dirty="0" smtClean="0">
              <a:latin typeface="+mj-lt"/>
            </a:rPr>
            <a:t>+ CYP2C19 genotype results</a:t>
          </a:r>
          <a:endParaRPr lang="en-US" sz="2000" b="1" kern="1200" dirty="0">
            <a:latin typeface="+mj-lt"/>
          </a:endParaRPr>
        </a:p>
      </dsp:txBody>
      <dsp:txXfrm>
        <a:off x="3386339" y="2476792"/>
        <a:ext cx="1928631" cy="1624785"/>
      </dsp:txXfrm>
    </dsp:sp>
    <dsp:sp modelId="{B932B6E7-1AF8-4F15-B99C-D8B250B2A0BE}">
      <dsp:nvSpPr>
        <dsp:cNvPr id="0" name=""/>
        <dsp:cNvSpPr/>
      </dsp:nvSpPr>
      <dsp:spPr>
        <a:xfrm rot="16145990">
          <a:off x="4212674" y="1651562"/>
          <a:ext cx="233158" cy="550983"/>
        </a:xfrm>
        <a:prstGeom prst="rightArrow">
          <a:avLst>
            <a:gd name="adj1" fmla="val 60000"/>
            <a:gd name="adj2" fmla="val 50000"/>
          </a:avLst>
        </a:prstGeom>
        <a:solidFill>
          <a:schemeClr val="accent2">
            <a:hueOff val="0"/>
            <a:satOff val="0"/>
            <a:lumOff val="0"/>
            <a:alphaOff val="0"/>
          </a:schemeClr>
        </a:solidFill>
        <a:ln>
          <a:noFill/>
        </a:ln>
        <a:effectLst>
          <a:outerShdw blurRad="51500" dist="25400" dir="5400000" rotWithShape="0">
            <a:srgbClr val="000000">
              <a:alpha val="40000"/>
            </a:srgbClr>
          </a:outerShdw>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lvl="0" algn="ctr" defTabSz="1111250">
            <a:lnSpc>
              <a:spcPct val="90000"/>
            </a:lnSpc>
            <a:spcBef>
              <a:spcPct val="0"/>
            </a:spcBef>
            <a:spcAft>
              <a:spcPct val="35000"/>
            </a:spcAft>
          </a:pPr>
          <a:endParaRPr lang="en-US" sz="2500" kern="1200"/>
        </a:p>
      </dsp:txBody>
      <dsp:txXfrm rot="10800000">
        <a:off x="4248197" y="1796728"/>
        <a:ext cx="163211" cy="330589"/>
      </dsp:txXfrm>
    </dsp:sp>
    <dsp:sp modelId="{7F7FCECC-9F68-4B49-9D33-BE49E443FD80}">
      <dsp:nvSpPr>
        <dsp:cNvPr id="0" name=""/>
        <dsp:cNvSpPr/>
      </dsp:nvSpPr>
      <dsp:spPr>
        <a:xfrm>
          <a:off x="2722727" y="124151"/>
          <a:ext cx="3181165" cy="1576394"/>
        </a:xfrm>
        <a:prstGeom prst="ellipse">
          <a:avLst/>
        </a:prstGeom>
        <a:solidFill>
          <a:schemeClr val="accent2">
            <a:hueOff val="0"/>
            <a:satOff val="0"/>
            <a:lumOff val="0"/>
            <a:alphaOff val="0"/>
          </a:schemeClr>
        </a:solidFill>
        <a:ln w="31750" cap="flat" cmpd="sng" algn="ctr">
          <a:solidFill>
            <a:schemeClr val="lt1">
              <a:hueOff val="0"/>
              <a:satOff val="0"/>
              <a:lumOff val="0"/>
              <a:alphaOff val="0"/>
            </a:schemeClr>
          </a:solidFill>
          <a:prstDash val="solid"/>
        </a:ln>
        <a:effectLst>
          <a:outerShdw blurRad="51500" dist="25400" dir="5400000" rotWithShape="0">
            <a:srgbClr val="000000">
              <a:alpha val="40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150000"/>
            </a:lnSpc>
            <a:spcBef>
              <a:spcPct val="0"/>
            </a:spcBef>
            <a:spcAft>
              <a:spcPct val="35000"/>
            </a:spcAft>
          </a:pPr>
          <a:r>
            <a:rPr lang="en-US" sz="1800" b="1" kern="1200" dirty="0" err="1" smtClean="0">
              <a:latin typeface="+mj-lt"/>
            </a:rPr>
            <a:t>Personalised</a:t>
          </a:r>
          <a:r>
            <a:rPr lang="en-US" sz="1800" b="1" kern="1200" dirty="0" smtClean="0">
              <a:latin typeface="+mj-lt"/>
            </a:rPr>
            <a:t> therapy</a:t>
          </a:r>
          <a:endParaRPr lang="en-US" sz="1800" b="1" kern="1200" dirty="0">
            <a:latin typeface="+mj-lt"/>
          </a:endParaRPr>
        </a:p>
      </dsp:txBody>
      <dsp:txXfrm>
        <a:off x="3188598" y="355009"/>
        <a:ext cx="2249423" cy="1114678"/>
      </dsp:txXfrm>
    </dsp:sp>
    <dsp:sp modelId="{1C67358C-B9A8-4CC9-B6DA-5C2CF722437E}">
      <dsp:nvSpPr>
        <dsp:cNvPr id="0" name=""/>
        <dsp:cNvSpPr/>
      </dsp:nvSpPr>
      <dsp:spPr>
        <a:xfrm rot="21474902">
          <a:off x="5825916" y="2945753"/>
          <a:ext cx="178141" cy="550983"/>
        </a:xfrm>
        <a:prstGeom prst="rightArrow">
          <a:avLst>
            <a:gd name="adj1" fmla="val 60000"/>
            <a:gd name="adj2" fmla="val 50000"/>
          </a:avLst>
        </a:prstGeom>
        <a:solidFill>
          <a:schemeClr val="accent2">
            <a:hueOff val="-3022401"/>
            <a:satOff val="1745"/>
            <a:lumOff val="-3202"/>
            <a:alphaOff val="0"/>
          </a:schemeClr>
        </a:solidFill>
        <a:ln>
          <a:noFill/>
        </a:ln>
        <a:effectLst>
          <a:outerShdw blurRad="51500" dist="25400" dir="5400000" rotWithShape="0">
            <a:srgbClr val="000000">
              <a:alpha val="40000"/>
            </a:srgbClr>
          </a:outerShdw>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lvl="0" algn="ctr" defTabSz="1111250">
            <a:lnSpc>
              <a:spcPct val="90000"/>
            </a:lnSpc>
            <a:spcBef>
              <a:spcPct val="0"/>
            </a:spcBef>
            <a:spcAft>
              <a:spcPct val="35000"/>
            </a:spcAft>
          </a:pPr>
          <a:endParaRPr lang="en-US" sz="2500" kern="1200"/>
        </a:p>
      </dsp:txBody>
      <dsp:txXfrm>
        <a:off x="5825934" y="3056922"/>
        <a:ext cx="124699" cy="330589"/>
      </dsp:txXfrm>
    </dsp:sp>
    <dsp:sp modelId="{0D5FEBB6-3226-420C-99E8-BC656162AD78}">
      <dsp:nvSpPr>
        <dsp:cNvPr id="0" name=""/>
        <dsp:cNvSpPr/>
      </dsp:nvSpPr>
      <dsp:spPr>
        <a:xfrm>
          <a:off x="6047340" y="2284706"/>
          <a:ext cx="2539626" cy="1792963"/>
        </a:xfrm>
        <a:prstGeom prst="ellipse">
          <a:avLst/>
        </a:prstGeom>
        <a:solidFill>
          <a:schemeClr val="accent2">
            <a:hueOff val="-3022401"/>
            <a:satOff val="1745"/>
            <a:lumOff val="-3202"/>
            <a:alphaOff val="0"/>
          </a:schemeClr>
        </a:solidFill>
        <a:ln w="31750" cap="flat" cmpd="sng" algn="ctr">
          <a:solidFill>
            <a:schemeClr val="lt1">
              <a:hueOff val="0"/>
              <a:satOff val="0"/>
              <a:lumOff val="0"/>
              <a:alphaOff val="0"/>
            </a:schemeClr>
          </a:solidFill>
          <a:prstDash val="solid"/>
        </a:ln>
        <a:effectLst>
          <a:outerShdw blurRad="51500" dist="25400" dir="5400000" rotWithShape="0">
            <a:srgbClr val="000000">
              <a:alpha val="40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2860" tIns="22860" rIns="22860" bIns="22860" numCol="1" spcCol="1270" anchor="ctr" anchorCtr="0">
          <a:noAutofit/>
        </a:bodyPr>
        <a:lstStyle/>
        <a:p>
          <a:pPr marL="0" marR="0" lvl="0" indent="0" algn="ctr" defTabSz="914400" eaLnBrk="1" fontAlgn="auto" latinLnBrk="0" hangingPunct="1">
            <a:lnSpc>
              <a:spcPct val="150000"/>
            </a:lnSpc>
            <a:spcBef>
              <a:spcPct val="0"/>
            </a:spcBef>
            <a:spcAft>
              <a:spcPts val="0"/>
            </a:spcAft>
            <a:buClrTx/>
            <a:buSzTx/>
            <a:buFontTx/>
            <a:buNone/>
            <a:tabLst/>
            <a:defRPr/>
          </a:pPr>
          <a:r>
            <a:rPr lang="en-US" sz="1800" b="1" kern="1200" dirty="0" smtClean="0">
              <a:latin typeface="+mj-lt"/>
            </a:rPr>
            <a:t>Limit occurrence of MACE and bleeding</a:t>
          </a:r>
        </a:p>
      </dsp:txBody>
      <dsp:txXfrm>
        <a:off x="6419260" y="2547279"/>
        <a:ext cx="1795786" cy="1267817"/>
      </dsp:txXfrm>
    </dsp:sp>
    <dsp:sp modelId="{B3A4BF6C-053E-43AD-A1DD-A907D280CEB3}">
      <dsp:nvSpPr>
        <dsp:cNvPr id="0" name=""/>
        <dsp:cNvSpPr/>
      </dsp:nvSpPr>
      <dsp:spPr>
        <a:xfrm rot="5470324">
          <a:off x="4202610" y="4482332"/>
          <a:ext cx="240097" cy="550983"/>
        </a:xfrm>
        <a:prstGeom prst="rightArrow">
          <a:avLst>
            <a:gd name="adj1" fmla="val 60000"/>
            <a:gd name="adj2" fmla="val 50000"/>
          </a:avLst>
        </a:prstGeom>
        <a:solidFill>
          <a:schemeClr val="accent2">
            <a:hueOff val="-6044802"/>
            <a:satOff val="3491"/>
            <a:lumOff val="-6405"/>
            <a:alphaOff val="0"/>
          </a:schemeClr>
        </a:solidFill>
        <a:ln>
          <a:noFill/>
        </a:ln>
        <a:effectLst>
          <a:outerShdw blurRad="51500" dist="25400" dir="5400000" rotWithShape="0">
            <a:srgbClr val="000000">
              <a:alpha val="40000"/>
            </a:srgbClr>
          </a:outerShdw>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lvl="0" algn="ctr" defTabSz="1111250">
            <a:lnSpc>
              <a:spcPct val="90000"/>
            </a:lnSpc>
            <a:spcBef>
              <a:spcPct val="0"/>
            </a:spcBef>
            <a:spcAft>
              <a:spcPct val="35000"/>
            </a:spcAft>
          </a:pPr>
          <a:endParaRPr lang="en-US" sz="2500" kern="1200"/>
        </a:p>
      </dsp:txBody>
      <dsp:txXfrm rot="10800000">
        <a:off x="4239361" y="4556522"/>
        <a:ext cx="168068" cy="330589"/>
      </dsp:txXfrm>
    </dsp:sp>
    <dsp:sp modelId="{94584EC5-5532-49FD-8A27-186B4F2F9B32}">
      <dsp:nvSpPr>
        <dsp:cNvPr id="0" name=""/>
        <dsp:cNvSpPr/>
      </dsp:nvSpPr>
      <dsp:spPr>
        <a:xfrm>
          <a:off x="2715210" y="4890814"/>
          <a:ext cx="3181165" cy="1182247"/>
        </a:xfrm>
        <a:prstGeom prst="ellipse">
          <a:avLst/>
        </a:prstGeom>
        <a:solidFill>
          <a:schemeClr val="accent2">
            <a:hueOff val="-6044802"/>
            <a:satOff val="3491"/>
            <a:lumOff val="-6405"/>
            <a:alphaOff val="0"/>
          </a:schemeClr>
        </a:solidFill>
        <a:ln w="31750" cap="flat" cmpd="sng" algn="ctr">
          <a:solidFill>
            <a:schemeClr val="lt1">
              <a:hueOff val="0"/>
              <a:satOff val="0"/>
              <a:lumOff val="0"/>
              <a:alphaOff val="0"/>
            </a:schemeClr>
          </a:solidFill>
          <a:prstDash val="solid"/>
        </a:ln>
        <a:effectLst>
          <a:outerShdw blurRad="51500" dist="25400" dir="5400000" rotWithShape="0">
            <a:srgbClr val="000000">
              <a:alpha val="40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150000"/>
            </a:lnSpc>
            <a:spcBef>
              <a:spcPct val="0"/>
            </a:spcBef>
            <a:spcAft>
              <a:spcPct val="35000"/>
            </a:spcAft>
          </a:pPr>
          <a:r>
            <a:rPr lang="en-US" sz="1800" b="1" kern="1200" dirty="0" smtClean="0">
              <a:latin typeface="+mj-lt"/>
            </a:rPr>
            <a:t>Reduce drug interactions</a:t>
          </a:r>
        </a:p>
      </dsp:txBody>
      <dsp:txXfrm>
        <a:off x="3181081" y="5063950"/>
        <a:ext cx="2249423" cy="835975"/>
      </dsp:txXfrm>
    </dsp:sp>
    <dsp:sp modelId="{DCBFAC01-19F3-4A1B-A5FD-A1D99FC3CDD9}">
      <dsp:nvSpPr>
        <dsp:cNvPr id="0" name=""/>
        <dsp:cNvSpPr/>
      </dsp:nvSpPr>
      <dsp:spPr>
        <a:xfrm rot="10923032">
          <a:off x="2695298" y="2958894"/>
          <a:ext cx="183730" cy="550983"/>
        </a:xfrm>
        <a:prstGeom prst="rightArrow">
          <a:avLst>
            <a:gd name="adj1" fmla="val 60000"/>
            <a:gd name="adj2" fmla="val 50000"/>
          </a:avLst>
        </a:prstGeom>
        <a:solidFill>
          <a:schemeClr val="accent2">
            <a:hueOff val="-9067202"/>
            <a:satOff val="5236"/>
            <a:lumOff val="-9607"/>
            <a:alphaOff val="0"/>
          </a:schemeClr>
        </a:solidFill>
        <a:ln>
          <a:noFill/>
        </a:ln>
        <a:effectLst>
          <a:outerShdw blurRad="51500" dist="25400" dir="5400000" rotWithShape="0">
            <a:srgbClr val="000000">
              <a:alpha val="40000"/>
            </a:srgbClr>
          </a:outerShdw>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lvl="0" algn="ctr" defTabSz="1111250">
            <a:lnSpc>
              <a:spcPct val="90000"/>
            </a:lnSpc>
            <a:spcBef>
              <a:spcPct val="0"/>
            </a:spcBef>
            <a:spcAft>
              <a:spcPct val="35000"/>
            </a:spcAft>
          </a:pPr>
          <a:endParaRPr lang="en-US" sz="2500" kern="1200"/>
        </a:p>
      </dsp:txBody>
      <dsp:txXfrm rot="10800000">
        <a:off x="2750399" y="3070077"/>
        <a:ext cx="128611" cy="330589"/>
      </dsp:txXfrm>
    </dsp:sp>
    <dsp:sp modelId="{14BA4E45-B8CF-4F4F-8F3A-CC5130BF4323}">
      <dsp:nvSpPr>
        <dsp:cNvPr id="0" name=""/>
        <dsp:cNvSpPr/>
      </dsp:nvSpPr>
      <dsp:spPr>
        <a:xfrm>
          <a:off x="24833" y="2348434"/>
          <a:ext cx="2618935" cy="1665508"/>
        </a:xfrm>
        <a:prstGeom prst="ellipse">
          <a:avLst/>
        </a:prstGeom>
        <a:solidFill>
          <a:schemeClr val="accent2">
            <a:hueOff val="-9067202"/>
            <a:satOff val="5236"/>
            <a:lumOff val="-9607"/>
            <a:alphaOff val="0"/>
          </a:schemeClr>
        </a:solidFill>
        <a:ln w="31750" cap="flat" cmpd="sng" algn="ctr">
          <a:solidFill>
            <a:schemeClr val="lt1">
              <a:hueOff val="0"/>
              <a:satOff val="0"/>
              <a:lumOff val="0"/>
              <a:alphaOff val="0"/>
            </a:schemeClr>
          </a:solidFill>
          <a:prstDash val="solid"/>
        </a:ln>
        <a:effectLst>
          <a:outerShdw blurRad="51500" dist="25400" dir="5400000" rotWithShape="0">
            <a:srgbClr val="000000">
              <a:alpha val="40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1590" tIns="21590" rIns="21590" bIns="21590" numCol="1" spcCol="1270" anchor="ctr" anchorCtr="0">
          <a:noAutofit/>
        </a:bodyPr>
        <a:lstStyle/>
        <a:p>
          <a:pPr lvl="0" algn="ctr" defTabSz="800100">
            <a:lnSpc>
              <a:spcPct val="150000"/>
            </a:lnSpc>
            <a:spcBef>
              <a:spcPct val="0"/>
            </a:spcBef>
            <a:spcAft>
              <a:spcPct val="35000"/>
            </a:spcAft>
          </a:pPr>
          <a:r>
            <a:rPr lang="en-US" sz="1700" b="1" kern="1200" dirty="0" smtClean="0">
              <a:latin typeface="+mj-lt"/>
            </a:rPr>
            <a:t>Cost-effective</a:t>
          </a:r>
        </a:p>
        <a:p>
          <a:pPr lvl="0" algn="ctr" defTabSz="800100">
            <a:lnSpc>
              <a:spcPct val="150000"/>
            </a:lnSpc>
            <a:spcBef>
              <a:spcPct val="0"/>
            </a:spcBef>
            <a:spcAft>
              <a:spcPct val="35000"/>
            </a:spcAft>
          </a:pPr>
          <a:r>
            <a:rPr lang="en-US" sz="1700" b="1" kern="1200" dirty="0" smtClean="0">
              <a:latin typeface="+mj-lt"/>
            </a:rPr>
            <a:t>recommendations</a:t>
          </a:r>
        </a:p>
      </dsp:txBody>
      <dsp:txXfrm>
        <a:off x="408367" y="2592342"/>
        <a:ext cx="1851867" cy="1177692"/>
      </dsp:txXfrm>
    </dsp:sp>
  </dsp:spTree>
</dsp:drawing>
</file>

<file path=ppt/diagrams/layout1.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9575" cy="4968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56038" y="0"/>
            <a:ext cx="2949575" cy="496888"/>
          </a:xfrm>
          <a:prstGeom prst="rect">
            <a:avLst/>
          </a:prstGeom>
        </p:spPr>
        <p:txBody>
          <a:bodyPr vert="horz" lIns="91440" tIns="45720" rIns="91440" bIns="45720" rtlCol="0"/>
          <a:lstStyle>
            <a:lvl1pPr algn="r">
              <a:defRPr sz="1200"/>
            </a:lvl1pPr>
          </a:lstStyle>
          <a:p>
            <a:fld id="{6F86CDB7-1209-4278-BB29-E228356A01FB}" type="datetimeFigureOut">
              <a:rPr lang="en-GB" smtClean="0"/>
              <a:t>30/10/2015</a:t>
            </a:fld>
            <a:endParaRPr lang="en-GB"/>
          </a:p>
        </p:txBody>
      </p:sp>
      <p:sp>
        <p:nvSpPr>
          <p:cNvPr id="4" name="Footer Placeholder 3"/>
          <p:cNvSpPr>
            <a:spLocks noGrp="1"/>
          </p:cNvSpPr>
          <p:nvPr>
            <p:ph type="ftr" sz="quarter" idx="2"/>
          </p:nvPr>
        </p:nvSpPr>
        <p:spPr>
          <a:xfrm>
            <a:off x="0" y="9440863"/>
            <a:ext cx="2949575" cy="4968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56038" y="9440863"/>
            <a:ext cx="2949575" cy="496887"/>
          </a:xfrm>
          <a:prstGeom prst="rect">
            <a:avLst/>
          </a:prstGeom>
        </p:spPr>
        <p:txBody>
          <a:bodyPr vert="horz" lIns="91440" tIns="45720" rIns="91440" bIns="45720" rtlCol="0" anchor="b"/>
          <a:lstStyle>
            <a:lvl1pPr algn="r">
              <a:defRPr sz="1200"/>
            </a:lvl1pPr>
          </a:lstStyle>
          <a:p>
            <a:fld id="{CF0D1257-7538-431F-9ED3-A37F61CBE54A}" type="slidenum">
              <a:rPr lang="en-GB" smtClean="0"/>
              <a:t>‹#›</a:t>
            </a:fld>
            <a:endParaRPr lang="en-GB"/>
          </a:p>
        </p:txBody>
      </p:sp>
    </p:spTree>
    <p:extLst>
      <p:ext uri="{BB962C8B-B14F-4D97-AF65-F5344CB8AC3E}">
        <p14:creationId xmlns:p14="http://schemas.microsoft.com/office/powerpoint/2010/main" val="320710665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9787" cy="496967"/>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5838" y="0"/>
            <a:ext cx="2949787" cy="496967"/>
          </a:xfrm>
          <a:prstGeom prst="rect">
            <a:avLst/>
          </a:prstGeom>
        </p:spPr>
        <p:txBody>
          <a:bodyPr vert="horz" lIns="91440" tIns="45720" rIns="91440" bIns="45720" rtlCol="0"/>
          <a:lstStyle>
            <a:lvl1pPr algn="r">
              <a:defRPr sz="1200"/>
            </a:lvl1pPr>
          </a:lstStyle>
          <a:p>
            <a:fld id="{88C14612-517A-4397-A778-B8A55A5F993A}" type="datetimeFigureOut">
              <a:rPr lang="en-GB" smtClean="0"/>
              <a:t>30/10/2015</a:t>
            </a:fld>
            <a:endParaRPr lang="en-GB"/>
          </a:p>
        </p:txBody>
      </p:sp>
      <p:sp>
        <p:nvSpPr>
          <p:cNvPr id="4" name="Slide Image Placeholder 3"/>
          <p:cNvSpPr>
            <a:spLocks noGrp="1" noRot="1" noChangeAspect="1"/>
          </p:cNvSpPr>
          <p:nvPr>
            <p:ph type="sldImg" idx="2"/>
          </p:nvPr>
        </p:nvSpPr>
        <p:spPr>
          <a:xfrm>
            <a:off x="920750" y="746125"/>
            <a:ext cx="4965700" cy="3725863"/>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0720" y="4721186"/>
            <a:ext cx="5445760" cy="4472702"/>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9440646"/>
            <a:ext cx="2949787" cy="49696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5838" y="9440646"/>
            <a:ext cx="2949787" cy="496967"/>
          </a:xfrm>
          <a:prstGeom prst="rect">
            <a:avLst/>
          </a:prstGeom>
        </p:spPr>
        <p:txBody>
          <a:bodyPr vert="horz" lIns="91440" tIns="45720" rIns="91440" bIns="45720" rtlCol="0" anchor="b"/>
          <a:lstStyle>
            <a:lvl1pPr algn="r">
              <a:defRPr sz="1200"/>
            </a:lvl1pPr>
          </a:lstStyle>
          <a:p>
            <a:fld id="{BE805921-ADE9-4AED-8FB2-949CD40E656F}" type="slidenum">
              <a:rPr lang="en-GB" smtClean="0"/>
              <a:t>‹#›</a:t>
            </a:fld>
            <a:endParaRPr lang="en-GB"/>
          </a:p>
        </p:txBody>
      </p:sp>
    </p:spTree>
    <p:extLst>
      <p:ext uri="{BB962C8B-B14F-4D97-AF65-F5344CB8AC3E}">
        <p14:creationId xmlns:p14="http://schemas.microsoft.com/office/powerpoint/2010/main" val="7784104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E805921-ADE9-4AED-8FB2-949CD40E656F}" type="slidenum">
              <a:rPr lang="en-GB" smtClean="0"/>
              <a:t>1</a:t>
            </a:fld>
            <a:endParaRPr lang="en-GB"/>
          </a:p>
        </p:txBody>
      </p:sp>
    </p:spTree>
    <p:extLst>
      <p:ext uri="{BB962C8B-B14F-4D97-AF65-F5344CB8AC3E}">
        <p14:creationId xmlns:p14="http://schemas.microsoft.com/office/powerpoint/2010/main" val="36988627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2C07E1A2-03CC-433F-B800-C0C6A5B5EFF7}" type="slidenum">
              <a:rPr lang="en-GB" smtClean="0"/>
              <a:t>2</a:t>
            </a:fld>
            <a:endParaRPr lang="en-GB"/>
          </a:p>
        </p:txBody>
      </p:sp>
    </p:spTree>
    <p:extLst>
      <p:ext uri="{BB962C8B-B14F-4D97-AF65-F5344CB8AC3E}">
        <p14:creationId xmlns:p14="http://schemas.microsoft.com/office/powerpoint/2010/main" val="17530610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2C07E1A2-03CC-433F-B800-C0C6A5B5EFF7}" type="slidenum">
              <a:rPr lang="en-GB" smtClean="0"/>
              <a:t>3</a:t>
            </a:fld>
            <a:endParaRPr lang="en-GB"/>
          </a:p>
        </p:txBody>
      </p:sp>
    </p:spTree>
    <p:extLst>
      <p:ext uri="{BB962C8B-B14F-4D97-AF65-F5344CB8AC3E}">
        <p14:creationId xmlns:p14="http://schemas.microsoft.com/office/powerpoint/2010/main" val="38131689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2C07E1A2-03CC-433F-B800-C0C6A5B5EFF7}" type="slidenum">
              <a:rPr lang="en-GB" smtClean="0"/>
              <a:t>4</a:t>
            </a:fld>
            <a:endParaRPr lang="en-GB"/>
          </a:p>
        </p:txBody>
      </p:sp>
    </p:spTree>
    <p:extLst>
      <p:ext uri="{BB962C8B-B14F-4D97-AF65-F5344CB8AC3E}">
        <p14:creationId xmlns:p14="http://schemas.microsoft.com/office/powerpoint/2010/main" val="22047600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2C07E1A2-03CC-433F-B800-C0C6A5B5EFF7}" type="slidenum">
              <a:rPr lang="en-GB" smtClean="0"/>
              <a:t>5</a:t>
            </a:fld>
            <a:endParaRPr lang="en-GB"/>
          </a:p>
        </p:txBody>
      </p:sp>
    </p:spTree>
    <p:extLst>
      <p:ext uri="{BB962C8B-B14F-4D97-AF65-F5344CB8AC3E}">
        <p14:creationId xmlns:p14="http://schemas.microsoft.com/office/powerpoint/2010/main" val="11200486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smtClean="0"/>
          </a:p>
        </p:txBody>
      </p:sp>
      <p:sp>
        <p:nvSpPr>
          <p:cNvPr id="3994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1D82F576-7B3C-4C8D-96E4-73ABD8FBAB72}" type="slidenum">
              <a:rPr lang="en-GB" smtClean="0"/>
              <a:pPr eaLnBrk="1" hangingPunct="1"/>
              <a:t>6</a:t>
            </a:fld>
            <a:endParaRPr lang="en-GB"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2C07E1A2-03CC-433F-B800-C0C6A5B5EFF7}" type="slidenum">
              <a:rPr lang="en-GB" smtClean="0"/>
              <a:t>8</a:t>
            </a:fld>
            <a:endParaRPr lang="en-GB"/>
          </a:p>
        </p:txBody>
      </p:sp>
    </p:spTree>
    <p:extLst>
      <p:ext uri="{BB962C8B-B14F-4D97-AF65-F5344CB8AC3E}">
        <p14:creationId xmlns:p14="http://schemas.microsoft.com/office/powerpoint/2010/main" val="17530610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a:ln/>
        </p:spPr>
      </p:sp>
      <p:sp>
        <p:nvSpPr>
          <p:cNvPr id="56323"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200000"/>
              </a:lnSpc>
            </a:pPr>
            <a:r>
              <a:rPr lang="en-GB" sz="1800" b="1" smtClean="0">
                <a:ea typeface="ＭＳ Ｐゴシック" pitchFamily="34" charset="-128"/>
              </a:rPr>
              <a:t>In the 1994 survey undertaken by EAFP, it was identified that there was a diversity  in how pharmacy programmes were organised in the different countries </a:t>
            </a:r>
          </a:p>
        </p:txBody>
      </p:sp>
      <p:sp>
        <p:nvSpPr>
          <p:cNvPr id="56324"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pitchFamily="34" charset="-128"/>
              </a:defRPr>
            </a:lvl1pPr>
            <a:lvl2pPr marL="742950" indent="-285750">
              <a:defRPr sz="2400">
                <a:solidFill>
                  <a:schemeClr val="tx1"/>
                </a:solidFill>
                <a:latin typeface="Arial" charset="0"/>
                <a:ea typeface="ＭＳ Ｐゴシック" pitchFamily="34" charset="-128"/>
              </a:defRPr>
            </a:lvl2pPr>
            <a:lvl3pPr marL="1143000" indent="-228600">
              <a:defRPr sz="2400">
                <a:solidFill>
                  <a:schemeClr val="tx1"/>
                </a:solidFill>
                <a:latin typeface="Arial" charset="0"/>
                <a:ea typeface="ＭＳ Ｐゴシック" pitchFamily="34" charset="-128"/>
              </a:defRPr>
            </a:lvl3pPr>
            <a:lvl4pPr marL="1600200" indent="-228600">
              <a:defRPr sz="2400">
                <a:solidFill>
                  <a:schemeClr val="tx1"/>
                </a:solidFill>
                <a:latin typeface="Arial" charset="0"/>
                <a:ea typeface="ＭＳ Ｐゴシック" pitchFamily="34" charset="-128"/>
              </a:defRPr>
            </a:lvl4pPr>
            <a:lvl5pPr marL="2057400" indent="-22860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fld id="{BDD734EC-0674-4B10-9068-51DD67AE1993}" type="slidenum">
              <a:rPr lang="en-US" sz="1200" smtClean="0"/>
              <a:pPr/>
              <a:t>9</a:t>
            </a:fld>
            <a:endParaRPr lang="en-US" sz="1200"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p:cNvSpPr>
            <a:spLocks noGrp="1" noRot="1" noChangeAspect="1" noTextEdit="1"/>
          </p:cNvSpPr>
          <p:nvPr>
            <p:ph type="sldImg"/>
          </p:nvPr>
        </p:nvSpPr>
        <p:spPr>
          <a:ln/>
        </p:spPr>
      </p:sp>
      <p:sp>
        <p:nvSpPr>
          <p:cNvPr id="66563"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150000"/>
              </a:lnSpc>
            </a:pPr>
            <a:r>
              <a:rPr lang="en-GB" sz="1800" b="1" smtClean="0">
                <a:ea typeface="ＭＳ Ｐゴシック" pitchFamily="34" charset="-128"/>
              </a:rPr>
              <a:t>The distribution of the subject area, we notice that compared to the 1994 study, there was an overall shift in emphasis towards medical sciences that incorporate pharmacotherapy, pharmaceutical care aspects, pharmacology.  The Generic section is a new section included in this survey to cater for traineeships.</a:t>
            </a:r>
          </a:p>
        </p:txBody>
      </p:sp>
      <p:sp>
        <p:nvSpPr>
          <p:cNvPr id="66564"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pitchFamily="34" charset="-128"/>
              </a:defRPr>
            </a:lvl1pPr>
            <a:lvl2pPr marL="742950" indent="-285750">
              <a:defRPr sz="2400">
                <a:solidFill>
                  <a:schemeClr val="tx1"/>
                </a:solidFill>
                <a:latin typeface="Arial" charset="0"/>
                <a:ea typeface="ＭＳ Ｐゴシック" pitchFamily="34" charset="-128"/>
              </a:defRPr>
            </a:lvl2pPr>
            <a:lvl3pPr marL="1143000" indent="-228600">
              <a:defRPr sz="2400">
                <a:solidFill>
                  <a:schemeClr val="tx1"/>
                </a:solidFill>
                <a:latin typeface="Arial" charset="0"/>
                <a:ea typeface="ＭＳ Ｐゴシック" pitchFamily="34" charset="-128"/>
              </a:defRPr>
            </a:lvl3pPr>
            <a:lvl4pPr marL="1600200" indent="-228600">
              <a:defRPr sz="2400">
                <a:solidFill>
                  <a:schemeClr val="tx1"/>
                </a:solidFill>
                <a:latin typeface="Arial" charset="0"/>
                <a:ea typeface="ＭＳ Ｐゴシック" pitchFamily="34" charset="-128"/>
              </a:defRPr>
            </a:lvl4pPr>
            <a:lvl5pPr marL="2057400" indent="-22860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fld id="{01F99A5B-BE30-4F8B-979B-41EB926DF5F0}" type="slidenum">
              <a:rPr lang="en-US" sz="1200" smtClean="0"/>
              <a:pPr/>
              <a:t>10</a:t>
            </a:fld>
            <a:endParaRPr lang="en-US" sz="1200"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p:cNvSpPr>
            <a:spLocks noGrp="1" noRot="1" noChangeAspect="1" noTextEdit="1"/>
          </p:cNvSpPr>
          <p:nvPr>
            <p:ph type="sldImg"/>
          </p:nvPr>
        </p:nvSpPr>
        <p:spPr>
          <a:ln/>
        </p:spPr>
      </p:sp>
      <p:sp>
        <p:nvSpPr>
          <p:cNvPr id="67587"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150000"/>
              </a:lnSpc>
            </a:pPr>
            <a:r>
              <a:rPr lang="en-GB" altLang="en-US" sz="1800" b="1" smtClean="0">
                <a:ea typeface="ＭＳ Ｐゴシック" pitchFamily="34" charset="-128"/>
              </a:rPr>
              <a:t>Still if you look at the individual data, you will find  countries where the programme is more medical sciences oriented like Ireland, France and Malta which are the top three in this regard.  A point to note is that in Malta the principal occupation is again community pharmacy but a very low figure whilst there are a large number of pharmacists in hospital pharmacy including clinical pharmacy services.</a:t>
            </a:r>
          </a:p>
        </p:txBody>
      </p:sp>
      <p:sp>
        <p:nvSpPr>
          <p:cNvPr id="67588"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pitchFamily="34" charset="-128"/>
              </a:defRPr>
            </a:lvl1pPr>
            <a:lvl2pPr marL="742950" indent="-285750">
              <a:defRPr sz="2400">
                <a:solidFill>
                  <a:schemeClr val="tx1"/>
                </a:solidFill>
                <a:latin typeface="Arial" charset="0"/>
                <a:ea typeface="ＭＳ Ｐゴシック" pitchFamily="34" charset="-128"/>
              </a:defRPr>
            </a:lvl2pPr>
            <a:lvl3pPr marL="1143000" indent="-228600">
              <a:defRPr sz="2400">
                <a:solidFill>
                  <a:schemeClr val="tx1"/>
                </a:solidFill>
                <a:latin typeface="Arial" charset="0"/>
                <a:ea typeface="ＭＳ Ｐゴシック" pitchFamily="34" charset="-128"/>
              </a:defRPr>
            </a:lvl3pPr>
            <a:lvl4pPr marL="1600200" indent="-228600">
              <a:defRPr sz="2400">
                <a:solidFill>
                  <a:schemeClr val="tx1"/>
                </a:solidFill>
                <a:latin typeface="Arial" charset="0"/>
                <a:ea typeface="ＭＳ Ｐゴシック" pitchFamily="34" charset="-128"/>
              </a:defRPr>
            </a:lvl4pPr>
            <a:lvl5pPr marL="2057400" indent="-22860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fld id="{0FBA7D24-0C7D-41DA-A22E-9B9455011235}" type="slidenum">
              <a:rPr lang="en-US" altLang="en-US" sz="1200" smtClean="0"/>
              <a:pPr/>
              <a:t>11</a:t>
            </a:fld>
            <a:endParaRPr lang="en-US" altLang="en-US" sz="1200"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2C07E1A2-03CC-433F-B800-C0C6A5B5EFF7}" type="slidenum">
              <a:rPr lang="en-GB" smtClean="0"/>
              <a:t>14</a:t>
            </a:fld>
            <a:endParaRPr lang="en-GB"/>
          </a:p>
        </p:txBody>
      </p:sp>
    </p:spTree>
    <p:extLst>
      <p:ext uri="{BB962C8B-B14F-4D97-AF65-F5344CB8AC3E}">
        <p14:creationId xmlns:p14="http://schemas.microsoft.com/office/powerpoint/2010/main" val="17530610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50000"/>
              </a:lnSpc>
            </a:pPr>
            <a:r>
              <a:rPr lang="en-US" sz="1600" b="1" dirty="0" smtClean="0"/>
              <a:t>From this perspective the target is to have graduates who can function within a diverse and complex pharmaceutical setting, also keeping in mind that the curriculum is preparing graduates for other settings required by other stakeholders </a:t>
            </a:r>
            <a:r>
              <a:rPr lang="en-US" sz="1600" b="1" dirty="0" err="1" smtClean="0"/>
              <a:t>eg</a:t>
            </a:r>
            <a:r>
              <a:rPr lang="en-US" sz="1600" b="1" dirty="0" smtClean="0"/>
              <a:t>. industry</a:t>
            </a:r>
            <a:endParaRPr lang="en-US" sz="1600" b="1" dirty="0"/>
          </a:p>
        </p:txBody>
      </p:sp>
      <p:sp>
        <p:nvSpPr>
          <p:cNvPr id="4" name="Slide Number Placeholder 3"/>
          <p:cNvSpPr>
            <a:spLocks noGrp="1"/>
          </p:cNvSpPr>
          <p:nvPr>
            <p:ph type="sldNum" sz="quarter" idx="10"/>
          </p:nvPr>
        </p:nvSpPr>
        <p:spPr/>
        <p:txBody>
          <a:bodyPr/>
          <a:lstStyle/>
          <a:p>
            <a:fld id="{BE805921-ADE9-4AED-8FB2-949CD40E656F}" type="slidenum">
              <a:rPr lang="en-GB" smtClean="0"/>
              <a:t>16</a:t>
            </a:fld>
            <a:endParaRPr lang="en-GB"/>
          </a:p>
        </p:txBody>
      </p:sp>
    </p:spTree>
    <p:extLst>
      <p:ext uri="{BB962C8B-B14F-4D97-AF65-F5344CB8AC3E}">
        <p14:creationId xmlns:p14="http://schemas.microsoft.com/office/powerpoint/2010/main" val="236471587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50000"/>
              </a:lnSpc>
            </a:pPr>
            <a:r>
              <a:rPr lang="en-US" sz="1600" b="1" dirty="0" smtClean="0"/>
              <a:t>From this perspective the target is to have graduates who can function within a diverse and complex pharmaceutical setting, also keeping in mind that the curriculum is preparing graduates for other settings required by other stakeholders </a:t>
            </a:r>
            <a:r>
              <a:rPr lang="en-US" sz="1600" b="1" dirty="0" err="1" smtClean="0"/>
              <a:t>eg</a:t>
            </a:r>
            <a:r>
              <a:rPr lang="en-US" sz="1600" b="1" dirty="0" smtClean="0"/>
              <a:t>. industry</a:t>
            </a:r>
            <a:endParaRPr lang="en-US" sz="1600" b="1" dirty="0"/>
          </a:p>
        </p:txBody>
      </p:sp>
      <p:sp>
        <p:nvSpPr>
          <p:cNvPr id="4" name="Slide Number Placeholder 3"/>
          <p:cNvSpPr>
            <a:spLocks noGrp="1"/>
          </p:cNvSpPr>
          <p:nvPr>
            <p:ph type="sldNum" sz="quarter" idx="10"/>
          </p:nvPr>
        </p:nvSpPr>
        <p:spPr/>
        <p:txBody>
          <a:bodyPr/>
          <a:lstStyle/>
          <a:p>
            <a:fld id="{BE805921-ADE9-4AED-8FB2-949CD40E656F}" type="slidenum">
              <a:rPr lang="en-GB" smtClean="0"/>
              <a:t>17</a:t>
            </a:fld>
            <a:endParaRPr lang="en-GB"/>
          </a:p>
        </p:txBody>
      </p:sp>
    </p:spTree>
    <p:extLst>
      <p:ext uri="{BB962C8B-B14F-4D97-AF65-F5344CB8AC3E}">
        <p14:creationId xmlns:p14="http://schemas.microsoft.com/office/powerpoint/2010/main" val="236471587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50000"/>
              </a:lnSpc>
            </a:pPr>
            <a:r>
              <a:rPr lang="en-US" sz="1600" b="1" dirty="0" smtClean="0"/>
              <a:t>The outcome is that we want to develop graduates who have critical thinking and problem solving skills and who are active, self-directed lifelong learners.</a:t>
            </a:r>
            <a:endParaRPr lang="en-US" sz="1600" b="1" dirty="0"/>
          </a:p>
        </p:txBody>
      </p:sp>
      <p:sp>
        <p:nvSpPr>
          <p:cNvPr id="4" name="Slide Number Placeholder 3"/>
          <p:cNvSpPr>
            <a:spLocks noGrp="1"/>
          </p:cNvSpPr>
          <p:nvPr>
            <p:ph type="sldNum" sz="quarter" idx="10"/>
          </p:nvPr>
        </p:nvSpPr>
        <p:spPr/>
        <p:txBody>
          <a:bodyPr/>
          <a:lstStyle/>
          <a:p>
            <a:fld id="{BE805921-ADE9-4AED-8FB2-949CD40E656F}" type="slidenum">
              <a:rPr lang="en-GB" smtClean="0"/>
              <a:t>18</a:t>
            </a:fld>
            <a:endParaRPr lang="en-GB"/>
          </a:p>
        </p:txBody>
      </p:sp>
    </p:spTree>
    <p:extLst>
      <p:ext uri="{BB962C8B-B14F-4D97-AF65-F5344CB8AC3E}">
        <p14:creationId xmlns:p14="http://schemas.microsoft.com/office/powerpoint/2010/main" val="410457351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50000"/>
              </a:lnSpc>
            </a:pPr>
            <a:r>
              <a:rPr lang="en-US" sz="1600" b="1" dirty="0" smtClean="0"/>
              <a:t>We should be looking away from this scenario of a tug of war between the science and practice but rather at a situation where the two aspects are supporting each other to keep our focus within the curriculum.</a:t>
            </a:r>
            <a:endParaRPr lang="en-US" sz="1600" b="1" dirty="0"/>
          </a:p>
        </p:txBody>
      </p:sp>
      <p:sp>
        <p:nvSpPr>
          <p:cNvPr id="4" name="Slide Number Placeholder 3"/>
          <p:cNvSpPr>
            <a:spLocks noGrp="1"/>
          </p:cNvSpPr>
          <p:nvPr>
            <p:ph type="sldNum" sz="quarter" idx="10"/>
          </p:nvPr>
        </p:nvSpPr>
        <p:spPr/>
        <p:txBody>
          <a:bodyPr/>
          <a:lstStyle/>
          <a:p>
            <a:fld id="{BE805921-ADE9-4AED-8FB2-949CD40E656F}" type="slidenum">
              <a:rPr lang="en-GB" smtClean="0"/>
              <a:t>22</a:t>
            </a:fld>
            <a:endParaRPr lang="en-GB"/>
          </a:p>
        </p:txBody>
      </p:sp>
    </p:spTree>
    <p:extLst>
      <p:ext uri="{BB962C8B-B14F-4D97-AF65-F5344CB8AC3E}">
        <p14:creationId xmlns:p14="http://schemas.microsoft.com/office/powerpoint/2010/main" val="227783071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50000"/>
              </a:lnSpc>
            </a:pPr>
            <a:r>
              <a:rPr lang="en-US" sz="1600" b="1" dirty="0" smtClean="0"/>
              <a:t>So we should be more looking at this scenario where we have the disciplines of pharmaceutical chemistry, pharmaceutical technology, pharmacology all contributing to the therapeutic aspects – very commonly captured in the module of pharmacy practice.</a:t>
            </a:r>
            <a:endParaRPr lang="en-US" sz="1600" b="1" dirty="0"/>
          </a:p>
        </p:txBody>
      </p:sp>
      <p:sp>
        <p:nvSpPr>
          <p:cNvPr id="4" name="Slide Number Placeholder 3"/>
          <p:cNvSpPr>
            <a:spLocks noGrp="1"/>
          </p:cNvSpPr>
          <p:nvPr>
            <p:ph type="sldNum" sz="quarter" idx="10"/>
          </p:nvPr>
        </p:nvSpPr>
        <p:spPr/>
        <p:txBody>
          <a:bodyPr/>
          <a:lstStyle/>
          <a:p>
            <a:fld id="{BE805921-ADE9-4AED-8FB2-949CD40E656F}" type="slidenum">
              <a:rPr lang="en-GB" smtClean="0"/>
              <a:t>23</a:t>
            </a:fld>
            <a:endParaRPr lang="en-GB"/>
          </a:p>
        </p:txBody>
      </p:sp>
    </p:spTree>
    <p:extLst>
      <p:ext uri="{BB962C8B-B14F-4D97-AF65-F5344CB8AC3E}">
        <p14:creationId xmlns:p14="http://schemas.microsoft.com/office/powerpoint/2010/main" val="144167470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50000"/>
              </a:lnSpc>
            </a:pPr>
            <a:r>
              <a:rPr lang="en-US" sz="1600" b="1" dirty="0" smtClean="0"/>
              <a:t>Having a knowledge of pharmacodynamics can be used in the genetic approach to select the drug therapy that improves patient adherence to treatment.</a:t>
            </a:r>
            <a:endParaRPr lang="en-US" sz="1600" b="1" dirty="0"/>
          </a:p>
        </p:txBody>
      </p:sp>
      <p:sp>
        <p:nvSpPr>
          <p:cNvPr id="4" name="Slide Number Placeholder 3"/>
          <p:cNvSpPr>
            <a:spLocks noGrp="1"/>
          </p:cNvSpPr>
          <p:nvPr>
            <p:ph type="sldNum" sz="quarter" idx="10"/>
          </p:nvPr>
        </p:nvSpPr>
        <p:spPr/>
        <p:txBody>
          <a:bodyPr/>
          <a:lstStyle/>
          <a:p>
            <a:fld id="{BE805921-ADE9-4AED-8FB2-949CD40E656F}" type="slidenum">
              <a:rPr lang="en-GB" smtClean="0"/>
              <a:t>24</a:t>
            </a:fld>
            <a:endParaRPr lang="en-GB"/>
          </a:p>
        </p:txBody>
      </p:sp>
    </p:spTree>
    <p:extLst>
      <p:ext uri="{BB962C8B-B14F-4D97-AF65-F5344CB8AC3E}">
        <p14:creationId xmlns:p14="http://schemas.microsoft.com/office/powerpoint/2010/main" val="61162096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lnSpc>
                <a:spcPct val="150000"/>
              </a:lnSpc>
              <a:spcBef>
                <a:spcPct val="0"/>
              </a:spcBef>
            </a:pPr>
            <a:r>
              <a:rPr lang="en-US" sz="1600" b="1" dirty="0" smtClean="0"/>
              <a:t>Pharmacists can interpret the genotype results and support physicians in the appropriate therapy for the individual patient.</a:t>
            </a:r>
          </a:p>
        </p:txBody>
      </p:sp>
      <p:sp>
        <p:nvSpPr>
          <p:cNvPr id="5018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fld id="{35009A26-9AAD-4AA3-AF5D-36423827C263}" type="slidenum">
              <a:rPr lang="en-US">
                <a:solidFill>
                  <a:prstClr val="black"/>
                </a:solidFill>
              </a:rPr>
              <a:pPr eaLnBrk="1" hangingPunct="1"/>
              <a:t>25</a:t>
            </a:fld>
            <a:endParaRPr lang="en-US">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9A308AF-3CDE-4972-BFAB-3CA604EB3771}" type="slidenum">
              <a:rPr lang="en-GB" smtClean="0"/>
              <a:t>26</a:t>
            </a:fld>
            <a:endParaRPr lang="en-GB"/>
          </a:p>
        </p:txBody>
      </p:sp>
    </p:spTree>
    <p:extLst>
      <p:ext uri="{BB962C8B-B14F-4D97-AF65-F5344CB8AC3E}">
        <p14:creationId xmlns:p14="http://schemas.microsoft.com/office/powerpoint/2010/main" val="60896876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The concept of offering </a:t>
            </a:r>
            <a:r>
              <a:rPr lang="en-US" b="1" dirty="0" err="1"/>
              <a:t>programmes</a:t>
            </a:r>
            <a:r>
              <a:rPr lang="en-US" b="1" dirty="0"/>
              <a:t> that allow the professional pharmacist to take up academic </a:t>
            </a:r>
            <a:r>
              <a:rPr lang="en-US" b="1" dirty="0" err="1"/>
              <a:t>programmes</a:t>
            </a:r>
            <a:r>
              <a:rPr lang="en-US" b="1" dirty="0"/>
              <a:t> that lead to a level 8 academic degree equivalent to a PhD whilst developing advanced professional skills in clinical pharmacy that are required for the delivery of services within healthcare delivery settings.  The professional doctorate entails the practice and research aspects.</a:t>
            </a:r>
          </a:p>
          <a:p>
            <a:endParaRPr lang="en-GB" dirty="0"/>
          </a:p>
        </p:txBody>
      </p:sp>
      <p:sp>
        <p:nvSpPr>
          <p:cNvPr id="4" name="Slide Number Placeholder 3"/>
          <p:cNvSpPr>
            <a:spLocks noGrp="1"/>
          </p:cNvSpPr>
          <p:nvPr>
            <p:ph type="sldNum" sz="quarter" idx="10"/>
          </p:nvPr>
        </p:nvSpPr>
        <p:spPr/>
        <p:txBody>
          <a:bodyPr/>
          <a:lstStyle/>
          <a:p>
            <a:fld id="{BE805921-ADE9-4AED-8FB2-949CD40E656F}" type="slidenum">
              <a:rPr lang="en-GB" smtClean="0"/>
              <a:t>27</a:t>
            </a:fld>
            <a:endParaRPr lang="en-GB"/>
          </a:p>
        </p:txBody>
      </p:sp>
    </p:spTree>
    <p:extLst>
      <p:ext uri="{BB962C8B-B14F-4D97-AF65-F5344CB8AC3E}">
        <p14:creationId xmlns:p14="http://schemas.microsoft.com/office/powerpoint/2010/main" val="424800608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BE805921-ADE9-4AED-8FB2-949CD40E656F}" type="slidenum">
              <a:rPr lang="en-GB" smtClean="0"/>
              <a:t>28</a:t>
            </a:fld>
            <a:endParaRPr lang="en-GB"/>
          </a:p>
        </p:txBody>
      </p:sp>
    </p:spTree>
    <p:extLst>
      <p:ext uri="{BB962C8B-B14F-4D97-AF65-F5344CB8AC3E}">
        <p14:creationId xmlns:p14="http://schemas.microsoft.com/office/powerpoint/2010/main" val="399266128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BE805921-ADE9-4AED-8FB2-949CD40E656F}" type="slidenum">
              <a:rPr lang="en-GB" smtClean="0"/>
              <a:t>29</a:t>
            </a:fld>
            <a:endParaRPr lang="en-GB"/>
          </a:p>
        </p:txBody>
      </p:sp>
    </p:spTree>
    <p:extLst>
      <p:ext uri="{BB962C8B-B14F-4D97-AF65-F5344CB8AC3E}">
        <p14:creationId xmlns:p14="http://schemas.microsoft.com/office/powerpoint/2010/main" val="292893984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50000"/>
              </a:lnSpc>
            </a:pPr>
            <a:r>
              <a:rPr lang="en-GB" sz="1600" b="1" dirty="0" smtClean="0"/>
              <a:t>Within my university we have the postgraduate programme leading to the level 8 Professional Doctorate being delivered in collaboration with the University of Illinois at Chicago.  The targets of the programme are to develop skills in the management of medication knowledge,   </a:t>
            </a:r>
            <a:endParaRPr lang="en-GB" sz="1600" b="1" dirty="0"/>
          </a:p>
        </p:txBody>
      </p:sp>
      <p:sp>
        <p:nvSpPr>
          <p:cNvPr id="4" name="Slide Number Placeholder 3"/>
          <p:cNvSpPr>
            <a:spLocks noGrp="1"/>
          </p:cNvSpPr>
          <p:nvPr>
            <p:ph type="sldNum" sz="quarter" idx="10"/>
          </p:nvPr>
        </p:nvSpPr>
        <p:spPr/>
        <p:txBody>
          <a:bodyPr/>
          <a:lstStyle/>
          <a:p>
            <a:fld id="{BE805921-ADE9-4AED-8FB2-949CD40E656F}" type="slidenum">
              <a:rPr lang="en-GB">
                <a:solidFill>
                  <a:prstClr val="black"/>
                </a:solidFill>
              </a:rPr>
              <a:pPr/>
              <a:t>30</a:t>
            </a:fld>
            <a:endParaRPr lang="en-GB">
              <a:solidFill>
                <a:prstClr val="black"/>
              </a:solidFill>
            </a:endParaRPr>
          </a:p>
        </p:txBody>
      </p:sp>
    </p:spTree>
    <p:extLst>
      <p:ext uri="{BB962C8B-B14F-4D97-AF65-F5344CB8AC3E}">
        <p14:creationId xmlns:p14="http://schemas.microsoft.com/office/powerpoint/2010/main" val="114075152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50000"/>
              </a:lnSpc>
            </a:pPr>
            <a:r>
              <a:rPr lang="en-GB" sz="1600" b="1" dirty="0" smtClean="0"/>
              <a:t>To collect and critically assess clinically relevant data</a:t>
            </a:r>
          </a:p>
          <a:p>
            <a:pPr>
              <a:lnSpc>
                <a:spcPct val="150000"/>
              </a:lnSpc>
            </a:pPr>
            <a:r>
              <a:rPr lang="en-GB" sz="1600" b="1" dirty="0" smtClean="0"/>
              <a:t>To identify opportunities for improvement of a medication-use system</a:t>
            </a:r>
          </a:p>
          <a:p>
            <a:pPr>
              <a:lnSpc>
                <a:spcPct val="150000"/>
              </a:lnSpc>
            </a:pPr>
            <a:endParaRPr lang="en-GB" sz="1600" b="1" dirty="0"/>
          </a:p>
        </p:txBody>
      </p:sp>
      <p:sp>
        <p:nvSpPr>
          <p:cNvPr id="4" name="Slide Number Placeholder 3"/>
          <p:cNvSpPr>
            <a:spLocks noGrp="1"/>
          </p:cNvSpPr>
          <p:nvPr>
            <p:ph type="sldNum" sz="quarter" idx="10"/>
          </p:nvPr>
        </p:nvSpPr>
        <p:spPr/>
        <p:txBody>
          <a:bodyPr/>
          <a:lstStyle/>
          <a:p>
            <a:fld id="{BE805921-ADE9-4AED-8FB2-949CD40E656F}" type="slidenum">
              <a:rPr lang="en-GB">
                <a:solidFill>
                  <a:prstClr val="black"/>
                </a:solidFill>
              </a:rPr>
              <a:pPr/>
              <a:t>31</a:t>
            </a:fld>
            <a:endParaRPr lang="en-GB">
              <a:solidFill>
                <a:prstClr val="black"/>
              </a:solidFill>
            </a:endParaRPr>
          </a:p>
        </p:txBody>
      </p:sp>
    </p:spTree>
    <p:extLst>
      <p:ext uri="{BB962C8B-B14F-4D97-AF65-F5344CB8AC3E}">
        <p14:creationId xmlns:p14="http://schemas.microsoft.com/office/powerpoint/2010/main" val="114075152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50000"/>
              </a:lnSpc>
            </a:pPr>
            <a:r>
              <a:rPr lang="en-GB" sz="1600" b="1" dirty="0" smtClean="0"/>
              <a:t>To collect and critically assess clinically relevant data</a:t>
            </a:r>
          </a:p>
          <a:p>
            <a:pPr>
              <a:lnSpc>
                <a:spcPct val="150000"/>
              </a:lnSpc>
            </a:pPr>
            <a:r>
              <a:rPr lang="en-GB" sz="1600" b="1" dirty="0" smtClean="0"/>
              <a:t>To identify opportunities for improvement of a medication-use system</a:t>
            </a:r>
          </a:p>
          <a:p>
            <a:pPr>
              <a:lnSpc>
                <a:spcPct val="150000"/>
              </a:lnSpc>
            </a:pPr>
            <a:endParaRPr lang="en-GB" sz="1600" b="1" dirty="0"/>
          </a:p>
        </p:txBody>
      </p:sp>
      <p:sp>
        <p:nvSpPr>
          <p:cNvPr id="4" name="Slide Number Placeholder 3"/>
          <p:cNvSpPr>
            <a:spLocks noGrp="1"/>
          </p:cNvSpPr>
          <p:nvPr>
            <p:ph type="sldNum" sz="quarter" idx="10"/>
          </p:nvPr>
        </p:nvSpPr>
        <p:spPr/>
        <p:txBody>
          <a:bodyPr/>
          <a:lstStyle/>
          <a:p>
            <a:fld id="{BE805921-ADE9-4AED-8FB2-949CD40E656F}" type="slidenum">
              <a:rPr lang="en-GB">
                <a:solidFill>
                  <a:prstClr val="black"/>
                </a:solidFill>
              </a:rPr>
              <a:pPr/>
              <a:t>32</a:t>
            </a:fld>
            <a:endParaRPr lang="en-GB">
              <a:solidFill>
                <a:prstClr val="black"/>
              </a:solidFill>
            </a:endParaRPr>
          </a:p>
        </p:txBody>
      </p:sp>
    </p:spTree>
    <p:extLst>
      <p:ext uri="{BB962C8B-B14F-4D97-AF65-F5344CB8AC3E}">
        <p14:creationId xmlns:p14="http://schemas.microsoft.com/office/powerpoint/2010/main" val="114075152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E805921-ADE9-4AED-8FB2-949CD40E656F}" type="slidenum">
              <a:rPr lang="en-GB" smtClean="0"/>
              <a:t>34</a:t>
            </a:fld>
            <a:endParaRPr lang="en-GB"/>
          </a:p>
        </p:txBody>
      </p:sp>
    </p:spTree>
    <p:extLst>
      <p:ext uri="{BB962C8B-B14F-4D97-AF65-F5344CB8AC3E}">
        <p14:creationId xmlns:p14="http://schemas.microsoft.com/office/powerpoint/2010/main" val="29591782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Rectangle 7"/>
          <p:cNvSpPr/>
          <p:nvPr/>
        </p:nvSpPr>
        <p:spPr>
          <a:xfrm>
            <a:off x="777240" y="0"/>
            <a:ext cx="7543800" cy="304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762000" y="3200400"/>
            <a:ext cx="7543800" cy="1524000"/>
          </a:xfrm>
        </p:spPr>
        <p:txBody>
          <a:bodyPr>
            <a:noAutofit/>
          </a:bodyPr>
          <a:lstStyle>
            <a:lvl1pPr>
              <a:defRPr sz="8000"/>
            </a:lvl1pPr>
          </a:lstStyle>
          <a:p>
            <a:r>
              <a:rPr lang="en-US" smtClean="0"/>
              <a:t>Click to edit Master title style</a:t>
            </a:r>
            <a:endParaRPr lang="en-US" dirty="0"/>
          </a:p>
        </p:txBody>
      </p:sp>
      <p:sp>
        <p:nvSpPr>
          <p:cNvPr id="3" name="Subtitle 2"/>
          <p:cNvSpPr>
            <a:spLocks noGrp="1"/>
          </p:cNvSpPr>
          <p:nvPr>
            <p:ph type="subTitle" idx="1"/>
          </p:nvPr>
        </p:nvSpPr>
        <p:spPr>
          <a:xfrm>
            <a:off x="762000" y="4724400"/>
            <a:ext cx="6858000" cy="990600"/>
          </a:xfrm>
        </p:spPr>
        <p:txBody>
          <a:bodyPr anchor="t" anchorCtr="0">
            <a:normAutofit/>
          </a:bodyPr>
          <a:lstStyle>
            <a:lvl1pPr marL="0" indent="0" algn="l">
              <a:buNone/>
              <a:defRPr sz="28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E2688952-98C4-4E1F-8666-2036D110B184}" type="datetime1">
              <a:rPr lang="en-GB" smtClean="0"/>
              <a:t>30/10/2015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014194C-3F97-4438-9E33-68CD8F2E8A3E}" type="slidenum">
              <a:rPr lang="en-GB" smtClean="0"/>
              <a:t>‹#›</a:t>
            </a:fld>
            <a:endParaRPr lang="en-GB"/>
          </a:p>
        </p:txBody>
      </p:sp>
      <p:sp>
        <p:nvSpPr>
          <p:cNvPr id="7" name="Rectangle 6"/>
          <p:cNvSpPr/>
          <p:nvPr/>
        </p:nvSpPr>
        <p:spPr>
          <a:xfrm>
            <a:off x="777240" y="6172200"/>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E909D35-1FF3-45FB-B4FD-B6B75FB28CDC}" type="datetime1">
              <a:rPr lang="en-GB" smtClean="0"/>
              <a:t>30/10/2015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a:xfrm>
            <a:off x="8172400" y="6237312"/>
            <a:ext cx="762000" cy="365125"/>
          </a:xfrm>
        </p:spPr>
        <p:txBody>
          <a:bodyPr/>
          <a:lstStyle>
            <a:lvl1pPr>
              <a:defRPr sz="1400">
                <a:latin typeface="Calibri" pitchFamily="34" charset="0"/>
              </a:defRPr>
            </a:lvl1pPr>
          </a:lstStyle>
          <a:p>
            <a:fld id="{8014194C-3F97-4438-9E33-68CD8F2E8A3E}" type="slidenum">
              <a:rPr lang="en-GB" smtClean="0"/>
              <a:pPr/>
              <a:t>‹#›</a:t>
            </a:fld>
            <a:endParaRPr lang="en-GB"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777240" y="0"/>
            <a:ext cx="7543800" cy="304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62000" y="3276600"/>
            <a:ext cx="7543800" cy="1676400"/>
          </a:xfrm>
        </p:spPr>
        <p:txBody>
          <a:bodyPr anchor="b" anchorCtr="0"/>
          <a:lstStyle>
            <a:lvl1pPr algn="l">
              <a:defRPr sz="54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762000" y="4953000"/>
            <a:ext cx="6858000" cy="914400"/>
          </a:xfrm>
        </p:spPr>
        <p:txBody>
          <a:bodyPr anchor="t" anchorCtr="0">
            <a:normAutofit/>
          </a:bodyPr>
          <a:lstStyle>
            <a:lvl1pPr marL="0" indent="0">
              <a:buNone/>
              <a:defRPr sz="28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4B95794-95AF-4AA0-B555-A1409E2B95BA}" type="datetime1">
              <a:rPr lang="en-GB" smtClean="0"/>
              <a:t>30/10/2015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014194C-3F97-4438-9E33-68CD8F2E8A3E}" type="slidenum">
              <a:rPr lang="en-GB" smtClean="0"/>
              <a:t>‹#›</a:t>
            </a:fld>
            <a:endParaRPr lang="en-GB"/>
          </a:p>
        </p:txBody>
      </p:sp>
      <p:sp>
        <p:nvSpPr>
          <p:cNvPr id="8" name="Rectangle 7"/>
          <p:cNvSpPr/>
          <p:nvPr/>
        </p:nvSpPr>
        <p:spPr>
          <a:xfrm>
            <a:off x="777240" y="6172200"/>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762000" y="609601"/>
            <a:ext cx="3657600" cy="376732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609601"/>
            <a:ext cx="3657600" cy="376732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33DF5CB-0CC5-4B84-B618-05B53B36D220}" type="datetime1">
              <a:rPr lang="en-GB" smtClean="0"/>
              <a:t>30/10/2015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014194C-3F97-4438-9E33-68CD8F2E8A3E}" type="slidenum">
              <a:rPr lang="en-GB" smtClean="0"/>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758952" y="609600"/>
            <a:ext cx="3657600" cy="639762"/>
          </a:xfrm>
        </p:spPr>
        <p:txBody>
          <a:bodyPr anchor="b">
            <a:noAutofit/>
          </a:bodyPr>
          <a:lstStyle>
            <a:lvl1pPr marL="0" indent="0">
              <a:buNone/>
              <a:defRPr sz="28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758952" y="1329264"/>
            <a:ext cx="3657600" cy="3048000"/>
          </a:xfrm>
        </p:spPr>
        <p:txBody>
          <a:bodyPr anchor="t" anchorCtr="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152" y="609600"/>
            <a:ext cx="3657600" cy="639762"/>
          </a:xfrm>
        </p:spPr>
        <p:txBody>
          <a:bodyPr anchor="b">
            <a:noAutofit/>
          </a:bodyPr>
          <a:lstStyle>
            <a:lvl1pPr marL="0" indent="0">
              <a:buNone/>
              <a:defRPr sz="28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152" y="1329264"/>
            <a:ext cx="3657600" cy="3048000"/>
          </a:xfrm>
        </p:spPr>
        <p:txBody>
          <a:bodyPr anchor="t" anchorCtr="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CADA5DE-3C78-4289-9306-8D97559060E6}" type="datetime1">
              <a:rPr lang="en-GB" smtClean="0"/>
              <a:t>30/10/2015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8014194C-3F97-4438-9E33-68CD8F2E8A3E}" type="slidenum">
              <a:rPr lang="en-GB" smtClean="0"/>
              <a:t>‹#›</a:t>
            </a:fld>
            <a:endParaRPr lang="en-GB"/>
          </a:p>
        </p:txBody>
      </p:sp>
      <p:cxnSp>
        <p:nvCxnSpPr>
          <p:cNvPr id="11" name="Straight Connector 10"/>
          <p:cNvCxnSpPr/>
          <p:nvPr/>
        </p:nvCxnSpPr>
        <p:spPr>
          <a:xfrm>
            <a:off x="758952" y="1249362"/>
            <a:ext cx="36576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645152" y="1249362"/>
            <a:ext cx="3657600" cy="1588"/>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834179B2-EA19-4DB6-A4BE-C59D3BD56F9A}" type="datetime1">
              <a:rPr lang="en-GB" smtClean="0"/>
              <a:t>30/10/2015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8014194C-3F97-4438-9E33-68CD8F2E8A3E}" type="slidenum">
              <a:rPr lang="en-GB" smtClean="0"/>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2E5D58-BEB3-4C0F-A7C3-81657D2A4A6A}" type="datetime1">
              <a:rPr lang="en-GB" smtClean="0"/>
              <a:t>30/10/2015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8014194C-3F97-4438-9E33-68CD8F2E8A3E}" type="slidenum">
              <a:rPr lang="en-GB" smtClean="0"/>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62000" y="4572000"/>
            <a:ext cx="6784848" cy="1600200"/>
          </a:xfrm>
        </p:spPr>
        <p:txBody>
          <a:bodyPr anchor="b">
            <a:normAutofit/>
          </a:bodyPr>
          <a:lstStyle>
            <a:lvl1pPr algn="l">
              <a:defRPr sz="5400" b="0"/>
            </a:lvl1pPr>
          </a:lstStyle>
          <a:p>
            <a:r>
              <a:rPr lang="en-US" smtClean="0"/>
              <a:t>Click to edit Master title style</a:t>
            </a:r>
            <a:endParaRPr lang="en-US"/>
          </a:p>
        </p:txBody>
      </p:sp>
      <p:sp>
        <p:nvSpPr>
          <p:cNvPr id="3" name="Content Placeholder 2"/>
          <p:cNvSpPr>
            <a:spLocks noGrp="1"/>
          </p:cNvSpPr>
          <p:nvPr>
            <p:ph idx="1"/>
          </p:nvPr>
        </p:nvSpPr>
        <p:spPr>
          <a:xfrm>
            <a:off x="3710866" y="457200"/>
            <a:ext cx="4594934" cy="4114799"/>
          </a:xfrm>
        </p:spPr>
        <p:txBody>
          <a:bodyPr/>
          <a:lstStyle>
            <a:lvl1pPr>
              <a:defRPr sz="2400"/>
            </a:lvl1pPr>
            <a:lvl2pPr>
              <a:defRPr sz="22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762001" y="457200"/>
            <a:ext cx="2673657" cy="4114800"/>
          </a:xfrm>
        </p:spPr>
        <p:txBody>
          <a:bodyPr>
            <a:normAutofit/>
          </a:bodyPr>
          <a:lstStyle>
            <a:lvl1pPr marL="0" indent="0">
              <a:buNone/>
              <a:defRPr sz="21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A7E8E4C-DA0D-44F6-A2B3-5D769072DD05}" type="datetime1">
              <a:rPr lang="en-GB" smtClean="0"/>
              <a:t>30/10/2015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014194C-3F97-4438-9E33-68CD8F2E8A3E}" type="slidenum">
              <a:rPr lang="en-GB" smtClean="0"/>
              <a:t>‹#›</a:t>
            </a:fld>
            <a:endParaRPr lang="en-GB"/>
          </a:p>
        </p:txBody>
      </p:sp>
      <p:cxnSp>
        <p:nvCxnSpPr>
          <p:cNvPr id="10" name="Straight Connector 9"/>
          <p:cNvCxnSpPr/>
          <p:nvPr/>
        </p:nvCxnSpPr>
        <p:spPr>
          <a:xfrm rot="5400000">
            <a:off x="1677194" y="2514600"/>
            <a:ext cx="3810000" cy="1588"/>
          </a:xfrm>
          <a:prstGeom prst="line">
            <a:avLst/>
          </a:prstGeom>
          <a:ln>
            <a:solidFill>
              <a:schemeClr val="tx2">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58952" y="4572000"/>
            <a:ext cx="6784848" cy="1600200"/>
          </a:xfrm>
        </p:spPr>
        <p:txBody>
          <a:bodyPr anchor="b">
            <a:normAutofit/>
          </a:bodyPr>
          <a:lstStyle>
            <a:lvl1pPr algn="l">
              <a:defRPr sz="5400" b="0"/>
            </a:lvl1pPr>
          </a:lstStyle>
          <a:p>
            <a:r>
              <a:rPr lang="en-US" smtClean="0"/>
              <a:t>Click to edit Master title style</a:t>
            </a:r>
            <a:endParaRPr lang="en-US" dirty="0"/>
          </a:p>
        </p:txBody>
      </p:sp>
      <p:sp>
        <p:nvSpPr>
          <p:cNvPr id="3" name="Picture Placeholder 2"/>
          <p:cNvSpPr>
            <a:spLocks noGrp="1"/>
          </p:cNvSpPr>
          <p:nvPr>
            <p:ph type="pic" idx="1"/>
          </p:nvPr>
        </p:nvSpPr>
        <p:spPr>
          <a:xfrm>
            <a:off x="777240" y="457200"/>
            <a:ext cx="7543800" cy="2895600"/>
          </a:xfrm>
          <a:ln w="6350">
            <a:solidFill>
              <a:schemeClr val="tx2"/>
            </a:solidFil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850392" y="3505200"/>
            <a:ext cx="7391400" cy="804862"/>
          </a:xfrm>
        </p:spPr>
        <p:txBody>
          <a:bodyPr anchor="t" anchorCtr="0">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3481088-DD75-4963-9E6B-721F7AEF4D78}" type="datetime1">
              <a:rPr lang="en-GB" smtClean="0"/>
              <a:t>30/10/2015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014194C-3F97-4438-9E33-68CD8F2E8A3E}" type="slidenum">
              <a:rPr lang="en-GB" smtClean="0"/>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914400" y="685800"/>
            <a:ext cx="7239000" cy="3886200"/>
          </a:xfrm>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32BC25F-2A53-4787-B003-E834A6D128EA}" type="datetime1">
              <a:rPr lang="en-GB" smtClean="0"/>
              <a:t>30/10/2015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014194C-3F97-4438-9E33-68CD8F2E8A3E}" type="slidenum">
              <a:rPr lang="en-GB" smtClean="0"/>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62000" y="685801"/>
            <a:ext cx="1828800" cy="5410199"/>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590800" y="685801"/>
            <a:ext cx="5715000" cy="4876800"/>
          </a:xfrm>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F8877BB-FAEA-4C14-8832-1C4C0FEB7F82}" type="datetime1">
              <a:rPr lang="en-GB" smtClean="0"/>
              <a:t>30/10/2015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014194C-3F97-4438-9E33-68CD8F2E8A3E}" type="slidenum">
              <a:rPr lang="en-GB" smtClean="0"/>
              <a:t>‹#›</a:t>
            </a:fld>
            <a:endParaRPr lang="en-GB"/>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3"/>
          <p:cNvSpPr/>
          <p:nvPr/>
        </p:nvSpPr>
        <p:spPr>
          <a:xfrm flipV="1">
            <a:off x="5410200" y="3810000"/>
            <a:ext cx="3733800" cy="90488"/>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prstClr val="white"/>
              </a:solidFill>
            </a:endParaRPr>
          </a:p>
        </p:txBody>
      </p:sp>
      <p:sp>
        <p:nvSpPr>
          <p:cNvPr id="5" name="Rectangle 4"/>
          <p:cNvSpPr/>
          <p:nvPr/>
        </p:nvSpPr>
        <p:spPr>
          <a:xfrm flipV="1">
            <a:off x="5410200" y="3897313"/>
            <a:ext cx="3733800" cy="19208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prstClr val="white"/>
              </a:solidFill>
            </a:endParaRPr>
          </a:p>
        </p:txBody>
      </p:sp>
      <p:sp>
        <p:nvSpPr>
          <p:cNvPr id="6" name="Rectangle 5"/>
          <p:cNvSpPr/>
          <p:nvPr/>
        </p:nvSpPr>
        <p:spPr>
          <a:xfrm flipV="1">
            <a:off x="5410200" y="4114800"/>
            <a:ext cx="3733800" cy="9525"/>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prstClr val="white"/>
              </a:solidFill>
            </a:endParaRPr>
          </a:p>
        </p:txBody>
      </p:sp>
      <p:sp>
        <p:nvSpPr>
          <p:cNvPr id="7" name="Rectangle 6"/>
          <p:cNvSpPr/>
          <p:nvPr/>
        </p:nvSpPr>
        <p:spPr>
          <a:xfrm flipV="1">
            <a:off x="5410200" y="4164013"/>
            <a:ext cx="1965325" cy="19050"/>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prstClr val="white"/>
              </a:solidFill>
            </a:endParaRPr>
          </a:p>
        </p:txBody>
      </p:sp>
      <p:sp>
        <p:nvSpPr>
          <p:cNvPr id="10" name="Rectangle 9"/>
          <p:cNvSpPr/>
          <p:nvPr/>
        </p:nvSpPr>
        <p:spPr>
          <a:xfrm flipV="1">
            <a:off x="5410200" y="4198938"/>
            <a:ext cx="1965325" cy="9525"/>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prstClr val="white"/>
              </a:solidFill>
            </a:endParaRPr>
          </a:p>
        </p:txBody>
      </p:sp>
      <p:sp useBgFill="1">
        <p:nvSpPr>
          <p:cNvPr id="11" name="Rounded Rectangle 10"/>
          <p:cNvSpPr/>
          <p:nvPr/>
        </p:nvSpPr>
        <p:spPr bwMode="white">
          <a:xfrm>
            <a:off x="5410200" y="3962400"/>
            <a:ext cx="3063875" cy="26988"/>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prstClr val="white"/>
              </a:solidFill>
            </a:endParaRPr>
          </a:p>
        </p:txBody>
      </p:sp>
      <p:sp useBgFill="1">
        <p:nvSpPr>
          <p:cNvPr id="12" name="Rounded Rectangle 11"/>
          <p:cNvSpPr/>
          <p:nvPr/>
        </p:nvSpPr>
        <p:spPr bwMode="white">
          <a:xfrm>
            <a:off x="7377113" y="4060825"/>
            <a:ext cx="1600200" cy="36513"/>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prstClr val="white"/>
              </a:solidFill>
            </a:endParaRPr>
          </a:p>
        </p:txBody>
      </p:sp>
      <p:sp>
        <p:nvSpPr>
          <p:cNvPr id="13" name="Rectangle 12"/>
          <p:cNvSpPr/>
          <p:nvPr/>
        </p:nvSpPr>
        <p:spPr>
          <a:xfrm>
            <a:off x="0" y="3649663"/>
            <a:ext cx="9144000" cy="24447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prstClr val="white"/>
              </a:solidFill>
            </a:endParaRPr>
          </a:p>
        </p:txBody>
      </p:sp>
      <p:sp>
        <p:nvSpPr>
          <p:cNvPr id="14" name="Rectangle 13"/>
          <p:cNvSpPr/>
          <p:nvPr/>
        </p:nvSpPr>
        <p:spPr>
          <a:xfrm>
            <a:off x="0" y="3675063"/>
            <a:ext cx="9144000" cy="1412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prstClr val="white"/>
              </a:solidFill>
            </a:endParaRPr>
          </a:p>
        </p:txBody>
      </p:sp>
      <p:sp>
        <p:nvSpPr>
          <p:cNvPr id="15" name="Rectangle 14"/>
          <p:cNvSpPr/>
          <p:nvPr/>
        </p:nvSpPr>
        <p:spPr>
          <a:xfrm flipV="1">
            <a:off x="6413500" y="3643313"/>
            <a:ext cx="2730500" cy="247650"/>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prstClr val="white"/>
              </a:solidFill>
            </a:endParaRPr>
          </a:p>
        </p:txBody>
      </p:sp>
      <p:sp>
        <p:nvSpPr>
          <p:cNvPr id="16" name="Rectangle 15"/>
          <p:cNvSpPr/>
          <p:nvPr/>
        </p:nvSpPr>
        <p:spPr>
          <a:xfrm>
            <a:off x="0" y="0"/>
            <a:ext cx="9144000" cy="370205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prstClr val="white"/>
              </a:solidFill>
            </a:endParaRPr>
          </a:p>
        </p:txBody>
      </p:sp>
      <p:sp>
        <p:nvSpPr>
          <p:cNvPr id="8" name="Title 7"/>
          <p:cNvSpPr>
            <a:spLocks noGrp="1"/>
          </p:cNvSpPr>
          <p:nvPr>
            <p:ph type="ctrTitle"/>
          </p:nvPr>
        </p:nvSpPr>
        <p:spPr>
          <a:xfrm>
            <a:off x="457200" y="2401887"/>
            <a:ext cx="8458200" cy="1470025"/>
          </a:xfrm>
        </p:spPr>
        <p:txBody>
          <a:bodyPr anchor="b"/>
          <a:lstStyle>
            <a:lvl1pPr>
              <a:defRPr sz="4400">
                <a:solidFill>
                  <a:schemeClr val="bg1"/>
                </a:solidFill>
              </a:defRPr>
            </a:lvl1pPr>
          </a:lstStyle>
          <a:p>
            <a:r>
              <a:rPr lang="en-US" smtClean="0"/>
              <a:t>Click to edit Master title style</a:t>
            </a:r>
            <a:endParaRPr lang="en-US"/>
          </a:p>
        </p:txBody>
      </p:sp>
      <p:sp>
        <p:nvSpPr>
          <p:cNvPr id="9" name="Subtitle 8"/>
          <p:cNvSpPr>
            <a:spLocks noGrp="1"/>
          </p:cNvSpPr>
          <p:nvPr>
            <p:ph type="subTitle" idx="1"/>
          </p:nvPr>
        </p:nvSpPr>
        <p:spPr>
          <a:xfrm>
            <a:off x="457200" y="3899938"/>
            <a:ext cx="4953000" cy="1752600"/>
          </a:xfrm>
        </p:spPr>
        <p:txBody>
          <a:bodyPr/>
          <a:lstStyle>
            <a:lvl1pPr marL="64008" indent="0" algn="l">
              <a:buNone/>
              <a:defRPr sz="24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17" name="Date Placeholder 27"/>
          <p:cNvSpPr>
            <a:spLocks noGrp="1"/>
          </p:cNvSpPr>
          <p:nvPr>
            <p:ph type="dt" sz="half" idx="10"/>
          </p:nvPr>
        </p:nvSpPr>
        <p:spPr>
          <a:xfrm>
            <a:off x="6705600" y="4206875"/>
            <a:ext cx="960438" cy="457200"/>
          </a:xfrm>
        </p:spPr>
        <p:txBody>
          <a:bodyPr/>
          <a:lstStyle>
            <a:lvl1pPr>
              <a:defRPr/>
            </a:lvl1pPr>
          </a:lstStyle>
          <a:p>
            <a:pPr>
              <a:defRPr/>
            </a:pPr>
            <a:fld id="{4DE7DE65-B697-4373-A752-9824FB921E92}" type="datetime1">
              <a:rPr lang="en-GB" smtClean="0">
                <a:solidFill>
                  <a:srgbClr val="9F2936"/>
                </a:solidFill>
              </a:rPr>
              <a:t>30/10/2015</a:t>
            </a:fld>
            <a:endParaRPr lang="en-US">
              <a:solidFill>
                <a:srgbClr val="9F2936"/>
              </a:solidFill>
            </a:endParaRPr>
          </a:p>
        </p:txBody>
      </p:sp>
      <p:sp>
        <p:nvSpPr>
          <p:cNvPr id="18" name="Footer Placeholder 16"/>
          <p:cNvSpPr>
            <a:spLocks noGrp="1"/>
          </p:cNvSpPr>
          <p:nvPr>
            <p:ph type="ftr" sz="quarter" idx="11"/>
          </p:nvPr>
        </p:nvSpPr>
        <p:spPr>
          <a:xfrm>
            <a:off x="5410200" y="4205288"/>
            <a:ext cx="1295400" cy="457200"/>
          </a:xfrm>
        </p:spPr>
        <p:txBody>
          <a:bodyPr/>
          <a:lstStyle>
            <a:lvl1pPr>
              <a:defRPr/>
            </a:lvl1pPr>
          </a:lstStyle>
          <a:p>
            <a:pPr>
              <a:defRPr/>
            </a:pPr>
            <a:endParaRPr lang="en-US">
              <a:solidFill>
                <a:srgbClr val="9F2936"/>
              </a:solidFill>
            </a:endParaRPr>
          </a:p>
        </p:txBody>
      </p:sp>
      <p:sp>
        <p:nvSpPr>
          <p:cNvPr id="19" name="Slide Number Placeholder 28"/>
          <p:cNvSpPr>
            <a:spLocks noGrp="1"/>
          </p:cNvSpPr>
          <p:nvPr>
            <p:ph type="sldNum" sz="quarter" idx="12"/>
          </p:nvPr>
        </p:nvSpPr>
        <p:spPr>
          <a:xfrm>
            <a:off x="8320088" y="1588"/>
            <a:ext cx="747712" cy="365125"/>
          </a:xfrm>
        </p:spPr>
        <p:txBody>
          <a:bodyPr/>
          <a:lstStyle>
            <a:lvl1pPr algn="r">
              <a:defRPr sz="1800">
                <a:solidFill>
                  <a:schemeClr val="bg1"/>
                </a:solidFill>
              </a:defRPr>
            </a:lvl1pPr>
          </a:lstStyle>
          <a:p>
            <a:pPr>
              <a:defRPr/>
            </a:pPr>
            <a:fld id="{FE81CEA2-9F9D-4489-8CF5-B730D72F6DF4}" type="slidenum">
              <a:rPr lang="en-US">
                <a:solidFill>
                  <a:prstClr val="white"/>
                </a:solidFill>
              </a:rPr>
              <a:pPr>
                <a:defRPr/>
              </a:pPr>
              <a:t>‹#›</a:t>
            </a:fld>
            <a:endParaRPr lang="en-US">
              <a:solidFill>
                <a:prstClr val="white"/>
              </a:solidFill>
            </a:endParaRPr>
          </a:p>
        </p:txBody>
      </p:sp>
    </p:spTree>
    <p:extLst>
      <p:ext uri="{BB962C8B-B14F-4D97-AF65-F5344CB8AC3E}">
        <p14:creationId xmlns:p14="http://schemas.microsoft.com/office/powerpoint/2010/main" val="316537431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pPr>
              <a:defRPr/>
            </a:pPr>
            <a:fld id="{67B7061C-28DB-40C1-A4E4-213D88BFF95C}" type="datetime1">
              <a:rPr lang="en-GB" smtClean="0">
                <a:solidFill>
                  <a:srgbClr val="9F2936"/>
                </a:solidFill>
              </a:rPr>
              <a:t>30/10/2015</a:t>
            </a:fld>
            <a:endParaRPr lang="en-US">
              <a:solidFill>
                <a:srgbClr val="9F2936"/>
              </a:solidFill>
            </a:endParaRPr>
          </a:p>
        </p:txBody>
      </p:sp>
      <p:sp>
        <p:nvSpPr>
          <p:cNvPr id="5" name="Footer Placeholder 2"/>
          <p:cNvSpPr>
            <a:spLocks noGrp="1"/>
          </p:cNvSpPr>
          <p:nvPr>
            <p:ph type="ftr" sz="quarter" idx="11"/>
          </p:nvPr>
        </p:nvSpPr>
        <p:spPr/>
        <p:txBody>
          <a:bodyPr/>
          <a:lstStyle>
            <a:lvl1pPr>
              <a:defRPr/>
            </a:lvl1pPr>
          </a:lstStyle>
          <a:p>
            <a:pPr>
              <a:defRPr/>
            </a:pPr>
            <a:endParaRPr lang="en-US">
              <a:solidFill>
                <a:srgbClr val="9F2936"/>
              </a:solidFill>
            </a:endParaRPr>
          </a:p>
        </p:txBody>
      </p:sp>
      <p:sp>
        <p:nvSpPr>
          <p:cNvPr id="6" name="Slide Number Placeholder 22"/>
          <p:cNvSpPr>
            <a:spLocks noGrp="1"/>
          </p:cNvSpPr>
          <p:nvPr>
            <p:ph type="sldNum" sz="quarter" idx="12"/>
          </p:nvPr>
        </p:nvSpPr>
        <p:spPr/>
        <p:txBody>
          <a:bodyPr/>
          <a:lstStyle>
            <a:lvl1pPr>
              <a:defRPr/>
            </a:lvl1pPr>
          </a:lstStyle>
          <a:p>
            <a:pPr>
              <a:defRPr/>
            </a:pPr>
            <a:fld id="{9EA7B3D2-CE38-4BB5-B7C4-0E09463D8946}" type="slidenum">
              <a:rPr lang="en-US"/>
              <a:pPr>
                <a:defRPr/>
              </a:pPr>
              <a:t>‹#›</a:t>
            </a:fld>
            <a:endParaRPr lang="en-US"/>
          </a:p>
        </p:txBody>
      </p:sp>
    </p:spTree>
    <p:extLst>
      <p:ext uri="{BB962C8B-B14F-4D97-AF65-F5344CB8AC3E}">
        <p14:creationId xmlns:p14="http://schemas.microsoft.com/office/powerpoint/2010/main" val="312892843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1981200"/>
            <a:ext cx="7772400" cy="1362075"/>
          </a:xfrm>
        </p:spPr>
        <p:txBody>
          <a:bodyPr anchor="b">
            <a:noAutofit/>
          </a:bodyPr>
          <a:lstStyle>
            <a:lvl1pPr algn="l">
              <a:buNone/>
              <a:defRPr sz="4300" b="1" cap="none" baseline="0">
                <a:ln w="12700">
                  <a:solidFill>
                    <a:schemeClr val="accent2">
                      <a:shade val="90000"/>
                      <a:satMod val="150000"/>
                    </a:schemeClr>
                  </a:solidFill>
                </a:ln>
                <a:solidFill>
                  <a:srgbClr val="FFFFFF"/>
                </a:solidFill>
                <a:effectLst>
                  <a:outerShdw blurRad="38100" dist="38100" dir="5400000" algn="tl" rotWithShape="0">
                    <a:srgbClr val="000000">
                      <a:alpha val="25000"/>
                    </a:srgbClr>
                  </a:outerShdw>
                </a:effectLst>
              </a:defRPr>
            </a:lvl1pPr>
          </a:lstStyle>
          <a:p>
            <a:r>
              <a:rPr lang="en-US" smtClean="0"/>
              <a:t>Click to edit Master title style</a:t>
            </a:r>
            <a:endParaRPr lang="en-US"/>
          </a:p>
        </p:txBody>
      </p:sp>
      <p:sp>
        <p:nvSpPr>
          <p:cNvPr id="3" name="Text Placeholder 2"/>
          <p:cNvSpPr>
            <a:spLocks noGrp="1"/>
          </p:cNvSpPr>
          <p:nvPr>
            <p:ph type="body" idx="1"/>
          </p:nvPr>
        </p:nvSpPr>
        <p:spPr>
          <a:xfrm>
            <a:off x="722313" y="3367088"/>
            <a:ext cx="7772400" cy="1509712"/>
          </a:xfrm>
        </p:spPr>
        <p:txBody>
          <a:bodyPr/>
          <a:lstStyle>
            <a:lvl1pPr marL="45720" indent="0">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4" name="Date Placeholder 13"/>
          <p:cNvSpPr>
            <a:spLocks noGrp="1"/>
          </p:cNvSpPr>
          <p:nvPr>
            <p:ph type="dt" sz="half" idx="10"/>
          </p:nvPr>
        </p:nvSpPr>
        <p:spPr/>
        <p:txBody>
          <a:bodyPr/>
          <a:lstStyle>
            <a:lvl1pPr>
              <a:defRPr/>
            </a:lvl1pPr>
          </a:lstStyle>
          <a:p>
            <a:pPr>
              <a:defRPr/>
            </a:pPr>
            <a:fld id="{F8F73842-0381-422B-BFD0-CC4FC8A641D1}" type="datetime1">
              <a:rPr lang="en-GB" smtClean="0">
                <a:solidFill>
                  <a:srgbClr val="9F2936"/>
                </a:solidFill>
              </a:rPr>
              <a:t>30/10/2015</a:t>
            </a:fld>
            <a:endParaRPr lang="en-US">
              <a:solidFill>
                <a:srgbClr val="9F2936"/>
              </a:solidFill>
            </a:endParaRPr>
          </a:p>
        </p:txBody>
      </p:sp>
      <p:sp>
        <p:nvSpPr>
          <p:cNvPr id="5" name="Footer Placeholder 2"/>
          <p:cNvSpPr>
            <a:spLocks noGrp="1"/>
          </p:cNvSpPr>
          <p:nvPr>
            <p:ph type="ftr" sz="quarter" idx="11"/>
          </p:nvPr>
        </p:nvSpPr>
        <p:spPr/>
        <p:txBody>
          <a:bodyPr/>
          <a:lstStyle>
            <a:lvl1pPr>
              <a:defRPr/>
            </a:lvl1pPr>
          </a:lstStyle>
          <a:p>
            <a:pPr>
              <a:defRPr/>
            </a:pPr>
            <a:endParaRPr lang="en-US">
              <a:solidFill>
                <a:srgbClr val="9F2936"/>
              </a:solidFill>
            </a:endParaRPr>
          </a:p>
        </p:txBody>
      </p:sp>
      <p:sp>
        <p:nvSpPr>
          <p:cNvPr id="6" name="Slide Number Placeholder 22"/>
          <p:cNvSpPr>
            <a:spLocks noGrp="1"/>
          </p:cNvSpPr>
          <p:nvPr>
            <p:ph type="sldNum" sz="quarter" idx="12"/>
          </p:nvPr>
        </p:nvSpPr>
        <p:spPr/>
        <p:txBody>
          <a:bodyPr/>
          <a:lstStyle>
            <a:lvl1pPr>
              <a:defRPr/>
            </a:lvl1pPr>
          </a:lstStyle>
          <a:p>
            <a:pPr>
              <a:defRPr/>
            </a:pPr>
            <a:fld id="{BE6C8654-3260-4EAA-AA84-9EDFC6ABB23E}" type="slidenum">
              <a:rPr lang="en-US"/>
              <a:pPr>
                <a:defRPr/>
              </a:pPr>
              <a:t>‹#›</a:t>
            </a:fld>
            <a:endParaRPr lang="en-US"/>
          </a:p>
        </p:txBody>
      </p:sp>
    </p:spTree>
    <p:extLst>
      <p:ext uri="{BB962C8B-B14F-4D97-AF65-F5344CB8AC3E}">
        <p14:creationId xmlns:p14="http://schemas.microsoft.com/office/powerpoint/2010/main" val="33420249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2249424"/>
            <a:ext cx="4038600" cy="4525963"/>
          </a:xfrm>
        </p:spPr>
        <p:txBody>
          <a:bodyPr/>
          <a:lstStyle>
            <a:lvl1pPr>
              <a:defRPr sz="2000"/>
            </a:lvl1pPr>
            <a:lvl2pPr>
              <a:defRPr sz="1900"/>
            </a:lvl2pPr>
            <a:lvl3pPr>
              <a:defRPr sz="18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2249424"/>
            <a:ext cx="4038600" cy="4525963"/>
          </a:xfrm>
        </p:spPr>
        <p:txBody>
          <a:bodyPr/>
          <a:lstStyle>
            <a:lvl1pPr>
              <a:defRPr sz="2000"/>
            </a:lvl1pPr>
            <a:lvl2pPr>
              <a:defRPr sz="1900"/>
            </a:lvl2pPr>
            <a:lvl3pPr>
              <a:defRPr sz="18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13"/>
          <p:cNvSpPr>
            <a:spLocks noGrp="1"/>
          </p:cNvSpPr>
          <p:nvPr>
            <p:ph type="dt" sz="half" idx="10"/>
          </p:nvPr>
        </p:nvSpPr>
        <p:spPr/>
        <p:txBody>
          <a:bodyPr/>
          <a:lstStyle>
            <a:lvl1pPr>
              <a:defRPr/>
            </a:lvl1pPr>
          </a:lstStyle>
          <a:p>
            <a:pPr>
              <a:defRPr/>
            </a:pPr>
            <a:fld id="{5726A2AA-87A7-439B-B04B-223D23493234}" type="datetime1">
              <a:rPr lang="en-GB" smtClean="0">
                <a:solidFill>
                  <a:srgbClr val="9F2936"/>
                </a:solidFill>
              </a:rPr>
              <a:t>30/10/2015</a:t>
            </a:fld>
            <a:endParaRPr lang="en-US">
              <a:solidFill>
                <a:srgbClr val="9F2936"/>
              </a:solidFill>
            </a:endParaRPr>
          </a:p>
        </p:txBody>
      </p:sp>
      <p:sp>
        <p:nvSpPr>
          <p:cNvPr id="6" name="Footer Placeholder 2"/>
          <p:cNvSpPr>
            <a:spLocks noGrp="1"/>
          </p:cNvSpPr>
          <p:nvPr>
            <p:ph type="ftr" sz="quarter" idx="11"/>
          </p:nvPr>
        </p:nvSpPr>
        <p:spPr/>
        <p:txBody>
          <a:bodyPr/>
          <a:lstStyle>
            <a:lvl1pPr>
              <a:defRPr/>
            </a:lvl1pPr>
          </a:lstStyle>
          <a:p>
            <a:pPr>
              <a:defRPr/>
            </a:pPr>
            <a:endParaRPr lang="en-US">
              <a:solidFill>
                <a:srgbClr val="9F2936"/>
              </a:solidFill>
            </a:endParaRPr>
          </a:p>
        </p:txBody>
      </p:sp>
      <p:sp>
        <p:nvSpPr>
          <p:cNvPr id="7" name="Slide Number Placeholder 22"/>
          <p:cNvSpPr>
            <a:spLocks noGrp="1"/>
          </p:cNvSpPr>
          <p:nvPr>
            <p:ph type="sldNum" sz="quarter" idx="12"/>
          </p:nvPr>
        </p:nvSpPr>
        <p:spPr/>
        <p:txBody>
          <a:bodyPr/>
          <a:lstStyle>
            <a:lvl1pPr>
              <a:defRPr/>
            </a:lvl1pPr>
          </a:lstStyle>
          <a:p>
            <a:pPr>
              <a:defRPr/>
            </a:pPr>
            <a:fld id="{38B23972-3D7C-4078-8686-EDC7FEB57AF1}" type="slidenum">
              <a:rPr lang="en-US"/>
              <a:pPr>
                <a:defRPr/>
              </a:pPr>
              <a:t>‹#›</a:t>
            </a:fld>
            <a:endParaRPr lang="en-US"/>
          </a:p>
        </p:txBody>
      </p:sp>
    </p:spTree>
    <p:extLst>
      <p:ext uri="{BB962C8B-B14F-4D97-AF65-F5344CB8AC3E}">
        <p14:creationId xmlns:p14="http://schemas.microsoft.com/office/powerpoint/2010/main" val="266536597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81000" y="1143000"/>
            <a:ext cx="8382000" cy="1069848"/>
          </a:xfrm>
        </p:spPr>
        <p:txBody>
          <a:bodyPr/>
          <a:lstStyle>
            <a:lvl1pPr>
              <a:defRPr sz="4000" b="0" i="0" cap="none" baseline="0"/>
            </a:lvl1pPr>
          </a:lstStyle>
          <a:p>
            <a:r>
              <a:rPr lang="en-US" smtClean="0"/>
              <a:t>Click to edit Master title style</a:t>
            </a:r>
            <a:endParaRPr lang="en-US"/>
          </a:p>
        </p:txBody>
      </p:sp>
      <p:sp>
        <p:nvSpPr>
          <p:cNvPr id="3" name="Text Placeholder 2"/>
          <p:cNvSpPr>
            <a:spLocks noGrp="1"/>
          </p:cNvSpPr>
          <p:nvPr>
            <p:ph type="body" idx="1"/>
          </p:nvPr>
        </p:nvSpPr>
        <p:spPr>
          <a:xfrm>
            <a:off x="381000" y="2244970"/>
            <a:ext cx="4041648"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4" name="Text Placeholder 3"/>
          <p:cNvSpPr>
            <a:spLocks noGrp="1"/>
          </p:cNvSpPr>
          <p:nvPr>
            <p:ph type="body" sz="half" idx="3"/>
          </p:nvPr>
        </p:nvSpPr>
        <p:spPr>
          <a:xfrm>
            <a:off x="4721225" y="2244970"/>
            <a:ext cx="4041775"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5" name="Content Placeholder 4"/>
          <p:cNvSpPr>
            <a:spLocks noGrp="1"/>
          </p:cNvSpPr>
          <p:nvPr>
            <p:ph sz="quarter" idx="2"/>
          </p:nvPr>
        </p:nvSpPr>
        <p:spPr>
          <a:xfrm>
            <a:off x="381000" y="2708519"/>
            <a:ext cx="4041648" cy="3886200"/>
          </a:xfrm>
        </p:spPr>
        <p:txBody>
          <a:bodyPr/>
          <a:lstStyle>
            <a:lvl1pPr>
              <a:defRPr sz="20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718304" y="2708519"/>
            <a:ext cx="4041775" cy="3886200"/>
          </a:xfrm>
        </p:spPr>
        <p:txBody>
          <a:bodyPr/>
          <a:lstStyle>
            <a:lvl1pPr>
              <a:defRPr sz="20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25"/>
          <p:cNvSpPr>
            <a:spLocks noGrp="1"/>
          </p:cNvSpPr>
          <p:nvPr>
            <p:ph type="dt" sz="half" idx="10"/>
          </p:nvPr>
        </p:nvSpPr>
        <p:spPr/>
        <p:txBody>
          <a:bodyPr rtlCol="0"/>
          <a:lstStyle>
            <a:lvl1pPr>
              <a:defRPr/>
            </a:lvl1pPr>
          </a:lstStyle>
          <a:p>
            <a:pPr>
              <a:defRPr/>
            </a:pPr>
            <a:fld id="{6B177739-4738-4A08-8991-F5A2333D93D8}" type="datetime1">
              <a:rPr lang="en-GB" smtClean="0">
                <a:solidFill>
                  <a:srgbClr val="9F2936"/>
                </a:solidFill>
              </a:rPr>
              <a:t>30/10/2015</a:t>
            </a:fld>
            <a:endParaRPr lang="en-US">
              <a:solidFill>
                <a:srgbClr val="9F2936"/>
              </a:solidFill>
            </a:endParaRPr>
          </a:p>
        </p:txBody>
      </p:sp>
      <p:sp>
        <p:nvSpPr>
          <p:cNvPr id="8" name="Slide Number Placeholder 26"/>
          <p:cNvSpPr>
            <a:spLocks noGrp="1"/>
          </p:cNvSpPr>
          <p:nvPr>
            <p:ph type="sldNum" sz="quarter" idx="11"/>
          </p:nvPr>
        </p:nvSpPr>
        <p:spPr/>
        <p:txBody>
          <a:bodyPr rtlCol="0"/>
          <a:lstStyle>
            <a:lvl1pPr>
              <a:defRPr/>
            </a:lvl1pPr>
          </a:lstStyle>
          <a:p>
            <a:pPr>
              <a:defRPr/>
            </a:pPr>
            <a:fld id="{4B8B3584-42C9-44CC-A796-750AF111869E}" type="slidenum">
              <a:rPr lang="en-US"/>
              <a:pPr>
                <a:defRPr/>
              </a:pPr>
              <a:t>‹#›</a:t>
            </a:fld>
            <a:endParaRPr lang="en-US"/>
          </a:p>
        </p:txBody>
      </p:sp>
      <p:sp>
        <p:nvSpPr>
          <p:cNvPr id="9" name="Footer Placeholder 27"/>
          <p:cNvSpPr>
            <a:spLocks noGrp="1"/>
          </p:cNvSpPr>
          <p:nvPr>
            <p:ph type="ftr" sz="quarter" idx="12"/>
          </p:nvPr>
        </p:nvSpPr>
        <p:spPr/>
        <p:txBody>
          <a:bodyPr rtlCol="0"/>
          <a:lstStyle>
            <a:lvl1pPr>
              <a:defRPr/>
            </a:lvl1pPr>
          </a:lstStyle>
          <a:p>
            <a:pPr>
              <a:defRPr/>
            </a:pPr>
            <a:endParaRPr lang="en-US">
              <a:solidFill>
                <a:srgbClr val="9F2936"/>
              </a:solidFill>
            </a:endParaRPr>
          </a:p>
        </p:txBody>
      </p:sp>
    </p:spTree>
    <p:extLst>
      <p:ext uri="{BB962C8B-B14F-4D97-AF65-F5344CB8AC3E}">
        <p14:creationId xmlns:p14="http://schemas.microsoft.com/office/powerpoint/2010/main" val="414836738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1143000"/>
            <a:ext cx="8229600" cy="1069848"/>
          </a:xfrm>
        </p:spPr>
        <p:txBody>
          <a:bodyPr/>
          <a:lstStyle>
            <a:lvl1pPr>
              <a:defRPr sz="4000">
                <a:solidFill>
                  <a:schemeClr val="tx2"/>
                </a:solidFill>
              </a:defRPr>
            </a:lvl1pPr>
          </a:lstStyle>
          <a:p>
            <a:r>
              <a:rPr lang="en-US" smtClean="0"/>
              <a:t>Click to edit Master title style</a:t>
            </a:r>
            <a:endParaRPr lang="en-US"/>
          </a:p>
        </p:txBody>
      </p:sp>
      <p:sp>
        <p:nvSpPr>
          <p:cNvPr id="3" name="Date Placeholder 2"/>
          <p:cNvSpPr>
            <a:spLocks noGrp="1"/>
          </p:cNvSpPr>
          <p:nvPr>
            <p:ph type="dt" sz="half" idx="10"/>
          </p:nvPr>
        </p:nvSpPr>
        <p:spPr>
          <a:xfrm>
            <a:off x="6583363" y="612775"/>
            <a:ext cx="957262" cy="457200"/>
          </a:xfrm>
        </p:spPr>
        <p:txBody>
          <a:bodyPr/>
          <a:lstStyle>
            <a:lvl1pPr>
              <a:defRPr/>
            </a:lvl1pPr>
          </a:lstStyle>
          <a:p>
            <a:pPr>
              <a:defRPr/>
            </a:pPr>
            <a:fld id="{60EBDC22-FA99-4117-B03C-4A50FEA7C522}" type="datetime1">
              <a:rPr lang="en-GB" smtClean="0">
                <a:solidFill>
                  <a:srgbClr val="9F2936"/>
                </a:solidFill>
              </a:rPr>
              <a:t>30/10/2015</a:t>
            </a:fld>
            <a:endParaRPr lang="en-US">
              <a:solidFill>
                <a:srgbClr val="9F2936"/>
              </a:solidFill>
            </a:endParaRPr>
          </a:p>
        </p:txBody>
      </p:sp>
      <p:sp>
        <p:nvSpPr>
          <p:cNvPr id="4" name="Footer Placeholder 3"/>
          <p:cNvSpPr>
            <a:spLocks noGrp="1"/>
          </p:cNvSpPr>
          <p:nvPr>
            <p:ph type="ftr" sz="quarter" idx="11"/>
          </p:nvPr>
        </p:nvSpPr>
        <p:spPr/>
        <p:txBody>
          <a:bodyPr/>
          <a:lstStyle>
            <a:lvl1pPr>
              <a:defRPr/>
            </a:lvl1pPr>
          </a:lstStyle>
          <a:p>
            <a:pPr>
              <a:defRPr/>
            </a:pPr>
            <a:endParaRPr lang="en-US">
              <a:solidFill>
                <a:srgbClr val="9F2936"/>
              </a:solidFill>
            </a:endParaRPr>
          </a:p>
        </p:txBody>
      </p:sp>
      <p:sp>
        <p:nvSpPr>
          <p:cNvPr id="5" name="Slide Number Placeholder 4"/>
          <p:cNvSpPr>
            <a:spLocks noGrp="1"/>
          </p:cNvSpPr>
          <p:nvPr>
            <p:ph type="sldNum" sz="quarter" idx="12"/>
          </p:nvPr>
        </p:nvSpPr>
        <p:spPr/>
        <p:txBody>
          <a:bodyPr/>
          <a:lstStyle>
            <a:lvl1pPr>
              <a:defRPr/>
            </a:lvl1pPr>
          </a:lstStyle>
          <a:p>
            <a:pPr>
              <a:defRPr/>
            </a:pPr>
            <a:fld id="{9700DA26-753A-4E97-8AF2-7688B2DBA7E1}" type="slidenum">
              <a:rPr lang="en-US"/>
              <a:pPr>
                <a:defRPr/>
              </a:pPr>
              <a:t>‹#›</a:t>
            </a:fld>
            <a:endParaRPr lang="en-US"/>
          </a:p>
        </p:txBody>
      </p:sp>
    </p:spTree>
    <p:extLst>
      <p:ext uri="{BB962C8B-B14F-4D97-AF65-F5344CB8AC3E}">
        <p14:creationId xmlns:p14="http://schemas.microsoft.com/office/powerpoint/2010/main" val="337337987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3"/>
          <p:cNvSpPr>
            <a:spLocks noGrp="1"/>
          </p:cNvSpPr>
          <p:nvPr>
            <p:ph type="dt" sz="half" idx="10"/>
          </p:nvPr>
        </p:nvSpPr>
        <p:spPr/>
        <p:txBody>
          <a:bodyPr/>
          <a:lstStyle>
            <a:lvl1pPr>
              <a:defRPr/>
            </a:lvl1pPr>
          </a:lstStyle>
          <a:p>
            <a:pPr>
              <a:defRPr/>
            </a:pPr>
            <a:fld id="{4C94037B-8BA6-4A8D-8991-0B9CCACFE60A}" type="datetime1">
              <a:rPr lang="en-GB" smtClean="0">
                <a:solidFill>
                  <a:srgbClr val="9F2936"/>
                </a:solidFill>
              </a:rPr>
              <a:t>30/10/2015</a:t>
            </a:fld>
            <a:endParaRPr lang="en-US">
              <a:solidFill>
                <a:srgbClr val="9F2936"/>
              </a:solidFill>
            </a:endParaRPr>
          </a:p>
        </p:txBody>
      </p:sp>
      <p:sp>
        <p:nvSpPr>
          <p:cNvPr id="3" name="Footer Placeholder 2"/>
          <p:cNvSpPr>
            <a:spLocks noGrp="1"/>
          </p:cNvSpPr>
          <p:nvPr>
            <p:ph type="ftr" sz="quarter" idx="11"/>
          </p:nvPr>
        </p:nvSpPr>
        <p:spPr/>
        <p:txBody>
          <a:bodyPr/>
          <a:lstStyle>
            <a:lvl1pPr>
              <a:defRPr/>
            </a:lvl1pPr>
          </a:lstStyle>
          <a:p>
            <a:pPr>
              <a:defRPr/>
            </a:pPr>
            <a:endParaRPr lang="en-US">
              <a:solidFill>
                <a:srgbClr val="9F2936"/>
              </a:solidFill>
            </a:endParaRPr>
          </a:p>
        </p:txBody>
      </p:sp>
      <p:sp>
        <p:nvSpPr>
          <p:cNvPr id="4" name="Slide Number Placeholder 22"/>
          <p:cNvSpPr>
            <a:spLocks noGrp="1"/>
          </p:cNvSpPr>
          <p:nvPr>
            <p:ph type="sldNum" sz="quarter" idx="12"/>
          </p:nvPr>
        </p:nvSpPr>
        <p:spPr/>
        <p:txBody>
          <a:bodyPr/>
          <a:lstStyle>
            <a:lvl1pPr>
              <a:defRPr/>
            </a:lvl1pPr>
          </a:lstStyle>
          <a:p>
            <a:pPr>
              <a:defRPr/>
            </a:pPr>
            <a:fld id="{5015299A-1F2C-4531-9ED4-C2EEB0ACD00E}" type="slidenum">
              <a:rPr lang="en-US"/>
              <a:pPr>
                <a:defRPr/>
              </a:pPr>
              <a:t>‹#›</a:t>
            </a:fld>
            <a:endParaRPr lang="en-US"/>
          </a:p>
        </p:txBody>
      </p:sp>
    </p:spTree>
    <p:extLst>
      <p:ext uri="{BB962C8B-B14F-4D97-AF65-F5344CB8AC3E}">
        <p14:creationId xmlns:p14="http://schemas.microsoft.com/office/powerpoint/2010/main" val="393034137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496" y="1101970"/>
            <a:ext cx="3383280" cy="877824"/>
          </a:xfrm>
        </p:spPr>
        <p:txBody>
          <a:bodyPr anchor="b"/>
          <a:lstStyle>
            <a:lvl1pPr algn="l">
              <a:buNone/>
              <a:defRPr sz="1800" b="1"/>
            </a:lvl1pPr>
          </a:lstStyle>
          <a:p>
            <a:r>
              <a:rPr lang="en-US" smtClean="0"/>
              <a:t>Click to edit Master title style</a:t>
            </a:r>
            <a:endParaRPr lang="en-US"/>
          </a:p>
        </p:txBody>
      </p:sp>
      <p:sp>
        <p:nvSpPr>
          <p:cNvPr id="3" name="Text Placeholder 2"/>
          <p:cNvSpPr>
            <a:spLocks noGrp="1"/>
          </p:cNvSpPr>
          <p:nvPr>
            <p:ph type="body" idx="2"/>
          </p:nvPr>
        </p:nvSpPr>
        <p:spPr>
          <a:xfrm>
            <a:off x="5353496" y="2010727"/>
            <a:ext cx="3383280" cy="4617720"/>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a:r>
              <a:rPr lang="en-US" smtClean="0"/>
              <a:t>Click to edit Master text styles</a:t>
            </a:r>
          </a:p>
        </p:txBody>
      </p:sp>
      <p:sp>
        <p:nvSpPr>
          <p:cNvPr id="4" name="Content Placeholder 3"/>
          <p:cNvSpPr>
            <a:spLocks noGrp="1"/>
          </p:cNvSpPr>
          <p:nvPr>
            <p:ph sz="half" idx="1"/>
          </p:nvPr>
        </p:nvSpPr>
        <p:spPr>
          <a:xfrm>
            <a:off x="152400" y="776287"/>
            <a:ext cx="5102352" cy="5852160"/>
          </a:xfrm>
        </p:spPr>
        <p:txBody>
          <a:bodyPr/>
          <a:lstStyle>
            <a:lvl1pPr>
              <a:defRPr sz="3200"/>
            </a:lvl1pPr>
            <a:lvl2pPr>
              <a:defRPr sz="2800"/>
            </a:lvl2pPr>
            <a:lvl3pPr>
              <a:defRPr sz="2400"/>
            </a:lvl3pPr>
            <a:lvl4pPr>
              <a:defRPr sz="2000"/>
            </a:lvl4pPr>
            <a:lvl5pPr>
              <a:defRPr sz="2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13"/>
          <p:cNvSpPr>
            <a:spLocks noGrp="1"/>
          </p:cNvSpPr>
          <p:nvPr>
            <p:ph type="dt" sz="half" idx="10"/>
          </p:nvPr>
        </p:nvSpPr>
        <p:spPr/>
        <p:txBody>
          <a:bodyPr/>
          <a:lstStyle>
            <a:lvl1pPr>
              <a:defRPr/>
            </a:lvl1pPr>
          </a:lstStyle>
          <a:p>
            <a:pPr>
              <a:defRPr/>
            </a:pPr>
            <a:fld id="{F7AA5B7B-81D7-43CB-A791-F35890CF5BF9}" type="datetime1">
              <a:rPr lang="en-GB" smtClean="0">
                <a:solidFill>
                  <a:srgbClr val="9F2936"/>
                </a:solidFill>
              </a:rPr>
              <a:t>30/10/2015</a:t>
            </a:fld>
            <a:endParaRPr lang="en-US">
              <a:solidFill>
                <a:srgbClr val="9F2936"/>
              </a:solidFill>
            </a:endParaRPr>
          </a:p>
        </p:txBody>
      </p:sp>
      <p:sp>
        <p:nvSpPr>
          <p:cNvPr id="6" name="Footer Placeholder 2"/>
          <p:cNvSpPr>
            <a:spLocks noGrp="1"/>
          </p:cNvSpPr>
          <p:nvPr>
            <p:ph type="ftr" sz="quarter" idx="11"/>
          </p:nvPr>
        </p:nvSpPr>
        <p:spPr/>
        <p:txBody>
          <a:bodyPr/>
          <a:lstStyle>
            <a:lvl1pPr>
              <a:defRPr/>
            </a:lvl1pPr>
          </a:lstStyle>
          <a:p>
            <a:pPr>
              <a:defRPr/>
            </a:pPr>
            <a:endParaRPr lang="en-US">
              <a:solidFill>
                <a:srgbClr val="9F2936"/>
              </a:solidFill>
            </a:endParaRPr>
          </a:p>
        </p:txBody>
      </p:sp>
      <p:sp>
        <p:nvSpPr>
          <p:cNvPr id="7" name="Slide Number Placeholder 22"/>
          <p:cNvSpPr>
            <a:spLocks noGrp="1"/>
          </p:cNvSpPr>
          <p:nvPr>
            <p:ph type="sldNum" sz="quarter" idx="12"/>
          </p:nvPr>
        </p:nvSpPr>
        <p:spPr/>
        <p:txBody>
          <a:bodyPr/>
          <a:lstStyle>
            <a:lvl1pPr>
              <a:defRPr/>
            </a:lvl1pPr>
          </a:lstStyle>
          <a:p>
            <a:pPr>
              <a:defRPr/>
            </a:pPr>
            <a:fld id="{CB1AE794-A0C6-45F3-82B0-4327B4DBA1FB}" type="slidenum">
              <a:rPr lang="en-US"/>
              <a:pPr>
                <a:defRPr/>
              </a:pPr>
              <a:t>‹#›</a:t>
            </a:fld>
            <a:endParaRPr lang="en-US"/>
          </a:p>
        </p:txBody>
      </p:sp>
    </p:spTree>
    <p:extLst>
      <p:ext uri="{BB962C8B-B14F-4D97-AF65-F5344CB8AC3E}">
        <p14:creationId xmlns:p14="http://schemas.microsoft.com/office/powerpoint/2010/main" val="244206135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440434" y="1109160"/>
            <a:ext cx="586803" cy="4681637"/>
          </a:xfrm>
        </p:spPr>
        <p:txBody>
          <a:bodyPr vert="vert270" lIns="45720" tIns="0" rIns="45720" anchor="t"/>
          <a:lstStyle>
            <a:lvl1pPr algn="ctr">
              <a:buNone/>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403671" y="1143000"/>
            <a:ext cx="4572000" cy="4572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normAutofit/>
          </a:bodyPr>
          <a:lstStyle>
            <a:lvl1pPr marL="0" indent="0">
              <a:buNone/>
              <a:defRPr sz="3200"/>
            </a:lvl1pPr>
          </a:lstStyle>
          <a:p>
            <a:pPr lvl="0"/>
            <a:r>
              <a:rPr lang="en-US" noProof="0" smtClean="0"/>
              <a:t>Click icon to add picture</a:t>
            </a:r>
            <a:endParaRPr lang="en-US" noProof="0" dirty="0"/>
          </a:p>
        </p:txBody>
      </p:sp>
      <p:sp>
        <p:nvSpPr>
          <p:cNvPr id="4" name="Text Placeholder 3"/>
          <p:cNvSpPr>
            <a:spLocks noGrp="1"/>
          </p:cNvSpPr>
          <p:nvPr>
            <p:ph type="body" sz="half" idx="2"/>
          </p:nvPr>
        </p:nvSpPr>
        <p:spPr>
          <a:xfrm>
            <a:off x="6088443" y="3274308"/>
            <a:ext cx="2590800" cy="2516489"/>
          </a:xfrm>
        </p:spPr>
        <p:txBody>
          <a:bodyPr lIns="0" tIns="0" rIns="45720"/>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a:r>
              <a:rPr lang="en-US" smtClean="0"/>
              <a:t>Click to edit Master text styles</a:t>
            </a:r>
          </a:p>
        </p:txBody>
      </p:sp>
      <p:sp>
        <p:nvSpPr>
          <p:cNvPr id="5" name="Date Placeholder 13"/>
          <p:cNvSpPr>
            <a:spLocks noGrp="1"/>
          </p:cNvSpPr>
          <p:nvPr>
            <p:ph type="dt" sz="half" idx="10"/>
          </p:nvPr>
        </p:nvSpPr>
        <p:spPr/>
        <p:txBody>
          <a:bodyPr/>
          <a:lstStyle>
            <a:lvl1pPr>
              <a:defRPr/>
            </a:lvl1pPr>
          </a:lstStyle>
          <a:p>
            <a:pPr>
              <a:defRPr/>
            </a:pPr>
            <a:fld id="{58978946-6C8C-4AF4-A013-09A440EA1406}" type="datetime1">
              <a:rPr lang="en-GB" smtClean="0">
                <a:solidFill>
                  <a:srgbClr val="9F2936"/>
                </a:solidFill>
              </a:rPr>
              <a:t>30/10/2015</a:t>
            </a:fld>
            <a:endParaRPr lang="en-US">
              <a:solidFill>
                <a:srgbClr val="9F2936"/>
              </a:solidFill>
            </a:endParaRPr>
          </a:p>
        </p:txBody>
      </p:sp>
      <p:sp>
        <p:nvSpPr>
          <p:cNvPr id="6" name="Footer Placeholder 2"/>
          <p:cNvSpPr>
            <a:spLocks noGrp="1"/>
          </p:cNvSpPr>
          <p:nvPr>
            <p:ph type="ftr" sz="quarter" idx="11"/>
          </p:nvPr>
        </p:nvSpPr>
        <p:spPr/>
        <p:txBody>
          <a:bodyPr/>
          <a:lstStyle>
            <a:lvl1pPr>
              <a:defRPr/>
            </a:lvl1pPr>
          </a:lstStyle>
          <a:p>
            <a:pPr>
              <a:defRPr/>
            </a:pPr>
            <a:endParaRPr lang="en-US">
              <a:solidFill>
                <a:srgbClr val="9F2936"/>
              </a:solidFill>
            </a:endParaRPr>
          </a:p>
        </p:txBody>
      </p:sp>
      <p:sp>
        <p:nvSpPr>
          <p:cNvPr id="7" name="Slide Number Placeholder 22"/>
          <p:cNvSpPr>
            <a:spLocks noGrp="1"/>
          </p:cNvSpPr>
          <p:nvPr>
            <p:ph type="sldNum" sz="quarter" idx="12"/>
          </p:nvPr>
        </p:nvSpPr>
        <p:spPr/>
        <p:txBody>
          <a:bodyPr/>
          <a:lstStyle>
            <a:lvl1pPr>
              <a:defRPr/>
            </a:lvl1pPr>
          </a:lstStyle>
          <a:p>
            <a:pPr>
              <a:defRPr/>
            </a:pPr>
            <a:fld id="{2E022E30-3751-44BE-8A95-7AF08B2A0D5C}" type="slidenum">
              <a:rPr lang="en-US"/>
              <a:pPr>
                <a:defRPr/>
              </a:pPr>
              <a:t>‹#›</a:t>
            </a:fld>
            <a:endParaRPr lang="en-US"/>
          </a:p>
        </p:txBody>
      </p:sp>
    </p:spTree>
    <p:extLst>
      <p:ext uri="{BB962C8B-B14F-4D97-AF65-F5344CB8AC3E}">
        <p14:creationId xmlns:p14="http://schemas.microsoft.com/office/powerpoint/2010/main" val="216078153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pPr>
              <a:defRPr/>
            </a:pPr>
            <a:fld id="{FD08E44F-6B9E-4B8B-849D-0568FD9640A4}" type="datetime1">
              <a:rPr lang="en-GB" smtClean="0">
                <a:solidFill>
                  <a:srgbClr val="9F2936"/>
                </a:solidFill>
              </a:rPr>
              <a:t>30/10/2015</a:t>
            </a:fld>
            <a:endParaRPr lang="en-US">
              <a:solidFill>
                <a:srgbClr val="9F2936"/>
              </a:solidFill>
            </a:endParaRPr>
          </a:p>
        </p:txBody>
      </p:sp>
      <p:sp>
        <p:nvSpPr>
          <p:cNvPr id="5" name="Footer Placeholder 2"/>
          <p:cNvSpPr>
            <a:spLocks noGrp="1"/>
          </p:cNvSpPr>
          <p:nvPr>
            <p:ph type="ftr" sz="quarter" idx="11"/>
          </p:nvPr>
        </p:nvSpPr>
        <p:spPr/>
        <p:txBody>
          <a:bodyPr/>
          <a:lstStyle>
            <a:lvl1pPr>
              <a:defRPr/>
            </a:lvl1pPr>
          </a:lstStyle>
          <a:p>
            <a:pPr>
              <a:defRPr/>
            </a:pPr>
            <a:endParaRPr lang="en-US">
              <a:solidFill>
                <a:srgbClr val="9F2936"/>
              </a:solidFill>
            </a:endParaRPr>
          </a:p>
        </p:txBody>
      </p:sp>
      <p:sp>
        <p:nvSpPr>
          <p:cNvPr id="6" name="Slide Number Placeholder 22"/>
          <p:cNvSpPr>
            <a:spLocks noGrp="1"/>
          </p:cNvSpPr>
          <p:nvPr>
            <p:ph type="sldNum" sz="quarter" idx="12"/>
          </p:nvPr>
        </p:nvSpPr>
        <p:spPr/>
        <p:txBody>
          <a:bodyPr/>
          <a:lstStyle>
            <a:lvl1pPr>
              <a:defRPr/>
            </a:lvl1pPr>
          </a:lstStyle>
          <a:p>
            <a:pPr>
              <a:defRPr/>
            </a:pPr>
            <a:fld id="{DD711481-60CD-4F75-A74D-95858DE29EEB}" type="slidenum">
              <a:rPr lang="en-US"/>
              <a:pPr>
                <a:defRPr/>
              </a:pPr>
              <a:t>‹#›</a:t>
            </a:fld>
            <a:endParaRPr lang="en-US"/>
          </a:p>
        </p:txBody>
      </p:sp>
    </p:spTree>
    <p:extLst>
      <p:ext uri="{BB962C8B-B14F-4D97-AF65-F5344CB8AC3E}">
        <p14:creationId xmlns:p14="http://schemas.microsoft.com/office/powerpoint/2010/main" val="371170848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1800" y="1143000"/>
            <a:ext cx="19050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143000"/>
            <a:ext cx="62484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pPr>
              <a:defRPr/>
            </a:pPr>
            <a:fld id="{F852FF9E-AA2D-42AC-84BA-DD259D1E4F93}" type="datetime1">
              <a:rPr lang="en-GB" smtClean="0">
                <a:solidFill>
                  <a:srgbClr val="9F2936"/>
                </a:solidFill>
              </a:rPr>
              <a:t>30/10/2015</a:t>
            </a:fld>
            <a:endParaRPr lang="en-US">
              <a:solidFill>
                <a:srgbClr val="9F2936"/>
              </a:solidFill>
            </a:endParaRPr>
          </a:p>
        </p:txBody>
      </p:sp>
      <p:sp>
        <p:nvSpPr>
          <p:cNvPr id="5" name="Footer Placeholder 2"/>
          <p:cNvSpPr>
            <a:spLocks noGrp="1"/>
          </p:cNvSpPr>
          <p:nvPr>
            <p:ph type="ftr" sz="quarter" idx="11"/>
          </p:nvPr>
        </p:nvSpPr>
        <p:spPr/>
        <p:txBody>
          <a:bodyPr/>
          <a:lstStyle>
            <a:lvl1pPr>
              <a:defRPr/>
            </a:lvl1pPr>
          </a:lstStyle>
          <a:p>
            <a:pPr>
              <a:defRPr/>
            </a:pPr>
            <a:endParaRPr lang="en-US">
              <a:solidFill>
                <a:srgbClr val="9F2936"/>
              </a:solidFill>
            </a:endParaRPr>
          </a:p>
        </p:txBody>
      </p:sp>
      <p:sp>
        <p:nvSpPr>
          <p:cNvPr id="6" name="Slide Number Placeholder 22"/>
          <p:cNvSpPr>
            <a:spLocks noGrp="1"/>
          </p:cNvSpPr>
          <p:nvPr>
            <p:ph type="sldNum" sz="quarter" idx="12"/>
          </p:nvPr>
        </p:nvSpPr>
        <p:spPr/>
        <p:txBody>
          <a:bodyPr/>
          <a:lstStyle>
            <a:lvl1pPr>
              <a:defRPr/>
            </a:lvl1pPr>
          </a:lstStyle>
          <a:p>
            <a:pPr>
              <a:defRPr/>
            </a:pPr>
            <a:fld id="{9D3A9F94-F4F2-4647-869A-E9F6ADA1BD46}" type="slidenum">
              <a:rPr lang="en-US"/>
              <a:pPr>
                <a:defRPr/>
              </a:pPr>
              <a:t>‹#›</a:t>
            </a:fld>
            <a:endParaRPr lang="en-US"/>
          </a:p>
        </p:txBody>
      </p:sp>
    </p:spTree>
    <p:extLst>
      <p:ext uri="{BB962C8B-B14F-4D97-AF65-F5344CB8AC3E}">
        <p14:creationId xmlns:p14="http://schemas.microsoft.com/office/powerpoint/2010/main" val="42998310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Rectangle 7"/>
          <p:cNvSpPr/>
          <p:nvPr/>
        </p:nvSpPr>
        <p:spPr>
          <a:xfrm>
            <a:off x="777240" y="0"/>
            <a:ext cx="7543800" cy="304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1"/>
          <p:cNvSpPr>
            <a:spLocks noGrp="1"/>
          </p:cNvSpPr>
          <p:nvPr>
            <p:ph type="ctrTitle"/>
          </p:nvPr>
        </p:nvSpPr>
        <p:spPr>
          <a:xfrm>
            <a:off x="762000" y="3200400"/>
            <a:ext cx="7543800" cy="1524000"/>
          </a:xfrm>
        </p:spPr>
        <p:txBody>
          <a:bodyPr>
            <a:noAutofit/>
          </a:bodyPr>
          <a:lstStyle>
            <a:lvl1pPr>
              <a:defRPr sz="8000"/>
            </a:lvl1pPr>
          </a:lstStyle>
          <a:p>
            <a:r>
              <a:rPr lang="en-US" smtClean="0"/>
              <a:t>Click to edit Master title style</a:t>
            </a:r>
            <a:endParaRPr lang="en-US" dirty="0"/>
          </a:p>
        </p:txBody>
      </p:sp>
      <p:sp>
        <p:nvSpPr>
          <p:cNvPr id="3" name="Subtitle 2"/>
          <p:cNvSpPr>
            <a:spLocks noGrp="1"/>
          </p:cNvSpPr>
          <p:nvPr>
            <p:ph type="subTitle" idx="1"/>
          </p:nvPr>
        </p:nvSpPr>
        <p:spPr>
          <a:xfrm>
            <a:off x="762000" y="4724400"/>
            <a:ext cx="6858000" cy="990600"/>
          </a:xfrm>
        </p:spPr>
        <p:txBody>
          <a:bodyPr anchor="t" anchorCtr="0">
            <a:normAutofit/>
          </a:bodyPr>
          <a:lstStyle>
            <a:lvl1pPr marL="0" indent="0" algn="l">
              <a:buNone/>
              <a:defRPr sz="28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6ECCCFF4-8126-4266-9806-C14FD88D9FB7}" type="datetime1">
              <a:rPr lang="en-GB" smtClean="0">
                <a:solidFill>
                  <a:srgbClr val="564B3C">
                    <a:lumMod val="90000"/>
                    <a:lumOff val="10000"/>
                  </a:srgbClr>
                </a:solidFill>
              </a:rPr>
              <a:t>30/10/2015</a:t>
            </a:fld>
            <a:endParaRPr lang="en-GB">
              <a:solidFill>
                <a:srgbClr val="564B3C">
                  <a:lumMod val="90000"/>
                  <a:lumOff val="10000"/>
                </a:srgbClr>
              </a:solidFill>
            </a:endParaRPr>
          </a:p>
        </p:txBody>
      </p:sp>
      <p:sp>
        <p:nvSpPr>
          <p:cNvPr id="5" name="Footer Placeholder 4"/>
          <p:cNvSpPr>
            <a:spLocks noGrp="1"/>
          </p:cNvSpPr>
          <p:nvPr>
            <p:ph type="ftr" sz="quarter" idx="11"/>
          </p:nvPr>
        </p:nvSpPr>
        <p:spPr/>
        <p:txBody>
          <a:bodyPr/>
          <a:lstStyle/>
          <a:p>
            <a:endParaRPr lang="en-GB">
              <a:solidFill>
                <a:srgbClr val="564B3C">
                  <a:lumMod val="90000"/>
                  <a:lumOff val="10000"/>
                </a:srgbClr>
              </a:solidFill>
            </a:endParaRPr>
          </a:p>
        </p:txBody>
      </p:sp>
      <p:sp>
        <p:nvSpPr>
          <p:cNvPr id="6" name="Slide Number Placeholder 5"/>
          <p:cNvSpPr>
            <a:spLocks noGrp="1"/>
          </p:cNvSpPr>
          <p:nvPr>
            <p:ph type="sldNum" sz="quarter" idx="12"/>
          </p:nvPr>
        </p:nvSpPr>
        <p:spPr/>
        <p:txBody>
          <a:bodyPr/>
          <a:lstStyle/>
          <a:p>
            <a:fld id="{8014194C-3F97-4438-9E33-68CD8F2E8A3E}" type="slidenum">
              <a:rPr lang="en-GB" smtClean="0">
                <a:solidFill>
                  <a:prstClr val="black">
                    <a:lumMod val="85000"/>
                    <a:lumOff val="15000"/>
                  </a:prstClr>
                </a:solidFill>
              </a:rPr>
              <a:pPr/>
              <a:t>‹#›</a:t>
            </a:fld>
            <a:endParaRPr lang="en-GB">
              <a:solidFill>
                <a:prstClr val="black">
                  <a:lumMod val="85000"/>
                  <a:lumOff val="15000"/>
                </a:prstClr>
              </a:solidFill>
            </a:endParaRPr>
          </a:p>
        </p:txBody>
      </p:sp>
      <p:sp>
        <p:nvSpPr>
          <p:cNvPr id="7" name="Rectangle 6"/>
          <p:cNvSpPr/>
          <p:nvPr/>
        </p:nvSpPr>
        <p:spPr>
          <a:xfrm>
            <a:off x="777240" y="6172200"/>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319787988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BE9E9A2-A665-4F2B-84B5-B2FB0E33A884}" type="datetime1">
              <a:rPr lang="en-GB" smtClean="0">
                <a:solidFill>
                  <a:srgbClr val="564B3C">
                    <a:lumMod val="90000"/>
                    <a:lumOff val="10000"/>
                  </a:srgbClr>
                </a:solidFill>
              </a:rPr>
              <a:t>30/10/2015</a:t>
            </a:fld>
            <a:endParaRPr lang="en-GB">
              <a:solidFill>
                <a:srgbClr val="564B3C">
                  <a:lumMod val="90000"/>
                  <a:lumOff val="10000"/>
                </a:srgbClr>
              </a:solidFill>
            </a:endParaRPr>
          </a:p>
        </p:txBody>
      </p:sp>
      <p:sp>
        <p:nvSpPr>
          <p:cNvPr id="5" name="Footer Placeholder 4"/>
          <p:cNvSpPr>
            <a:spLocks noGrp="1"/>
          </p:cNvSpPr>
          <p:nvPr>
            <p:ph type="ftr" sz="quarter" idx="11"/>
          </p:nvPr>
        </p:nvSpPr>
        <p:spPr/>
        <p:txBody>
          <a:bodyPr/>
          <a:lstStyle/>
          <a:p>
            <a:endParaRPr lang="en-GB">
              <a:solidFill>
                <a:srgbClr val="564B3C">
                  <a:lumMod val="90000"/>
                  <a:lumOff val="10000"/>
                </a:srgbClr>
              </a:solidFill>
            </a:endParaRPr>
          </a:p>
        </p:txBody>
      </p:sp>
      <p:sp>
        <p:nvSpPr>
          <p:cNvPr id="6" name="Slide Number Placeholder 5"/>
          <p:cNvSpPr>
            <a:spLocks noGrp="1"/>
          </p:cNvSpPr>
          <p:nvPr>
            <p:ph type="sldNum" sz="quarter" idx="12"/>
          </p:nvPr>
        </p:nvSpPr>
        <p:spPr>
          <a:xfrm>
            <a:off x="7668344" y="6237312"/>
            <a:ext cx="762000" cy="365125"/>
          </a:xfrm>
        </p:spPr>
        <p:txBody>
          <a:bodyPr/>
          <a:lstStyle>
            <a:lvl1pPr>
              <a:defRPr sz="1400">
                <a:latin typeface="Calibri" pitchFamily="34" charset="0"/>
              </a:defRPr>
            </a:lvl1pPr>
          </a:lstStyle>
          <a:p>
            <a:fld id="{8014194C-3F97-4438-9E33-68CD8F2E8A3E}" type="slidenum">
              <a:rPr lang="en-GB" smtClean="0">
                <a:solidFill>
                  <a:prstClr val="black">
                    <a:lumMod val="85000"/>
                    <a:lumOff val="15000"/>
                  </a:prstClr>
                </a:solidFill>
              </a:rPr>
              <a:pPr/>
              <a:t>‹#›</a:t>
            </a:fld>
            <a:endParaRPr lang="en-GB" dirty="0">
              <a:solidFill>
                <a:prstClr val="black">
                  <a:lumMod val="85000"/>
                  <a:lumOff val="15000"/>
                </a:prstClr>
              </a:solidFill>
            </a:endParaRPr>
          </a:p>
        </p:txBody>
      </p:sp>
    </p:spTree>
    <p:extLst>
      <p:ext uri="{BB962C8B-B14F-4D97-AF65-F5344CB8AC3E}">
        <p14:creationId xmlns:p14="http://schemas.microsoft.com/office/powerpoint/2010/main" val="379281760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777240" y="0"/>
            <a:ext cx="7543800" cy="304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1"/>
          <p:cNvSpPr>
            <a:spLocks noGrp="1"/>
          </p:cNvSpPr>
          <p:nvPr>
            <p:ph type="title"/>
          </p:nvPr>
        </p:nvSpPr>
        <p:spPr>
          <a:xfrm>
            <a:off x="762000" y="3276600"/>
            <a:ext cx="7543800" cy="1676400"/>
          </a:xfrm>
        </p:spPr>
        <p:txBody>
          <a:bodyPr anchor="b" anchorCtr="0"/>
          <a:lstStyle>
            <a:lvl1pPr algn="l">
              <a:defRPr sz="54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762000" y="4953000"/>
            <a:ext cx="6858000" cy="914400"/>
          </a:xfrm>
        </p:spPr>
        <p:txBody>
          <a:bodyPr anchor="t" anchorCtr="0">
            <a:normAutofit/>
          </a:bodyPr>
          <a:lstStyle>
            <a:lvl1pPr marL="0" indent="0">
              <a:buNone/>
              <a:defRPr sz="28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B6A7669-B653-4331-93FF-C728080C2E8E}" type="datetime1">
              <a:rPr lang="en-GB" smtClean="0">
                <a:solidFill>
                  <a:srgbClr val="564B3C">
                    <a:lumMod val="90000"/>
                    <a:lumOff val="10000"/>
                  </a:srgbClr>
                </a:solidFill>
              </a:rPr>
              <a:t>30/10/2015</a:t>
            </a:fld>
            <a:endParaRPr lang="en-GB">
              <a:solidFill>
                <a:srgbClr val="564B3C">
                  <a:lumMod val="90000"/>
                  <a:lumOff val="10000"/>
                </a:srgbClr>
              </a:solidFill>
            </a:endParaRPr>
          </a:p>
        </p:txBody>
      </p:sp>
      <p:sp>
        <p:nvSpPr>
          <p:cNvPr id="5" name="Footer Placeholder 4"/>
          <p:cNvSpPr>
            <a:spLocks noGrp="1"/>
          </p:cNvSpPr>
          <p:nvPr>
            <p:ph type="ftr" sz="quarter" idx="11"/>
          </p:nvPr>
        </p:nvSpPr>
        <p:spPr/>
        <p:txBody>
          <a:bodyPr/>
          <a:lstStyle/>
          <a:p>
            <a:endParaRPr lang="en-GB">
              <a:solidFill>
                <a:srgbClr val="564B3C">
                  <a:lumMod val="90000"/>
                  <a:lumOff val="10000"/>
                </a:srgbClr>
              </a:solidFill>
            </a:endParaRPr>
          </a:p>
        </p:txBody>
      </p:sp>
      <p:sp>
        <p:nvSpPr>
          <p:cNvPr id="6" name="Slide Number Placeholder 5"/>
          <p:cNvSpPr>
            <a:spLocks noGrp="1"/>
          </p:cNvSpPr>
          <p:nvPr>
            <p:ph type="sldNum" sz="quarter" idx="12"/>
          </p:nvPr>
        </p:nvSpPr>
        <p:spPr/>
        <p:txBody>
          <a:bodyPr/>
          <a:lstStyle/>
          <a:p>
            <a:fld id="{8014194C-3F97-4438-9E33-68CD8F2E8A3E}" type="slidenum">
              <a:rPr lang="en-GB" smtClean="0">
                <a:solidFill>
                  <a:prstClr val="black">
                    <a:lumMod val="85000"/>
                    <a:lumOff val="15000"/>
                  </a:prstClr>
                </a:solidFill>
              </a:rPr>
              <a:pPr/>
              <a:t>‹#›</a:t>
            </a:fld>
            <a:endParaRPr lang="en-GB">
              <a:solidFill>
                <a:prstClr val="black">
                  <a:lumMod val="85000"/>
                  <a:lumOff val="15000"/>
                </a:prstClr>
              </a:solidFill>
            </a:endParaRPr>
          </a:p>
        </p:txBody>
      </p:sp>
      <p:sp>
        <p:nvSpPr>
          <p:cNvPr id="8" name="Rectangle 7"/>
          <p:cNvSpPr/>
          <p:nvPr/>
        </p:nvSpPr>
        <p:spPr>
          <a:xfrm>
            <a:off x="777240" y="6172200"/>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68818469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762000" y="609601"/>
            <a:ext cx="3657600" cy="376732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609601"/>
            <a:ext cx="3657600" cy="376732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C070C48-C788-4739-9DA4-C2AB24BED3F6}" type="datetime1">
              <a:rPr lang="en-GB" smtClean="0">
                <a:solidFill>
                  <a:srgbClr val="564B3C">
                    <a:lumMod val="90000"/>
                    <a:lumOff val="10000"/>
                  </a:srgbClr>
                </a:solidFill>
              </a:rPr>
              <a:t>30/10/2015</a:t>
            </a:fld>
            <a:endParaRPr lang="en-GB">
              <a:solidFill>
                <a:srgbClr val="564B3C">
                  <a:lumMod val="90000"/>
                  <a:lumOff val="10000"/>
                </a:srgbClr>
              </a:solidFill>
            </a:endParaRPr>
          </a:p>
        </p:txBody>
      </p:sp>
      <p:sp>
        <p:nvSpPr>
          <p:cNvPr id="6" name="Footer Placeholder 5"/>
          <p:cNvSpPr>
            <a:spLocks noGrp="1"/>
          </p:cNvSpPr>
          <p:nvPr>
            <p:ph type="ftr" sz="quarter" idx="11"/>
          </p:nvPr>
        </p:nvSpPr>
        <p:spPr/>
        <p:txBody>
          <a:bodyPr/>
          <a:lstStyle/>
          <a:p>
            <a:endParaRPr lang="en-GB">
              <a:solidFill>
                <a:srgbClr val="564B3C">
                  <a:lumMod val="90000"/>
                  <a:lumOff val="10000"/>
                </a:srgbClr>
              </a:solidFill>
            </a:endParaRPr>
          </a:p>
        </p:txBody>
      </p:sp>
      <p:sp>
        <p:nvSpPr>
          <p:cNvPr id="7" name="Slide Number Placeholder 6"/>
          <p:cNvSpPr>
            <a:spLocks noGrp="1"/>
          </p:cNvSpPr>
          <p:nvPr>
            <p:ph type="sldNum" sz="quarter" idx="12"/>
          </p:nvPr>
        </p:nvSpPr>
        <p:spPr/>
        <p:txBody>
          <a:bodyPr/>
          <a:lstStyle/>
          <a:p>
            <a:fld id="{8014194C-3F97-4438-9E33-68CD8F2E8A3E}" type="slidenum">
              <a:rPr lang="en-GB" smtClean="0">
                <a:solidFill>
                  <a:prstClr val="black">
                    <a:lumMod val="85000"/>
                    <a:lumOff val="15000"/>
                  </a:prstClr>
                </a:solidFill>
              </a:rPr>
              <a:pPr/>
              <a:t>‹#›</a:t>
            </a:fld>
            <a:endParaRPr lang="en-GB">
              <a:solidFill>
                <a:prstClr val="black">
                  <a:lumMod val="85000"/>
                  <a:lumOff val="15000"/>
                </a:prstClr>
              </a:solidFill>
            </a:endParaRPr>
          </a:p>
        </p:txBody>
      </p:sp>
    </p:spTree>
    <p:extLst>
      <p:ext uri="{BB962C8B-B14F-4D97-AF65-F5344CB8AC3E}">
        <p14:creationId xmlns:p14="http://schemas.microsoft.com/office/powerpoint/2010/main" val="257134217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758952" y="609600"/>
            <a:ext cx="3657600" cy="639762"/>
          </a:xfrm>
        </p:spPr>
        <p:txBody>
          <a:bodyPr anchor="b">
            <a:noAutofit/>
          </a:bodyPr>
          <a:lstStyle>
            <a:lvl1pPr marL="0" indent="0">
              <a:buNone/>
              <a:defRPr sz="28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758952" y="1329264"/>
            <a:ext cx="3657600" cy="3048000"/>
          </a:xfrm>
        </p:spPr>
        <p:txBody>
          <a:bodyPr anchor="t" anchorCtr="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152" y="609600"/>
            <a:ext cx="3657600" cy="639762"/>
          </a:xfrm>
        </p:spPr>
        <p:txBody>
          <a:bodyPr anchor="b">
            <a:noAutofit/>
          </a:bodyPr>
          <a:lstStyle>
            <a:lvl1pPr marL="0" indent="0">
              <a:buNone/>
              <a:defRPr sz="28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152" y="1329264"/>
            <a:ext cx="3657600" cy="3048000"/>
          </a:xfrm>
        </p:spPr>
        <p:txBody>
          <a:bodyPr anchor="t" anchorCtr="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97F22A8-D5B1-48DF-A67B-0A625E36F92B}" type="datetime1">
              <a:rPr lang="en-GB" smtClean="0">
                <a:solidFill>
                  <a:srgbClr val="564B3C">
                    <a:lumMod val="90000"/>
                    <a:lumOff val="10000"/>
                  </a:srgbClr>
                </a:solidFill>
              </a:rPr>
              <a:t>30/10/2015</a:t>
            </a:fld>
            <a:endParaRPr lang="en-GB">
              <a:solidFill>
                <a:srgbClr val="564B3C">
                  <a:lumMod val="90000"/>
                  <a:lumOff val="10000"/>
                </a:srgbClr>
              </a:solidFill>
            </a:endParaRPr>
          </a:p>
        </p:txBody>
      </p:sp>
      <p:sp>
        <p:nvSpPr>
          <p:cNvPr id="8" name="Footer Placeholder 7"/>
          <p:cNvSpPr>
            <a:spLocks noGrp="1"/>
          </p:cNvSpPr>
          <p:nvPr>
            <p:ph type="ftr" sz="quarter" idx="11"/>
          </p:nvPr>
        </p:nvSpPr>
        <p:spPr/>
        <p:txBody>
          <a:bodyPr/>
          <a:lstStyle/>
          <a:p>
            <a:endParaRPr lang="en-GB">
              <a:solidFill>
                <a:srgbClr val="564B3C">
                  <a:lumMod val="90000"/>
                  <a:lumOff val="10000"/>
                </a:srgbClr>
              </a:solidFill>
            </a:endParaRPr>
          </a:p>
        </p:txBody>
      </p:sp>
      <p:sp>
        <p:nvSpPr>
          <p:cNvPr id="9" name="Slide Number Placeholder 8"/>
          <p:cNvSpPr>
            <a:spLocks noGrp="1"/>
          </p:cNvSpPr>
          <p:nvPr>
            <p:ph type="sldNum" sz="quarter" idx="12"/>
          </p:nvPr>
        </p:nvSpPr>
        <p:spPr/>
        <p:txBody>
          <a:bodyPr/>
          <a:lstStyle/>
          <a:p>
            <a:fld id="{8014194C-3F97-4438-9E33-68CD8F2E8A3E}" type="slidenum">
              <a:rPr lang="en-GB" smtClean="0">
                <a:solidFill>
                  <a:prstClr val="black">
                    <a:lumMod val="85000"/>
                    <a:lumOff val="15000"/>
                  </a:prstClr>
                </a:solidFill>
              </a:rPr>
              <a:pPr/>
              <a:t>‹#›</a:t>
            </a:fld>
            <a:endParaRPr lang="en-GB">
              <a:solidFill>
                <a:prstClr val="black">
                  <a:lumMod val="85000"/>
                  <a:lumOff val="15000"/>
                </a:prstClr>
              </a:solidFill>
            </a:endParaRPr>
          </a:p>
        </p:txBody>
      </p:sp>
      <p:cxnSp>
        <p:nvCxnSpPr>
          <p:cNvPr id="11" name="Straight Connector 10"/>
          <p:cNvCxnSpPr/>
          <p:nvPr/>
        </p:nvCxnSpPr>
        <p:spPr>
          <a:xfrm>
            <a:off x="758952" y="1249362"/>
            <a:ext cx="36576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645152" y="1249362"/>
            <a:ext cx="3657600" cy="1588"/>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1223475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86D6DF56-A864-40C4-8A50-3ACDAFA3EF9B}" type="datetime1">
              <a:rPr lang="en-GB" smtClean="0">
                <a:solidFill>
                  <a:srgbClr val="564B3C">
                    <a:lumMod val="90000"/>
                    <a:lumOff val="10000"/>
                  </a:srgbClr>
                </a:solidFill>
              </a:rPr>
              <a:t>30/10/2015</a:t>
            </a:fld>
            <a:endParaRPr lang="en-GB">
              <a:solidFill>
                <a:srgbClr val="564B3C">
                  <a:lumMod val="90000"/>
                  <a:lumOff val="10000"/>
                </a:srgbClr>
              </a:solidFill>
            </a:endParaRPr>
          </a:p>
        </p:txBody>
      </p:sp>
      <p:sp>
        <p:nvSpPr>
          <p:cNvPr id="4" name="Footer Placeholder 3"/>
          <p:cNvSpPr>
            <a:spLocks noGrp="1"/>
          </p:cNvSpPr>
          <p:nvPr>
            <p:ph type="ftr" sz="quarter" idx="11"/>
          </p:nvPr>
        </p:nvSpPr>
        <p:spPr/>
        <p:txBody>
          <a:bodyPr/>
          <a:lstStyle/>
          <a:p>
            <a:endParaRPr lang="en-GB">
              <a:solidFill>
                <a:srgbClr val="564B3C">
                  <a:lumMod val="90000"/>
                  <a:lumOff val="10000"/>
                </a:srgbClr>
              </a:solidFill>
            </a:endParaRPr>
          </a:p>
        </p:txBody>
      </p:sp>
      <p:sp>
        <p:nvSpPr>
          <p:cNvPr id="5" name="Slide Number Placeholder 4"/>
          <p:cNvSpPr>
            <a:spLocks noGrp="1"/>
          </p:cNvSpPr>
          <p:nvPr>
            <p:ph type="sldNum" sz="quarter" idx="12"/>
          </p:nvPr>
        </p:nvSpPr>
        <p:spPr/>
        <p:txBody>
          <a:bodyPr/>
          <a:lstStyle/>
          <a:p>
            <a:fld id="{8014194C-3F97-4438-9E33-68CD8F2E8A3E}" type="slidenum">
              <a:rPr lang="en-GB" smtClean="0">
                <a:solidFill>
                  <a:prstClr val="black">
                    <a:lumMod val="85000"/>
                    <a:lumOff val="15000"/>
                  </a:prstClr>
                </a:solidFill>
              </a:rPr>
              <a:pPr/>
              <a:t>‹#›</a:t>
            </a:fld>
            <a:endParaRPr lang="en-GB">
              <a:solidFill>
                <a:prstClr val="black">
                  <a:lumMod val="85000"/>
                  <a:lumOff val="15000"/>
                </a:prstClr>
              </a:solidFill>
            </a:endParaRPr>
          </a:p>
        </p:txBody>
      </p:sp>
    </p:spTree>
    <p:extLst>
      <p:ext uri="{BB962C8B-B14F-4D97-AF65-F5344CB8AC3E}">
        <p14:creationId xmlns:p14="http://schemas.microsoft.com/office/powerpoint/2010/main" val="345848592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31B8D7C-FCC5-46F0-B044-21F9A2D8EC7C}" type="datetime1">
              <a:rPr lang="en-GB" smtClean="0">
                <a:solidFill>
                  <a:srgbClr val="564B3C">
                    <a:lumMod val="90000"/>
                    <a:lumOff val="10000"/>
                  </a:srgbClr>
                </a:solidFill>
              </a:rPr>
              <a:t>30/10/2015</a:t>
            </a:fld>
            <a:endParaRPr lang="en-GB">
              <a:solidFill>
                <a:srgbClr val="564B3C">
                  <a:lumMod val="90000"/>
                  <a:lumOff val="10000"/>
                </a:srgbClr>
              </a:solidFill>
            </a:endParaRPr>
          </a:p>
        </p:txBody>
      </p:sp>
      <p:sp>
        <p:nvSpPr>
          <p:cNvPr id="3" name="Footer Placeholder 2"/>
          <p:cNvSpPr>
            <a:spLocks noGrp="1"/>
          </p:cNvSpPr>
          <p:nvPr>
            <p:ph type="ftr" sz="quarter" idx="11"/>
          </p:nvPr>
        </p:nvSpPr>
        <p:spPr/>
        <p:txBody>
          <a:bodyPr/>
          <a:lstStyle/>
          <a:p>
            <a:endParaRPr lang="en-GB">
              <a:solidFill>
                <a:srgbClr val="564B3C">
                  <a:lumMod val="90000"/>
                  <a:lumOff val="10000"/>
                </a:srgbClr>
              </a:solidFill>
            </a:endParaRPr>
          </a:p>
        </p:txBody>
      </p:sp>
      <p:sp>
        <p:nvSpPr>
          <p:cNvPr id="4" name="Slide Number Placeholder 3"/>
          <p:cNvSpPr>
            <a:spLocks noGrp="1"/>
          </p:cNvSpPr>
          <p:nvPr>
            <p:ph type="sldNum" sz="quarter" idx="12"/>
          </p:nvPr>
        </p:nvSpPr>
        <p:spPr/>
        <p:txBody>
          <a:bodyPr/>
          <a:lstStyle/>
          <a:p>
            <a:fld id="{8014194C-3F97-4438-9E33-68CD8F2E8A3E}" type="slidenum">
              <a:rPr lang="en-GB" smtClean="0">
                <a:solidFill>
                  <a:prstClr val="black">
                    <a:lumMod val="85000"/>
                    <a:lumOff val="15000"/>
                  </a:prstClr>
                </a:solidFill>
              </a:rPr>
              <a:pPr/>
              <a:t>‹#›</a:t>
            </a:fld>
            <a:endParaRPr lang="en-GB">
              <a:solidFill>
                <a:prstClr val="black">
                  <a:lumMod val="85000"/>
                  <a:lumOff val="15000"/>
                </a:prstClr>
              </a:solidFill>
            </a:endParaRPr>
          </a:p>
        </p:txBody>
      </p:sp>
    </p:spTree>
    <p:extLst>
      <p:ext uri="{BB962C8B-B14F-4D97-AF65-F5344CB8AC3E}">
        <p14:creationId xmlns:p14="http://schemas.microsoft.com/office/powerpoint/2010/main" val="37111316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62000" y="4572000"/>
            <a:ext cx="6784848" cy="1600200"/>
          </a:xfrm>
        </p:spPr>
        <p:txBody>
          <a:bodyPr anchor="b">
            <a:normAutofit/>
          </a:bodyPr>
          <a:lstStyle>
            <a:lvl1pPr algn="l">
              <a:defRPr sz="5400" b="0"/>
            </a:lvl1pPr>
          </a:lstStyle>
          <a:p>
            <a:r>
              <a:rPr lang="en-US" smtClean="0"/>
              <a:t>Click to edit Master title style</a:t>
            </a:r>
            <a:endParaRPr lang="en-US"/>
          </a:p>
        </p:txBody>
      </p:sp>
      <p:sp>
        <p:nvSpPr>
          <p:cNvPr id="3" name="Content Placeholder 2"/>
          <p:cNvSpPr>
            <a:spLocks noGrp="1"/>
          </p:cNvSpPr>
          <p:nvPr>
            <p:ph idx="1"/>
          </p:nvPr>
        </p:nvSpPr>
        <p:spPr>
          <a:xfrm>
            <a:off x="3710866" y="457200"/>
            <a:ext cx="4594934" cy="4114799"/>
          </a:xfrm>
        </p:spPr>
        <p:txBody>
          <a:bodyPr/>
          <a:lstStyle>
            <a:lvl1pPr>
              <a:defRPr sz="2400"/>
            </a:lvl1pPr>
            <a:lvl2pPr>
              <a:defRPr sz="22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762001" y="457200"/>
            <a:ext cx="2673657" cy="4114800"/>
          </a:xfrm>
        </p:spPr>
        <p:txBody>
          <a:bodyPr>
            <a:normAutofit/>
          </a:bodyPr>
          <a:lstStyle>
            <a:lvl1pPr marL="0" indent="0">
              <a:buNone/>
              <a:defRPr sz="21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4A7CD58-DF01-4D94-9B7E-BBF8762C52CA}" type="datetime1">
              <a:rPr lang="en-GB" smtClean="0">
                <a:solidFill>
                  <a:srgbClr val="564B3C">
                    <a:lumMod val="90000"/>
                    <a:lumOff val="10000"/>
                  </a:srgbClr>
                </a:solidFill>
              </a:rPr>
              <a:t>30/10/2015</a:t>
            </a:fld>
            <a:endParaRPr lang="en-GB">
              <a:solidFill>
                <a:srgbClr val="564B3C">
                  <a:lumMod val="90000"/>
                  <a:lumOff val="10000"/>
                </a:srgbClr>
              </a:solidFill>
            </a:endParaRPr>
          </a:p>
        </p:txBody>
      </p:sp>
      <p:sp>
        <p:nvSpPr>
          <p:cNvPr id="6" name="Footer Placeholder 5"/>
          <p:cNvSpPr>
            <a:spLocks noGrp="1"/>
          </p:cNvSpPr>
          <p:nvPr>
            <p:ph type="ftr" sz="quarter" idx="11"/>
          </p:nvPr>
        </p:nvSpPr>
        <p:spPr/>
        <p:txBody>
          <a:bodyPr/>
          <a:lstStyle/>
          <a:p>
            <a:endParaRPr lang="en-GB">
              <a:solidFill>
                <a:srgbClr val="564B3C">
                  <a:lumMod val="90000"/>
                  <a:lumOff val="10000"/>
                </a:srgbClr>
              </a:solidFill>
            </a:endParaRPr>
          </a:p>
        </p:txBody>
      </p:sp>
      <p:sp>
        <p:nvSpPr>
          <p:cNvPr id="7" name="Slide Number Placeholder 6"/>
          <p:cNvSpPr>
            <a:spLocks noGrp="1"/>
          </p:cNvSpPr>
          <p:nvPr>
            <p:ph type="sldNum" sz="quarter" idx="12"/>
          </p:nvPr>
        </p:nvSpPr>
        <p:spPr/>
        <p:txBody>
          <a:bodyPr/>
          <a:lstStyle/>
          <a:p>
            <a:fld id="{8014194C-3F97-4438-9E33-68CD8F2E8A3E}" type="slidenum">
              <a:rPr lang="en-GB" smtClean="0">
                <a:solidFill>
                  <a:prstClr val="black">
                    <a:lumMod val="85000"/>
                    <a:lumOff val="15000"/>
                  </a:prstClr>
                </a:solidFill>
              </a:rPr>
              <a:pPr/>
              <a:t>‹#›</a:t>
            </a:fld>
            <a:endParaRPr lang="en-GB">
              <a:solidFill>
                <a:prstClr val="black">
                  <a:lumMod val="85000"/>
                  <a:lumOff val="15000"/>
                </a:prstClr>
              </a:solidFill>
            </a:endParaRPr>
          </a:p>
        </p:txBody>
      </p:sp>
      <p:cxnSp>
        <p:nvCxnSpPr>
          <p:cNvPr id="10" name="Straight Connector 9"/>
          <p:cNvCxnSpPr/>
          <p:nvPr/>
        </p:nvCxnSpPr>
        <p:spPr>
          <a:xfrm rot="5400000">
            <a:off x="1677194" y="2514600"/>
            <a:ext cx="3810000" cy="1588"/>
          </a:xfrm>
          <a:prstGeom prst="line">
            <a:avLst/>
          </a:prstGeom>
          <a:ln>
            <a:solidFill>
              <a:schemeClr val="tx2">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4143754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58952" y="4572000"/>
            <a:ext cx="6784848" cy="1600200"/>
          </a:xfrm>
        </p:spPr>
        <p:txBody>
          <a:bodyPr anchor="b">
            <a:normAutofit/>
          </a:bodyPr>
          <a:lstStyle>
            <a:lvl1pPr algn="l">
              <a:defRPr sz="5400" b="0"/>
            </a:lvl1pPr>
          </a:lstStyle>
          <a:p>
            <a:r>
              <a:rPr lang="en-US" smtClean="0"/>
              <a:t>Click to edit Master title style</a:t>
            </a:r>
            <a:endParaRPr lang="en-US" dirty="0"/>
          </a:p>
        </p:txBody>
      </p:sp>
      <p:sp>
        <p:nvSpPr>
          <p:cNvPr id="3" name="Picture Placeholder 2"/>
          <p:cNvSpPr>
            <a:spLocks noGrp="1"/>
          </p:cNvSpPr>
          <p:nvPr>
            <p:ph type="pic" idx="1"/>
          </p:nvPr>
        </p:nvSpPr>
        <p:spPr>
          <a:xfrm>
            <a:off x="777240" y="457200"/>
            <a:ext cx="7543800" cy="2895600"/>
          </a:xfrm>
          <a:ln w="6350">
            <a:solidFill>
              <a:schemeClr val="tx2"/>
            </a:solidFil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850392" y="3505200"/>
            <a:ext cx="7391400" cy="804862"/>
          </a:xfrm>
        </p:spPr>
        <p:txBody>
          <a:bodyPr anchor="t" anchorCtr="0">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D07036D-8DCE-4487-90F5-E9611EF71760}" type="datetime1">
              <a:rPr lang="en-GB" smtClean="0">
                <a:solidFill>
                  <a:srgbClr val="564B3C">
                    <a:lumMod val="90000"/>
                    <a:lumOff val="10000"/>
                  </a:srgbClr>
                </a:solidFill>
              </a:rPr>
              <a:t>30/10/2015</a:t>
            </a:fld>
            <a:endParaRPr lang="en-GB">
              <a:solidFill>
                <a:srgbClr val="564B3C">
                  <a:lumMod val="90000"/>
                  <a:lumOff val="10000"/>
                </a:srgbClr>
              </a:solidFill>
            </a:endParaRPr>
          </a:p>
        </p:txBody>
      </p:sp>
      <p:sp>
        <p:nvSpPr>
          <p:cNvPr id="6" name="Footer Placeholder 5"/>
          <p:cNvSpPr>
            <a:spLocks noGrp="1"/>
          </p:cNvSpPr>
          <p:nvPr>
            <p:ph type="ftr" sz="quarter" idx="11"/>
          </p:nvPr>
        </p:nvSpPr>
        <p:spPr/>
        <p:txBody>
          <a:bodyPr/>
          <a:lstStyle/>
          <a:p>
            <a:endParaRPr lang="en-GB">
              <a:solidFill>
                <a:srgbClr val="564B3C">
                  <a:lumMod val="90000"/>
                  <a:lumOff val="10000"/>
                </a:srgbClr>
              </a:solidFill>
            </a:endParaRPr>
          </a:p>
        </p:txBody>
      </p:sp>
      <p:sp>
        <p:nvSpPr>
          <p:cNvPr id="7" name="Slide Number Placeholder 6"/>
          <p:cNvSpPr>
            <a:spLocks noGrp="1"/>
          </p:cNvSpPr>
          <p:nvPr>
            <p:ph type="sldNum" sz="quarter" idx="12"/>
          </p:nvPr>
        </p:nvSpPr>
        <p:spPr/>
        <p:txBody>
          <a:bodyPr/>
          <a:lstStyle/>
          <a:p>
            <a:fld id="{8014194C-3F97-4438-9E33-68CD8F2E8A3E}" type="slidenum">
              <a:rPr lang="en-GB" smtClean="0">
                <a:solidFill>
                  <a:prstClr val="black">
                    <a:lumMod val="85000"/>
                    <a:lumOff val="15000"/>
                  </a:prstClr>
                </a:solidFill>
              </a:rPr>
              <a:pPr/>
              <a:t>‹#›</a:t>
            </a:fld>
            <a:endParaRPr lang="en-GB">
              <a:solidFill>
                <a:prstClr val="black">
                  <a:lumMod val="85000"/>
                  <a:lumOff val="15000"/>
                </a:prstClr>
              </a:solidFill>
            </a:endParaRPr>
          </a:p>
        </p:txBody>
      </p:sp>
    </p:spTree>
    <p:extLst>
      <p:ext uri="{BB962C8B-B14F-4D97-AF65-F5344CB8AC3E}">
        <p14:creationId xmlns:p14="http://schemas.microsoft.com/office/powerpoint/2010/main" val="109784092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914400" y="685800"/>
            <a:ext cx="7239000" cy="3886200"/>
          </a:xfrm>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470C9C1-9D74-4E6D-91EC-64B0AB203D53}" type="datetime1">
              <a:rPr lang="en-GB" smtClean="0">
                <a:solidFill>
                  <a:srgbClr val="564B3C">
                    <a:lumMod val="90000"/>
                    <a:lumOff val="10000"/>
                  </a:srgbClr>
                </a:solidFill>
              </a:rPr>
              <a:t>30/10/2015</a:t>
            </a:fld>
            <a:endParaRPr lang="en-GB">
              <a:solidFill>
                <a:srgbClr val="564B3C">
                  <a:lumMod val="90000"/>
                  <a:lumOff val="10000"/>
                </a:srgbClr>
              </a:solidFill>
            </a:endParaRPr>
          </a:p>
        </p:txBody>
      </p:sp>
      <p:sp>
        <p:nvSpPr>
          <p:cNvPr id="5" name="Footer Placeholder 4"/>
          <p:cNvSpPr>
            <a:spLocks noGrp="1"/>
          </p:cNvSpPr>
          <p:nvPr>
            <p:ph type="ftr" sz="quarter" idx="11"/>
          </p:nvPr>
        </p:nvSpPr>
        <p:spPr/>
        <p:txBody>
          <a:bodyPr/>
          <a:lstStyle/>
          <a:p>
            <a:endParaRPr lang="en-GB">
              <a:solidFill>
                <a:srgbClr val="564B3C">
                  <a:lumMod val="90000"/>
                  <a:lumOff val="10000"/>
                </a:srgbClr>
              </a:solidFill>
            </a:endParaRPr>
          </a:p>
        </p:txBody>
      </p:sp>
      <p:sp>
        <p:nvSpPr>
          <p:cNvPr id="6" name="Slide Number Placeholder 5"/>
          <p:cNvSpPr>
            <a:spLocks noGrp="1"/>
          </p:cNvSpPr>
          <p:nvPr>
            <p:ph type="sldNum" sz="quarter" idx="12"/>
          </p:nvPr>
        </p:nvSpPr>
        <p:spPr/>
        <p:txBody>
          <a:bodyPr/>
          <a:lstStyle/>
          <a:p>
            <a:fld id="{8014194C-3F97-4438-9E33-68CD8F2E8A3E}" type="slidenum">
              <a:rPr lang="en-GB" smtClean="0">
                <a:solidFill>
                  <a:prstClr val="black">
                    <a:lumMod val="85000"/>
                    <a:lumOff val="15000"/>
                  </a:prstClr>
                </a:solidFill>
              </a:rPr>
              <a:pPr/>
              <a:t>‹#›</a:t>
            </a:fld>
            <a:endParaRPr lang="en-GB">
              <a:solidFill>
                <a:prstClr val="black">
                  <a:lumMod val="85000"/>
                  <a:lumOff val="15000"/>
                </a:prstClr>
              </a:solidFill>
            </a:endParaRPr>
          </a:p>
        </p:txBody>
      </p:sp>
    </p:spTree>
    <p:extLst>
      <p:ext uri="{BB962C8B-B14F-4D97-AF65-F5344CB8AC3E}">
        <p14:creationId xmlns:p14="http://schemas.microsoft.com/office/powerpoint/2010/main" val="106402669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62000" y="685801"/>
            <a:ext cx="1828800" cy="5410199"/>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590800" y="685801"/>
            <a:ext cx="5715000" cy="4876800"/>
          </a:xfrm>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D44A15B-59E5-4CCA-B614-B6B58F1D502C}" type="datetime1">
              <a:rPr lang="en-GB" smtClean="0">
                <a:solidFill>
                  <a:srgbClr val="564B3C">
                    <a:lumMod val="90000"/>
                    <a:lumOff val="10000"/>
                  </a:srgbClr>
                </a:solidFill>
              </a:rPr>
              <a:t>30/10/2015</a:t>
            </a:fld>
            <a:endParaRPr lang="en-GB">
              <a:solidFill>
                <a:srgbClr val="564B3C">
                  <a:lumMod val="90000"/>
                  <a:lumOff val="10000"/>
                </a:srgbClr>
              </a:solidFill>
            </a:endParaRPr>
          </a:p>
        </p:txBody>
      </p:sp>
      <p:sp>
        <p:nvSpPr>
          <p:cNvPr id="5" name="Footer Placeholder 4"/>
          <p:cNvSpPr>
            <a:spLocks noGrp="1"/>
          </p:cNvSpPr>
          <p:nvPr>
            <p:ph type="ftr" sz="quarter" idx="11"/>
          </p:nvPr>
        </p:nvSpPr>
        <p:spPr/>
        <p:txBody>
          <a:bodyPr/>
          <a:lstStyle/>
          <a:p>
            <a:endParaRPr lang="en-GB">
              <a:solidFill>
                <a:srgbClr val="564B3C">
                  <a:lumMod val="90000"/>
                  <a:lumOff val="10000"/>
                </a:srgbClr>
              </a:solidFill>
            </a:endParaRPr>
          </a:p>
        </p:txBody>
      </p:sp>
      <p:sp>
        <p:nvSpPr>
          <p:cNvPr id="6" name="Slide Number Placeholder 5"/>
          <p:cNvSpPr>
            <a:spLocks noGrp="1"/>
          </p:cNvSpPr>
          <p:nvPr>
            <p:ph type="sldNum" sz="quarter" idx="12"/>
          </p:nvPr>
        </p:nvSpPr>
        <p:spPr/>
        <p:txBody>
          <a:bodyPr/>
          <a:lstStyle/>
          <a:p>
            <a:fld id="{8014194C-3F97-4438-9E33-68CD8F2E8A3E}" type="slidenum">
              <a:rPr lang="en-GB" smtClean="0">
                <a:solidFill>
                  <a:prstClr val="black">
                    <a:lumMod val="85000"/>
                    <a:lumOff val="15000"/>
                  </a:prstClr>
                </a:solidFill>
              </a:rPr>
              <a:pPr/>
              <a:t>‹#›</a:t>
            </a:fld>
            <a:endParaRPr lang="en-GB">
              <a:solidFill>
                <a:prstClr val="black">
                  <a:lumMod val="85000"/>
                  <a:lumOff val="15000"/>
                </a:prstClr>
              </a:solidFill>
            </a:endParaRPr>
          </a:p>
        </p:txBody>
      </p:sp>
    </p:spTree>
    <p:extLst>
      <p:ext uri="{BB962C8B-B14F-4D97-AF65-F5344CB8AC3E}">
        <p14:creationId xmlns:p14="http://schemas.microsoft.com/office/powerpoint/2010/main" val="1156028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62000" y="4572000"/>
            <a:ext cx="6781800" cy="1600200"/>
          </a:xfrm>
          <a:prstGeom prst="rect">
            <a:avLst/>
          </a:prstGeom>
        </p:spPr>
        <p:txBody>
          <a:bodyPr vert="horz" lIns="91440" tIns="45720" rIns="91440" bIns="45720" rtlCol="0" anchor="b" anchorCtr="0">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762000" y="685800"/>
            <a:ext cx="7543800" cy="3886200"/>
          </a:xfrm>
          <a:prstGeom prst="rect">
            <a:avLst/>
          </a:prstGeom>
        </p:spPr>
        <p:txBody>
          <a:bodyPr vert="horz" lIns="91440" tIns="45720" rIns="91440" bIns="45720" rtlCol="0" anchor="ctr" anchorCtr="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48400" y="6208776"/>
            <a:ext cx="2133600" cy="365125"/>
          </a:xfrm>
          <a:prstGeom prst="rect">
            <a:avLst/>
          </a:prstGeom>
        </p:spPr>
        <p:txBody>
          <a:bodyPr vert="horz" lIns="91440" tIns="45720" rIns="91440" bIns="45720" rtlCol="0" anchor="ctr"/>
          <a:lstStyle>
            <a:lvl1pPr algn="r">
              <a:defRPr sz="1200" b="1">
                <a:solidFill>
                  <a:schemeClr val="tx2">
                    <a:lumMod val="90000"/>
                    <a:lumOff val="10000"/>
                  </a:schemeClr>
                </a:solidFill>
                <a:latin typeface="+mn-lt"/>
              </a:defRPr>
            </a:lvl1pPr>
          </a:lstStyle>
          <a:p>
            <a:fld id="{30FB794E-A619-4E56-ABCD-EBA99506308C}" type="datetime1">
              <a:rPr lang="en-GB" smtClean="0"/>
              <a:t>30/10/2015</a:t>
            </a:fld>
            <a:endParaRPr lang="en-GB"/>
          </a:p>
        </p:txBody>
      </p:sp>
      <p:sp>
        <p:nvSpPr>
          <p:cNvPr id="5" name="Footer Placeholder 4"/>
          <p:cNvSpPr>
            <a:spLocks noGrp="1"/>
          </p:cNvSpPr>
          <p:nvPr>
            <p:ph type="ftr" sz="quarter" idx="3"/>
          </p:nvPr>
        </p:nvSpPr>
        <p:spPr>
          <a:xfrm>
            <a:off x="761999" y="6208776"/>
            <a:ext cx="4873869" cy="365125"/>
          </a:xfrm>
          <a:prstGeom prst="rect">
            <a:avLst/>
          </a:prstGeom>
        </p:spPr>
        <p:txBody>
          <a:bodyPr vert="horz" lIns="91440" tIns="45720" rIns="91440" bIns="45720" rtlCol="0" anchor="ctr"/>
          <a:lstStyle>
            <a:lvl1pPr algn="l">
              <a:defRPr sz="1200" b="1">
                <a:solidFill>
                  <a:schemeClr val="tx2">
                    <a:lumMod val="90000"/>
                    <a:lumOff val="10000"/>
                  </a:schemeClr>
                </a:solidFill>
              </a:defRPr>
            </a:lvl1pPr>
          </a:lstStyle>
          <a:p>
            <a:endParaRPr lang="en-GB"/>
          </a:p>
        </p:txBody>
      </p:sp>
      <p:sp>
        <p:nvSpPr>
          <p:cNvPr id="6" name="Slide Number Placeholder 5"/>
          <p:cNvSpPr>
            <a:spLocks noGrp="1"/>
          </p:cNvSpPr>
          <p:nvPr>
            <p:ph type="sldNum" sz="quarter" idx="4"/>
          </p:nvPr>
        </p:nvSpPr>
        <p:spPr>
          <a:xfrm>
            <a:off x="7620000" y="5687568"/>
            <a:ext cx="762000" cy="365125"/>
          </a:xfrm>
          <a:prstGeom prst="rect">
            <a:avLst/>
          </a:prstGeom>
        </p:spPr>
        <p:txBody>
          <a:bodyPr vert="horz" lIns="91440" tIns="45720" rIns="91440" bIns="45720" rtlCol="0" anchor="ctr"/>
          <a:lstStyle>
            <a:lvl1pPr algn="r">
              <a:defRPr sz="2400">
                <a:solidFill>
                  <a:schemeClr val="tx1">
                    <a:lumMod val="85000"/>
                    <a:lumOff val="15000"/>
                  </a:schemeClr>
                </a:solidFill>
                <a:latin typeface="+mj-lt"/>
              </a:defRPr>
            </a:lvl1pPr>
          </a:lstStyle>
          <a:p>
            <a:fld id="{8014194C-3F97-4438-9E33-68CD8F2E8A3E}" type="slidenum">
              <a:rPr lang="en-GB" smtClean="0"/>
              <a:t>‹#›</a:t>
            </a:fld>
            <a:endParaRPr lang="en-GB"/>
          </a:p>
        </p:txBody>
      </p:sp>
      <p:sp>
        <p:nvSpPr>
          <p:cNvPr id="8" name="Rectangle 7"/>
          <p:cNvSpPr/>
          <p:nvPr/>
        </p:nvSpPr>
        <p:spPr>
          <a:xfrm>
            <a:off x="777240" y="0"/>
            <a:ext cx="7543800" cy="381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777240" y="6172200"/>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spcBef>
          <a:spcPct val="0"/>
        </a:spcBef>
        <a:buNone/>
        <a:defRPr sz="54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1pPr>
      <a:lvl2pPr marL="594360" indent="-274320" algn="l" defTabSz="914400" rtl="0" eaLnBrk="1" latinLnBrk="0" hangingPunct="1">
        <a:spcBef>
          <a:spcPct val="20000"/>
        </a:spcBef>
        <a:buClr>
          <a:schemeClr val="accent1"/>
        </a:buClr>
        <a:buFont typeface="Arial" pitchFamily="34" charset="0"/>
        <a:buChar char="•"/>
        <a:defRPr sz="2200" kern="1200">
          <a:solidFill>
            <a:schemeClr val="tx2"/>
          </a:solidFill>
          <a:latin typeface="+mn-lt"/>
          <a:ea typeface="+mn-ea"/>
          <a:cs typeface="+mn-cs"/>
        </a:defRPr>
      </a:lvl2pPr>
      <a:lvl3pPr marL="868680" indent="-228600" algn="l" defTabSz="914400" rtl="0" eaLnBrk="1" latinLnBrk="0" hangingPunct="1">
        <a:spcBef>
          <a:spcPct val="20000"/>
        </a:spcBef>
        <a:buClr>
          <a:schemeClr val="accent1"/>
        </a:buClr>
        <a:buFont typeface="Arial" pitchFamily="34" charset="0"/>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4pPr>
      <a:lvl5pPr marL="1371600" indent="-228600" algn="l" defTabSz="914400" rtl="0" eaLnBrk="1" latinLnBrk="0" hangingPunct="1">
        <a:spcBef>
          <a:spcPct val="20000"/>
        </a:spcBef>
        <a:buClr>
          <a:schemeClr val="accent1"/>
        </a:buClr>
        <a:buFont typeface="Arial" pitchFamily="34" charset="0"/>
        <a:buChar char="•"/>
        <a:defRPr sz="1800" kern="1200" baseline="0">
          <a:solidFill>
            <a:schemeClr val="tx2"/>
          </a:solidFill>
          <a:latin typeface="+mn-lt"/>
          <a:ea typeface="+mn-ea"/>
          <a:cs typeface="+mn-cs"/>
        </a:defRPr>
      </a:lvl5pPr>
      <a:lvl6pPr marL="164592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6pPr>
      <a:lvl7pPr marL="1901952"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7pPr>
      <a:lvl8pPr marL="219456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8pPr>
      <a:lvl9pPr marL="246888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8" name="Rectangle 27"/>
          <p:cNvSpPr/>
          <p:nvPr/>
        </p:nvSpPr>
        <p:spPr>
          <a:xfrm>
            <a:off x="0" y="366713"/>
            <a:ext cx="9144000" cy="8413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prstClr val="white"/>
              </a:solidFill>
            </a:endParaRPr>
          </a:p>
        </p:txBody>
      </p:sp>
      <p:sp>
        <p:nvSpPr>
          <p:cNvPr id="29" name="Rectangle 28"/>
          <p:cNvSpPr/>
          <p:nvPr/>
        </p:nvSpPr>
        <p:spPr>
          <a:xfrm>
            <a:off x="0" y="0"/>
            <a:ext cx="9144000" cy="31115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prstClr val="white"/>
              </a:solidFill>
            </a:endParaRPr>
          </a:p>
        </p:txBody>
      </p:sp>
      <p:sp>
        <p:nvSpPr>
          <p:cNvPr id="30" name="Rectangle 29"/>
          <p:cNvSpPr/>
          <p:nvPr/>
        </p:nvSpPr>
        <p:spPr>
          <a:xfrm>
            <a:off x="0" y="307975"/>
            <a:ext cx="9144000" cy="92075"/>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prstClr val="white"/>
              </a:solidFill>
            </a:endParaRPr>
          </a:p>
        </p:txBody>
      </p:sp>
      <p:sp>
        <p:nvSpPr>
          <p:cNvPr id="31" name="Rectangle 30"/>
          <p:cNvSpPr/>
          <p:nvPr/>
        </p:nvSpPr>
        <p:spPr>
          <a:xfrm flipV="1">
            <a:off x="5410200" y="360363"/>
            <a:ext cx="3733800" cy="904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prstClr val="white"/>
              </a:solidFill>
            </a:endParaRPr>
          </a:p>
        </p:txBody>
      </p:sp>
      <p:sp>
        <p:nvSpPr>
          <p:cNvPr id="32" name="Rectangle 31"/>
          <p:cNvSpPr/>
          <p:nvPr/>
        </p:nvSpPr>
        <p:spPr>
          <a:xfrm flipV="1">
            <a:off x="5410200" y="439738"/>
            <a:ext cx="3733800" cy="18097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prstClr val="white"/>
              </a:solidFill>
            </a:endParaRPr>
          </a:p>
        </p:txBody>
      </p:sp>
      <p:sp useBgFill="1">
        <p:nvSpPr>
          <p:cNvPr id="33" name="Rounded Rectangle 32"/>
          <p:cNvSpPr/>
          <p:nvPr/>
        </p:nvSpPr>
        <p:spPr bwMode="white">
          <a:xfrm>
            <a:off x="5407025" y="496888"/>
            <a:ext cx="3063875" cy="28575"/>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prstClr val="white"/>
              </a:solidFill>
            </a:endParaRPr>
          </a:p>
        </p:txBody>
      </p:sp>
      <p:sp useBgFill="1">
        <p:nvSpPr>
          <p:cNvPr id="34" name="Rounded Rectangle 33"/>
          <p:cNvSpPr/>
          <p:nvPr/>
        </p:nvSpPr>
        <p:spPr bwMode="white">
          <a:xfrm>
            <a:off x="7373938" y="588963"/>
            <a:ext cx="1600200" cy="3651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prstClr val="white"/>
              </a:solidFill>
            </a:endParaRPr>
          </a:p>
        </p:txBody>
      </p:sp>
      <p:sp>
        <p:nvSpPr>
          <p:cNvPr id="35" name="Rectangle 34"/>
          <p:cNvSpPr/>
          <p:nvPr/>
        </p:nvSpPr>
        <p:spPr bwMode="invGray">
          <a:xfrm>
            <a:off x="9085263" y="-1588"/>
            <a:ext cx="57150" cy="620713"/>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solidFill>
                <a:prstClr val="white"/>
              </a:solidFill>
            </a:endParaRPr>
          </a:p>
        </p:txBody>
      </p:sp>
      <p:sp>
        <p:nvSpPr>
          <p:cNvPr id="36" name="Rectangle 35"/>
          <p:cNvSpPr/>
          <p:nvPr/>
        </p:nvSpPr>
        <p:spPr bwMode="invGray">
          <a:xfrm>
            <a:off x="9043988" y="-1588"/>
            <a:ext cx="28575" cy="620713"/>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solidFill>
                <a:prstClr val="white"/>
              </a:solidFill>
            </a:endParaRPr>
          </a:p>
        </p:txBody>
      </p:sp>
      <p:sp>
        <p:nvSpPr>
          <p:cNvPr id="37" name="Rectangle 36"/>
          <p:cNvSpPr/>
          <p:nvPr/>
        </p:nvSpPr>
        <p:spPr bwMode="invGray">
          <a:xfrm>
            <a:off x="9024938" y="-1588"/>
            <a:ext cx="9525" cy="620713"/>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prstClr val="white"/>
              </a:solidFill>
            </a:endParaRPr>
          </a:p>
        </p:txBody>
      </p:sp>
      <p:sp>
        <p:nvSpPr>
          <p:cNvPr id="38" name="Rectangle 37"/>
          <p:cNvSpPr/>
          <p:nvPr/>
        </p:nvSpPr>
        <p:spPr bwMode="invGray">
          <a:xfrm>
            <a:off x="8975725" y="-1588"/>
            <a:ext cx="26988" cy="620713"/>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prstClr val="white"/>
              </a:solidFill>
            </a:endParaRPr>
          </a:p>
        </p:txBody>
      </p:sp>
      <p:sp>
        <p:nvSpPr>
          <p:cNvPr id="39" name="Rectangle 38"/>
          <p:cNvSpPr/>
          <p:nvPr/>
        </p:nvSpPr>
        <p:spPr bwMode="invGray">
          <a:xfrm>
            <a:off x="8915400" y="0"/>
            <a:ext cx="55563" cy="585788"/>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prstClr val="white"/>
              </a:solidFill>
            </a:endParaRPr>
          </a:p>
        </p:txBody>
      </p:sp>
      <p:sp>
        <p:nvSpPr>
          <p:cNvPr id="40" name="Rectangle 39"/>
          <p:cNvSpPr/>
          <p:nvPr/>
        </p:nvSpPr>
        <p:spPr bwMode="invGray">
          <a:xfrm>
            <a:off x="8874125" y="0"/>
            <a:ext cx="7938" cy="585788"/>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solidFill>
                <a:prstClr val="white"/>
              </a:solidFill>
            </a:endParaRPr>
          </a:p>
        </p:txBody>
      </p:sp>
      <p:sp>
        <p:nvSpPr>
          <p:cNvPr id="1039" name="Title Placeholder 21"/>
          <p:cNvSpPr>
            <a:spLocks noGrp="1"/>
          </p:cNvSpPr>
          <p:nvPr>
            <p:ph type="title"/>
          </p:nvPr>
        </p:nvSpPr>
        <p:spPr bwMode="auto">
          <a:xfrm>
            <a:off x="457200" y="1143000"/>
            <a:ext cx="8229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40" name="Text Placeholder 12"/>
          <p:cNvSpPr>
            <a:spLocks noGrp="1"/>
          </p:cNvSpPr>
          <p:nvPr>
            <p:ph type="body" idx="1"/>
          </p:nvPr>
        </p:nvSpPr>
        <p:spPr bwMode="auto">
          <a:xfrm>
            <a:off x="457200" y="2249488"/>
            <a:ext cx="8229600" cy="432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4" name="Date Placeholder 13"/>
          <p:cNvSpPr>
            <a:spLocks noGrp="1"/>
          </p:cNvSpPr>
          <p:nvPr>
            <p:ph type="dt" sz="half" idx="2"/>
          </p:nvPr>
        </p:nvSpPr>
        <p:spPr>
          <a:xfrm>
            <a:off x="6586538" y="612775"/>
            <a:ext cx="957262" cy="457200"/>
          </a:xfrm>
          <a:prstGeom prst="rect">
            <a:avLst/>
          </a:prstGeom>
        </p:spPr>
        <p:txBody>
          <a:bodyPr vert="horz"/>
          <a:lstStyle>
            <a:lvl1pPr algn="l" eaLnBrk="1" fontAlgn="auto" latinLnBrk="0" hangingPunct="1">
              <a:spcBef>
                <a:spcPts val="0"/>
              </a:spcBef>
              <a:spcAft>
                <a:spcPts val="0"/>
              </a:spcAft>
              <a:defRPr kumimoji="0" sz="800">
                <a:solidFill>
                  <a:schemeClr val="accent2"/>
                </a:solidFill>
                <a:latin typeface="+mn-lt"/>
                <a:cs typeface="+mn-cs"/>
              </a:defRPr>
            </a:lvl1pPr>
          </a:lstStyle>
          <a:p>
            <a:pPr>
              <a:defRPr/>
            </a:pPr>
            <a:fld id="{8BDFCA0E-57E6-476B-95B1-95DC245A5BFE}" type="datetime1">
              <a:rPr lang="en-GB" smtClean="0">
                <a:solidFill>
                  <a:srgbClr val="9F2936"/>
                </a:solidFill>
              </a:rPr>
              <a:t>30/10/2015</a:t>
            </a:fld>
            <a:endParaRPr lang="en-US">
              <a:solidFill>
                <a:srgbClr val="9F2936"/>
              </a:solidFill>
            </a:endParaRPr>
          </a:p>
        </p:txBody>
      </p:sp>
      <p:sp>
        <p:nvSpPr>
          <p:cNvPr id="3" name="Footer Placeholder 2"/>
          <p:cNvSpPr>
            <a:spLocks noGrp="1"/>
          </p:cNvSpPr>
          <p:nvPr>
            <p:ph type="ftr" sz="quarter" idx="3"/>
          </p:nvPr>
        </p:nvSpPr>
        <p:spPr>
          <a:xfrm>
            <a:off x="5257800" y="612775"/>
            <a:ext cx="1325563" cy="457200"/>
          </a:xfrm>
          <a:prstGeom prst="rect">
            <a:avLst/>
          </a:prstGeom>
        </p:spPr>
        <p:txBody>
          <a:bodyPr vert="horz"/>
          <a:lstStyle>
            <a:lvl1pPr algn="r" eaLnBrk="1" fontAlgn="auto" latinLnBrk="0" hangingPunct="1">
              <a:spcBef>
                <a:spcPts val="0"/>
              </a:spcBef>
              <a:spcAft>
                <a:spcPts val="0"/>
              </a:spcAft>
              <a:defRPr kumimoji="0" sz="800">
                <a:solidFill>
                  <a:schemeClr val="accent2"/>
                </a:solidFill>
                <a:latin typeface="+mn-lt"/>
                <a:cs typeface="+mn-cs"/>
              </a:defRPr>
            </a:lvl1pPr>
          </a:lstStyle>
          <a:p>
            <a:pPr>
              <a:defRPr/>
            </a:pPr>
            <a:endParaRPr lang="en-US">
              <a:solidFill>
                <a:srgbClr val="9F2936"/>
              </a:solidFill>
            </a:endParaRPr>
          </a:p>
        </p:txBody>
      </p:sp>
      <p:sp>
        <p:nvSpPr>
          <p:cNvPr id="23" name="Slide Number Placeholder 22"/>
          <p:cNvSpPr>
            <a:spLocks noGrp="1"/>
          </p:cNvSpPr>
          <p:nvPr>
            <p:ph type="sldNum" sz="quarter" idx="4"/>
          </p:nvPr>
        </p:nvSpPr>
        <p:spPr>
          <a:xfrm>
            <a:off x="8174038" y="1588"/>
            <a:ext cx="762000" cy="366712"/>
          </a:xfrm>
          <a:prstGeom prst="rect">
            <a:avLst/>
          </a:prstGeom>
        </p:spPr>
        <p:txBody>
          <a:bodyPr vert="horz" anchor="b"/>
          <a:lstStyle>
            <a:lvl1pPr algn="r" eaLnBrk="1" fontAlgn="auto" latinLnBrk="0" hangingPunct="1">
              <a:spcBef>
                <a:spcPts val="0"/>
              </a:spcBef>
              <a:spcAft>
                <a:spcPts val="0"/>
              </a:spcAft>
              <a:defRPr kumimoji="0" sz="1800">
                <a:solidFill>
                  <a:srgbClr val="FFFFFF"/>
                </a:solidFill>
                <a:latin typeface="+mn-lt"/>
                <a:cs typeface="+mn-cs"/>
              </a:defRPr>
            </a:lvl1pPr>
          </a:lstStyle>
          <a:p>
            <a:pPr>
              <a:defRPr/>
            </a:pPr>
            <a:fld id="{3EE10F1F-3B89-4C15-8F1C-563B4C3E4E77}" type="slidenum">
              <a:rPr lang="en-US"/>
              <a:pPr>
                <a:defRPr/>
              </a:pPr>
              <a:t>‹#›</a:t>
            </a:fld>
            <a:endParaRPr lang="en-US"/>
          </a:p>
        </p:txBody>
      </p:sp>
    </p:spTree>
    <p:extLst>
      <p:ext uri="{BB962C8B-B14F-4D97-AF65-F5344CB8AC3E}">
        <p14:creationId xmlns:p14="http://schemas.microsoft.com/office/powerpoint/2010/main" val="554899182"/>
      </p:ext>
    </p:extLst>
  </p:cSld>
  <p:clrMap bg1="lt1" tx1="dk1" bg2="lt2" tx2="dk2" accent1="accent1" accent2="accent2" accent3="accent3" accent4="accent4" accent5="accent5" accent6="accent6" hlink="hlink" folHlink="folHlink"/>
  <p:sldLayoutIdLst>
    <p:sldLayoutId id="2147483698" r:id="rId1"/>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Lst>
  <p:hf hdr="0" ftr="0" dt="0"/>
  <p:txStyles>
    <p:titleStyle>
      <a:lvl1pPr algn="l" rtl="0" eaLnBrk="0" fontAlgn="base" hangingPunct="0">
        <a:spcBef>
          <a:spcPct val="0"/>
        </a:spcBef>
        <a:spcAft>
          <a:spcPct val="0"/>
        </a:spcAft>
        <a:defRPr sz="4000" kern="12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Trebuchet MS" pitchFamily="34" charset="0"/>
        </a:defRPr>
      </a:lvl2pPr>
      <a:lvl3pPr algn="l" rtl="0" eaLnBrk="0" fontAlgn="base" hangingPunct="0">
        <a:spcBef>
          <a:spcPct val="0"/>
        </a:spcBef>
        <a:spcAft>
          <a:spcPct val="0"/>
        </a:spcAft>
        <a:defRPr sz="4000">
          <a:solidFill>
            <a:schemeClr val="tx2"/>
          </a:solidFill>
          <a:latin typeface="Trebuchet MS" pitchFamily="34" charset="0"/>
        </a:defRPr>
      </a:lvl3pPr>
      <a:lvl4pPr algn="l" rtl="0" eaLnBrk="0" fontAlgn="base" hangingPunct="0">
        <a:spcBef>
          <a:spcPct val="0"/>
        </a:spcBef>
        <a:spcAft>
          <a:spcPct val="0"/>
        </a:spcAft>
        <a:defRPr sz="4000">
          <a:solidFill>
            <a:schemeClr val="tx2"/>
          </a:solidFill>
          <a:latin typeface="Trebuchet MS" pitchFamily="34" charset="0"/>
        </a:defRPr>
      </a:lvl4pPr>
      <a:lvl5pPr algn="l" rtl="0" eaLnBrk="0" fontAlgn="base" hangingPunct="0">
        <a:spcBef>
          <a:spcPct val="0"/>
        </a:spcBef>
        <a:spcAft>
          <a:spcPct val="0"/>
        </a:spcAft>
        <a:defRPr sz="4000">
          <a:solidFill>
            <a:schemeClr val="tx2"/>
          </a:solidFill>
          <a:latin typeface="Trebuchet MS" pitchFamily="34" charset="0"/>
        </a:defRPr>
      </a:lvl5pPr>
      <a:lvl6pPr marL="457200" algn="l" rtl="0" fontAlgn="base">
        <a:spcBef>
          <a:spcPct val="0"/>
        </a:spcBef>
        <a:spcAft>
          <a:spcPct val="0"/>
        </a:spcAft>
        <a:defRPr sz="4000">
          <a:solidFill>
            <a:schemeClr val="tx2"/>
          </a:solidFill>
          <a:latin typeface="Trebuchet MS" pitchFamily="34" charset="0"/>
        </a:defRPr>
      </a:lvl6pPr>
      <a:lvl7pPr marL="914400" algn="l" rtl="0" fontAlgn="base">
        <a:spcBef>
          <a:spcPct val="0"/>
        </a:spcBef>
        <a:spcAft>
          <a:spcPct val="0"/>
        </a:spcAft>
        <a:defRPr sz="4000">
          <a:solidFill>
            <a:schemeClr val="tx2"/>
          </a:solidFill>
          <a:latin typeface="Trebuchet MS" pitchFamily="34" charset="0"/>
        </a:defRPr>
      </a:lvl7pPr>
      <a:lvl8pPr marL="1371600" algn="l" rtl="0" fontAlgn="base">
        <a:spcBef>
          <a:spcPct val="0"/>
        </a:spcBef>
        <a:spcAft>
          <a:spcPct val="0"/>
        </a:spcAft>
        <a:defRPr sz="4000">
          <a:solidFill>
            <a:schemeClr val="tx2"/>
          </a:solidFill>
          <a:latin typeface="Trebuchet MS" pitchFamily="34" charset="0"/>
        </a:defRPr>
      </a:lvl8pPr>
      <a:lvl9pPr marL="1828800" algn="l" rtl="0" fontAlgn="base">
        <a:spcBef>
          <a:spcPct val="0"/>
        </a:spcBef>
        <a:spcAft>
          <a:spcPct val="0"/>
        </a:spcAft>
        <a:defRPr sz="4000">
          <a:solidFill>
            <a:schemeClr val="tx2"/>
          </a:solidFill>
          <a:latin typeface="Trebuchet MS" pitchFamily="34" charset="0"/>
        </a:defRPr>
      </a:lvl9pPr>
    </p:titleStyle>
    <p:bodyStyle>
      <a:lvl1pPr marL="365125" indent="-255588" algn="l" rtl="0" eaLnBrk="0" fontAlgn="base" hangingPunct="0">
        <a:spcBef>
          <a:spcPts val="300"/>
        </a:spcBef>
        <a:spcAft>
          <a:spcPct val="0"/>
        </a:spcAft>
        <a:buClr>
          <a:srgbClr val="A04DA3"/>
        </a:buClr>
        <a:buFont typeface="Georgia" pitchFamily="18" charset="0"/>
        <a:buChar char="•"/>
        <a:defRPr sz="2800" kern="1200">
          <a:solidFill>
            <a:schemeClr val="tx1"/>
          </a:solidFill>
          <a:latin typeface="+mn-lt"/>
          <a:ea typeface="+mn-ea"/>
          <a:cs typeface="+mn-cs"/>
        </a:defRPr>
      </a:lvl1pPr>
      <a:lvl2pPr marL="657225" indent="-246063" algn="l" rtl="0" eaLnBrk="0" fontAlgn="base" hangingPunct="0">
        <a:spcBef>
          <a:spcPts val="300"/>
        </a:spcBef>
        <a:spcAft>
          <a:spcPct val="0"/>
        </a:spcAft>
        <a:buClr>
          <a:schemeClr val="accent2"/>
        </a:buClr>
        <a:buFont typeface="Georgia" pitchFamily="18" charset="0"/>
        <a:buChar char="▫"/>
        <a:defRPr sz="2600" kern="1200">
          <a:solidFill>
            <a:schemeClr val="accent2"/>
          </a:solidFill>
          <a:latin typeface="+mn-lt"/>
          <a:ea typeface="+mn-ea"/>
          <a:cs typeface="+mn-cs"/>
        </a:defRPr>
      </a:lvl2pPr>
      <a:lvl3pPr marL="922338" indent="-219075" algn="l" rtl="0" eaLnBrk="0" fontAlgn="base" hangingPunct="0">
        <a:spcBef>
          <a:spcPts val="300"/>
        </a:spcBef>
        <a:spcAft>
          <a:spcPct val="0"/>
        </a:spcAft>
        <a:buClr>
          <a:schemeClr val="accent1"/>
        </a:buClr>
        <a:buFont typeface="Wingdings 2" pitchFamily="18" charset="2"/>
        <a:buChar char=""/>
        <a:defRPr sz="2400" kern="1200">
          <a:solidFill>
            <a:schemeClr val="accent1"/>
          </a:solidFill>
          <a:latin typeface="+mn-lt"/>
          <a:ea typeface="+mn-ea"/>
          <a:cs typeface="+mn-cs"/>
        </a:defRPr>
      </a:lvl3pPr>
      <a:lvl4pPr marL="1179513" indent="-200025" algn="l" rtl="0" eaLnBrk="0" fontAlgn="base" hangingPunct="0">
        <a:spcBef>
          <a:spcPts val="300"/>
        </a:spcBef>
        <a:spcAft>
          <a:spcPct val="0"/>
        </a:spcAft>
        <a:buClr>
          <a:schemeClr val="accent1"/>
        </a:buClr>
        <a:buFont typeface="Wingdings 2" pitchFamily="18" charset="2"/>
        <a:buChar char=""/>
        <a:defRPr sz="2200" kern="1200">
          <a:solidFill>
            <a:schemeClr val="accent1"/>
          </a:solidFill>
          <a:latin typeface="+mn-lt"/>
          <a:ea typeface="+mn-ea"/>
          <a:cs typeface="+mn-cs"/>
        </a:defRPr>
      </a:lvl4pPr>
      <a:lvl5pPr marL="1389063" indent="-182563" algn="l" rtl="0" eaLnBrk="0" fontAlgn="base" hangingPunct="0">
        <a:spcBef>
          <a:spcPts val="300"/>
        </a:spcBef>
        <a:spcAft>
          <a:spcPct val="0"/>
        </a:spcAft>
        <a:buClr>
          <a:srgbClr val="A04DA3"/>
        </a:buClr>
        <a:buFont typeface="Georgia" pitchFamily="18" charset="0"/>
        <a:buChar char="▫"/>
        <a:defRPr sz="2000" kern="1200">
          <a:solidFill>
            <a:srgbClr val="A04DA3"/>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62000" y="4572000"/>
            <a:ext cx="6781800" cy="1600200"/>
          </a:xfrm>
          <a:prstGeom prst="rect">
            <a:avLst/>
          </a:prstGeom>
        </p:spPr>
        <p:txBody>
          <a:bodyPr vert="horz" lIns="91440" tIns="45720" rIns="91440" bIns="45720" rtlCol="0" anchor="b" anchorCtr="0">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762000" y="685800"/>
            <a:ext cx="7543800" cy="3886200"/>
          </a:xfrm>
          <a:prstGeom prst="rect">
            <a:avLst/>
          </a:prstGeom>
        </p:spPr>
        <p:txBody>
          <a:bodyPr vert="horz" lIns="91440" tIns="45720" rIns="91440" bIns="45720" rtlCol="0" anchor="ctr" anchorCtr="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48400" y="6208776"/>
            <a:ext cx="2133600" cy="365125"/>
          </a:xfrm>
          <a:prstGeom prst="rect">
            <a:avLst/>
          </a:prstGeom>
        </p:spPr>
        <p:txBody>
          <a:bodyPr vert="horz" lIns="91440" tIns="45720" rIns="91440" bIns="45720" rtlCol="0" anchor="ctr"/>
          <a:lstStyle>
            <a:lvl1pPr algn="r">
              <a:defRPr sz="1200" b="1">
                <a:solidFill>
                  <a:schemeClr val="tx2">
                    <a:lumMod val="90000"/>
                    <a:lumOff val="10000"/>
                  </a:schemeClr>
                </a:solidFill>
                <a:latin typeface="+mn-lt"/>
              </a:defRPr>
            </a:lvl1pPr>
          </a:lstStyle>
          <a:p>
            <a:fld id="{8B42F35C-7688-43B1-BAE5-7CCBE4DA155E}" type="datetime1">
              <a:rPr lang="en-GB" smtClean="0">
                <a:solidFill>
                  <a:srgbClr val="564B3C">
                    <a:lumMod val="90000"/>
                    <a:lumOff val="10000"/>
                  </a:srgbClr>
                </a:solidFill>
              </a:rPr>
              <a:t>30/10/2015</a:t>
            </a:fld>
            <a:endParaRPr lang="en-GB">
              <a:solidFill>
                <a:srgbClr val="564B3C">
                  <a:lumMod val="90000"/>
                  <a:lumOff val="10000"/>
                </a:srgbClr>
              </a:solidFill>
            </a:endParaRPr>
          </a:p>
        </p:txBody>
      </p:sp>
      <p:sp>
        <p:nvSpPr>
          <p:cNvPr id="5" name="Footer Placeholder 4"/>
          <p:cNvSpPr>
            <a:spLocks noGrp="1"/>
          </p:cNvSpPr>
          <p:nvPr>
            <p:ph type="ftr" sz="quarter" idx="3"/>
          </p:nvPr>
        </p:nvSpPr>
        <p:spPr>
          <a:xfrm>
            <a:off x="761999" y="6208776"/>
            <a:ext cx="4873869" cy="365125"/>
          </a:xfrm>
          <a:prstGeom prst="rect">
            <a:avLst/>
          </a:prstGeom>
        </p:spPr>
        <p:txBody>
          <a:bodyPr vert="horz" lIns="91440" tIns="45720" rIns="91440" bIns="45720" rtlCol="0" anchor="ctr"/>
          <a:lstStyle>
            <a:lvl1pPr algn="l">
              <a:defRPr sz="1200" b="1">
                <a:solidFill>
                  <a:schemeClr val="tx2">
                    <a:lumMod val="90000"/>
                    <a:lumOff val="10000"/>
                  </a:schemeClr>
                </a:solidFill>
              </a:defRPr>
            </a:lvl1pPr>
          </a:lstStyle>
          <a:p>
            <a:endParaRPr lang="en-GB">
              <a:solidFill>
                <a:srgbClr val="564B3C">
                  <a:lumMod val="90000"/>
                  <a:lumOff val="10000"/>
                </a:srgbClr>
              </a:solidFill>
            </a:endParaRPr>
          </a:p>
        </p:txBody>
      </p:sp>
      <p:sp>
        <p:nvSpPr>
          <p:cNvPr id="6" name="Slide Number Placeholder 5"/>
          <p:cNvSpPr>
            <a:spLocks noGrp="1"/>
          </p:cNvSpPr>
          <p:nvPr>
            <p:ph type="sldNum" sz="quarter" idx="4"/>
          </p:nvPr>
        </p:nvSpPr>
        <p:spPr>
          <a:xfrm>
            <a:off x="7620000" y="5687568"/>
            <a:ext cx="762000" cy="365125"/>
          </a:xfrm>
          <a:prstGeom prst="rect">
            <a:avLst/>
          </a:prstGeom>
        </p:spPr>
        <p:txBody>
          <a:bodyPr vert="horz" lIns="91440" tIns="45720" rIns="91440" bIns="45720" rtlCol="0" anchor="ctr"/>
          <a:lstStyle>
            <a:lvl1pPr algn="r">
              <a:defRPr sz="2400">
                <a:solidFill>
                  <a:schemeClr val="tx1">
                    <a:lumMod val="85000"/>
                    <a:lumOff val="15000"/>
                  </a:schemeClr>
                </a:solidFill>
                <a:latin typeface="+mj-lt"/>
              </a:defRPr>
            </a:lvl1pPr>
          </a:lstStyle>
          <a:p>
            <a:fld id="{8014194C-3F97-4438-9E33-68CD8F2E8A3E}" type="slidenum">
              <a:rPr lang="en-GB" smtClean="0">
                <a:solidFill>
                  <a:prstClr val="black">
                    <a:lumMod val="85000"/>
                    <a:lumOff val="15000"/>
                  </a:prstClr>
                </a:solidFill>
              </a:rPr>
              <a:pPr/>
              <a:t>‹#›</a:t>
            </a:fld>
            <a:endParaRPr lang="en-GB">
              <a:solidFill>
                <a:prstClr val="black">
                  <a:lumMod val="85000"/>
                  <a:lumOff val="15000"/>
                </a:prstClr>
              </a:solidFill>
            </a:endParaRPr>
          </a:p>
        </p:txBody>
      </p:sp>
      <p:sp>
        <p:nvSpPr>
          <p:cNvPr id="8" name="Rectangle 7"/>
          <p:cNvSpPr/>
          <p:nvPr/>
        </p:nvSpPr>
        <p:spPr>
          <a:xfrm>
            <a:off x="777240" y="0"/>
            <a:ext cx="7543800" cy="381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 name="Rectangle 8"/>
          <p:cNvSpPr/>
          <p:nvPr/>
        </p:nvSpPr>
        <p:spPr>
          <a:xfrm>
            <a:off x="777240" y="6172200"/>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1005658742"/>
      </p:ext>
    </p:extLst>
  </p:cSld>
  <p:clrMap bg1="lt1" tx1="dk1" bg2="lt2" tx2="dk2" accent1="accent1" accent2="accent2" accent3="accent3" accent4="accent4" accent5="accent5" accent6="accent6" hlink="hlink" folHlink="folHlink"/>
  <p:sldLayoutIdLst>
    <p:sldLayoutId id="2147483746" r:id="rId1"/>
    <p:sldLayoutId id="2147483747" r:id="rId2"/>
    <p:sldLayoutId id="2147483748" r:id="rId3"/>
    <p:sldLayoutId id="2147483749" r:id="rId4"/>
    <p:sldLayoutId id="2147483750" r:id="rId5"/>
    <p:sldLayoutId id="2147483751" r:id="rId6"/>
    <p:sldLayoutId id="2147483752" r:id="rId7"/>
    <p:sldLayoutId id="2147483753" r:id="rId8"/>
    <p:sldLayoutId id="2147483754" r:id="rId9"/>
    <p:sldLayoutId id="2147483755" r:id="rId10"/>
    <p:sldLayoutId id="2147483756" r:id="rId11"/>
  </p:sldLayoutIdLst>
  <p:hf hdr="0" ftr="0" dt="0"/>
  <p:txStyles>
    <p:titleStyle>
      <a:lvl1pPr algn="l" defTabSz="914400" rtl="0" eaLnBrk="1" latinLnBrk="0" hangingPunct="1">
        <a:spcBef>
          <a:spcPct val="0"/>
        </a:spcBef>
        <a:buNone/>
        <a:defRPr sz="54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1pPr>
      <a:lvl2pPr marL="594360" indent="-274320" algn="l" defTabSz="914400" rtl="0" eaLnBrk="1" latinLnBrk="0" hangingPunct="1">
        <a:spcBef>
          <a:spcPct val="20000"/>
        </a:spcBef>
        <a:buClr>
          <a:schemeClr val="accent1"/>
        </a:buClr>
        <a:buFont typeface="Arial" pitchFamily="34" charset="0"/>
        <a:buChar char="•"/>
        <a:defRPr sz="2200" kern="1200">
          <a:solidFill>
            <a:schemeClr val="tx2"/>
          </a:solidFill>
          <a:latin typeface="+mn-lt"/>
          <a:ea typeface="+mn-ea"/>
          <a:cs typeface="+mn-cs"/>
        </a:defRPr>
      </a:lvl2pPr>
      <a:lvl3pPr marL="868680" indent="-228600" algn="l" defTabSz="914400" rtl="0" eaLnBrk="1" latinLnBrk="0" hangingPunct="1">
        <a:spcBef>
          <a:spcPct val="20000"/>
        </a:spcBef>
        <a:buClr>
          <a:schemeClr val="accent1"/>
        </a:buClr>
        <a:buFont typeface="Arial" pitchFamily="34" charset="0"/>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4pPr>
      <a:lvl5pPr marL="1371600" indent="-228600" algn="l" defTabSz="914400" rtl="0" eaLnBrk="1" latinLnBrk="0" hangingPunct="1">
        <a:spcBef>
          <a:spcPct val="20000"/>
        </a:spcBef>
        <a:buClr>
          <a:schemeClr val="accent1"/>
        </a:buClr>
        <a:buFont typeface="Arial" pitchFamily="34" charset="0"/>
        <a:buChar char="•"/>
        <a:defRPr sz="1800" kern="1200" baseline="0">
          <a:solidFill>
            <a:schemeClr val="tx2"/>
          </a:solidFill>
          <a:latin typeface="+mn-lt"/>
          <a:ea typeface="+mn-ea"/>
          <a:cs typeface="+mn-cs"/>
        </a:defRPr>
      </a:lvl5pPr>
      <a:lvl6pPr marL="164592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6pPr>
      <a:lvl7pPr marL="1901952"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7pPr>
      <a:lvl8pPr marL="219456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8pPr>
      <a:lvl9pPr marL="246888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8.xml"/><Relationship Id="rId1" Type="http://schemas.openxmlformats.org/officeDocument/2006/relationships/slideLayout" Target="../slideLayouts/slideLayout1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3" Type="http://schemas.openxmlformats.org/officeDocument/2006/relationships/image" Target="../media/image16.tiff"/><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7.tmp"/><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7.tmp"/><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7.tmp"/><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27584" y="836712"/>
            <a:ext cx="7543800" cy="1524000"/>
          </a:xfrm>
        </p:spPr>
        <p:txBody>
          <a:bodyPr/>
          <a:lstStyle/>
          <a:p>
            <a:r>
              <a:rPr lang="en-GB" sz="4400" b="1" dirty="0" smtClean="0">
                <a:solidFill>
                  <a:srgbClr val="C00000"/>
                </a:solidFill>
                <a:latin typeface="Calibri" pitchFamily="34" charset="0"/>
              </a:rPr>
              <a:t>Innovations in </a:t>
            </a:r>
            <a:br>
              <a:rPr lang="en-GB" sz="4400" b="1" dirty="0" smtClean="0">
                <a:solidFill>
                  <a:srgbClr val="C00000"/>
                </a:solidFill>
                <a:latin typeface="Calibri" pitchFamily="34" charset="0"/>
              </a:rPr>
            </a:br>
            <a:r>
              <a:rPr lang="en-GB" sz="4400" b="1" dirty="0" smtClean="0">
                <a:solidFill>
                  <a:srgbClr val="C00000"/>
                </a:solidFill>
                <a:latin typeface="Calibri" pitchFamily="34" charset="0"/>
              </a:rPr>
              <a:t>clinical pharmacy education and research </a:t>
            </a:r>
          </a:p>
        </p:txBody>
      </p:sp>
      <p:pic>
        <p:nvPicPr>
          <p:cNvPr id="1026" name="Picture 2" descr="University logo_centr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51762" y="5262799"/>
            <a:ext cx="1653381" cy="1222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pic>
      <p:sp>
        <p:nvSpPr>
          <p:cNvPr id="5" name="Subtitle 2"/>
          <p:cNvSpPr txBox="1">
            <a:spLocks/>
          </p:cNvSpPr>
          <p:nvPr/>
        </p:nvSpPr>
        <p:spPr>
          <a:xfrm>
            <a:off x="899592" y="3224305"/>
            <a:ext cx="7488832" cy="2520280"/>
          </a:xfrm>
          <a:prstGeom prst="rect">
            <a:avLst/>
          </a:prstGeom>
        </p:spPr>
        <p:txBody>
          <a:bodyPr vert="horz" lIns="91440" tIns="45720" rIns="91440" bIns="45720" rtlCol="0" anchor="t" anchorCtr="0">
            <a:noAutofit/>
          </a:bodyPr>
          <a:lstStyle>
            <a:lvl1pPr marL="0" indent="0" algn="l" defTabSz="914400" rtl="0" eaLnBrk="1" latinLnBrk="0" hangingPunct="1">
              <a:spcBef>
                <a:spcPct val="20000"/>
              </a:spcBef>
              <a:buClr>
                <a:schemeClr val="accent1"/>
              </a:buClr>
              <a:buFont typeface="Arial" pitchFamily="34" charset="0"/>
              <a:buNone/>
              <a:defRPr sz="2800" kern="1200">
                <a:solidFill>
                  <a:schemeClr val="tx2"/>
                </a:solidFill>
                <a:latin typeface="+mn-lt"/>
                <a:ea typeface="+mn-ea"/>
                <a:cs typeface="+mn-cs"/>
              </a:defRPr>
            </a:lvl1pPr>
            <a:lvl2pPr marL="457200" indent="0" algn="ctr" defTabSz="914400" rtl="0" eaLnBrk="1" latinLnBrk="0" hangingPunct="1">
              <a:spcBef>
                <a:spcPct val="20000"/>
              </a:spcBef>
              <a:buClr>
                <a:schemeClr val="accent1"/>
              </a:buClr>
              <a:buFont typeface="Arial" pitchFamily="34" charset="0"/>
              <a:buNone/>
              <a:defRPr sz="2200" kern="1200">
                <a:solidFill>
                  <a:schemeClr val="tx1">
                    <a:tint val="75000"/>
                  </a:schemeClr>
                </a:solidFill>
                <a:latin typeface="+mn-lt"/>
                <a:ea typeface="+mn-ea"/>
                <a:cs typeface="+mn-cs"/>
              </a:defRPr>
            </a:lvl2pPr>
            <a:lvl3pPr marL="914400" indent="0" algn="ctr" defTabSz="914400" rtl="0" eaLnBrk="1" latinLnBrk="0" hangingPunct="1">
              <a:spcBef>
                <a:spcPct val="20000"/>
              </a:spcBef>
              <a:buClr>
                <a:schemeClr val="accent1"/>
              </a:buClr>
              <a:buFont typeface="Arial" pitchFamily="34" charset="0"/>
              <a:buNone/>
              <a:defRPr sz="2000" kern="1200">
                <a:solidFill>
                  <a:schemeClr val="tx1">
                    <a:tint val="75000"/>
                  </a:schemeClr>
                </a:solidFill>
                <a:latin typeface="+mn-lt"/>
                <a:ea typeface="+mn-ea"/>
                <a:cs typeface="+mn-cs"/>
              </a:defRPr>
            </a:lvl3pPr>
            <a:lvl4pPr marL="1371600" indent="0" algn="ctr" defTabSz="914400" rtl="0" eaLnBrk="1" latinLnBrk="0" hangingPunct="1">
              <a:spcBef>
                <a:spcPct val="20000"/>
              </a:spcBef>
              <a:buClr>
                <a:schemeClr val="accent1"/>
              </a:buClr>
              <a:buFont typeface="Arial" pitchFamily="34" charset="0"/>
              <a:buNone/>
              <a:defRPr sz="1800" kern="1200">
                <a:solidFill>
                  <a:schemeClr val="tx1">
                    <a:tint val="75000"/>
                  </a:schemeClr>
                </a:solidFill>
                <a:latin typeface="+mn-lt"/>
                <a:ea typeface="+mn-ea"/>
                <a:cs typeface="+mn-cs"/>
              </a:defRPr>
            </a:lvl4pPr>
            <a:lvl5pPr marL="1828800" indent="0" algn="ctr" defTabSz="914400" rtl="0" eaLnBrk="1" latinLnBrk="0" hangingPunct="1">
              <a:spcBef>
                <a:spcPct val="20000"/>
              </a:spcBef>
              <a:buClr>
                <a:schemeClr val="accent1"/>
              </a:buClr>
              <a:buFont typeface="Arial" pitchFamily="34" charset="0"/>
              <a:buNone/>
              <a:defRPr sz="1800" kern="1200" baseline="0">
                <a:solidFill>
                  <a:schemeClr val="tx1">
                    <a:tint val="75000"/>
                  </a:schemeClr>
                </a:solidFill>
                <a:latin typeface="+mn-lt"/>
                <a:ea typeface="+mn-ea"/>
                <a:cs typeface="+mn-cs"/>
              </a:defRPr>
            </a:lvl5pPr>
            <a:lvl6pPr marL="2286000" indent="0" algn="ctr" defTabSz="914400" rtl="0" eaLnBrk="1" latinLnBrk="0" hangingPunct="1">
              <a:spcBef>
                <a:spcPct val="20000"/>
              </a:spcBef>
              <a:buClr>
                <a:schemeClr val="accent1"/>
              </a:buClr>
              <a:buFont typeface="Arial" pitchFamily="34" charset="0"/>
              <a:buNone/>
              <a:defRPr sz="1600" kern="1200">
                <a:solidFill>
                  <a:schemeClr val="tx1">
                    <a:tint val="75000"/>
                  </a:schemeClr>
                </a:solidFill>
                <a:latin typeface="+mn-lt"/>
                <a:ea typeface="+mn-ea"/>
                <a:cs typeface="+mn-cs"/>
              </a:defRPr>
            </a:lvl6pPr>
            <a:lvl7pPr marL="2743200" indent="0" algn="ctr" defTabSz="914400" rtl="0" eaLnBrk="1" latinLnBrk="0" hangingPunct="1">
              <a:spcBef>
                <a:spcPct val="20000"/>
              </a:spcBef>
              <a:buClr>
                <a:schemeClr val="accent1"/>
              </a:buClr>
              <a:buFont typeface="Arial" pitchFamily="34" charset="0"/>
              <a:buNone/>
              <a:defRPr sz="1600" kern="1200">
                <a:solidFill>
                  <a:schemeClr val="tx1">
                    <a:tint val="75000"/>
                  </a:schemeClr>
                </a:solidFill>
                <a:latin typeface="+mn-lt"/>
                <a:ea typeface="+mn-ea"/>
                <a:cs typeface="+mn-cs"/>
              </a:defRPr>
            </a:lvl7pPr>
            <a:lvl8pPr marL="3200400" indent="0" algn="ctr" defTabSz="914400" rtl="0" eaLnBrk="1" latinLnBrk="0" hangingPunct="1">
              <a:spcBef>
                <a:spcPct val="20000"/>
              </a:spcBef>
              <a:buClr>
                <a:schemeClr val="accent1"/>
              </a:buClr>
              <a:buFont typeface="Arial" pitchFamily="34" charset="0"/>
              <a:buNone/>
              <a:defRPr sz="1600" kern="1200">
                <a:solidFill>
                  <a:schemeClr val="tx1">
                    <a:tint val="75000"/>
                  </a:schemeClr>
                </a:solidFill>
                <a:latin typeface="+mn-lt"/>
                <a:ea typeface="+mn-ea"/>
                <a:cs typeface="+mn-cs"/>
              </a:defRPr>
            </a:lvl8pPr>
            <a:lvl9pPr marL="3657600" indent="0" algn="ctr" defTabSz="914400" rtl="0" eaLnBrk="1" latinLnBrk="0" hangingPunct="1">
              <a:spcBef>
                <a:spcPct val="20000"/>
              </a:spcBef>
              <a:buClr>
                <a:schemeClr val="accent1"/>
              </a:buClr>
              <a:buFont typeface="Arial" pitchFamily="34" charset="0"/>
              <a:buNone/>
              <a:defRPr sz="1600" kern="1200">
                <a:solidFill>
                  <a:schemeClr val="tx1">
                    <a:tint val="75000"/>
                  </a:schemeClr>
                </a:solidFill>
                <a:latin typeface="+mn-lt"/>
                <a:ea typeface="+mn-ea"/>
                <a:cs typeface="+mn-cs"/>
              </a:defRPr>
            </a:lvl9pPr>
          </a:lstStyle>
          <a:p>
            <a:r>
              <a:rPr lang="en-US" b="1" dirty="0" err="1" smtClean="0">
                <a:solidFill>
                  <a:srgbClr val="002060"/>
                </a:solidFill>
                <a:latin typeface="Calibri" pitchFamily="34" charset="0"/>
              </a:rPr>
              <a:t>Lilian</a:t>
            </a:r>
            <a:r>
              <a:rPr lang="en-US" b="1" dirty="0" smtClean="0">
                <a:solidFill>
                  <a:srgbClr val="002060"/>
                </a:solidFill>
                <a:latin typeface="Calibri" pitchFamily="34" charset="0"/>
              </a:rPr>
              <a:t> M. </a:t>
            </a:r>
            <a:r>
              <a:rPr lang="en-US" b="1" dirty="0" err="1" smtClean="0">
                <a:solidFill>
                  <a:srgbClr val="002060"/>
                </a:solidFill>
                <a:latin typeface="Calibri" pitchFamily="34" charset="0"/>
              </a:rPr>
              <a:t>Azzopardi</a:t>
            </a:r>
            <a:r>
              <a:rPr lang="en-US" b="1" dirty="0" smtClean="0">
                <a:solidFill>
                  <a:srgbClr val="002060"/>
                </a:solidFill>
                <a:latin typeface="Calibri" pitchFamily="34" charset="0"/>
              </a:rPr>
              <a:t> </a:t>
            </a:r>
          </a:p>
          <a:p>
            <a:endParaRPr lang="en-US" sz="2400" b="1" dirty="0" smtClean="0">
              <a:solidFill>
                <a:schemeClr val="tx1"/>
              </a:solidFill>
              <a:latin typeface="Calibri" pitchFamily="34" charset="0"/>
            </a:endParaRPr>
          </a:p>
          <a:p>
            <a:r>
              <a:rPr lang="en-US" sz="2000" b="1" dirty="0" smtClean="0">
                <a:solidFill>
                  <a:schemeClr val="tx1"/>
                </a:solidFill>
                <a:latin typeface="Calibri" pitchFamily="34" charset="0"/>
              </a:rPr>
              <a:t>President, European Association of Faculties of Pharmacy</a:t>
            </a:r>
          </a:p>
          <a:p>
            <a:endParaRPr lang="en-US" sz="2000" b="1" dirty="0" smtClean="0">
              <a:solidFill>
                <a:schemeClr val="tx1"/>
              </a:solidFill>
              <a:latin typeface="Calibri" pitchFamily="34" charset="0"/>
            </a:endParaRPr>
          </a:p>
          <a:p>
            <a:r>
              <a:rPr lang="en-US" sz="2000" b="1" dirty="0" smtClean="0">
                <a:solidFill>
                  <a:schemeClr val="tx1"/>
                </a:solidFill>
                <a:latin typeface="Calibri" pitchFamily="34" charset="0"/>
              </a:rPr>
              <a:t>Department of Pharmacy, Faculty of Medicine and Surgery</a:t>
            </a:r>
          </a:p>
          <a:p>
            <a:r>
              <a:rPr lang="en-US" sz="2000" b="1" dirty="0" smtClean="0">
                <a:solidFill>
                  <a:schemeClr val="tx1"/>
                </a:solidFill>
                <a:latin typeface="Calibri" pitchFamily="34" charset="0"/>
              </a:rPr>
              <a:t>University of Malta</a:t>
            </a:r>
          </a:p>
          <a:p>
            <a:endParaRPr lang="en-GB" sz="2400" dirty="0"/>
          </a:p>
        </p:txBody>
      </p:sp>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39552" y="5479541"/>
            <a:ext cx="1835696" cy="788889"/>
          </a:xfrm>
          <a:prstGeom prst="rect">
            <a:avLst/>
          </a:prstGeom>
        </p:spPr>
      </p:pic>
      <p:sp>
        <p:nvSpPr>
          <p:cNvPr id="4" name="Slide Number Placeholder 3"/>
          <p:cNvSpPr>
            <a:spLocks noGrp="1"/>
          </p:cNvSpPr>
          <p:nvPr>
            <p:ph type="sldNum" sz="quarter" idx="12"/>
          </p:nvPr>
        </p:nvSpPr>
        <p:spPr/>
        <p:txBody>
          <a:bodyPr/>
          <a:lstStyle/>
          <a:p>
            <a:fld id="{8014194C-3F97-4438-9E33-68CD8F2E8A3E}" type="slidenum">
              <a:rPr lang="en-GB" smtClean="0"/>
              <a:t>1</a:t>
            </a:fld>
            <a:endParaRPr lang="en-GB"/>
          </a:p>
        </p:txBody>
      </p:sp>
    </p:spTree>
    <p:extLst>
      <p:ext uri="{BB962C8B-B14F-4D97-AF65-F5344CB8AC3E}">
        <p14:creationId xmlns:p14="http://schemas.microsoft.com/office/powerpoint/2010/main" val="123099039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1691680" y="4005064"/>
            <a:ext cx="5472608" cy="369332"/>
          </a:xfrm>
          <a:prstGeom prst="rect">
            <a:avLst/>
          </a:prstGeom>
          <a:noFill/>
        </p:spPr>
        <p:txBody>
          <a:bodyPr wrap="square" rtlCol="0">
            <a:spAutoFit/>
          </a:bodyPr>
          <a:lstStyle/>
          <a:p>
            <a:endParaRPr lang="en-GB" dirty="0"/>
          </a:p>
        </p:txBody>
      </p:sp>
      <p:sp>
        <p:nvSpPr>
          <p:cNvPr id="9" name="TextBox 8"/>
          <p:cNvSpPr txBox="1"/>
          <p:nvPr/>
        </p:nvSpPr>
        <p:spPr>
          <a:xfrm>
            <a:off x="1115616" y="836712"/>
            <a:ext cx="6984776" cy="1687578"/>
          </a:xfrm>
          <a:prstGeom prst="rect">
            <a:avLst/>
          </a:prstGeom>
          <a:noFill/>
        </p:spPr>
        <p:txBody>
          <a:bodyPr wrap="square" rtlCol="0">
            <a:spAutoFit/>
          </a:bodyPr>
          <a:lstStyle/>
          <a:p>
            <a:pPr marL="342900" indent="-342900">
              <a:lnSpc>
                <a:spcPct val="150000"/>
              </a:lnSpc>
              <a:buClr>
                <a:srgbClr val="FF0000"/>
              </a:buClr>
              <a:buFont typeface="Wingdings" panose="05000000000000000000" pitchFamily="2" charset="2"/>
              <a:buChar char="q"/>
            </a:pPr>
            <a:r>
              <a:rPr lang="en-GB" sz="2400" b="1" dirty="0">
                <a:latin typeface="Arial" panose="020B0604020202020204" pitchFamily="34" charset="0"/>
                <a:cs typeface="Arial" panose="020B0604020202020204" pitchFamily="34" charset="0"/>
              </a:rPr>
              <a:t>Department of </a:t>
            </a:r>
            <a:r>
              <a:rPr lang="en-GB" sz="2400" b="1" dirty="0" smtClean="0">
                <a:latin typeface="Arial" panose="020B0604020202020204" pitchFamily="34" charset="0"/>
                <a:cs typeface="Arial" panose="020B0604020202020204" pitchFamily="34" charset="0"/>
              </a:rPr>
              <a:t>Pharmacy</a:t>
            </a:r>
          </a:p>
          <a:p>
            <a:pPr marL="342900" indent="-342900">
              <a:lnSpc>
                <a:spcPct val="150000"/>
              </a:lnSpc>
              <a:buClr>
                <a:srgbClr val="FF0000"/>
              </a:buClr>
              <a:buFont typeface="Wingdings" panose="05000000000000000000" pitchFamily="2" charset="2"/>
              <a:buChar char="q"/>
            </a:pPr>
            <a:r>
              <a:rPr lang="en-GB" sz="2400" b="1" dirty="0" smtClean="0">
                <a:latin typeface="Arial" panose="020B0604020202020204" pitchFamily="34" charset="0"/>
                <a:cs typeface="Arial" panose="020B0604020202020204" pitchFamily="34" charset="0"/>
              </a:rPr>
              <a:t>Clinical Pharmacy</a:t>
            </a:r>
          </a:p>
          <a:p>
            <a:pPr marL="342900" indent="-342900">
              <a:lnSpc>
                <a:spcPct val="150000"/>
              </a:lnSpc>
              <a:buClr>
                <a:srgbClr val="FF0000"/>
              </a:buClr>
              <a:buFont typeface="Wingdings" panose="05000000000000000000" pitchFamily="2" charset="2"/>
              <a:buChar char="q"/>
            </a:pPr>
            <a:r>
              <a:rPr lang="en-GB" sz="2400" b="1" dirty="0" smtClean="0">
                <a:latin typeface="Arial" panose="020B0604020202020204" pitchFamily="34" charset="0"/>
                <a:cs typeface="Arial" panose="020B0604020202020204" pitchFamily="34" charset="0"/>
              </a:rPr>
              <a:t>Innovations</a:t>
            </a:r>
            <a:endParaRPr lang="en-GB" sz="2400" dirty="0"/>
          </a:p>
        </p:txBody>
      </p:sp>
      <p:sp>
        <p:nvSpPr>
          <p:cNvPr id="8" name="Slide Number Placeholder 7"/>
          <p:cNvSpPr>
            <a:spLocks noGrp="1"/>
          </p:cNvSpPr>
          <p:nvPr>
            <p:ph type="sldNum" sz="quarter" idx="12"/>
          </p:nvPr>
        </p:nvSpPr>
        <p:spPr>
          <a:xfrm>
            <a:off x="8100392" y="6237312"/>
            <a:ext cx="762000" cy="365125"/>
          </a:xfrm>
        </p:spPr>
        <p:txBody>
          <a:bodyPr/>
          <a:lstStyle/>
          <a:p>
            <a:fld id="{8014194C-3F97-4438-9E33-68CD8F2E8A3E}" type="slidenum">
              <a:rPr lang="en-GB" sz="1200" b="1" smtClean="0">
                <a:latin typeface="Arial" panose="020B0604020202020204" pitchFamily="34" charset="0"/>
                <a:cs typeface="Arial" panose="020B0604020202020204" pitchFamily="34" charset="0"/>
              </a:rPr>
              <a:t>2</a:t>
            </a:fld>
            <a:endParaRPr lang="en-GB" sz="12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8637920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3"/>
          <p:cNvSpPr>
            <a:spLocks noGrp="1" noChangeArrowheads="1"/>
          </p:cNvSpPr>
          <p:nvPr>
            <p:ph type="body" idx="1"/>
          </p:nvPr>
        </p:nvSpPr>
        <p:spPr>
          <a:xfrm>
            <a:off x="3836667" y="1772468"/>
            <a:ext cx="5219700" cy="4321175"/>
          </a:xfrm>
        </p:spPr>
        <p:txBody>
          <a:bodyPr>
            <a:noAutofit/>
          </a:bodyPr>
          <a:lstStyle/>
          <a:p>
            <a:pPr eaLnBrk="1" hangingPunct="1">
              <a:lnSpc>
                <a:spcPct val="150000"/>
              </a:lnSpc>
            </a:pPr>
            <a:r>
              <a:rPr lang="en-US" sz="2000" b="1" dirty="0" smtClean="0">
                <a:solidFill>
                  <a:schemeClr val="tx1">
                    <a:lumMod val="75000"/>
                    <a:lumOff val="25000"/>
                  </a:schemeClr>
                </a:solidFill>
                <a:latin typeface="Arial" pitchFamily="34" charset="0"/>
                <a:cs typeface="Arial" pitchFamily="34" charset="0"/>
              </a:rPr>
              <a:t>Faculty </a:t>
            </a:r>
            <a:r>
              <a:rPr lang="en-US" sz="2000" b="1" dirty="0" smtClean="0">
                <a:solidFill>
                  <a:schemeClr val="tx1">
                    <a:lumMod val="75000"/>
                    <a:lumOff val="25000"/>
                  </a:schemeClr>
                </a:solidFill>
                <a:latin typeface="Arial" pitchFamily="34" charset="0"/>
                <a:cs typeface="Arial" pitchFamily="34" charset="0"/>
              </a:rPr>
              <a:t>of Medicine and </a:t>
            </a:r>
            <a:r>
              <a:rPr lang="en-US" sz="2000" b="1" dirty="0" smtClean="0">
                <a:solidFill>
                  <a:schemeClr val="tx1">
                    <a:lumMod val="75000"/>
                    <a:lumOff val="25000"/>
                  </a:schemeClr>
                </a:solidFill>
                <a:latin typeface="Arial" pitchFamily="34" charset="0"/>
                <a:cs typeface="Arial" pitchFamily="34" charset="0"/>
              </a:rPr>
              <a:t>Surgery</a:t>
            </a:r>
            <a:endParaRPr lang="en-US" sz="2000" b="1" dirty="0" smtClean="0">
              <a:solidFill>
                <a:schemeClr val="tx1">
                  <a:lumMod val="75000"/>
                  <a:lumOff val="25000"/>
                </a:schemeClr>
              </a:solidFill>
              <a:latin typeface="Arial" pitchFamily="34" charset="0"/>
              <a:cs typeface="Arial" pitchFamily="34" charset="0"/>
            </a:endParaRPr>
          </a:p>
          <a:p>
            <a:pPr eaLnBrk="1" hangingPunct="1">
              <a:lnSpc>
                <a:spcPct val="150000"/>
              </a:lnSpc>
            </a:pPr>
            <a:r>
              <a:rPr lang="en-US" sz="2000" b="1" dirty="0" smtClean="0">
                <a:solidFill>
                  <a:schemeClr val="tx1">
                    <a:lumMod val="75000"/>
                    <a:lumOff val="25000"/>
                  </a:schemeClr>
                </a:solidFill>
                <a:latin typeface="Arial" pitchFamily="34" charset="0"/>
                <a:cs typeface="Arial" pitchFamily="34" charset="0"/>
              </a:rPr>
              <a:t>Established in 1676 when the Council of the Order of the Knights of St John approved the Grandmaster’s decision for the foundation of the faculty at the Sacra </a:t>
            </a:r>
            <a:r>
              <a:rPr lang="en-US" sz="2000" b="1" dirty="0" err="1" smtClean="0">
                <a:solidFill>
                  <a:schemeClr val="tx1">
                    <a:lumMod val="75000"/>
                    <a:lumOff val="25000"/>
                  </a:schemeClr>
                </a:solidFill>
                <a:latin typeface="Arial" pitchFamily="34" charset="0"/>
                <a:cs typeface="Arial" pitchFamily="34" charset="0"/>
              </a:rPr>
              <a:t>Infermeria</a:t>
            </a:r>
            <a:r>
              <a:rPr lang="en-US" sz="2000" b="1" dirty="0" smtClean="0">
                <a:solidFill>
                  <a:schemeClr val="tx1">
                    <a:lumMod val="75000"/>
                    <a:lumOff val="25000"/>
                  </a:schemeClr>
                </a:solidFill>
                <a:latin typeface="Arial" pitchFamily="34" charset="0"/>
                <a:cs typeface="Arial" pitchFamily="34" charset="0"/>
              </a:rPr>
              <a:t> (Holy Infirmary) in Valletta.</a:t>
            </a:r>
            <a:endParaRPr lang="en-GB" sz="2000" b="1" dirty="0" smtClean="0">
              <a:solidFill>
                <a:schemeClr val="tx1">
                  <a:lumMod val="75000"/>
                  <a:lumOff val="25000"/>
                </a:schemeClr>
              </a:solidFill>
              <a:latin typeface="Arial" pitchFamily="34" charset="0"/>
              <a:cs typeface="Arial" pitchFamily="34" charset="0"/>
            </a:endParaRPr>
          </a:p>
          <a:p>
            <a:pPr eaLnBrk="1" hangingPunct="1">
              <a:lnSpc>
                <a:spcPct val="150000"/>
              </a:lnSpc>
              <a:buFontTx/>
              <a:buNone/>
            </a:pPr>
            <a:endParaRPr lang="en-GB" sz="2000" b="1" dirty="0" smtClean="0">
              <a:solidFill>
                <a:schemeClr val="tx1">
                  <a:lumMod val="75000"/>
                  <a:lumOff val="25000"/>
                </a:schemeClr>
              </a:solidFill>
              <a:latin typeface="Arial" pitchFamily="34" charset="0"/>
              <a:cs typeface="Arial" pitchFamily="34" charset="0"/>
            </a:endParaRPr>
          </a:p>
          <a:p>
            <a:pPr eaLnBrk="1" hangingPunct="1">
              <a:lnSpc>
                <a:spcPct val="150000"/>
              </a:lnSpc>
            </a:pPr>
            <a:endParaRPr lang="en-GB" sz="2000" b="1" dirty="0" smtClean="0">
              <a:solidFill>
                <a:schemeClr val="tx1">
                  <a:lumMod val="75000"/>
                  <a:lumOff val="25000"/>
                </a:schemeClr>
              </a:solidFill>
              <a:latin typeface="Arial" pitchFamily="34" charset="0"/>
              <a:cs typeface="Arial" pitchFamily="34" charset="0"/>
            </a:endParaRPr>
          </a:p>
        </p:txBody>
      </p:sp>
      <p:sp>
        <p:nvSpPr>
          <p:cNvPr id="5" name="TextBox 4"/>
          <p:cNvSpPr txBox="1">
            <a:spLocks noChangeArrowheads="1"/>
          </p:cNvSpPr>
          <p:nvPr/>
        </p:nvSpPr>
        <p:spPr bwMode="auto">
          <a:xfrm>
            <a:off x="257972" y="3933056"/>
            <a:ext cx="3384376"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GB" sz="1600" b="1" dirty="0" smtClean="0">
              <a:solidFill>
                <a:schemeClr val="tx1">
                  <a:lumMod val="50000"/>
                  <a:lumOff val="50000"/>
                </a:schemeClr>
              </a:solidFill>
            </a:endParaRPr>
          </a:p>
          <a:p>
            <a:pPr eaLnBrk="1" hangingPunct="1"/>
            <a:r>
              <a:rPr lang="en-GB" sz="1600" b="1" dirty="0" smtClean="0">
                <a:solidFill>
                  <a:schemeClr val="tx1">
                    <a:lumMod val="50000"/>
                    <a:lumOff val="50000"/>
                  </a:schemeClr>
                </a:solidFill>
              </a:rPr>
              <a:t>Traditional Pharmacy Bench, Department of Pharmacy, University of Malta</a:t>
            </a:r>
            <a:endParaRPr lang="en-GB" sz="1600" b="1" dirty="0">
              <a:solidFill>
                <a:schemeClr val="tx1">
                  <a:lumMod val="50000"/>
                  <a:lumOff val="50000"/>
                </a:schemeClr>
              </a:solidFill>
            </a:endParaRPr>
          </a:p>
        </p:txBody>
      </p:sp>
      <p:sp>
        <p:nvSpPr>
          <p:cNvPr id="3" name="TextBox 2"/>
          <p:cNvSpPr txBox="1"/>
          <p:nvPr/>
        </p:nvSpPr>
        <p:spPr>
          <a:xfrm>
            <a:off x="730938" y="364262"/>
            <a:ext cx="3168352" cy="646331"/>
          </a:xfrm>
          <a:prstGeom prst="rect">
            <a:avLst/>
          </a:prstGeom>
          <a:noFill/>
        </p:spPr>
        <p:txBody>
          <a:bodyPr wrap="square" rtlCol="0">
            <a:spAutoFit/>
          </a:bodyPr>
          <a:lstStyle/>
          <a:p>
            <a:r>
              <a:rPr lang="en-GB" sz="3600" b="1" dirty="0" smtClean="0">
                <a:solidFill>
                  <a:srgbClr val="FF0000"/>
                </a:solidFill>
                <a:latin typeface="Arial" panose="020B0604020202020204" pitchFamily="34" charset="0"/>
                <a:cs typeface="Arial" panose="020B0604020202020204" pitchFamily="34" charset="0"/>
              </a:rPr>
              <a:t>History</a:t>
            </a:r>
            <a:endParaRPr lang="en-GB" sz="3600" b="1" dirty="0">
              <a:solidFill>
                <a:srgbClr val="FF0000"/>
              </a:solidFill>
              <a:latin typeface="Arial" panose="020B0604020202020204" pitchFamily="34" charset="0"/>
              <a:cs typeface="Arial" panose="020B0604020202020204" pitchFamily="34" charset="0"/>
            </a:endParaRP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1520" y="1571330"/>
            <a:ext cx="3370766" cy="2238792"/>
          </a:xfrm>
          <a:prstGeom prst="rect">
            <a:avLst/>
          </a:prstGeom>
          <a:ln w="25400">
            <a:solidFill>
              <a:srgbClr val="002060"/>
            </a:solidFill>
          </a:ln>
        </p:spPr>
      </p:pic>
      <p:sp>
        <p:nvSpPr>
          <p:cNvPr id="7" name="Slide Number Placeholder 6"/>
          <p:cNvSpPr>
            <a:spLocks noGrp="1"/>
          </p:cNvSpPr>
          <p:nvPr>
            <p:ph type="sldNum" sz="quarter" idx="12"/>
          </p:nvPr>
        </p:nvSpPr>
        <p:spPr/>
        <p:txBody>
          <a:bodyPr/>
          <a:lstStyle/>
          <a:p>
            <a:fld id="{8014194C-3F97-4438-9E33-68CD8F2E8A3E}" type="slidenum">
              <a:rPr lang="en-GB" sz="1200" b="1" smtClean="0">
                <a:latin typeface="Arial" panose="020B0604020202020204" pitchFamily="34" charset="0"/>
                <a:cs typeface="Arial" panose="020B0604020202020204" pitchFamily="34" charset="0"/>
              </a:rPr>
              <a:pPr/>
              <a:t>3</a:t>
            </a:fld>
            <a:endParaRPr lang="en-GB" sz="12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2965851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075">
                                            <p:txEl>
                                              <p:pRg st="0" end="0"/>
                                            </p:txEl>
                                          </p:spTgt>
                                        </p:tgtEl>
                                        <p:attrNameLst>
                                          <p:attrName>style.visibility</p:attrName>
                                        </p:attrNameLst>
                                      </p:cBhvr>
                                      <p:to>
                                        <p:strVal val="visible"/>
                                      </p:to>
                                    </p:set>
                                    <p:animEffect transition="in" filter="fade">
                                      <p:cBhvr>
                                        <p:cTn id="7" dur="1000"/>
                                        <p:tgtEl>
                                          <p:spTgt spid="3075">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075">
                                            <p:txEl>
                                              <p:pRg st="1" end="1"/>
                                            </p:txEl>
                                          </p:spTgt>
                                        </p:tgtEl>
                                        <p:attrNameLst>
                                          <p:attrName>style.visibility</p:attrName>
                                        </p:attrNameLst>
                                      </p:cBhvr>
                                      <p:to>
                                        <p:strVal val="visible"/>
                                      </p:to>
                                    </p:set>
                                    <p:animEffect transition="in" filter="fade">
                                      <p:cBhvr>
                                        <p:cTn id="10" dur="1000"/>
                                        <p:tgtEl>
                                          <p:spTgt spid="307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5"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00" name="Rectangle 2"/>
          <p:cNvSpPr>
            <a:spLocks noGrp="1" noChangeArrowheads="1"/>
          </p:cNvSpPr>
          <p:nvPr>
            <p:ph type="title"/>
          </p:nvPr>
        </p:nvSpPr>
        <p:spPr>
          <a:xfrm>
            <a:off x="755576" y="-99392"/>
            <a:ext cx="6316662" cy="1143000"/>
          </a:xfrm>
        </p:spPr>
        <p:txBody>
          <a:bodyPr>
            <a:normAutofit/>
          </a:bodyPr>
          <a:lstStyle/>
          <a:p>
            <a:pPr eaLnBrk="1" hangingPunct="1"/>
            <a:r>
              <a:rPr lang="en-GB" sz="3600" b="1" dirty="0" smtClean="0">
                <a:solidFill>
                  <a:srgbClr val="FF0000"/>
                </a:solidFill>
                <a:latin typeface="Arial" panose="020B0604020202020204" pitchFamily="34" charset="0"/>
                <a:cs typeface="Arial" panose="020B0604020202020204" pitchFamily="34" charset="0"/>
              </a:rPr>
              <a:t>Courses offered</a:t>
            </a:r>
            <a:endParaRPr lang="en-US" sz="3600" b="1" dirty="0" smtClean="0">
              <a:solidFill>
                <a:srgbClr val="FF0000"/>
              </a:solidFill>
              <a:latin typeface="Arial" panose="020B0604020202020204" pitchFamily="34" charset="0"/>
              <a:cs typeface="Arial" panose="020B0604020202020204" pitchFamily="34" charset="0"/>
            </a:endParaRPr>
          </a:p>
        </p:txBody>
      </p:sp>
      <p:sp>
        <p:nvSpPr>
          <p:cNvPr id="29701" name="Rectangle 3"/>
          <p:cNvSpPr>
            <a:spLocks noGrp="1" noChangeArrowheads="1"/>
          </p:cNvSpPr>
          <p:nvPr>
            <p:ph type="body" idx="1"/>
          </p:nvPr>
        </p:nvSpPr>
        <p:spPr>
          <a:xfrm>
            <a:off x="2987824" y="404664"/>
            <a:ext cx="5961062" cy="4570412"/>
          </a:xfrm>
        </p:spPr>
        <p:txBody>
          <a:bodyPr>
            <a:normAutofit/>
          </a:bodyPr>
          <a:lstStyle/>
          <a:p>
            <a:pPr eaLnBrk="1" hangingPunct="1"/>
            <a:endParaRPr lang="en-GB" dirty="0" smtClean="0">
              <a:solidFill>
                <a:schemeClr val="tx1">
                  <a:lumMod val="75000"/>
                  <a:lumOff val="25000"/>
                </a:schemeClr>
              </a:solidFill>
              <a:latin typeface="Arial" panose="020B0604020202020204" pitchFamily="34" charset="0"/>
              <a:cs typeface="Arial" panose="020B0604020202020204" pitchFamily="34" charset="0"/>
            </a:endParaRPr>
          </a:p>
          <a:p>
            <a:pPr eaLnBrk="1" hangingPunct="1"/>
            <a:r>
              <a:rPr lang="en-GB" b="1" dirty="0" smtClean="0">
                <a:solidFill>
                  <a:schemeClr val="tx1">
                    <a:lumMod val="75000"/>
                    <a:lumOff val="25000"/>
                  </a:schemeClr>
                </a:solidFill>
                <a:latin typeface="Arial" panose="020B0604020202020204" pitchFamily="34" charset="0"/>
                <a:cs typeface="Arial" panose="020B0604020202020204" pitchFamily="34" charset="0"/>
              </a:rPr>
              <a:t>Degree in Pharmaceutical Technology</a:t>
            </a:r>
          </a:p>
          <a:p>
            <a:pPr eaLnBrk="1" hangingPunct="1">
              <a:buFontTx/>
              <a:buNone/>
            </a:pPr>
            <a:r>
              <a:rPr lang="en-GB" dirty="0" smtClean="0">
                <a:solidFill>
                  <a:schemeClr val="tx1">
                    <a:lumMod val="75000"/>
                    <a:lumOff val="25000"/>
                  </a:schemeClr>
                </a:solidFill>
                <a:latin typeface="Arial" panose="020B0604020202020204" pitchFamily="34" charset="0"/>
                <a:cs typeface="Arial" panose="020B0604020202020204" pitchFamily="34" charset="0"/>
              </a:rPr>
              <a:t>	Bachelor of Science in Pharmaceutical Technology</a:t>
            </a:r>
          </a:p>
          <a:p>
            <a:pPr eaLnBrk="1" hangingPunct="1">
              <a:buFontTx/>
              <a:buNone/>
            </a:pPr>
            <a:endParaRPr lang="en-GB" dirty="0" smtClean="0">
              <a:solidFill>
                <a:schemeClr val="tx1">
                  <a:lumMod val="75000"/>
                  <a:lumOff val="25000"/>
                </a:schemeClr>
              </a:solidFill>
              <a:latin typeface="Arial" panose="020B0604020202020204" pitchFamily="34" charset="0"/>
              <a:cs typeface="Arial" panose="020B0604020202020204" pitchFamily="34" charset="0"/>
            </a:endParaRPr>
          </a:p>
          <a:p>
            <a:pPr eaLnBrk="1" hangingPunct="1"/>
            <a:r>
              <a:rPr lang="en-GB" b="1" dirty="0" smtClean="0">
                <a:solidFill>
                  <a:schemeClr val="tx1">
                    <a:lumMod val="75000"/>
                    <a:lumOff val="25000"/>
                  </a:schemeClr>
                </a:solidFill>
                <a:latin typeface="Arial" panose="020B0604020202020204" pitchFamily="34" charset="0"/>
                <a:cs typeface="Arial" panose="020B0604020202020204" pitchFamily="34" charset="0"/>
              </a:rPr>
              <a:t>Degree in Pharmacy</a:t>
            </a:r>
          </a:p>
          <a:p>
            <a:pPr eaLnBrk="1" hangingPunct="1">
              <a:buFontTx/>
              <a:buNone/>
            </a:pPr>
            <a:r>
              <a:rPr lang="en-GB" dirty="0" smtClean="0">
                <a:solidFill>
                  <a:schemeClr val="tx1">
                    <a:lumMod val="75000"/>
                    <a:lumOff val="25000"/>
                  </a:schemeClr>
                </a:solidFill>
                <a:latin typeface="Arial" panose="020B0604020202020204" pitchFamily="34" charset="0"/>
                <a:cs typeface="Arial" panose="020B0604020202020204" pitchFamily="34" charset="0"/>
              </a:rPr>
              <a:t>	</a:t>
            </a:r>
          </a:p>
          <a:p>
            <a:pPr eaLnBrk="1" hangingPunct="1">
              <a:buFontTx/>
              <a:buNone/>
            </a:pPr>
            <a:endParaRPr lang="en-GB" dirty="0" smtClean="0">
              <a:solidFill>
                <a:schemeClr val="tx1">
                  <a:lumMod val="75000"/>
                  <a:lumOff val="25000"/>
                </a:schemeClr>
              </a:solidFill>
              <a:latin typeface="Arial" panose="020B0604020202020204" pitchFamily="34" charset="0"/>
              <a:cs typeface="Arial" panose="020B0604020202020204" pitchFamily="34" charset="0"/>
            </a:endParaRPr>
          </a:p>
        </p:txBody>
      </p:sp>
      <p:pic>
        <p:nvPicPr>
          <p:cNvPr id="2" name="Picture 4"/>
          <p:cNvPicPr>
            <a:picLocks noChangeAspect="1" noChangeArrowheads="1"/>
          </p:cNvPicPr>
          <p:nvPr/>
        </p:nvPicPr>
        <p:blipFill>
          <a:blip r:embed="rId3"/>
          <a:srcRect/>
          <a:stretch>
            <a:fillRect/>
          </a:stretch>
        </p:blipFill>
        <p:spPr bwMode="auto">
          <a:xfrm>
            <a:off x="250825" y="1341438"/>
            <a:ext cx="2609850" cy="1752600"/>
          </a:xfrm>
          <a:prstGeom prst="rect">
            <a:avLst/>
          </a:prstGeom>
          <a:noFill/>
          <a:ln w="25400">
            <a:solidFill>
              <a:schemeClr val="bg1">
                <a:lumMod val="25000"/>
              </a:schemeClr>
            </a:solidFill>
            <a:miter lim="800000"/>
            <a:headEnd/>
            <a:tailEnd/>
          </a:ln>
        </p:spPr>
      </p:pic>
      <p:pic>
        <p:nvPicPr>
          <p:cNvPr id="29703"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0825" y="3212976"/>
            <a:ext cx="2581275" cy="1771650"/>
          </a:xfrm>
          <a:prstGeom prst="rect">
            <a:avLst/>
          </a:prstGeom>
          <a:noFill/>
          <a:ln w="25400">
            <a:solidFill>
              <a:srgbClr val="002060"/>
            </a:solidFill>
            <a:miter lim="800000"/>
            <a:headEnd/>
            <a:tailEnd/>
          </a:ln>
          <a:extLst>
            <a:ext uri="{909E8E84-426E-40DD-AFC4-6F175D3DCCD1}">
              <a14:hiddenFill xmlns:a14="http://schemas.microsoft.com/office/drawing/2010/main">
                <a:solidFill>
                  <a:srgbClr val="FFFFFF"/>
                </a:solidFill>
              </a14:hiddenFill>
            </a:ext>
          </a:extLst>
        </p:spPr>
      </p:pic>
      <p:pic>
        <p:nvPicPr>
          <p:cNvPr id="29704"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39752" y="3994509"/>
            <a:ext cx="2447925" cy="1782762"/>
          </a:xfrm>
          <a:prstGeom prst="rect">
            <a:avLst/>
          </a:prstGeom>
          <a:noFill/>
          <a:ln w="25400">
            <a:solidFill>
              <a:srgbClr val="002060"/>
            </a:solidFill>
            <a:miter lim="800000"/>
            <a:headEnd/>
            <a:tailEnd/>
          </a:ln>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2"/>
          </p:nvPr>
        </p:nvSpPr>
        <p:spPr/>
        <p:txBody>
          <a:bodyPr/>
          <a:lstStyle/>
          <a:p>
            <a:fld id="{8014194C-3F97-4438-9E33-68CD8F2E8A3E}" type="slidenum">
              <a:rPr lang="en-GB" sz="1200" b="1" smtClean="0">
                <a:latin typeface="Arial" panose="020B0604020202020204" pitchFamily="34" charset="0"/>
                <a:cs typeface="Arial" panose="020B0604020202020204" pitchFamily="34" charset="0"/>
              </a:rPr>
              <a:pPr/>
              <a:t>4</a:t>
            </a:fld>
            <a:endParaRPr lang="en-GB" sz="12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1905802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395536" y="188640"/>
            <a:ext cx="9216777" cy="1228998"/>
          </a:xfrm>
        </p:spPr>
        <p:txBody>
          <a:bodyPr>
            <a:normAutofit/>
          </a:bodyPr>
          <a:lstStyle/>
          <a:p>
            <a:pPr eaLnBrk="1" hangingPunct="1"/>
            <a:r>
              <a:rPr lang="en-GB" sz="3600" b="1" dirty="0" smtClean="0">
                <a:solidFill>
                  <a:srgbClr val="FF0000"/>
                </a:solidFill>
                <a:latin typeface="Arial" panose="020B0604020202020204" pitchFamily="34" charset="0"/>
                <a:cs typeface="Arial" panose="020B0604020202020204" pitchFamily="34" charset="0"/>
              </a:rPr>
              <a:t>Bachelor of Science (Honours) in Pharmaceutical Technology</a:t>
            </a:r>
            <a:endParaRPr lang="en-US" sz="3600" b="1" dirty="0" smtClean="0">
              <a:solidFill>
                <a:srgbClr val="FF0000"/>
              </a:solidFill>
              <a:latin typeface="Arial" panose="020B0604020202020204" pitchFamily="34" charset="0"/>
              <a:cs typeface="Arial" panose="020B0604020202020204" pitchFamily="34" charset="0"/>
            </a:endParaRPr>
          </a:p>
        </p:txBody>
      </p:sp>
      <p:sp>
        <p:nvSpPr>
          <p:cNvPr id="31747" name="Rectangle 3"/>
          <p:cNvSpPr>
            <a:spLocks noGrp="1" noChangeArrowheads="1"/>
          </p:cNvSpPr>
          <p:nvPr>
            <p:ph type="body" idx="1"/>
          </p:nvPr>
        </p:nvSpPr>
        <p:spPr>
          <a:xfrm>
            <a:off x="323528" y="1989410"/>
            <a:ext cx="8569200" cy="3312369"/>
          </a:xfrm>
        </p:spPr>
        <p:txBody>
          <a:bodyPr>
            <a:noAutofit/>
          </a:bodyPr>
          <a:lstStyle/>
          <a:p>
            <a:pPr eaLnBrk="1" hangingPunct="1">
              <a:lnSpc>
                <a:spcPct val="150000"/>
              </a:lnSpc>
              <a:buFontTx/>
              <a:buNone/>
              <a:tabLst>
                <a:tab pos="2963863" algn="l"/>
              </a:tabLst>
            </a:pPr>
            <a:r>
              <a:rPr lang="en-GB" sz="2000" dirty="0" smtClean="0">
                <a:latin typeface="Arial" pitchFamily="34" charset="0"/>
                <a:cs typeface="Arial" pitchFamily="34" charset="0"/>
              </a:rPr>
              <a:t>	DURATION	3 Years</a:t>
            </a:r>
          </a:p>
          <a:p>
            <a:pPr lvl="1" eaLnBrk="1" hangingPunct="1">
              <a:lnSpc>
                <a:spcPct val="150000"/>
              </a:lnSpc>
              <a:tabLst>
                <a:tab pos="2963863" algn="l"/>
              </a:tabLst>
            </a:pPr>
            <a:r>
              <a:rPr lang="en-GB" sz="2000" b="1" dirty="0" smtClean="0">
                <a:solidFill>
                  <a:srgbClr val="FF0000"/>
                </a:solidFill>
                <a:latin typeface="Arial" pitchFamily="34" charset="0"/>
                <a:cs typeface="Arial" pitchFamily="34" charset="0"/>
              </a:rPr>
              <a:t>Processes</a:t>
            </a:r>
            <a:r>
              <a:rPr lang="en-GB" sz="2000" b="1" dirty="0" smtClean="0">
                <a:latin typeface="Arial" pitchFamily="34" charset="0"/>
                <a:cs typeface="Arial" pitchFamily="34" charset="0"/>
              </a:rPr>
              <a:t> involved in the development, manufacture and handling of medicines and medical devices</a:t>
            </a:r>
          </a:p>
          <a:p>
            <a:pPr lvl="1" eaLnBrk="1" hangingPunct="1">
              <a:lnSpc>
                <a:spcPct val="150000"/>
              </a:lnSpc>
              <a:tabLst>
                <a:tab pos="2963863" algn="l"/>
              </a:tabLst>
            </a:pPr>
            <a:r>
              <a:rPr lang="en-GB" sz="2000" b="1" dirty="0" smtClean="0">
                <a:latin typeface="Arial" pitchFamily="34" charset="0"/>
                <a:cs typeface="Arial" pitchFamily="34" charset="0"/>
              </a:rPr>
              <a:t>Development of a </a:t>
            </a:r>
            <a:r>
              <a:rPr lang="en-GB" sz="2000" b="1" dirty="0" smtClean="0">
                <a:solidFill>
                  <a:srgbClr val="FF0000"/>
                </a:solidFill>
                <a:latin typeface="Arial" pitchFamily="34" charset="0"/>
                <a:cs typeface="Arial" pitchFamily="34" charset="0"/>
              </a:rPr>
              <a:t>critical analysis </a:t>
            </a:r>
            <a:r>
              <a:rPr lang="en-GB" sz="2000" b="1" dirty="0" smtClean="0">
                <a:latin typeface="Arial" pitchFamily="34" charset="0"/>
                <a:cs typeface="Arial" pitchFamily="34" charset="0"/>
              </a:rPr>
              <a:t>approach towards pharmaceutical process technologies involved in the development, distribution and access to medicinal products.  </a:t>
            </a:r>
          </a:p>
          <a:p>
            <a:pPr lvl="1" eaLnBrk="1" hangingPunct="1">
              <a:lnSpc>
                <a:spcPct val="150000"/>
              </a:lnSpc>
              <a:tabLst>
                <a:tab pos="2963863" algn="l"/>
              </a:tabLst>
            </a:pPr>
            <a:r>
              <a:rPr lang="en-GB" sz="2000" b="1" dirty="0" smtClean="0">
                <a:solidFill>
                  <a:srgbClr val="FF0000"/>
                </a:solidFill>
                <a:latin typeface="Arial" pitchFamily="34" charset="0"/>
                <a:cs typeface="Arial" pitchFamily="34" charset="0"/>
              </a:rPr>
              <a:t>Quality</a:t>
            </a:r>
            <a:r>
              <a:rPr lang="en-GB" sz="2000" b="1" dirty="0" smtClean="0">
                <a:latin typeface="Arial" pitchFamily="34" charset="0"/>
                <a:cs typeface="Arial" pitchFamily="34" charset="0"/>
              </a:rPr>
              <a:t> control and Quality assurance in manufacture and compounding of medicines.  </a:t>
            </a:r>
          </a:p>
          <a:p>
            <a:pPr eaLnBrk="1" hangingPunct="1">
              <a:lnSpc>
                <a:spcPct val="150000"/>
              </a:lnSpc>
              <a:buFontTx/>
              <a:buNone/>
              <a:tabLst>
                <a:tab pos="2963863" algn="l"/>
              </a:tabLst>
            </a:pPr>
            <a:endParaRPr lang="en-GB" sz="2000" dirty="0" smtClean="0">
              <a:latin typeface="Arial" pitchFamily="34" charset="0"/>
              <a:cs typeface="Arial" pitchFamily="34" charset="0"/>
            </a:endParaRPr>
          </a:p>
        </p:txBody>
      </p:sp>
      <p:sp>
        <p:nvSpPr>
          <p:cNvPr id="4" name="Rounded Rectangle 3"/>
          <p:cNvSpPr/>
          <p:nvPr/>
        </p:nvSpPr>
        <p:spPr>
          <a:xfrm>
            <a:off x="3059832" y="5301779"/>
            <a:ext cx="3924597" cy="10795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5" name="TextBox 4"/>
          <p:cNvSpPr txBox="1"/>
          <p:nvPr/>
        </p:nvSpPr>
        <p:spPr>
          <a:xfrm>
            <a:off x="3491880" y="5517232"/>
            <a:ext cx="3456037" cy="707886"/>
          </a:xfrm>
          <a:prstGeom prst="rect">
            <a:avLst/>
          </a:prstGeom>
          <a:noFill/>
        </p:spPr>
        <p:txBody>
          <a:bodyPr wrap="square">
            <a:spAutoFit/>
          </a:bodyPr>
          <a:lstStyle/>
          <a:p>
            <a:pPr>
              <a:defRPr/>
            </a:pPr>
            <a:r>
              <a:rPr lang="en-GB" sz="2000" b="1" dirty="0" smtClean="0">
                <a:solidFill>
                  <a:schemeClr val="accent5">
                    <a:lumMod val="20000"/>
                    <a:lumOff val="80000"/>
                  </a:schemeClr>
                </a:solidFill>
                <a:latin typeface="Calibri" pitchFamily="34" charset="0"/>
              </a:rPr>
              <a:t>Interest </a:t>
            </a:r>
            <a:r>
              <a:rPr lang="en-GB" sz="2000" b="1" dirty="0">
                <a:solidFill>
                  <a:schemeClr val="accent5">
                    <a:lumMod val="20000"/>
                    <a:lumOff val="80000"/>
                  </a:schemeClr>
                </a:solidFill>
                <a:latin typeface="Calibri" pitchFamily="34" charset="0"/>
              </a:rPr>
              <a:t>in Pharmaceutical Processes </a:t>
            </a:r>
          </a:p>
        </p:txBody>
      </p:sp>
      <p:sp>
        <p:nvSpPr>
          <p:cNvPr id="3" name="Slide Number Placeholder 2"/>
          <p:cNvSpPr>
            <a:spLocks noGrp="1"/>
          </p:cNvSpPr>
          <p:nvPr>
            <p:ph type="sldNum" sz="quarter" idx="12"/>
          </p:nvPr>
        </p:nvSpPr>
        <p:spPr/>
        <p:txBody>
          <a:bodyPr/>
          <a:lstStyle/>
          <a:p>
            <a:fld id="{8014194C-3F97-4438-9E33-68CD8F2E8A3E}" type="slidenum">
              <a:rPr lang="en-GB" b="1" smtClean="0">
                <a:latin typeface="Arial" panose="020B0604020202020204" pitchFamily="34" charset="0"/>
                <a:cs typeface="Arial" panose="020B0604020202020204" pitchFamily="34" charset="0"/>
              </a:rPr>
              <a:pPr/>
              <a:t>5</a:t>
            </a:fld>
            <a:endParaRPr lang="en-GB"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9864429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2981464" y="4581128"/>
            <a:ext cx="5839008" cy="102117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30723" name="Rectangle 2"/>
          <p:cNvSpPr>
            <a:spLocks noGrp="1" noChangeArrowheads="1"/>
          </p:cNvSpPr>
          <p:nvPr>
            <p:ph type="title"/>
          </p:nvPr>
        </p:nvSpPr>
        <p:spPr>
          <a:xfrm>
            <a:off x="611560" y="404664"/>
            <a:ext cx="7520940" cy="548640"/>
          </a:xfrm>
        </p:spPr>
        <p:txBody>
          <a:bodyPr>
            <a:noAutofit/>
          </a:bodyPr>
          <a:lstStyle/>
          <a:p>
            <a:pPr eaLnBrk="1" hangingPunct="1"/>
            <a:r>
              <a:rPr lang="en-GB" sz="3600" b="1" dirty="0" smtClean="0">
                <a:solidFill>
                  <a:srgbClr val="FF0000"/>
                </a:solidFill>
                <a:latin typeface="Arial" panose="020B0604020202020204" pitchFamily="34" charset="0"/>
                <a:cs typeface="Arial" panose="020B0604020202020204" pitchFamily="34" charset="0"/>
              </a:rPr>
              <a:t>Degree in Pharmacy</a:t>
            </a:r>
            <a:endParaRPr lang="en-US" sz="3600" b="1" dirty="0" smtClean="0">
              <a:solidFill>
                <a:srgbClr val="FF0000"/>
              </a:solidFill>
              <a:latin typeface="Arial" panose="020B0604020202020204" pitchFamily="34" charset="0"/>
              <a:cs typeface="Arial" panose="020B0604020202020204" pitchFamily="34" charset="0"/>
            </a:endParaRPr>
          </a:p>
        </p:txBody>
      </p:sp>
      <p:sp>
        <p:nvSpPr>
          <p:cNvPr id="38915" name="Rectangle 3"/>
          <p:cNvSpPr>
            <a:spLocks noGrp="1" noChangeArrowheads="1"/>
          </p:cNvSpPr>
          <p:nvPr>
            <p:ph type="body" idx="1"/>
          </p:nvPr>
        </p:nvSpPr>
        <p:spPr>
          <a:xfrm>
            <a:off x="2937854" y="3429000"/>
            <a:ext cx="5716563" cy="2697361"/>
          </a:xfrm>
        </p:spPr>
        <p:txBody>
          <a:bodyPr>
            <a:noAutofit/>
          </a:bodyPr>
          <a:lstStyle/>
          <a:p>
            <a:pPr marL="0" indent="0">
              <a:lnSpc>
                <a:spcPct val="150000"/>
              </a:lnSpc>
              <a:buNone/>
              <a:defRPr/>
            </a:pPr>
            <a:r>
              <a:rPr lang="en-GB" b="1" dirty="0" smtClean="0">
                <a:solidFill>
                  <a:schemeClr val="tx1">
                    <a:lumMod val="75000"/>
                    <a:lumOff val="25000"/>
                  </a:schemeClr>
                </a:solidFill>
                <a:latin typeface="Arial" pitchFamily="34" charset="0"/>
                <a:cs typeface="Arial" pitchFamily="34" charset="0"/>
              </a:rPr>
              <a:t>a) four-year full-time course leading to the Bachelor of Science (Honours) in Pharmaceutical Science</a:t>
            </a:r>
          </a:p>
          <a:p>
            <a:pPr marL="360363" indent="-360363">
              <a:lnSpc>
                <a:spcPct val="150000"/>
              </a:lnSpc>
              <a:buFontTx/>
              <a:buNone/>
              <a:defRPr/>
            </a:pPr>
            <a:r>
              <a:rPr lang="en-GB" b="1" dirty="0" smtClean="0">
                <a:solidFill>
                  <a:schemeClr val="tx1">
                    <a:lumMod val="75000"/>
                    <a:lumOff val="25000"/>
                  </a:schemeClr>
                </a:solidFill>
                <a:latin typeface="Arial" pitchFamily="34" charset="0"/>
                <a:cs typeface="Arial" pitchFamily="34" charset="0"/>
              </a:rPr>
              <a:t>b) a three-semester full-time course leading to the Master of Pharmacy </a:t>
            </a:r>
          </a:p>
          <a:p>
            <a:pPr>
              <a:lnSpc>
                <a:spcPct val="150000"/>
              </a:lnSpc>
              <a:buFontTx/>
              <a:buNone/>
              <a:defRPr/>
            </a:pPr>
            <a:endParaRPr lang="en-GB" b="1" dirty="0">
              <a:solidFill>
                <a:schemeClr val="tx1">
                  <a:lumMod val="75000"/>
                  <a:lumOff val="25000"/>
                </a:schemeClr>
              </a:solidFill>
              <a:latin typeface="Arial" pitchFamily="34" charset="0"/>
              <a:cs typeface="Arial" pitchFamily="34" charset="0"/>
            </a:endParaRPr>
          </a:p>
          <a:p>
            <a:pPr>
              <a:lnSpc>
                <a:spcPct val="150000"/>
              </a:lnSpc>
              <a:buFontTx/>
              <a:buNone/>
              <a:defRPr/>
            </a:pPr>
            <a:endParaRPr lang="en-GB" b="1" dirty="0" smtClean="0">
              <a:solidFill>
                <a:schemeClr val="tx1">
                  <a:lumMod val="75000"/>
                  <a:lumOff val="25000"/>
                </a:schemeClr>
              </a:solidFill>
              <a:latin typeface="Arial" pitchFamily="34" charset="0"/>
              <a:cs typeface="Arial" pitchFamily="34" charset="0"/>
            </a:endParaRPr>
          </a:p>
          <a:p>
            <a:pPr>
              <a:lnSpc>
                <a:spcPct val="150000"/>
              </a:lnSpc>
              <a:buFontTx/>
              <a:buNone/>
              <a:defRPr/>
            </a:pPr>
            <a:endParaRPr lang="en-GB" b="1" dirty="0" smtClean="0">
              <a:solidFill>
                <a:schemeClr val="tx1">
                  <a:lumMod val="75000"/>
                  <a:lumOff val="25000"/>
                </a:schemeClr>
              </a:solidFill>
              <a:latin typeface="Arial" pitchFamily="34" charset="0"/>
              <a:cs typeface="Arial" pitchFamily="34" charset="0"/>
            </a:endParaRPr>
          </a:p>
          <a:p>
            <a:pPr>
              <a:lnSpc>
                <a:spcPct val="150000"/>
              </a:lnSpc>
              <a:buFontTx/>
              <a:buNone/>
              <a:defRPr/>
            </a:pPr>
            <a:endParaRPr lang="en-GB" b="1" dirty="0">
              <a:solidFill>
                <a:schemeClr val="tx1">
                  <a:lumMod val="75000"/>
                  <a:lumOff val="25000"/>
                </a:schemeClr>
              </a:solidFill>
              <a:latin typeface="Arial" pitchFamily="34" charset="0"/>
              <a:cs typeface="Arial" pitchFamily="34" charset="0"/>
            </a:endParaRPr>
          </a:p>
          <a:p>
            <a:pPr>
              <a:lnSpc>
                <a:spcPct val="150000"/>
              </a:lnSpc>
              <a:buFontTx/>
              <a:buNone/>
              <a:defRPr/>
            </a:pPr>
            <a:r>
              <a:rPr lang="en-GB" b="1" dirty="0" smtClean="0">
                <a:solidFill>
                  <a:schemeClr val="tx1">
                    <a:lumMod val="75000"/>
                    <a:lumOff val="25000"/>
                  </a:schemeClr>
                </a:solidFill>
                <a:latin typeface="Arial" pitchFamily="34" charset="0"/>
                <a:cs typeface="Arial" pitchFamily="34" charset="0"/>
              </a:rPr>
              <a:t/>
            </a:r>
            <a:br>
              <a:rPr lang="en-GB" b="1" dirty="0" smtClean="0">
                <a:solidFill>
                  <a:schemeClr val="tx1">
                    <a:lumMod val="75000"/>
                    <a:lumOff val="25000"/>
                  </a:schemeClr>
                </a:solidFill>
                <a:latin typeface="Arial" pitchFamily="34" charset="0"/>
                <a:cs typeface="Arial" pitchFamily="34" charset="0"/>
              </a:rPr>
            </a:br>
            <a:endParaRPr lang="en-GB" b="1" dirty="0" smtClean="0">
              <a:solidFill>
                <a:schemeClr val="tx1">
                  <a:lumMod val="75000"/>
                  <a:lumOff val="25000"/>
                </a:schemeClr>
              </a:solidFill>
              <a:latin typeface="Arial" pitchFamily="34" charset="0"/>
              <a:cs typeface="Arial" pitchFamily="34" charset="0"/>
            </a:endParaRPr>
          </a:p>
          <a:p>
            <a:pPr eaLnBrk="1" hangingPunct="1">
              <a:lnSpc>
                <a:spcPct val="150000"/>
              </a:lnSpc>
              <a:buFontTx/>
              <a:buNone/>
              <a:defRPr/>
            </a:pPr>
            <a:r>
              <a:rPr lang="en-GB" b="1" dirty="0" smtClean="0">
                <a:solidFill>
                  <a:schemeClr val="tx1">
                    <a:lumMod val="75000"/>
                    <a:lumOff val="25000"/>
                  </a:schemeClr>
                </a:solidFill>
                <a:latin typeface="Arial" pitchFamily="34" charset="0"/>
                <a:cs typeface="Arial" pitchFamily="34" charset="0"/>
              </a:rPr>
              <a:t>	</a:t>
            </a:r>
          </a:p>
        </p:txBody>
      </p:sp>
      <p:pic>
        <p:nvPicPr>
          <p:cNvPr id="30725"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3506" y="1124744"/>
            <a:ext cx="2581275" cy="1771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6"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9388" y="3167856"/>
            <a:ext cx="2449513" cy="1782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p:cNvSpPr txBox="1"/>
          <p:nvPr/>
        </p:nvSpPr>
        <p:spPr>
          <a:xfrm>
            <a:off x="3203848" y="4581129"/>
            <a:ext cx="5184576" cy="1200329"/>
          </a:xfrm>
          <a:prstGeom prst="rect">
            <a:avLst/>
          </a:prstGeom>
          <a:noFill/>
        </p:spPr>
        <p:txBody>
          <a:bodyPr wrap="square" rtlCol="0">
            <a:spAutoFit/>
          </a:bodyPr>
          <a:lstStyle/>
          <a:p>
            <a:r>
              <a:rPr lang="en-GB" b="1" dirty="0">
                <a:solidFill>
                  <a:schemeClr val="accent5">
                    <a:lumMod val="20000"/>
                    <a:lumOff val="80000"/>
                  </a:schemeClr>
                </a:solidFill>
                <a:latin typeface="Arial" pitchFamily="34" charset="0"/>
                <a:cs typeface="Arial" pitchFamily="34" charset="0"/>
              </a:rPr>
              <a:t>Persons in possession of these two degrees would be eligible for a warrant to practise pharmacy in Malta and in the EU.</a:t>
            </a:r>
          </a:p>
          <a:p>
            <a:endParaRPr lang="en-GB" dirty="0"/>
          </a:p>
        </p:txBody>
      </p:sp>
      <p:sp>
        <p:nvSpPr>
          <p:cNvPr id="4" name="Slide Number Placeholder 3"/>
          <p:cNvSpPr>
            <a:spLocks noGrp="1"/>
          </p:cNvSpPr>
          <p:nvPr>
            <p:ph type="sldNum" sz="quarter" idx="12"/>
          </p:nvPr>
        </p:nvSpPr>
        <p:spPr/>
        <p:txBody>
          <a:bodyPr/>
          <a:lstStyle/>
          <a:p>
            <a:fld id="{8014194C-3F97-4438-9E33-68CD8F2E8A3E}" type="slidenum">
              <a:rPr lang="en-GB" sz="1200" b="1" smtClean="0">
                <a:latin typeface="Arial" panose="020B0604020202020204" pitchFamily="34" charset="0"/>
                <a:cs typeface="Arial" panose="020B0604020202020204" pitchFamily="34" charset="0"/>
              </a:rPr>
              <a:pPr/>
              <a:t>6</a:t>
            </a:fld>
            <a:endParaRPr lang="en-GB" sz="12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2128220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457200" y="1600200"/>
            <a:ext cx="8229600" cy="1905000"/>
          </a:xfrm>
          <a:prstGeom prst="rect">
            <a:avLst/>
          </a:prstGeom>
          <a:solidFill>
            <a:srgbClr val="CCECFF"/>
          </a:solidFill>
          <a:ln>
            <a:solidFill>
              <a:srgbClr val="CCEC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p:nvPr>
        </p:nvSpPr>
        <p:spPr>
          <a:xfrm>
            <a:off x="755576" y="-2746"/>
            <a:ext cx="9649072" cy="1080120"/>
          </a:xfrm>
        </p:spPr>
        <p:txBody>
          <a:bodyPr>
            <a:normAutofit/>
          </a:bodyPr>
          <a:lstStyle/>
          <a:p>
            <a:r>
              <a:rPr lang="en-GB" sz="3600" b="1" dirty="0" smtClean="0">
                <a:solidFill>
                  <a:srgbClr val="FF0000"/>
                </a:solidFill>
                <a:latin typeface="Arial" panose="020B0604020202020204" pitchFamily="34" charset="0"/>
                <a:cs typeface="Arial" panose="020B0604020202020204" pitchFamily="34" charset="0"/>
              </a:rPr>
              <a:t>Pharmacy Education </a:t>
            </a:r>
            <a:r>
              <a:rPr lang="en-GB" sz="3600" b="1" dirty="0" smtClean="0">
                <a:solidFill>
                  <a:srgbClr val="FF0000"/>
                </a:solidFill>
                <a:latin typeface="Arial" panose="020B0604020202020204" pitchFamily="34" charset="0"/>
                <a:cs typeface="Arial" panose="020B0604020202020204" pitchFamily="34" charset="0"/>
              </a:rPr>
              <a:t>in </a:t>
            </a:r>
            <a:r>
              <a:rPr lang="en-GB" sz="3600" b="1" dirty="0" smtClean="0">
                <a:solidFill>
                  <a:srgbClr val="FF0000"/>
                </a:solidFill>
                <a:latin typeface="Arial" panose="020B0604020202020204" pitchFamily="34" charset="0"/>
                <a:cs typeface="Arial" panose="020B0604020202020204" pitchFamily="34" charset="0"/>
              </a:rPr>
              <a:t>Malta</a:t>
            </a:r>
            <a:endParaRPr lang="en-GB" sz="3600" b="1" dirty="0">
              <a:solidFill>
                <a:srgbClr val="FF0000"/>
              </a:solidFill>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488659" y="1634579"/>
            <a:ext cx="8229600" cy="4530725"/>
          </a:xfrm>
        </p:spPr>
        <p:txBody>
          <a:bodyPr>
            <a:normAutofit/>
          </a:bodyPr>
          <a:lstStyle/>
          <a:p>
            <a:pPr marL="0" indent="0">
              <a:lnSpc>
                <a:spcPct val="150000"/>
              </a:lnSpc>
              <a:buSzPct val="200000"/>
              <a:buNone/>
            </a:pPr>
            <a:r>
              <a:rPr lang="en-GB" b="1" dirty="0">
                <a:latin typeface="Arial" panose="020B0604020202020204" pitchFamily="34" charset="0"/>
                <a:cs typeface="Arial" panose="020B0604020202020204" pitchFamily="34" charset="0"/>
              </a:rPr>
              <a:t>Two cycle programme:  BSc (Hons) Pharmaceutical Science- Master of Pharmacy (</a:t>
            </a:r>
            <a:r>
              <a:rPr lang="en-GB" b="1" dirty="0" err="1">
                <a:latin typeface="Arial" panose="020B0604020202020204" pitchFamily="34" charset="0"/>
                <a:cs typeface="Arial" panose="020B0604020202020204" pitchFamily="34" charset="0"/>
              </a:rPr>
              <a:t>M.Pharm</a:t>
            </a:r>
            <a:r>
              <a:rPr lang="en-GB" b="1" dirty="0" smtClean="0">
                <a:latin typeface="Arial" panose="020B0604020202020204" pitchFamily="34" charset="0"/>
                <a:cs typeface="Arial" panose="020B0604020202020204" pitchFamily="34" charset="0"/>
              </a:rPr>
              <a:t>)	</a:t>
            </a:r>
            <a:endParaRPr lang="en-GB" b="1" dirty="0" smtClean="0">
              <a:latin typeface="Arial" panose="020B0604020202020204" pitchFamily="34" charset="0"/>
              <a:cs typeface="Arial" panose="020B0604020202020204" pitchFamily="34" charset="0"/>
            </a:endParaRPr>
          </a:p>
          <a:p>
            <a:pPr marL="0" indent="0">
              <a:lnSpc>
                <a:spcPct val="150000"/>
              </a:lnSpc>
              <a:buSzPct val="200000"/>
              <a:buNone/>
            </a:pPr>
            <a:r>
              <a:rPr lang="en-GB" b="1" dirty="0" smtClean="0">
                <a:latin typeface="Arial" panose="020B0604020202020204" pitchFamily="34" charset="0"/>
                <a:cs typeface="Arial" panose="020B0604020202020204" pitchFamily="34" charset="0"/>
              </a:rPr>
              <a:t>Total </a:t>
            </a:r>
            <a:r>
              <a:rPr lang="en-GB" b="1" dirty="0" smtClean="0">
                <a:latin typeface="Arial" panose="020B0604020202020204" pitchFamily="34" charset="0"/>
                <a:cs typeface="Arial" panose="020B0604020202020204" pitchFamily="34" charset="0"/>
              </a:rPr>
              <a:t>5.5 years		Pharmacist</a:t>
            </a:r>
            <a:endParaRPr lang="en-GB" b="1" dirty="0">
              <a:latin typeface="Arial" panose="020B0604020202020204" pitchFamily="34" charset="0"/>
              <a:cs typeface="Arial" panose="020B0604020202020204" pitchFamily="34" charset="0"/>
            </a:endParaRPr>
          </a:p>
          <a:p>
            <a:pPr marL="0" indent="0">
              <a:lnSpc>
                <a:spcPct val="150000"/>
              </a:lnSpc>
              <a:buSzPct val="200000"/>
              <a:buNone/>
            </a:pPr>
            <a:r>
              <a:rPr lang="en-GB" b="1" dirty="0">
                <a:latin typeface="Arial" panose="020B0604020202020204" pitchFamily="34" charset="0"/>
                <a:cs typeface="Arial" panose="020B0604020202020204" pitchFamily="34" charset="0"/>
              </a:rPr>
              <a:t>Master of Science </a:t>
            </a:r>
            <a:r>
              <a:rPr lang="en-GB" b="1" dirty="0" smtClean="0">
                <a:latin typeface="Arial" panose="020B0604020202020204" pitchFamily="34" charset="0"/>
                <a:cs typeface="Arial" panose="020B0604020202020204" pitchFamily="34" charset="0"/>
              </a:rPr>
              <a:t>in  Pharmacy </a:t>
            </a:r>
          </a:p>
          <a:p>
            <a:pPr marL="0" indent="0">
              <a:lnSpc>
                <a:spcPct val="150000"/>
              </a:lnSpc>
              <a:buSzPct val="200000"/>
              <a:buNone/>
            </a:pPr>
            <a:r>
              <a:rPr lang="en-GB" b="1" dirty="0" smtClean="0">
                <a:latin typeface="Arial" panose="020B0604020202020204" pitchFamily="34" charset="0"/>
                <a:cs typeface="Arial" panose="020B0604020202020204" pitchFamily="34" charset="0"/>
              </a:rPr>
              <a:t>Doctorate </a:t>
            </a:r>
            <a:r>
              <a:rPr lang="en-GB" b="1" dirty="0">
                <a:latin typeface="Arial" panose="020B0604020202020204" pitchFamily="34" charset="0"/>
                <a:cs typeface="Arial" panose="020B0604020202020204" pitchFamily="34" charset="0"/>
              </a:rPr>
              <a:t>in Pharmacy </a:t>
            </a:r>
            <a:endParaRPr lang="en-GB" b="1" dirty="0" smtClean="0">
              <a:latin typeface="Arial" panose="020B0604020202020204" pitchFamily="34" charset="0"/>
              <a:cs typeface="Arial" panose="020B0604020202020204" pitchFamily="34" charset="0"/>
            </a:endParaRPr>
          </a:p>
          <a:p>
            <a:pPr marL="0" indent="0">
              <a:lnSpc>
                <a:spcPct val="150000"/>
              </a:lnSpc>
              <a:buSzPct val="200000"/>
              <a:buNone/>
            </a:pPr>
            <a:r>
              <a:rPr lang="en-GB" b="1" dirty="0" smtClean="0">
                <a:latin typeface="Arial" panose="020B0604020202020204" pitchFamily="34" charset="0"/>
                <a:cs typeface="Arial" panose="020B0604020202020204" pitchFamily="34" charset="0"/>
              </a:rPr>
              <a:t>Doctor of Philosophy	</a:t>
            </a:r>
          </a:p>
          <a:p>
            <a:pPr marL="0" indent="0">
              <a:buNone/>
            </a:pPr>
            <a:endParaRPr lang="en-GB" dirty="0">
              <a:latin typeface="Arial" panose="020B0604020202020204" pitchFamily="34" charset="0"/>
              <a:cs typeface="Arial" panose="020B0604020202020204" pitchFamily="34" charset="0"/>
            </a:endParaRPr>
          </a:p>
        </p:txBody>
      </p:sp>
      <p:sp>
        <p:nvSpPr>
          <p:cNvPr id="6" name="Right Arrow 5"/>
          <p:cNvSpPr/>
          <p:nvPr/>
        </p:nvSpPr>
        <p:spPr>
          <a:xfrm>
            <a:off x="3490118" y="3262665"/>
            <a:ext cx="5334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9" name="Straight Connector 8"/>
          <p:cNvCxnSpPr/>
          <p:nvPr/>
        </p:nvCxnSpPr>
        <p:spPr>
          <a:xfrm>
            <a:off x="-38100" y="4343400"/>
            <a:ext cx="9220200" cy="0"/>
          </a:xfrm>
          <a:prstGeom prst="line">
            <a:avLst/>
          </a:prstGeom>
          <a:ln w="38100">
            <a:solidFill>
              <a:srgbClr val="3238B4"/>
            </a:solidFill>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6804248" y="3810000"/>
            <a:ext cx="2187352" cy="400110"/>
          </a:xfrm>
          <a:prstGeom prst="rect">
            <a:avLst/>
          </a:prstGeom>
          <a:noFill/>
        </p:spPr>
        <p:txBody>
          <a:bodyPr wrap="square" rtlCol="0">
            <a:spAutoFit/>
          </a:bodyPr>
          <a:lstStyle/>
          <a:p>
            <a:r>
              <a:rPr lang="en-GB" sz="2000" b="1" dirty="0" smtClean="0">
                <a:solidFill>
                  <a:srgbClr val="FF0000"/>
                </a:solidFill>
                <a:latin typeface="Arial" panose="020B0604020202020204" pitchFamily="34" charset="0"/>
                <a:cs typeface="Arial" panose="020B0604020202020204" pitchFamily="34" charset="0"/>
              </a:rPr>
              <a:t>Level 7 Degree</a:t>
            </a:r>
            <a:endParaRPr lang="en-GB" sz="2000" b="1" dirty="0">
              <a:solidFill>
                <a:srgbClr val="FF0000"/>
              </a:solidFill>
              <a:latin typeface="Arial" panose="020B0604020202020204" pitchFamily="34" charset="0"/>
              <a:cs typeface="Arial" panose="020B0604020202020204" pitchFamily="34" charset="0"/>
            </a:endParaRPr>
          </a:p>
        </p:txBody>
      </p:sp>
      <p:sp>
        <p:nvSpPr>
          <p:cNvPr id="11" name="TextBox 10"/>
          <p:cNvSpPr txBox="1"/>
          <p:nvPr/>
        </p:nvSpPr>
        <p:spPr>
          <a:xfrm>
            <a:off x="6837462" y="4516874"/>
            <a:ext cx="2521768" cy="400110"/>
          </a:xfrm>
          <a:prstGeom prst="rect">
            <a:avLst/>
          </a:prstGeom>
          <a:noFill/>
        </p:spPr>
        <p:txBody>
          <a:bodyPr wrap="square" rtlCol="0">
            <a:spAutoFit/>
          </a:bodyPr>
          <a:lstStyle/>
          <a:p>
            <a:r>
              <a:rPr lang="en-GB" sz="2000" b="1" dirty="0" smtClean="0">
                <a:solidFill>
                  <a:srgbClr val="FF0000"/>
                </a:solidFill>
                <a:latin typeface="Arial" panose="020B0604020202020204" pitchFamily="34" charset="0"/>
                <a:cs typeface="Arial" panose="020B0604020202020204" pitchFamily="34" charset="0"/>
              </a:rPr>
              <a:t>Level 8 Degree</a:t>
            </a:r>
            <a:endParaRPr lang="en-GB" sz="2000" b="1" dirty="0">
              <a:solidFill>
                <a:srgbClr val="FF0000"/>
              </a:solidFill>
              <a:latin typeface="Arial" panose="020B0604020202020204" pitchFamily="34" charset="0"/>
              <a:cs typeface="Arial" panose="020B0604020202020204" pitchFamily="34" charset="0"/>
            </a:endParaRPr>
          </a:p>
        </p:txBody>
      </p:sp>
      <p:sp>
        <p:nvSpPr>
          <p:cNvPr id="7" name="Slide Number Placeholder 6"/>
          <p:cNvSpPr>
            <a:spLocks noGrp="1"/>
          </p:cNvSpPr>
          <p:nvPr>
            <p:ph type="sldNum" sz="quarter" idx="12"/>
          </p:nvPr>
        </p:nvSpPr>
        <p:spPr>
          <a:xfrm>
            <a:off x="8098346" y="6237312"/>
            <a:ext cx="762000" cy="365125"/>
          </a:xfrm>
        </p:spPr>
        <p:txBody>
          <a:bodyPr/>
          <a:lstStyle/>
          <a:p>
            <a:fld id="{8014194C-3F97-4438-9E33-68CD8F2E8A3E}" type="slidenum">
              <a:rPr lang="en-GB" sz="1200" b="1" smtClean="0">
                <a:latin typeface="Arial" panose="020B0604020202020204" pitchFamily="34" charset="0"/>
                <a:cs typeface="Arial" panose="020B0604020202020204" pitchFamily="34" charset="0"/>
              </a:rPr>
              <a:pPr/>
              <a:t>7</a:t>
            </a:fld>
            <a:endParaRPr lang="en-GB" sz="12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8685025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72616" y="3284984"/>
            <a:ext cx="7543800" cy="1676400"/>
          </a:xfrm>
        </p:spPr>
        <p:txBody>
          <a:bodyPr>
            <a:normAutofit/>
          </a:bodyPr>
          <a:lstStyle/>
          <a:p>
            <a:r>
              <a:rPr lang="en-GB" dirty="0" smtClean="0"/>
              <a:t>Clinical Pharmacy</a:t>
            </a:r>
            <a:endParaRPr lang="en-GB" dirty="0"/>
          </a:p>
        </p:txBody>
      </p:sp>
      <p:sp>
        <p:nvSpPr>
          <p:cNvPr id="5" name="Text Box 2"/>
          <p:cNvSpPr txBox="1">
            <a:spLocks noChangeArrowheads="1"/>
          </p:cNvSpPr>
          <p:nvPr/>
        </p:nvSpPr>
        <p:spPr bwMode="auto">
          <a:xfrm>
            <a:off x="755576" y="326265"/>
            <a:ext cx="7560840" cy="3416320"/>
          </a:xfrm>
          <a:prstGeom prst="rect">
            <a:avLst/>
          </a:prstGeom>
          <a:noFill/>
          <a:ln w="9525">
            <a:noFill/>
            <a:miter lim="800000"/>
            <a:headEnd/>
            <a:tailEnd/>
          </a:ln>
          <a:effectLst/>
        </p:spPr>
        <p:txBody>
          <a:bodyPr wrap="square">
            <a:spAutoFit/>
          </a:bodyPr>
          <a:lstStyle/>
          <a:p>
            <a:pPr algn="just">
              <a:lnSpc>
                <a:spcPct val="150000"/>
              </a:lnSpc>
              <a:spcBef>
                <a:spcPct val="50000"/>
              </a:spcBef>
              <a:defRPr/>
            </a:pPr>
            <a:r>
              <a:rPr lang="it-IT" sz="2400" b="1" dirty="0">
                <a:latin typeface="Arial" panose="020B0604020202020204" pitchFamily="34" charset="0"/>
                <a:cs typeface="Arial" panose="020B0604020202020204" pitchFamily="34" charset="0"/>
              </a:rPr>
              <a:t>One of the most dramatic changes in </a:t>
            </a:r>
          </a:p>
          <a:p>
            <a:pPr marL="342900" indent="-342900" algn="just">
              <a:lnSpc>
                <a:spcPct val="150000"/>
              </a:lnSpc>
              <a:spcBef>
                <a:spcPct val="50000"/>
              </a:spcBef>
              <a:buClr>
                <a:srgbClr val="002060"/>
              </a:buClr>
              <a:buFont typeface="Wingdings" pitchFamily="2" charset="2"/>
              <a:buChar char="Ø"/>
              <a:defRPr/>
            </a:pPr>
            <a:r>
              <a:rPr lang="it-IT" sz="2400" b="1" dirty="0">
                <a:latin typeface="Arial" panose="020B0604020202020204" pitchFamily="34" charset="0"/>
                <a:cs typeface="Arial" panose="020B0604020202020204" pitchFamily="34" charset="0"/>
              </a:rPr>
              <a:t>pharmacy education</a:t>
            </a:r>
          </a:p>
          <a:p>
            <a:pPr marL="342900" indent="-342900" algn="just">
              <a:lnSpc>
                <a:spcPct val="150000"/>
              </a:lnSpc>
              <a:spcBef>
                <a:spcPct val="50000"/>
              </a:spcBef>
              <a:buClr>
                <a:srgbClr val="002060"/>
              </a:buClr>
              <a:buFont typeface="Wingdings" pitchFamily="2" charset="2"/>
              <a:buChar char="Ø"/>
              <a:defRPr/>
            </a:pPr>
            <a:r>
              <a:rPr lang="it-IT" sz="2400" b="1" dirty="0">
                <a:latin typeface="Arial" panose="020B0604020202020204" pitchFamily="34" charset="0"/>
                <a:cs typeface="Arial" panose="020B0604020202020204" pitchFamily="34" charset="0"/>
              </a:rPr>
              <a:t>pharmacy practice</a:t>
            </a:r>
          </a:p>
          <a:p>
            <a:pPr algn="just">
              <a:lnSpc>
                <a:spcPct val="150000"/>
              </a:lnSpc>
              <a:spcBef>
                <a:spcPct val="50000"/>
              </a:spcBef>
              <a:defRPr/>
            </a:pPr>
            <a:r>
              <a:rPr lang="it-IT" sz="2400" b="1" dirty="0">
                <a:latin typeface="Arial" panose="020B0604020202020204" pitchFamily="34" charset="0"/>
                <a:cs typeface="Arial" panose="020B0604020202020204" pitchFamily="34" charset="0"/>
              </a:rPr>
              <a:t>		</a:t>
            </a:r>
            <a:r>
              <a:rPr lang="it-IT" sz="2400" b="1" dirty="0" smtClean="0">
                <a:latin typeface="Arial" panose="020B0604020202020204" pitchFamily="34" charset="0"/>
                <a:cs typeface="Arial" panose="020B0604020202020204" pitchFamily="34" charset="0"/>
              </a:rPr>
              <a:t>			</a:t>
            </a:r>
            <a:r>
              <a:rPr lang="it-IT" b="1" dirty="0" smtClean="0">
                <a:latin typeface="Arial" panose="020B0604020202020204" pitchFamily="34" charset="0"/>
                <a:cs typeface="Arial" panose="020B0604020202020204" pitchFamily="34" charset="0"/>
              </a:rPr>
              <a:t>Gloria </a:t>
            </a:r>
            <a:r>
              <a:rPr lang="it-IT" b="1" dirty="0">
                <a:latin typeface="Arial" panose="020B0604020202020204" pitchFamily="34" charset="0"/>
                <a:cs typeface="Arial" panose="020B0604020202020204" pitchFamily="34" charset="0"/>
              </a:rPr>
              <a:t>N. Francke, 1969</a:t>
            </a:r>
          </a:p>
          <a:p>
            <a:pPr algn="just">
              <a:spcBef>
                <a:spcPct val="50000"/>
              </a:spcBef>
              <a:defRPr/>
            </a:pPr>
            <a:r>
              <a:rPr lang="it-IT" sz="2400" b="1" dirty="0">
                <a:latin typeface="Arial" panose="020B0604020202020204" pitchFamily="34" charset="0"/>
                <a:cs typeface="Arial" panose="020B0604020202020204" pitchFamily="34" charset="0"/>
              </a:rPr>
              <a:t> 	</a:t>
            </a:r>
            <a:endParaRPr lang="en-US" sz="2400" b="1" dirty="0">
              <a:latin typeface="Arial" panose="020B0604020202020204" pitchFamily="34" charset="0"/>
              <a:cs typeface="Arial" panose="020B0604020202020204" pitchFamily="34" charset="0"/>
            </a:endParaRPr>
          </a:p>
        </p:txBody>
      </p:sp>
      <p:pic>
        <p:nvPicPr>
          <p:cNvPr id="6" name="Picture 14"/>
          <p:cNvPicPr>
            <a:picLocks noChangeAspect="1" noChangeArrowheads="1"/>
          </p:cNvPicPr>
          <p:nvPr/>
        </p:nvPicPr>
        <p:blipFill>
          <a:blip r:embed="rId3"/>
          <a:srcRect/>
          <a:stretch>
            <a:fillRect/>
          </a:stretch>
        </p:blipFill>
        <p:spPr bwMode="auto">
          <a:xfrm>
            <a:off x="6372200" y="404664"/>
            <a:ext cx="2552654" cy="1701769"/>
          </a:xfrm>
          <a:prstGeom prst="rect">
            <a:avLst/>
          </a:prstGeom>
          <a:noFill/>
          <a:ln w="25400">
            <a:solidFill>
              <a:srgbClr val="002060"/>
            </a:solidFill>
            <a:miter lim="800000"/>
            <a:headEnd/>
            <a:tailEnd/>
          </a:ln>
          <a:effectLst>
            <a:prstShdw prst="shdw17" dist="17961" dir="2700000">
              <a:schemeClr val="accent1">
                <a:gamma/>
                <a:shade val="60000"/>
                <a:invGamma/>
              </a:schemeClr>
            </a:prstShdw>
          </a:effectLst>
          <a:scene3d>
            <a:camera prst="orthographicFront"/>
            <a:lightRig rig="threePt" dir="t"/>
          </a:scene3d>
          <a:sp3d>
            <a:bevelT/>
          </a:sp3d>
          <a:extLst>
            <a:ext uri="{909E8E84-426E-40DD-AFC4-6F175D3DCCD1}">
              <a14:hiddenFill xmlns:a14="http://schemas.microsoft.com/office/drawing/2010/main">
                <a:solidFill>
                  <a:schemeClr val="accent1"/>
                </a:solidFill>
              </a14:hiddenFill>
            </a:ext>
          </a:extLst>
        </p:spPr>
      </p:pic>
      <p:sp>
        <p:nvSpPr>
          <p:cNvPr id="7" name="TextBox 3"/>
          <p:cNvSpPr txBox="1">
            <a:spLocks noChangeArrowheads="1"/>
          </p:cNvSpPr>
          <p:nvPr/>
        </p:nvSpPr>
        <p:spPr bwMode="auto">
          <a:xfrm>
            <a:off x="323851" y="6228277"/>
            <a:ext cx="741650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ltLang="en-US" sz="1600" dirty="0" err="1"/>
              <a:t>Francke</a:t>
            </a:r>
            <a:r>
              <a:rPr lang="en-US" altLang="en-US" sz="1600" dirty="0"/>
              <a:t> GN. Evolvement of “clinical pharmacy”. Drug </a:t>
            </a:r>
            <a:r>
              <a:rPr lang="en-US" altLang="en-US" sz="1600" dirty="0" err="1"/>
              <a:t>Intell</a:t>
            </a:r>
            <a:r>
              <a:rPr lang="en-US" altLang="en-US" sz="1600" dirty="0"/>
              <a:t> </a:t>
            </a:r>
            <a:r>
              <a:rPr lang="en-US" altLang="en-US" sz="1600" dirty="0" err="1"/>
              <a:t>Clin</a:t>
            </a:r>
            <a:r>
              <a:rPr lang="en-US" altLang="en-US" sz="1600" dirty="0"/>
              <a:t> Pharm 1969; 3 (12): 348-53.</a:t>
            </a:r>
            <a:endParaRPr lang="en-GB" altLang="en-US" sz="1600" dirty="0"/>
          </a:p>
        </p:txBody>
      </p:sp>
      <p:sp>
        <p:nvSpPr>
          <p:cNvPr id="3" name="Slide Number Placeholder 2"/>
          <p:cNvSpPr>
            <a:spLocks noGrp="1"/>
          </p:cNvSpPr>
          <p:nvPr>
            <p:ph type="sldNum" sz="quarter" idx="12"/>
          </p:nvPr>
        </p:nvSpPr>
        <p:spPr>
          <a:xfrm>
            <a:off x="8299868" y="6228277"/>
            <a:ext cx="762000" cy="365125"/>
          </a:xfrm>
        </p:spPr>
        <p:txBody>
          <a:bodyPr/>
          <a:lstStyle/>
          <a:p>
            <a:fld id="{8014194C-3F97-4438-9E33-68CD8F2E8A3E}" type="slidenum">
              <a:rPr lang="en-GB" sz="1200" b="1" smtClean="0">
                <a:latin typeface="Arial" panose="020B0604020202020204" pitchFamily="34" charset="0"/>
                <a:cs typeface="Arial" panose="020B0604020202020204" pitchFamily="34" charset="0"/>
              </a:rPr>
              <a:t>8</a:t>
            </a:fld>
            <a:endParaRPr lang="en-GB" sz="12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7107833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3"/>
          <p:cNvSpPr>
            <a:spLocks noChangeArrowheads="1"/>
          </p:cNvSpPr>
          <p:nvPr/>
        </p:nvSpPr>
        <p:spPr bwMode="auto">
          <a:xfrm>
            <a:off x="304800" y="838200"/>
            <a:ext cx="7467600" cy="4876800"/>
          </a:xfrm>
          <a:prstGeom prst="rect">
            <a:avLst/>
          </a:prstGeom>
          <a:solidFill>
            <a:srgbClr val="3399FF"/>
          </a:solidFill>
          <a:ln w="25400" algn="ctr">
            <a:solidFill>
              <a:srgbClr val="002060"/>
            </a:solidFill>
            <a:round/>
            <a:headEnd/>
            <a:tailEnd/>
          </a:ln>
        </p:spPr>
        <p:txBody>
          <a:bodyPr/>
          <a:lstStyle/>
          <a:p>
            <a:endParaRPr lang="en-GB">
              <a:solidFill>
                <a:srgbClr val="000000"/>
              </a:solidFill>
            </a:endParaRPr>
          </a:p>
        </p:txBody>
      </p:sp>
      <p:sp>
        <p:nvSpPr>
          <p:cNvPr id="15363" name="Title 1"/>
          <p:cNvSpPr>
            <a:spLocks noGrp="1"/>
          </p:cNvSpPr>
          <p:nvPr>
            <p:ph type="title"/>
          </p:nvPr>
        </p:nvSpPr>
        <p:spPr>
          <a:xfrm>
            <a:off x="1043608" y="-253280"/>
            <a:ext cx="7626424" cy="729952"/>
          </a:xfrm>
        </p:spPr>
        <p:txBody>
          <a:bodyPr>
            <a:normAutofit/>
          </a:bodyPr>
          <a:lstStyle/>
          <a:p>
            <a:r>
              <a:rPr lang="en-GB" sz="3200" b="1" dirty="0" smtClean="0">
                <a:solidFill>
                  <a:srgbClr val="C00000"/>
                </a:solidFill>
                <a:latin typeface="Calibri" pitchFamily="34" charset="0"/>
              </a:rPr>
              <a:t>Pharmacy Education in Europe in 1994</a:t>
            </a:r>
          </a:p>
        </p:txBody>
      </p:sp>
      <p:sp>
        <p:nvSpPr>
          <p:cNvPr id="15364" name="Content Placeholder 2"/>
          <p:cNvSpPr>
            <a:spLocks noGrp="1"/>
          </p:cNvSpPr>
          <p:nvPr>
            <p:ph idx="1"/>
          </p:nvPr>
        </p:nvSpPr>
        <p:spPr>
          <a:xfrm>
            <a:off x="304800" y="838200"/>
            <a:ext cx="7772400" cy="4114800"/>
          </a:xfrm>
        </p:spPr>
        <p:txBody>
          <a:bodyPr/>
          <a:lstStyle/>
          <a:p>
            <a:pPr marL="0" indent="0">
              <a:lnSpc>
                <a:spcPct val="120000"/>
              </a:lnSpc>
              <a:buFontTx/>
              <a:buNone/>
            </a:pPr>
            <a:r>
              <a:rPr lang="en-GB" b="1" dirty="0" smtClean="0">
                <a:solidFill>
                  <a:schemeClr val="bg1"/>
                </a:solidFill>
                <a:latin typeface="Calibri" pitchFamily="34" charset="0"/>
              </a:rPr>
              <a:t>Subject area				% </a:t>
            </a:r>
            <a:r>
              <a:rPr lang="en-GB" b="1" dirty="0" smtClean="0">
                <a:solidFill>
                  <a:schemeClr val="bg1"/>
                </a:solidFill>
                <a:latin typeface="Calibri" pitchFamily="34" charset="0"/>
              </a:rPr>
              <a:t>curriculum</a:t>
            </a:r>
            <a:endParaRPr lang="en-GB" b="1" dirty="0" smtClean="0">
              <a:solidFill>
                <a:schemeClr val="bg1"/>
              </a:solidFill>
              <a:latin typeface="Calibri" pitchFamily="34" charset="0"/>
            </a:endParaRPr>
          </a:p>
          <a:p>
            <a:pPr marL="0" indent="0">
              <a:lnSpc>
                <a:spcPct val="120000"/>
              </a:lnSpc>
              <a:buFontTx/>
              <a:buNone/>
            </a:pPr>
            <a:r>
              <a:rPr lang="en-GB" b="1" dirty="0" smtClean="0">
                <a:solidFill>
                  <a:schemeClr val="tx1"/>
                </a:solidFill>
                <a:latin typeface="Calibri" pitchFamily="34" charset="0"/>
              </a:rPr>
              <a:t>Chemistry				25-46</a:t>
            </a:r>
          </a:p>
          <a:p>
            <a:pPr marL="0" indent="0">
              <a:lnSpc>
                <a:spcPct val="120000"/>
              </a:lnSpc>
              <a:buFontTx/>
              <a:buNone/>
            </a:pPr>
            <a:r>
              <a:rPr lang="en-GB" b="1" dirty="0" smtClean="0">
                <a:solidFill>
                  <a:schemeClr val="tx1"/>
                </a:solidFill>
                <a:latin typeface="Calibri" pitchFamily="34" charset="0"/>
              </a:rPr>
              <a:t>Biological sciences			12-32</a:t>
            </a:r>
          </a:p>
          <a:p>
            <a:pPr marL="0" indent="0">
              <a:lnSpc>
                <a:spcPct val="120000"/>
              </a:lnSpc>
              <a:buFontTx/>
              <a:buNone/>
            </a:pPr>
            <a:r>
              <a:rPr lang="en-GB" b="1" dirty="0" smtClean="0">
                <a:solidFill>
                  <a:schemeClr val="tx1"/>
                </a:solidFill>
                <a:latin typeface="Calibri" pitchFamily="34" charset="0"/>
              </a:rPr>
              <a:t>Medical sciences			11-30</a:t>
            </a:r>
          </a:p>
          <a:p>
            <a:pPr marL="0" indent="0">
              <a:lnSpc>
                <a:spcPct val="120000"/>
              </a:lnSpc>
              <a:buFontTx/>
              <a:buNone/>
            </a:pPr>
            <a:r>
              <a:rPr lang="en-GB" b="1" dirty="0" smtClean="0">
                <a:solidFill>
                  <a:schemeClr val="tx1"/>
                </a:solidFill>
                <a:latin typeface="Calibri" pitchFamily="34" charset="0"/>
              </a:rPr>
              <a:t>Pharmaceutical technology	 	6-22 </a:t>
            </a:r>
          </a:p>
          <a:p>
            <a:pPr marL="0" indent="0">
              <a:lnSpc>
                <a:spcPct val="120000"/>
              </a:lnSpc>
              <a:buFontTx/>
              <a:buNone/>
            </a:pPr>
            <a:r>
              <a:rPr lang="en-GB" b="1" dirty="0" smtClean="0">
                <a:solidFill>
                  <a:schemeClr val="tx1"/>
                </a:solidFill>
                <a:latin typeface="Calibri" pitchFamily="34" charset="0"/>
              </a:rPr>
              <a:t>Physics and Mathematics	 	3-13</a:t>
            </a:r>
          </a:p>
          <a:p>
            <a:pPr marL="0" indent="0">
              <a:lnSpc>
                <a:spcPct val="120000"/>
              </a:lnSpc>
              <a:buFontTx/>
              <a:buNone/>
            </a:pPr>
            <a:r>
              <a:rPr lang="en-GB" b="1" dirty="0" smtClean="0">
                <a:solidFill>
                  <a:schemeClr val="tx1"/>
                </a:solidFill>
                <a:latin typeface="Calibri" pitchFamily="34" charset="0"/>
              </a:rPr>
              <a:t>Law and Social aspects		 1-16  </a:t>
            </a:r>
          </a:p>
        </p:txBody>
      </p:sp>
      <p:sp>
        <p:nvSpPr>
          <p:cNvPr id="15365" name="TextBox 5"/>
          <p:cNvSpPr txBox="1">
            <a:spLocks noChangeArrowheads="1"/>
          </p:cNvSpPr>
          <p:nvPr/>
        </p:nvSpPr>
        <p:spPr bwMode="auto">
          <a:xfrm>
            <a:off x="166967" y="6237312"/>
            <a:ext cx="80920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pitchFamily="34" charset="-128"/>
              </a:defRPr>
            </a:lvl1pPr>
            <a:lvl2pPr marL="742950" indent="-285750">
              <a:defRPr sz="2400">
                <a:solidFill>
                  <a:schemeClr val="tx1"/>
                </a:solidFill>
                <a:latin typeface="Arial" charset="0"/>
                <a:ea typeface="ＭＳ Ｐゴシック" pitchFamily="34" charset="-128"/>
              </a:defRPr>
            </a:lvl2pPr>
            <a:lvl3pPr marL="1143000" indent="-228600">
              <a:defRPr sz="2400">
                <a:solidFill>
                  <a:schemeClr val="tx1"/>
                </a:solidFill>
                <a:latin typeface="Arial" charset="0"/>
                <a:ea typeface="ＭＳ Ｐゴシック" pitchFamily="34" charset="-128"/>
              </a:defRPr>
            </a:lvl3pPr>
            <a:lvl4pPr marL="1600200" indent="-228600">
              <a:defRPr sz="2400">
                <a:solidFill>
                  <a:schemeClr val="tx1"/>
                </a:solidFill>
                <a:latin typeface="Arial" charset="0"/>
                <a:ea typeface="ＭＳ Ｐゴシック" pitchFamily="34" charset="-128"/>
              </a:defRPr>
            </a:lvl4pPr>
            <a:lvl5pPr marL="2057400" indent="-22860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r>
              <a:rPr lang="en-GB" sz="1400" b="1" dirty="0"/>
              <a:t>EAFP.  Evaluation and comparison of education training in European Faculties of Pharmacy.  1994 http://enzu.pharmine.org/media/filebook/files/Bourlioux_full_report.pdf</a:t>
            </a:r>
          </a:p>
        </p:txBody>
      </p:sp>
      <p:sp>
        <p:nvSpPr>
          <p:cNvPr id="2" name="Slide Number Placeholder 1"/>
          <p:cNvSpPr>
            <a:spLocks noGrp="1"/>
          </p:cNvSpPr>
          <p:nvPr>
            <p:ph type="sldNum" sz="quarter" idx="12"/>
          </p:nvPr>
        </p:nvSpPr>
        <p:spPr/>
        <p:txBody>
          <a:bodyPr/>
          <a:lstStyle/>
          <a:p>
            <a:fld id="{8014194C-3F97-4438-9E33-68CD8F2E8A3E}" type="slidenum">
              <a:rPr lang="en-GB" sz="1200" b="1" smtClean="0">
                <a:latin typeface="Arial" panose="020B0604020202020204" pitchFamily="34" charset="0"/>
                <a:cs typeface="Arial" panose="020B0604020202020204" pitchFamily="34" charset="0"/>
              </a:rPr>
              <a:pPr/>
              <a:t>9</a:t>
            </a:fld>
            <a:endParaRPr lang="en-GB" sz="12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2566168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3"/>
          <p:cNvSpPr>
            <a:spLocks noChangeArrowheads="1"/>
          </p:cNvSpPr>
          <p:nvPr/>
        </p:nvSpPr>
        <p:spPr bwMode="auto">
          <a:xfrm>
            <a:off x="304800" y="838200"/>
            <a:ext cx="7939608" cy="4751040"/>
          </a:xfrm>
          <a:prstGeom prst="rect">
            <a:avLst/>
          </a:prstGeom>
          <a:solidFill>
            <a:srgbClr val="3399FF"/>
          </a:solidFill>
          <a:ln w="25400" algn="ctr">
            <a:solidFill>
              <a:srgbClr val="002060"/>
            </a:solidFill>
            <a:round/>
            <a:headEnd/>
            <a:tailEnd/>
          </a:ln>
        </p:spPr>
        <p:txBody>
          <a:bodyPr/>
          <a:lstStyle/>
          <a:p>
            <a:endParaRPr lang="en-GB">
              <a:solidFill>
                <a:srgbClr val="000000"/>
              </a:solidFill>
            </a:endParaRPr>
          </a:p>
        </p:txBody>
      </p:sp>
      <p:sp>
        <p:nvSpPr>
          <p:cNvPr id="25603" name="Title 1"/>
          <p:cNvSpPr>
            <a:spLocks noGrp="1"/>
          </p:cNvSpPr>
          <p:nvPr>
            <p:ph type="title"/>
          </p:nvPr>
        </p:nvSpPr>
        <p:spPr>
          <a:xfrm>
            <a:off x="793676" y="-35768"/>
            <a:ext cx="7016824" cy="584448"/>
          </a:xfrm>
        </p:spPr>
        <p:txBody>
          <a:bodyPr>
            <a:normAutofit/>
          </a:bodyPr>
          <a:lstStyle/>
          <a:p>
            <a:r>
              <a:rPr lang="en-GB" sz="3200" b="1" dirty="0" smtClean="0">
                <a:solidFill>
                  <a:srgbClr val="C00000"/>
                </a:solidFill>
                <a:latin typeface="Calibri" pitchFamily="34" charset="0"/>
              </a:rPr>
              <a:t>Pharmacy Education in Europe in 2006</a:t>
            </a:r>
          </a:p>
        </p:txBody>
      </p:sp>
      <p:sp>
        <p:nvSpPr>
          <p:cNvPr id="25604" name="Content Placeholder 2"/>
          <p:cNvSpPr>
            <a:spLocks noGrp="1"/>
          </p:cNvSpPr>
          <p:nvPr>
            <p:ph idx="1"/>
          </p:nvPr>
        </p:nvSpPr>
        <p:spPr>
          <a:xfrm>
            <a:off x="304800" y="838200"/>
            <a:ext cx="7772400" cy="4114800"/>
          </a:xfrm>
        </p:spPr>
        <p:txBody>
          <a:bodyPr/>
          <a:lstStyle/>
          <a:p>
            <a:pPr marL="0" indent="0">
              <a:lnSpc>
                <a:spcPct val="120000"/>
              </a:lnSpc>
              <a:buFontTx/>
              <a:buNone/>
            </a:pPr>
            <a:r>
              <a:rPr lang="en-GB" b="1" dirty="0" smtClean="0">
                <a:solidFill>
                  <a:schemeClr val="bg1"/>
                </a:solidFill>
                <a:latin typeface="Arial" panose="020B0604020202020204" pitchFamily="34" charset="0"/>
                <a:cs typeface="Arial" panose="020B0604020202020204" pitchFamily="34" charset="0"/>
              </a:rPr>
              <a:t>Subject area				% </a:t>
            </a:r>
            <a:r>
              <a:rPr lang="en-GB" b="1" dirty="0" smtClean="0">
                <a:solidFill>
                  <a:schemeClr val="bg1"/>
                </a:solidFill>
                <a:latin typeface="Arial" panose="020B0604020202020204" pitchFamily="34" charset="0"/>
                <a:cs typeface="Arial" panose="020B0604020202020204" pitchFamily="34" charset="0"/>
              </a:rPr>
              <a:t>curriculum</a:t>
            </a:r>
            <a:endParaRPr lang="en-GB" b="1" dirty="0" smtClean="0">
              <a:solidFill>
                <a:schemeClr val="bg1"/>
              </a:solidFill>
              <a:latin typeface="Arial" panose="020B0604020202020204" pitchFamily="34" charset="0"/>
              <a:cs typeface="Arial" panose="020B0604020202020204" pitchFamily="34" charset="0"/>
            </a:endParaRPr>
          </a:p>
          <a:p>
            <a:pPr marL="0" indent="0">
              <a:lnSpc>
                <a:spcPct val="120000"/>
              </a:lnSpc>
              <a:buFontTx/>
              <a:buNone/>
            </a:pPr>
            <a:r>
              <a:rPr lang="en-GB" b="1" dirty="0" smtClean="0">
                <a:solidFill>
                  <a:schemeClr val="tx1"/>
                </a:solidFill>
                <a:latin typeface="Calibri" pitchFamily="34" charset="0"/>
              </a:rPr>
              <a:t>Medical sciences			28.0%</a:t>
            </a:r>
          </a:p>
          <a:p>
            <a:pPr marL="0" indent="0">
              <a:lnSpc>
                <a:spcPct val="120000"/>
              </a:lnSpc>
              <a:buFontTx/>
              <a:buNone/>
            </a:pPr>
            <a:r>
              <a:rPr lang="en-GB" b="1" dirty="0" smtClean="0">
                <a:solidFill>
                  <a:schemeClr val="tx1"/>
                </a:solidFill>
                <a:latin typeface="Calibri" pitchFamily="34" charset="0"/>
              </a:rPr>
              <a:t>Chemistry				24.0%</a:t>
            </a:r>
          </a:p>
          <a:p>
            <a:pPr marL="0" indent="0">
              <a:lnSpc>
                <a:spcPct val="120000"/>
              </a:lnSpc>
              <a:buFontTx/>
              <a:buNone/>
            </a:pPr>
            <a:r>
              <a:rPr lang="en-GB" b="1" dirty="0" smtClean="0">
                <a:solidFill>
                  <a:schemeClr val="tx1"/>
                </a:solidFill>
                <a:latin typeface="Calibri" pitchFamily="34" charset="0"/>
              </a:rPr>
              <a:t>Pharmaceutical technology		15.0%</a:t>
            </a:r>
          </a:p>
          <a:p>
            <a:pPr marL="0" indent="0">
              <a:lnSpc>
                <a:spcPct val="120000"/>
              </a:lnSpc>
              <a:buFontTx/>
              <a:buNone/>
            </a:pPr>
            <a:r>
              <a:rPr lang="en-GB" b="1" dirty="0" smtClean="0">
                <a:solidFill>
                  <a:schemeClr val="tx1"/>
                </a:solidFill>
                <a:latin typeface="Calibri" pitchFamily="34" charset="0"/>
              </a:rPr>
              <a:t>Biological sciences			11.0%</a:t>
            </a:r>
          </a:p>
          <a:p>
            <a:pPr marL="0" indent="0">
              <a:lnSpc>
                <a:spcPct val="120000"/>
              </a:lnSpc>
              <a:buFontTx/>
              <a:buNone/>
            </a:pPr>
            <a:r>
              <a:rPr lang="en-GB" b="1" dirty="0" smtClean="0">
                <a:solidFill>
                  <a:schemeClr val="tx1"/>
                </a:solidFill>
                <a:latin typeface="Calibri" pitchFamily="34" charset="0"/>
              </a:rPr>
              <a:t>Physics and Mathematics		6.4%</a:t>
            </a:r>
          </a:p>
          <a:p>
            <a:pPr marL="0" indent="0">
              <a:lnSpc>
                <a:spcPct val="120000"/>
              </a:lnSpc>
              <a:buFontTx/>
              <a:buNone/>
            </a:pPr>
            <a:r>
              <a:rPr lang="en-GB" b="1" dirty="0" smtClean="0">
                <a:solidFill>
                  <a:schemeClr val="tx1"/>
                </a:solidFill>
                <a:latin typeface="Calibri" pitchFamily="34" charset="0"/>
              </a:rPr>
              <a:t>Generic				6.4% </a:t>
            </a:r>
          </a:p>
          <a:p>
            <a:pPr marL="0" indent="0">
              <a:lnSpc>
                <a:spcPct val="120000"/>
              </a:lnSpc>
              <a:buFontTx/>
              <a:buNone/>
            </a:pPr>
            <a:r>
              <a:rPr lang="en-GB" b="1" dirty="0" smtClean="0">
                <a:solidFill>
                  <a:schemeClr val="tx1"/>
                </a:solidFill>
                <a:latin typeface="Calibri" pitchFamily="34" charset="0"/>
              </a:rPr>
              <a:t>Law and Social aspects		6.2%</a:t>
            </a:r>
          </a:p>
        </p:txBody>
      </p:sp>
      <p:sp>
        <p:nvSpPr>
          <p:cNvPr id="25605" name="Isosceles Triangle 4"/>
          <p:cNvSpPr>
            <a:spLocks noChangeArrowheads="1"/>
          </p:cNvSpPr>
          <p:nvPr/>
        </p:nvSpPr>
        <p:spPr bwMode="auto">
          <a:xfrm>
            <a:off x="7162800" y="1412776"/>
            <a:ext cx="381000" cy="228600"/>
          </a:xfrm>
          <a:prstGeom prst="triangle">
            <a:avLst>
              <a:gd name="adj" fmla="val 50000"/>
            </a:avLst>
          </a:prstGeom>
          <a:solidFill>
            <a:srgbClr val="FF0000"/>
          </a:solidFill>
          <a:ln w="9525" algn="ctr">
            <a:solidFill>
              <a:schemeClr val="tx1"/>
            </a:solidFill>
            <a:round/>
            <a:headEnd/>
            <a:tailEnd/>
          </a:ln>
        </p:spPr>
        <p:txBody>
          <a:bodyPr/>
          <a:lstStyle/>
          <a:p>
            <a:endParaRPr lang="en-GB">
              <a:solidFill>
                <a:srgbClr val="000000"/>
              </a:solidFill>
            </a:endParaRPr>
          </a:p>
        </p:txBody>
      </p:sp>
      <p:sp>
        <p:nvSpPr>
          <p:cNvPr id="25606" name="Isosceles Triangle 8"/>
          <p:cNvSpPr>
            <a:spLocks noChangeArrowheads="1"/>
          </p:cNvSpPr>
          <p:nvPr/>
        </p:nvSpPr>
        <p:spPr bwMode="auto">
          <a:xfrm>
            <a:off x="7620000" y="1412776"/>
            <a:ext cx="381000" cy="228600"/>
          </a:xfrm>
          <a:prstGeom prst="triangle">
            <a:avLst>
              <a:gd name="adj" fmla="val 50000"/>
            </a:avLst>
          </a:prstGeom>
          <a:solidFill>
            <a:srgbClr val="FF0000"/>
          </a:solidFill>
          <a:ln w="9525" algn="ctr">
            <a:solidFill>
              <a:schemeClr val="tx1"/>
            </a:solidFill>
            <a:round/>
            <a:headEnd/>
            <a:tailEnd/>
          </a:ln>
        </p:spPr>
        <p:txBody>
          <a:bodyPr/>
          <a:lstStyle/>
          <a:p>
            <a:endParaRPr lang="en-GB">
              <a:solidFill>
                <a:srgbClr val="000000"/>
              </a:solidFill>
            </a:endParaRPr>
          </a:p>
        </p:txBody>
      </p:sp>
      <p:sp>
        <p:nvSpPr>
          <p:cNvPr id="25607" name="Isosceles Triangle 9"/>
          <p:cNvSpPr>
            <a:spLocks noChangeArrowheads="1"/>
          </p:cNvSpPr>
          <p:nvPr/>
        </p:nvSpPr>
        <p:spPr bwMode="auto">
          <a:xfrm>
            <a:off x="7239000" y="2492896"/>
            <a:ext cx="381000" cy="228600"/>
          </a:xfrm>
          <a:prstGeom prst="triangle">
            <a:avLst>
              <a:gd name="adj" fmla="val 50000"/>
            </a:avLst>
          </a:prstGeom>
          <a:solidFill>
            <a:srgbClr val="FF0000"/>
          </a:solidFill>
          <a:ln w="9525" algn="ctr">
            <a:solidFill>
              <a:schemeClr val="tx1"/>
            </a:solidFill>
            <a:round/>
            <a:headEnd/>
            <a:tailEnd/>
          </a:ln>
        </p:spPr>
        <p:txBody>
          <a:bodyPr/>
          <a:lstStyle/>
          <a:p>
            <a:endParaRPr lang="en-GB">
              <a:solidFill>
                <a:srgbClr val="000000"/>
              </a:solidFill>
            </a:endParaRPr>
          </a:p>
        </p:txBody>
      </p:sp>
      <p:sp>
        <p:nvSpPr>
          <p:cNvPr id="25608" name="Rectangle 10"/>
          <p:cNvSpPr>
            <a:spLocks noChangeArrowheads="1"/>
          </p:cNvSpPr>
          <p:nvPr/>
        </p:nvSpPr>
        <p:spPr bwMode="auto">
          <a:xfrm>
            <a:off x="7196138" y="3573016"/>
            <a:ext cx="519112" cy="152400"/>
          </a:xfrm>
          <a:prstGeom prst="rect">
            <a:avLst/>
          </a:prstGeom>
          <a:solidFill>
            <a:srgbClr val="FFC000"/>
          </a:solidFill>
          <a:ln w="9525" algn="ctr">
            <a:solidFill>
              <a:schemeClr val="tx1"/>
            </a:solidFill>
            <a:round/>
            <a:headEnd/>
            <a:tailEnd/>
          </a:ln>
        </p:spPr>
        <p:txBody>
          <a:bodyPr/>
          <a:lstStyle/>
          <a:p>
            <a:endParaRPr lang="en-GB">
              <a:solidFill>
                <a:srgbClr val="000000"/>
              </a:solidFill>
            </a:endParaRPr>
          </a:p>
        </p:txBody>
      </p:sp>
      <p:sp>
        <p:nvSpPr>
          <p:cNvPr id="25609" name="Cross 11"/>
          <p:cNvSpPr>
            <a:spLocks noChangeArrowheads="1"/>
          </p:cNvSpPr>
          <p:nvPr/>
        </p:nvSpPr>
        <p:spPr bwMode="auto">
          <a:xfrm>
            <a:off x="7215188" y="4005064"/>
            <a:ext cx="328612" cy="304800"/>
          </a:xfrm>
          <a:prstGeom prst="plus">
            <a:avLst>
              <a:gd name="adj" fmla="val 25000"/>
            </a:avLst>
          </a:prstGeom>
          <a:solidFill>
            <a:srgbClr val="FF0000"/>
          </a:solidFill>
          <a:ln w="9525" algn="ctr">
            <a:solidFill>
              <a:schemeClr val="tx1"/>
            </a:solidFill>
            <a:round/>
            <a:headEnd/>
            <a:tailEnd/>
          </a:ln>
        </p:spPr>
        <p:txBody>
          <a:bodyPr/>
          <a:lstStyle/>
          <a:p>
            <a:endParaRPr lang="en-GB">
              <a:solidFill>
                <a:srgbClr val="000000"/>
              </a:solidFill>
            </a:endParaRPr>
          </a:p>
        </p:txBody>
      </p:sp>
      <p:sp>
        <p:nvSpPr>
          <p:cNvPr id="10" name="TextBox 4"/>
          <p:cNvSpPr txBox="1">
            <a:spLocks noChangeArrowheads="1"/>
          </p:cNvSpPr>
          <p:nvPr/>
        </p:nvSpPr>
        <p:spPr bwMode="auto">
          <a:xfrm>
            <a:off x="381000" y="6146720"/>
            <a:ext cx="8007424"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pitchFamily="34" charset="-128"/>
              </a:defRPr>
            </a:lvl1pPr>
            <a:lvl2pPr marL="742950" indent="-285750">
              <a:defRPr sz="2400">
                <a:solidFill>
                  <a:schemeClr val="tx1"/>
                </a:solidFill>
                <a:latin typeface="Arial" charset="0"/>
                <a:ea typeface="ＭＳ Ｐゴシック" pitchFamily="34" charset="-128"/>
              </a:defRPr>
            </a:lvl2pPr>
            <a:lvl3pPr marL="1143000" indent="-228600">
              <a:defRPr sz="2400">
                <a:solidFill>
                  <a:schemeClr val="tx1"/>
                </a:solidFill>
                <a:latin typeface="Arial" charset="0"/>
                <a:ea typeface="ＭＳ Ｐゴシック" pitchFamily="34" charset="-128"/>
              </a:defRPr>
            </a:lvl3pPr>
            <a:lvl4pPr marL="1600200" indent="-228600">
              <a:defRPr sz="2400">
                <a:solidFill>
                  <a:schemeClr val="tx1"/>
                </a:solidFill>
                <a:latin typeface="Arial" charset="0"/>
                <a:ea typeface="ＭＳ Ｐゴシック" pitchFamily="34" charset="-128"/>
              </a:defRPr>
            </a:lvl4pPr>
            <a:lvl5pPr marL="2057400" indent="-22860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r>
              <a:rPr lang="en-GB" sz="1400" b="1" dirty="0"/>
              <a:t>Atkinson J, </a:t>
            </a:r>
            <a:r>
              <a:rPr lang="en-GB" sz="1400" b="1" dirty="0" err="1"/>
              <a:t>Rombaut</a:t>
            </a:r>
            <a:r>
              <a:rPr lang="en-GB" sz="1400" b="1" dirty="0"/>
              <a:t> B.  The PHARMINE study on the impact of the European Union directive on </a:t>
            </a:r>
            <a:r>
              <a:rPr lang="en-GB" sz="1400" b="1" dirty="0" err="1"/>
              <a:t>sectoral</a:t>
            </a:r>
            <a:r>
              <a:rPr lang="en-GB" sz="1400" b="1" dirty="0"/>
              <a:t> professions and of the Bologna declaration on pharmacy education in Europe.  Pharmacy Practice 2011; 9(4): 188-194.</a:t>
            </a:r>
          </a:p>
        </p:txBody>
      </p:sp>
      <p:sp>
        <p:nvSpPr>
          <p:cNvPr id="2" name="Slide Number Placeholder 1"/>
          <p:cNvSpPr>
            <a:spLocks noGrp="1"/>
          </p:cNvSpPr>
          <p:nvPr>
            <p:ph type="sldNum" sz="quarter" idx="12"/>
          </p:nvPr>
        </p:nvSpPr>
        <p:spPr/>
        <p:txBody>
          <a:bodyPr/>
          <a:lstStyle/>
          <a:p>
            <a:fld id="{8014194C-3F97-4438-9E33-68CD8F2E8A3E}" type="slidenum">
              <a:rPr lang="en-GB" sz="1200" b="1" smtClean="0">
                <a:latin typeface="Arial" panose="020B0604020202020204" pitchFamily="34" charset="0"/>
                <a:cs typeface="Arial" panose="020B0604020202020204" pitchFamily="34" charset="0"/>
              </a:rPr>
              <a:pPr/>
              <a:t>10</a:t>
            </a:fld>
            <a:endParaRPr lang="en-GB" sz="12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8038473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3"/>
          <p:cNvSpPr>
            <a:spLocks noChangeArrowheads="1"/>
          </p:cNvSpPr>
          <p:nvPr/>
        </p:nvSpPr>
        <p:spPr bwMode="auto">
          <a:xfrm>
            <a:off x="457200" y="2362200"/>
            <a:ext cx="8458200" cy="2590800"/>
          </a:xfrm>
          <a:prstGeom prst="rect">
            <a:avLst/>
          </a:prstGeom>
          <a:solidFill>
            <a:srgbClr val="3399FF"/>
          </a:solidFill>
          <a:ln w="25400" algn="ctr">
            <a:solidFill>
              <a:srgbClr val="002060"/>
            </a:solidFill>
            <a:round/>
            <a:headEnd/>
            <a:tailEnd/>
          </a:ln>
        </p:spPr>
        <p:txBody>
          <a:bodyPr/>
          <a:lstStyle>
            <a:lvl1pPr>
              <a:defRPr sz="2400">
                <a:solidFill>
                  <a:schemeClr val="tx1"/>
                </a:solidFill>
                <a:latin typeface="Arial" charset="0"/>
                <a:ea typeface="ＭＳ Ｐゴシック" pitchFamily="34" charset="-128"/>
              </a:defRPr>
            </a:lvl1pPr>
            <a:lvl2pPr marL="742950" indent="-285750">
              <a:defRPr sz="2400">
                <a:solidFill>
                  <a:schemeClr val="tx1"/>
                </a:solidFill>
                <a:latin typeface="Arial" charset="0"/>
                <a:ea typeface="ＭＳ Ｐゴシック" pitchFamily="34" charset="-128"/>
              </a:defRPr>
            </a:lvl2pPr>
            <a:lvl3pPr marL="1143000" indent="-228600">
              <a:defRPr sz="2400">
                <a:solidFill>
                  <a:schemeClr val="tx1"/>
                </a:solidFill>
                <a:latin typeface="Arial" charset="0"/>
                <a:ea typeface="ＭＳ Ｐゴシック" pitchFamily="34" charset="-128"/>
              </a:defRPr>
            </a:lvl3pPr>
            <a:lvl4pPr marL="1600200" indent="-228600">
              <a:defRPr sz="2400">
                <a:solidFill>
                  <a:schemeClr val="tx1"/>
                </a:solidFill>
                <a:latin typeface="Arial" charset="0"/>
                <a:ea typeface="ＭＳ Ｐゴシック" pitchFamily="34" charset="-128"/>
              </a:defRPr>
            </a:lvl4pPr>
            <a:lvl5pPr marL="2057400" indent="-22860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endParaRPr lang="en-GB" altLang="en-US">
              <a:solidFill>
                <a:srgbClr val="000000"/>
              </a:solidFill>
            </a:endParaRPr>
          </a:p>
        </p:txBody>
      </p:sp>
      <p:sp>
        <p:nvSpPr>
          <p:cNvPr id="26627" name="Title 1"/>
          <p:cNvSpPr>
            <a:spLocks noGrp="1"/>
          </p:cNvSpPr>
          <p:nvPr>
            <p:ph type="title"/>
          </p:nvPr>
        </p:nvSpPr>
        <p:spPr>
          <a:xfrm>
            <a:off x="838200" y="-381000"/>
            <a:ext cx="7696200" cy="762000"/>
          </a:xfrm>
        </p:spPr>
        <p:txBody>
          <a:bodyPr>
            <a:noAutofit/>
          </a:bodyPr>
          <a:lstStyle/>
          <a:p>
            <a:r>
              <a:rPr lang="en-GB" altLang="en-US" sz="2400" dirty="0" smtClean="0">
                <a:latin typeface="Arial" panose="020B0604020202020204" pitchFamily="34" charset="0"/>
                <a:cs typeface="Arial" panose="020B0604020202020204" pitchFamily="34" charset="0"/>
              </a:rPr>
              <a:t/>
            </a:r>
            <a:br>
              <a:rPr lang="en-GB" altLang="en-US" sz="2400" dirty="0" smtClean="0">
                <a:latin typeface="Arial" panose="020B0604020202020204" pitchFamily="34" charset="0"/>
                <a:cs typeface="Arial" panose="020B0604020202020204" pitchFamily="34" charset="0"/>
              </a:rPr>
            </a:br>
            <a:r>
              <a:rPr lang="en-GB" altLang="en-US" sz="2400" b="1" dirty="0" smtClean="0">
                <a:solidFill>
                  <a:srgbClr val="FF0000"/>
                </a:solidFill>
                <a:latin typeface="Arial" panose="020B0604020202020204" pitchFamily="34" charset="0"/>
                <a:cs typeface="Arial" panose="020B0604020202020204" pitchFamily="34" charset="0"/>
              </a:rPr>
              <a:t>Curriculum mapping </a:t>
            </a:r>
            <a:endParaRPr lang="en-GB" altLang="en-US" sz="2400" dirty="0" smtClean="0">
              <a:latin typeface="Arial" panose="020B0604020202020204" pitchFamily="34" charset="0"/>
              <a:cs typeface="Arial" panose="020B0604020202020204" pitchFamily="34" charset="0"/>
            </a:endParaRPr>
          </a:p>
        </p:txBody>
      </p:sp>
      <p:sp>
        <p:nvSpPr>
          <p:cNvPr id="26628" name="Content Placeholder 2"/>
          <p:cNvSpPr>
            <a:spLocks noGrp="1"/>
          </p:cNvSpPr>
          <p:nvPr>
            <p:ph idx="1"/>
          </p:nvPr>
        </p:nvSpPr>
        <p:spPr>
          <a:xfrm>
            <a:off x="533400" y="1676400"/>
            <a:ext cx="8382000" cy="4191000"/>
          </a:xfrm>
        </p:spPr>
        <p:txBody>
          <a:bodyPr>
            <a:normAutofit/>
          </a:bodyPr>
          <a:lstStyle/>
          <a:p>
            <a:pPr marL="0" indent="0">
              <a:lnSpc>
                <a:spcPct val="120000"/>
              </a:lnSpc>
              <a:buFontTx/>
              <a:buNone/>
            </a:pPr>
            <a:r>
              <a:rPr lang="en-GB" altLang="en-US" b="1" dirty="0" smtClean="0">
                <a:solidFill>
                  <a:schemeClr val="tx1"/>
                </a:solidFill>
                <a:latin typeface="Arial" panose="020B0604020202020204" pitchFamily="34" charset="0"/>
                <a:cs typeface="Arial" panose="020B0604020202020204" pitchFamily="34" charset="0"/>
              </a:rPr>
              <a:t>Medical Sciences:  </a:t>
            </a:r>
            <a:r>
              <a:rPr lang="en-GB" altLang="en-US" b="1" dirty="0" smtClean="0">
                <a:solidFill>
                  <a:schemeClr val="tx1"/>
                </a:solidFill>
                <a:latin typeface="Arial" panose="020B0604020202020204" pitchFamily="34" charset="0"/>
                <a:cs typeface="Arial" panose="020B0604020202020204" pitchFamily="34" charset="0"/>
              </a:rPr>
              <a:t>Chemistry </a:t>
            </a:r>
            <a:r>
              <a:rPr lang="en-GB" altLang="en-US" b="1" dirty="0" smtClean="0">
                <a:solidFill>
                  <a:schemeClr val="tx1"/>
                </a:solidFill>
                <a:latin typeface="Arial" panose="020B0604020202020204" pitchFamily="34" charset="0"/>
                <a:cs typeface="Arial" panose="020B0604020202020204" pitchFamily="34" charset="0"/>
              </a:rPr>
              <a:t>ratio</a:t>
            </a:r>
          </a:p>
          <a:p>
            <a:pPr marL="0" indent="0">
              <a:lnSpc>
                <a:spcPct val="120000"/>
              </a:lnSpc>
              <a:buFontTx/>
              <a:buNone/>
            </a:pPr>
            <a:r>
              <a:rPr lang="en-GB" altLang="en-US" b="1" dirty="0" smtClean="0">
                <a:solidFill>
                  <a:schemeClr val="tx1"/>
                </a:solidFill>
                <a:latin typeface="Arial" panose="020B0604020202020204" pitchFamily="34" charset="0"/>
                <a:cs typeface="Arial" panose="020B0604020202020204" pitchFamily="34" charset="0"/>
              </a:rPr>
              <a:t>Ireland	2.61	     84.1% community pharmacy</a:t>
            </a:r>
          </a:p>
          <a:p>
            <a:pPr marL="0" indent="0">
              <a:lnSpc>
                <a:spcPct val="120000"/>
              </a:lnSpc>
              <a:buFontTx/>
              <a:buNone/>
            </a:pPr>
            <a:r>
              <a:rPr lang="en-GB" altLang="en-US" b="1" dirty="0" smtClean="0">
                <a:solidFill>
                  <a:schemeClr val="tx1"/>
                </a:solidFill>
                <a:latin typeface="Arial" panose="020B0604020202020204" pitchFamily="34" charset="0"/>
                <a:cs typeface="Arial" panose="020B0604020202020204" pitchFamily="34" charset="0"/>
              </a:rPr>
              <a:t>France	2.38	      72.9% community pharmacy</a:t>
            </a:r>
          </a:p>
          <a:p>
            <a:pPr marL="0" indent="0">
              <a:lnSpc>
                <a:spcPct val="120000"/>
              </a:lnSpc>
              <a:buFontTx/>
              <a:buNone/>
            </a:pPr>
            <a:r>
              <a:rPr lang="en-GB" altLang="en-US" b="1" dirty="0" smtClean="0">
                <a:solidFill>
                  <a:srgbClr val="FFC000"/>
                </a:solidFill>
                <a:latin typeface="Arial" panose="020B0604020202020204" pitchFamily="34" charset="0"/>
                <a:cs typeface="Arial" panose="020B0604020202020204" pitchFamily="34" charset="0"/>
              </a:rPr>
              <a:t>Malta	</a:t>
            </a:r>
            <a:r>
              <a:rPr lang="en-GB" altLang="en-US" b="1" dirty="0" smtClean="0">
                <a:solidFill>
                  <a:srgbClr val="FFC000"/>
                </a:solidFill>
                <a:latin typeface="Arial" panose="020B0604020202020204" pitchFamily="34" charset="0"/>
                <a:cs typeface="Arial" panose="020B0604020202020204" pitchFamily="34" charset="0"/>
              </a:rPr>
              <a:t>	2.0</a:t>
            </a:r>
            <a:r>
              <a:rPr lang="en-GB" altLang="en-US" b="1" dirty="0" smtClean="0">
                <a:solidFill>
                  <a:srgbClr val="FFC000"/>
                </a:solidFill>
                <a:latin typeface="Arial" panose="020B0604020202020204" pitchFamily="34" charset="0"/>
                <a:cs typeface="Arial" panose="020B0604020202020204" pitchFamily="34" charset="0"/>
              </a:rPr>
              <a:t>	      </a:t>
            </a:r>
            <a:r>
              <a:rPr lang="en-GB" altLang="en-US" b="1" dirty="0" smtClean="0">
                <a:solidFill>
                  <a:srgbClr val="FFC000"/>
                </a:solidFill>
                <a:latin typeface="Arial" panose="020B0604020202020204" pitchFamily="34" charset="0"/>
                <a:cs typeface="Arial" panose="020B0604020202020204" pitchFamily="34" charset="0"/>
              </a:rPr>
              <a:t>45.0</a:t>
            </a:r>
            <a:r>
              <a:rPr lang="en-GB" altLang="en-US" b="1" dirty="0" smtClean="0">
                <a:solidFill>
                  <a:srgbClr val="FFC000"/>
                </a:solidFill>
                <a:latin typeface="Arial" panose="020B0604020202020204" pitchFamily="34" charset="0"/>
                <a:cs typeface="Arial" panose="020B0604020202020204" pitchFamily="34" charset="0"/>
              </a:rPr>
              <a:t>% community pharmacy</a:t>
            </a:r>
          </a:p>
          <a:p>
            <a:pPr marL="0" indent="0">
              <a:lnSpc>
                <a:spcPct val="120000"/>
              </a:lnSpc>
              <a:buFontTx/>
              <a:buNone/>
            </a:pPr>
            <a:r>
              <a:rPr lang="en-GB" altLang="en-US" b="1" dirty="0" smtClean="0">
                <a:solidFill>
                  <a:srgbClr val="FFC000"/>
                </a:solidFill>
                <a:latin typeface="Arial" panose="020B0604020202020204" pitchFamily="34" charset="0"/>
                <a:cs typeface="Arial" panose="020B0604020202020204" pitchFamily="34" charset="0"/>
              </a:rPr>
              <a:t>			      19.2% hospital pharmacy</a:t>
            </a:r>
          </a:p>
        </p:txBody>
      </p:sp>
      <p:sp>
        <p:nvSpPr>
          <p:cNvPr id="2" name="Slide Number Placeholder 1"/>
          <p:cNvSpPr>
            <a:spLocks noGrp="1"/>
          </p:cNvSpPr>
          <p:nvPr>
            <p:ph type="sldNum" sz="quarter" idx="12"/>
          </p:nvPr>
        </p:nvSpPr>
        <p:spPr>
          <a:xfrm>
            <a:off x="8153400" y="6237312"/>
            <a:ext cx="762000" cy="365125"/>
          </a:xfrm>
        </p:spPr>
        <p:txBody>
          <a:bodyPr/>
          <a:lstStyle/>
          <a:p>
            <a:fld id="{8014194C-3F97-4438-9E33-68CD8F2E8A3E}" type="slidenum">
              <a:rPr lang="en-GB" sz="1200" b="1" smtClean="0">
                <a:latin typeface="Arial" panose="020B0604020202020204" pitchFamily="34" charset="0"/>
                <a:cs typeface="Arial" panose="020B0604020202020204" pitchFamily="34" charset="0"/>
              </a:rPr>
              <a:pPr/>
              <a:t>11</a:t>
            </a:fld>
            <a:endParaRPr lang="en-GB" sz="12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8865250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69163" y="-35436"/>
            <a:ext cx="6781800" cy="1600200"/>
          </a:xfrm>
        </p:spPr>
        <p:txBody>
          <a:bodyPr>
            <a:normAutofit/>
          </a:bodyPr>
          <a:lstStyle/>
          <a:p>
            <a:r>
              <a:rPr lang="en-GB" sz="3600" b="1" dirty="0" smtClean="0">
                <a:solidFill>
                  <a:srgbClr val="FF0000"/>
                </a:solidFill>
                <a:latin typeface="Arial" panose="020B0604020202020204" pitchFamily="34" charset="0"/>
                <a:cs typeface="Arial" panose="020B0604020202020204" pitchFamily="34" charset="0"/>
              </a:rPr>
              <a:t>Pharmacy Education </a:t>
            </a:r>
            <a:br>
              <a:rPr lang="en-GB" sz="3600" b="1" dirty="0" smtClean="0">
                <a:solidFill>
                  <a:srgbClr val="FF0000"/>
                </a:solidFill>
                <a:latin typeface="Arial" panose="020B0604020202020204" pitchFamily="34" charset="0"/>
                <a:cs typeface="Arial" panose="020B0604020202020204" pitchFamily="34" charset="0"/>
              </a:rPr>
            </a:br>
            <a:r>
              <a:rPr lang="en-GB" sz="3600" b="1" dirty="0" smtClean="0">
                <a:solidFill>
                  <a:srgbClr val="FF0000"/>
                </a:solidFill>
                <a:latin typeface="Arial" panose="020B0604020202020204" pitchFamily="34" charset="0"/>
                <a:cs typeface="Arial" panose="020B0604020202020204" pitchFamily="34" charset="0"/>
              </a:rPr>
              <a:t>Timeline in Europe</a:t>
            </a:r>
            <a:endParaRPr lang="en-GB" sz="3600" b="1" dirty="0">
              <a:solidFill>
                <a:srgbClr val="FF0000"/>
              </a:solidFill>
              <a:latin typeface="Arial" panose="020B0604020202020204" pitchFamily="34" charset="0"/>
              <a:cs typeface="Arial" panose="020B0604020202020204" pitchFamily="34" charset="0"/>
            </a:endParaRPr>
          </a:p>
        </p:txBody>
      </p:sp>
      <p:sp>
        <p:nvSpPr>
          <p:cNvPr id="3" name="Rectangle 2"/>
          <p:cNvSpPr/>
          <p:nvPr/>
        </p:nvSpPr>
        <p:spPr>
          <a:xfrm>
            <a:off x="7164288" y="2586905"/>
            <a:ext cx="1512168" cy="631966"/>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Rectangle 3"/>
          <p:cNvSpPr>
            <a:spLocks noChangeArrowheads="1"/>
          </p:cNvSpPr>
          <p:nvPr/>
        </p:nvSpPr>
        <p:spPr bwMode="auto">
          <a:xfrm>
            <a:off x="457200" y="2479576"/>
            <a:ext cx="1371600" cy="3108176"/>
          </a:xfrm>
          <a:prstGeom prst="rect">
            <a:avLst/>
          </a:prstGeom>
          <a:solidFill>
            <a:srgbClr val="CCECFF"/>
          </a:solidFill>
          <a:ln w="25400" algn="ctr">
            <a:solidFill>
              <a:srgbClr val="FFC000"/>
            </a:solidFill>
            <a:round/>
            <a:headEnd/>
            <a:tailEnd/>
          </a:ln>
        </p:spPr>
        <p:txBody>
          <a:bodyPr/>
          <a:lstStyle/>
          <a:p>
            <a:endParaRPr lang="en-GB">
              <a:solidFill>
                <a:srgbClr val="000000"/>
              </a:solidFill>
            </a:endParaRPr>
          </a:p>
        </p:txBody>
      </p:sp>
      <p:cxnSp>
        <p:nvCxnSpPr>
          <p:cNvPr id="5" name="Straight Arrow Connector 5"/>
          <p:cNvCxnSpPr>
            <a:cxnSpLocks noChangeShapeType="1"/>
          </p:cNvCxnSpPr>
          <p:nvPr/>
        </p:nvCxnSpPr>
        <p:spPr bwMode="auto">
          <a:xfrm>
            <a:off x="1469800" y="2784637"/>
            <a:ext cx="1860550" cy="0"/>
          </a:xfrm>
          <a:prstGeom prst="straightConnector1">
            <a:avLst/>
          </a:prstGeom>
          <a:noFill/>
          <a:ln w="25400" algn="ctr">
            <a:solidFill>
              <a:srgbClr val="3238B4"/>
            </a:solidFill>
            <a:round/>
            <a:headEnd/>
            <a:tailEnd type="arrow" w="med" len="med"/>
          </a:ln>
          <a:extLst>
            <a:ext uri="{909E8E84-426E-40DD-AFC4-6F175D3DCCD1}">
              <a14:hiddenFill xmlns:a14="http://schemas.microsoft.com/office/drawing/2010/main">
                <a:noFill/>
              </a14:hiddenFill>
            </a:ext>
          </a:extLst>
        </p:spPr>
      </p:cxnSp>
      <p:sp>
        <p:nvSpPr>
          <p:cNvPr id="6" name="TextBox 6"/>
          <p:cNvSpPr txBox="1">
            <a:spLocks noChangeArrowheads="1"/>
          </p:cNvSpPr>
          <p:nvPr/>
        </p:nvSpPr>
        <p:spPr bwMode="auto">
          <a:xfrm>
            <a:off x="3352800" y="2171407"/>
            <a:ext cx="54864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pitchFamily="34" charset="-128"/>
              </a:defRPr>
            </a:lvl1pPr>
            <a:lvl2pPr marL="742950" indent="-285750">
              <a:defRPr sz="2400">
                <a:solidFill>
                  <a:schemeClr val="tx1"/>
                </a:solidFill>
                <a:latin typeface="Arial" charset="0"/>
                <a:ea typeface="ＭＳ Ｐゴシック" pitchFamily="34" charset="-128"/>
              </a:defRPr>
            </a:lvl2pPr>
            <a:lvl3pPr marL="1143000" indent="-228600">
              <a:defRPr sz="2400">
                <a:solidFill>
                  <a:schemeClr val="tx1"/>
                </a:solidFill>
                <a:latin typeface="Arial" charset="0"/>
                <a:ea typeface="ＭＳ Ｐゴシック" pitchFamily="34" charset="-128"/>
              </a:defRPr>
            </a:lvl3pPr>
            <a:lvl4pPr marL="1600200" indent="-228600">
              <a:defRPr sz="2400">
                <a:solidFill>
                  <a:schemeClr val="tx1"/>
                </a:solidFill>
                <a:latin typeface="Arial" charset="0"/>
                <a:ea typeface="ＭＳ Ｐゴシック" pitchFamily="34" charset="-128"/>
              </a:defRPr>
            </a:lvl4pPr>
            <a:lvl5pPr marL="2057400" indent="-22860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r>
              <a:rPr lang="en-GB" b="1" dirty="0">
                <a:solidFill>
                  <a:srgbClr val="3238B4"/>
                </a:solidFill>
              </a:rPr>
              <a:t>1985/432 EEC Council Directive on pharmacy education</a:t>
            </a:r>
          </a:p>
        </p:txBody>
      </p:sp>
      <p:sp>
        <p:nvSpPr>
          <p:cNvPr id="7" name="TextBox 8"/>
          <p:cNvSpPr txBox="1">
            <a:spLocks noChangeArrowheads="1"/>
          </p:cNvSpPr>
          <p:nvPr/>
        </p:nvSpPr>
        <p:spPr bwMode="auto">
          <a:xfrm>
            <a:off x="500063" y="2743101"/>
            <a:ext cx="1328737"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pitchFamily="34" charset="-128"/>
              </a:defRPr>
            </a:lvl1pPr>
            <a:lvl2pPr marL="742950" indent="-285750">
              <a:defRPr sz="2400">
                <a:solidFill>
                  <a:schemeClr val="tx1"/>
                </a:solidFill>
                <a:latin typeface="Arial" charset="0"/>
                <a:ea typeface="ＭＳ Ｐゴシック" pitchFamily="34" charset="-128"/>
              </a:defRPr>
            </a:lvl2pPr>
            <a:lvl3pPr marL="1143000" indent="-228600">
              <a:defRPr sz="2400">
                <a:solidFill>
                  <a:schemeClr val="tx1"/>
                </a:solidFill>
                <a:latin typeface="Arial" charset="0"/>
                <a:ea typeface="ＭＳ Ｐゴシック" pitchFamily="34" charset="-128"/>
              </a:defRPr>
            </a:lvl3pPr>
            <a:lvl4pPr marL="1600200" indent="-228600">
              <a:defRPr sz="2400">
                <a:solidFill>
                  <a:schemeClr val="tx1"/>
                </a:solidFill>
                <a:latin typeface="Arial" charset="0"/>
                <a:ea typeface="ＭＳ Ｐゴシック" pitchFamily="34" charset="-128"/>
              </a:defRPr>
            </a:lvl4pPr>
            <a:lvl5pPr marL="2057400" indent="-22860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r>
              <a:rPr lang="en-GB" sz="3200" b="1" dirty="0">
                <a:solidFill>
                  <a:srgbClr val="FFC000"/>
                </a:solidFill>
              </a:rPr>
              <a:t>1985</a:t>
            </a:r>
          </a:p>
        </p:txBody>
      </p:sp>
      <p:sp>
        <p:nvSpPr>
          <p:cNvPr id="8" name="Rectangle 14"/>
          <p:cNvSpPr>
            <a:spLocks noChangeArrowheads="1"/>
          </p:cNvSpPr>
          <p:nvPr/>
        </p:nvSpPr>
        <p:spPr bwMode="auto">
          <a:xfrm>
            <a:off x="3330351" y="2240385"/>
            <a:ext cx="5530280" cy="1088504"/>
          </a:xfrm>
          <a:prstGeom prst="rect">
            <a:avLst/>
          </a:prstGeom>
          <a:noFill/>
          <a:ln w="25400" algn="ctr">
            <a:solidFill>
              <a:srgbClr val="FFC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GB">
              <a:solidFill>
                <a:srgbClr val="000000"/>
              </a:solidFill>
            </a:endParaRPr>
          </a:p>
        </p:txBody>
      </p:sp>
      <p:cxnSp>
        <p:nvCxnSpPr>
          <p:cNvPr id="9" name="Straight Arrow Connector 5"/>
          <p:cNvCxnSpPr>
            <a:cxnSpLocks noChangeShapeType="1"/>
          </p:cNvCxnSpPr>
          <p:nvPr/>
        </p:nvCxnSpPr>
        <p:spPr bwMode="auto">
          <a:xfrm>
            <a:off x="1469800" y="4028003"/>
            <a:ext cx="1860550" cy="0"/>
          </a:xfrm>
          <a:prstGeom prst="straightConnector1">
            <a:avLst/>
          </a:prstGeom>
          <a:noFill/>
          <a:ln w="25400" algn="ctr">
            <a:solidFill>
              <a:srgbClr val="3238B4"/>
            </a:solidFill>
            <a:round/>
            <a:headEnd/>
            <a:tailEnd type="arrow" w="med" len="med"/>
          </a:ln>
          <a:extLst>
            <a:ext uri="{909E8E84-426E-40DD-AFC4-6F175D3DCCD1}">
              <a14:hiddenFill xmlns:a14="http://schemas.microsoft.com/office/drawing/2010/main">
                <a:noFill/>
              </a14:hiddenFill>
            </a:ext>
          </a:extLst>
        </p:spPr>
      </p:cxnSp>
      <p:sp>
        <p:nvSpPr>
          <p:cNvPr id="10" name="TextBox 6"/>
          <p:cNvSpPr txBox="1">
            <a:spLocks noChangeArrowheads="1"/>
          </p:cNvSpPr>
          <p:nvPr/>
        </p:nvSpPr>
        <p:spPr bwMode="auto">
          <a:xfrm>
            <a:off x="3341645" y="3546593"/>
            <a:ext cx="552926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pitchFamily="34" charset="-128"/>
              </a:defRPr>
            </a:lvl1pPr>
            <a:lvl2pPr marL="742950" indent="-285750">
              <a:defRPr sz="2400">
                <a:solidFill>
                  <a:schemeClr val="tx1"/>
                </a:solidFill>
                <a:latin typeface="Arial" charset="0"/>
                <a:ea typeface="ＭＳ Ｐゴシック" pitchFamily="34" charset="-128"/>
              </a:defRPr>
            </a:lvl2pPr>
            <a:lvl3pPr marL="1143000" indent="-228600">
              <a:defRPr sz="2400">
                <a:solidFill>
                  <a:schemeClr val="tx1"/>
                </a:solidFill>
                <a:latin typeface="Arial" charset="0"/>
                <a:ea typeface="ＭＳ Ｐゴシック" pitchFamily="34" charset="-128"/>
              </a:defRPr>
            </a:lvl3pPr>
            <a:lvl4pPr marL="1600200" indent="-228600">
              <a:defRPr sz="2400">
                <a:solidFill>
                  <a:schemeClr val="tx1"/>
                </a:solidFill>
                <a:latin typeface="Arial" charset="0"/>
                <a:ea typeface="ＭＳ Ｐゴシック" pitchFamily="34" charset="-128"/>
              </a:defRPr>
            </a:lvl4pPr>
            <a:lvl5pPr marL="2057400" indent="-22860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r>
              <a:rPr lang="en-GB" b="1" dirty="0">
                <a:solidFill>
                  <a:srgbClr val="3238B4"/>
                </a:solidFill>
              </a:rPr>
              <a:t>Bologna Declaration</a:t>
            </a:r>
          </a:p>
        </p:txBody>
      </p:sp>
      <p:sp>
        <p:nvSpPr>
          <p:cNvPr id="11" name="TextBox 8"/>
          <p:cNvSpPr txBox="1">
            <a:spLocks noChangeArrowheads="1"/>
          </p:cNvSpPr>
          <p:nvPr/>
        </p:nvSpPr>
        <p:spPr bwMode="auto">
          <a:xfrm>
            <a:off x="500063" y="3539053"/>
            <a:ext cx="1328737"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pitchFamily="34" charset="-128"/>
              </a:defRPr>
            </a:lvl1pPr>
            <a:lvl2pPr marL="742950" indent="-285750">
              <a:defRPr sz="2400">
                <a:solidFill>
                  <a:schemeClr val="tx1"/>
                </a:solidFill>
                <a:latin typeface="Arial" charset="0"/>
                <a:ea typeface="ＭＳ Ｐゴシック" pitchFamily="34" charset="-128"/>
              </a:defRPr>
            </a:lvl2pPr>
            <a:lvl3pPr marL="1143000" indent="-228600">
              <a:defRPr sz="2400">
                <a:solidFill>
                  <a:schemeClr val="tx1"/>
                </a:solidFill>
                <a:latin typeface="Arial" charset="0"/>
                <a:ea typeface="ＭＳ Ｐゴシック" pitchFamily="34" charset="-128"/>
              </a:defRPr>
            </a:lvl3pPr>
            <a:lvl4pPr marL="1600200" indent="-228600">
              <a:defRPr sz="2400">
                <a:solidFill>
                  <a:schemeClr val="tx1"/>
                </a:solidFill>
                <a:latin typeface="Arial" charset="0"/>
                <a:ea typeface="ＭＳ Ｐゴシック" pitchFamily="34" charset="-128"/>
              </a:defRPr>
            </a:lvl4pPr>
            <a:lvl5pPr marL="2057400" indent="-22860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r>
              <a:rPr lang="en-GB" sz="3200" b="1" dirty="0">
                <a:solidFill>
                  <a:srgbClr val="FFC000"/>
                </a:solidFill>
              </a:rPr>
              <a:t>1999</a:t>
            </a:r>
          </a:p>
        </p:txBody>
      </p:sp>
      <p:cxnSp>
        <p:nvCxnSpPr>
          <p:cNvPr id="12" name="Straight Arrow Connector 11"/>
          <p:cNvCxnSpPr>
            <a:cxnSpLocks noChangeShapeType="1"/>
          </p:cNvCxnSpPr>
          <p:nvPr/>
        </p:nvCxnSpPr>
        <p:spPr bwMode="auto">
          <a:xfrm>
            <a:off x="1469800" y="5299720"/>
            <a:ext cx="1862137" cy="0"/>
          </a:xfrm>
          <a:prstGeom prst="straightConnector1">
            <a:avLst/>
          </a:prstGeom>
          <a:noFill/>
          <a:ln w="25400" algn="ctr">
            <a:solidFill>
              <a:srgbClr val="3238B4"/>
            </a:solidFill>
            <a:round/>
            <a:headEnd/>
            <a:tailEnd type="arrow" w="med" len="med"/>
          </a:ln>
          <a:extLst>
            <a:ext uri="{909E8E84-426E-40DD-AFC4-6F175D3DCCD1}">
              <a14:hiddenFill xmlns:a14="http://schemas.microsoft.com/office/drawing/2010/main">
                <a:noFill/>
              </a14:hiddenFill>
            </a:ext>
          </a:extLst>
        </p:spPr>
      </p:cxnSp>
      <p:sp>
        <p:nvSpPr>
          <p:cNvPr id="13" name="TextBox 12"/>
          <p:cNvSpPr txBox="1">
            <a:spLocks noChangeArrowheads="1"/>
          </p:cNvSpPr>
          <p:nvPr/>
        </p:nvSpPr>
        <p:spPr bwMode="auto">
          <a:xfrm>
            <a:off x="609600" y="4721258"/>
            <a:ext cx="1328738"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pitchFamily="34" charset="-128"/>
              </a:defRPr>
            </a:lvl1pPr>
            <a:lvl2pPr marL="742950" indent="-285750">
              <a:defRPr sz="2400">
                <a:solidFill>
                  <a:schemeClr val="tx1"/>
                </a:solidFill>
                <a:latin typeface="Arial" charset="0"/>
                <a:ea typeface="ＭＳ Ｐゴシック" pitchFamily="34" charset="-128"/>
              </a:defRPr>
            </a:lvl2pPr>
            <a:lvl3pPr marL="1143000" indent="-228600">
              <a:defRPr sz="2400">
                <a:solidFill>
                  <a:schemeClr val="tx1"/>
                </a:solidFill>
                <a:latin typeface="Arial" charset="0"/>
                <a:ea typeface="ＭＳ Ｐゴシック" pitchFamily="34" charset="-128"/>
              </a:defRPr>
            </a:lvl3pPr>
            <a:lvl4pPr marL="1600200" indent="-228600">
              <a:defRPr sz="2400">
                <a:solidFill>
                  <a:schemeClr val="tx1"/>
                </a:solidFill>
                <a:latin typeface="Arial" charset="0"/>
                <a:ea typeface="ＭＳ Ｐゴシック" pitchFamily="34" charset="-128"/>
              </a:defRPr>
            </a:lvl4pPr>
            <a:lvl5pPr marL="2057400" indent="-22860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r>
              <a:rPr lang="en-GB" sz="3200" b="1" dirty="0">
                <a:solidFill>
                  <a:srgbClr val="FFC000"/>
                </a:solidFill>
              </a:rPr>
              <a:t>2005</a:t>
            </a:r>
          </a:p>
        </p:txBody>
      </p:sp>
      <p:sp>
        <p:nvSpPr>
          <p:cNvPr id="14" name="TextBox 13"/>
          <p:cNvSpPr txBox="1">
            <a:spLocks noChangeArrowheads="1"/>
          </p:cNvSpPr>
          <p:nvPr/>
        </p:nvSpPr>
        <p:spPr bwMode="auto">
          <a:xfrm>
            <a:off x="3376613" y="4819471"/>
            <a:ext cx="54864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pitchFamily="34" charset="-128"/>
              </a:defRPr>
            </a:lvl1pPr>
            <a:lvl2pPr marL="742950" indent="-285750">
              <a:defRPr sz="2400">
                <a:solidFill>
                  <a:schemeClr val="tx1"/>
                </a:solidFill>
                <a:latin typeface="Arial" charset="0"/>
                <a:ea typeface="ＭＳ Ｐゴシック" pitchFamily="34" charset="-128"/>
              </a:defRPr>
            </a:lvl2pPr>
            <a:lvl3pPr marL="1143000" indent="-228600">
              <a:defRPr sz="2400">
                <a:solidFill>
                  <a:schemeClr val="tx1"/>
                </a:solidFill>
                <a:latin typeface="Arial" charset="0"/>
                <a:ea typeface="ＭＳ Ｐゴシック" pitchFamily="34" charset="-128"/>
              </a:defRPr>
            </a:lvl3pPr>
            <a:lvl4pPr marL="1600200" indent="-228600">
              <a:defRPr sz="2400">
                <a:solidFill>
                  <a:schemeClr val="tx1"/>
                </a:solidFill>
                <a:latin typeface="Arial" charset="0"/>
                <a:ea typeface="ＭＳ Ｐゴシック" pitchFamily="34" charset="-128"/>
              </a:defRPr>
            </a:lvl4pPr>
            <a:lvl5pPr marL="2057400" indent="-22860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r>
              <a:rPr lang="en-GB" b="1" dirty="0">
                <a:solidFill>
                  <a:srgbClr val="3238B4"/>
                </a:solidFill>
              </a:rPr>
              <a:t>2005/36  EC Council Directive on the recognition of professional qualifications</a:t>
            </a:r>
          </a:p>
        </p:txBody>
      </p:sp>
      <p:sp>
        <p:nvSpPr>
          <p:cNvPr id="15" name="Rectangle 14"/>
          <p:cNvSpPr>
            <a:spLocks noChangeArrowheads="1"/>
          </p:cNvSpPr>
          <p:nvPr/>
        </p:nvSpPr>
        <p:spPr bwMode="auto">
          <a:xfrm>
            <a:off x="3330350" y="3429192"/>
            <a:ext cx="5540557" cy="1222456"/>
          </a:xfrm>
          <a:prstGeom prst="rect">
            <a:avLst/>
          </a:prstGeom>
          <a:noFill/>
          <a:ln w="25400" algn="ctr">
            <a:solidFill>
              <a:srgbClr val="FFC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GB">
              <a:solidFill>
                <a:srgbClr val="000000"/>
              </a:solidFill>
            </a:endParaRPr>
          </a:p>
        </p:txBody>
      </p:sp>
      <p:sp>
        <p:nvSpPr>
          <p:cNvPr id="16" name="Rectangle 15"/>
          <p:cNvSpPr>
            <a:spLocks noChangeArrowheads="1"/>
          </p:cNvSpPr>
          <p:nvPr/>
        </p:nvSpPr>
        <p:spPr bwMode="auto">
          <a:xfrm>
            <a:off x="3330350" y="4849633"/>
            <a:ext cx="5508850" cy="1170167"/>
          </a:xfrm>
          <a:prstGeom prst="rect">
            <a:avLst/>
          </a:prstGeom>
          <a:noFill/>
          <a:ln w="25400" algn="ctr">
            <a:solidFill>
              <a:srgbClr val="FFC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GB">
              <a:solidFill>
                <a:srgbClr val="000000"/>
              </a:solidFill>
            </a:endParaRPr>
          </a:p>
        </p:txBody>
      </p:sp>
      <p:sp>
        <p:nvSpPr>
          <p:cNvPr id="17" name="TextBox 16"/>
          <p:cNvSpPr txBox="1"/>
          <p:nvPr/>
        </p:nvSpPr>
        <p:spPr>
          <a:xfrm>
            <a:off x="7278837" y="2572540"/>
            <a:ext cx="1584176" cy="646331"/>
          </a:xfrm>
          <a:prstGeom prst="rect">
            <a:avLst/>
          </a:prstGeom>
          <a:noFill/>
        </p:spPr>
        <p:txBody>
          <a:bodyPr wrap="square" rtlCol="0">
            <a:spAutoFit/>
          </a:bodyPr>
          <a:lstStyle/>
          <a:p>
            <a:r>
              <a:rPr lang="en-GB" b="1" dirty="0" smtClean="0">
                <a:solidFill>
                  <a:srgbClr val="00B0F0"/>
                </a:solidFill>
                <a:latin typeface="Arial" panose="020B0604020202020204" pitchFamily="34" charset="0"/>
                <a:cs typeface="Arial" panose="020B0604020202020204" pitchFamily="34" charset="0"/>
              </a:rPr>
              <a:t>Five years duration</a:t>
            </a:r>
            <a:endParaRPr lang="en-GB" b="1" dirty="0">
              <a:solidFill>
                <a:srgbClr val="00B0F0"/>
              </a:solidFill>
              <a:latin typeface="Arial" panose="020B0604020202020204" pitchFamily="34" charset="0"/>
              <a:cs typeface="Arial" panose="020B0604020202020204" pitchFamily="34" charset="0"/>
            </a:endParaRPr>
          </a:p>
        </p:txBody>
      </p:sp>
      <p:sp>
        <p:nvSpPr>
          <p:cNvPr id="18" name="Rectangle 17"/>
          <p:cNvSpPr/>
          <p:nvPr/>
        </p:nvSpPr>
        <p:spPr>
          <a:xfrm>
            <a:off x="6410050" y="3491286"/>
            <a:ext cx="2266406" cy="1088353"/>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TextBox 18"/>
          <p:cNvSpPr txBox="1"/>
          <p:nvPr/>
        </p:nvSpPr>
        <p:spPr>
          <a:xfrm>
            <a:off x="6431019" y="3515387"/>
            <a:ext cx="2439888" cy="923330"/>
          </a:xfrm>
          <a:prstGeom prst="rect">
            <a:avLst/>
          </a:prstGeom>
          <a:noFill/>
        </p:spPr>
        <p:txBody>
          <a:bodyPr wrap="square" rtlCol="0">
            <a:spAutoFit/>
          </a:bodyPr>
          <a:lstStyle/>
          <a:p>
            <a:r>
              <a:rPr lang="en-GB" b="1" dirty="0" smtClean="0">
                <a:solidFill>
                  <a:srgbClr val="00B0F0"/>
                </a:solidFill>
                <a:latin typeface="Arial" panose="020B0604020202020204" pitchFamily="34" charset="0"/>
                <a:cs typeface="Arial" panose="020B0604020202020204" pitchFamily="34" charset="0"/>
              </a:rPr>
              <a:t>Two cycle- Masters</a:t>
            </a:r>
          </a:p>
          <a:p>
            <a:r>
              <a:rPr lang="en-GB" b="1" dirty="0" smtClean="0">
                <a:solidFill>
                  <a:srgbClr val="00B0F0"/>
                </a:solidFill>
                <a:latin typeface="Arial" panose="020B0604020202020204" pitchFamily="34" charset="0"/>
                <a:cs typeface="Arial" panose="020B0604020202020204" pitchFamily="34" charset="0"/>
              </a:rPr>
              <a:t>Mobility</a:t>
            </a:r>
          </a:p>
          <a:p>
            <a:r>
              <a:rPr lang="en-GB" b="1" dirty="0" smtClean="0">
                <a:solidFill>
                  <a:srgbClr val="00B0F0"/>
                </a:solidFill>
                <a:latin typeface="Arial" panose="020B0604020202020204" pitchFamily="34" charset="0"/>
                <a:cs typeface="Arial" panose="020B0604020202020204" pitchFamily="34" charset="0"/>
              </a:rPr>
              <a:t>Quality Assurance</a:t>
            </a:r>
            <a:endParaRPr lang="en-GB" b="1" dirty="0">
              <a:solidFill>
                <a:srgbClr val="00B0F0"/>
              </a:solidFill>
              <a:latin typeface="Arial" panose="020B0604020202020204" pitchFamily="34" charset="0"/>
              <a:cs typeface="Arial" panose="020B0604020202020204" pitchFamily="34" charset="0"/>
            </a:endParaRPr>
          </a:p>
        </p:txBody>
      </p:sp>
      <p:sp>
        <p:nvSpPr>
          <p:cNvPr id="20" name="Slide Number Placeholder 19"/>
          <p:cNvSpPr>
            <a:spLocks noGrp="1"/>
          </p:cNvSpPr>
          <p:nvPr>
            <p:ph type="sldNum" sz="quarter" idx="12"/>
          </p:nvPr>
        </p:nvSpPr>
        <p:spPr>
          <a:xfrm>
            <a:off x="8295456" y="6309320"/>
            <a:ext cx="762000" cy="365125"/>
          </a:xfrm>
        </p:spPr>
        <p:txBody>
          <a:bodyPr/>
          <a:lstStyle/>
          <a:p>
            <a:fld id="{8014194C-3F97-4438-9E33-68CD8F2E8A3E}" type="slidenum">
              <a:rPr lang="en-GB" sz="1200" b="1" smtClean="0">
                <a:latin typeface="Arial" panose="020B0604020202020204" pitchFamily="34" charset="0"/>
                <a:cs typeface="Arial" panose="020B0604020202020204" pitchFamily="34" charset="0"/>
              </a:rPr>
              <a:t>12</a:t>
            </a:fld>
            <a:endParaRPr lang="en-GB" sz="12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5058819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7584" y="620688"/>
            <a:ext cx="4680520" cy="4628896"/>
          </a:xfrm>
          <a:prstGeom prst="rect">
            <a:avLst/>
          </a:prstGeom>
          <a:noFill/>
          <a:ln w="25400">
            <a:solidFill>
              <a:srgbClr val="002060"/>
            </a:solidFill>
            <a:miter lim="800000"/>
            <a:headEnd/>
            <a:tailEnd/>
          </a:ln>
          <a:effectLst/>
          <a:scene3d>
            <a:camera prst="orthographicFront"/>
            <a:lightRig rig="threePt" dir="t"/>
          </a:scene3d>
          <a:sp3d>
            <a:bevelT w="114300" prst="artDeco"/>
          </a:sp3d>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3"/>
          <p:cNvSpPr txBox="1">
            <a:spLocks noChangeArrowheads="1"/>
          </p:cNvSpPr>
          <p:nvPr/>
        </p:nvSpPr>
        <p:spPr bwMode="auto">
          <a:xfrm>
            <a:off x="310173" y="6240762"/>
            <a:ext cx="757419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ltLang="en-US" sz="1600" dirty="0" err="1" smtClean="0"/>
              <a:t>Leufkens</a:t>
            </a:r>
            <a:r>
              <a:rPr lang="en-US" altLang="en-US" sz="1600" dirty="0" smtClean="0"/>
              <a:t> H, </a:t>
            </a:r>
            <a:r>
              <a:rPr lang="en-US" altLang="en-US" sz="1600" dirty="0" err="1" smtClean="0"/>
              <a:t>Hekster</a:t>
            </a:r>
            <a:r>
              <a:rPr lang="en-US" altLang="en-US" sz="1600" dirty="0" smtClean="0"/>
              <a:t> Y, Hudson S.  Scenario analysis of the future of clinical pharmacy.  Pharm World </a:t>
            </a:r>
            <a:r>
              <a:rPr lang="en-US" altLang="en-US" sz="1600" dirty="0" err="1" smtClean="0"/>
              <a:t>Sci</a:t>
            </a:r>
            <a:r>
              <a:rPr lang="en-US" altLang="en-US" sz="1600" dirty="0" smtClean="0"/>
              <a:t> 1997; 19(4): 182-185.</a:t>
            </a:r>
            <a:endParaRPr lang="en-GB" altLang="en-US" sz="1600" dirty="0"/>
          </a:p>
        </p:txBody>
      </p:sp>
      <p:sp>
        <p:nvSpPr>
          <p:cNvPr id="7" name="Rounded Rectangle 6"/>
          <p:cNvSpPr/>
          <p:nvPr/>
        </p:nvSpPr>
        <p:spPr>
          <a:xfrm>
            <a:off x="3563888" y="2420888"/>
            <a:ext cx="5400724" cy="1656184"/>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Box 8"/>
          <p:cNvSpPr txBox="1"/>
          <p:nvPr/>
        </p:nvSpPr>
        <p:spPr>
          <a:xfrm>
            <a:off x="6264250" y="2556482"/>
            <a:ext cx="2335549" cy="1384995"/>
          </a:xfrm>
          <a:prstGeom prst="rect">
            <a:avLst/>
          </a:prstGeom>
          <a:noFill/>
        </p:spPr>
        <p:txBody>
          <a:bodyPr wrap="square" rtlCol="0">
            <a:spAutoFit/>
          </a:bodyPr>
          <a:lstStyle/>
          <a:p>
            <a:r>
              <a:rPr lang="en-GB" sz="2800" b="1" dirty="0" smtClean="0">
                <a:latin typeface="Calibri" pitchFamily="34" charset="0"/>
              </a:rPr>
              <a:t>Patient first</a:t>
            </a:r>
          </a:p>
          <a:p>
            <a:r>
              <a:rPr lang="en-GB" sz="2800" b="1" dirty="0" smtClean="0">
                <a:latin typeface="Calibri" pitchFamily="34" charset="0"/>
              </a:rPr>
              <a:t>Proactive</a:t>
            </a:r>
          </a:p>
          <a:p>
            <a:r>
              <a:rPr lang="en-GB" sz="2800" b="1" dirty="0" smtClean="0">
                <a:latin typeface="Calibri" pitchFamily="34" charset="0"/>
              </a:rPr>
              <a:t>Partnership</a:t>
            </a:r>
            <a:endParaRPr lang="en-GB" sz="2800" b="1" dirty="0">
              <a:latin typeface="Calibri" pitchFamily="34" charset="0"/>
            </a:endParaRPr>
          </a:p>
        </p:txBody>
      </p:sp>
      <p:sp>
        <p:nvSpPr>
          <p:cNvPr id="11" name="Text Box 9"/>
          <p:cNvSpPr txBox="1">
            <a:spLocks noChangeArrowheads="1"/>
          </p:cNvSpPr>
          <p:nvPr/>
        </p:nvSpPr>
        <p:spPr bwMode="auto">
          <a:xfrm>
            <a:off x="683790" y="-108103"/>
            <a:ext cx="7920880" cy="523220"/>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buFont typeface="Wingdings 2" pitchFamily="18" charset="2"/>
              <a:buNone/>
            </a:pPr>
            <a:r>
              <a:rPr lang="it-IT" altLang="en-US" sz="2800" b="1" dirty="0" smtClean="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Clinical Pharmacy Education  </a:t>
            </a:r>
            <a:endParaRPr lang="it-IT" altLang="en-US" sz="2800" b="1" dirty="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2" name="Slide Number Placeholder 1"/>
          <p:cNvSpPr>
            <a:spLocks noGrp="1"/>
          </p:cNvSpPr>
          <p:nvPr>
            <p:ph type="sldNum" sz="quarter" idx="12"/>
          </p:nvPr>
        </p:nvSpPr>
        <p:spPr>
          <a:xfrm>
            <a:off x="8100392" y="6350586"/>
            <a:ext cx="762000" cy="365125"/>
          </a:xfrm>
        </p:spPr>
        <p:txBody>
          <a:bodyPr/>
          <a:lstStyle/>
          <a:p>
            <a:fld id="{8014194C-3F97-4438-9E33-68CD8F2E8A3E}" type="slidenum">
              <a:rPr lang="en-GB" sz="1200" b="1" smtClean="0">
                <a:latin typeface="Arial" panose="020B0604020202020204" pitchFamily="34" charset="0"/>
                <a:cs typeface="Arial" panose="020B0604020202020204" pitchFamily="34" charset="0"/>
              </a:rPr>
              <a:t>13</a:t>
            </a:fld>
            <a:endParaRPr lang="en-GB" sz="12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9990722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innovations</a:t>
            </a:r>
            <a:endParaRPr lang="en-GB" dirty="0"/>
          </a:p>
        </p:txBody>
      </p:sp>
      <p:sp>
        <p:nvSpPr>
          <p:cNvPr id="3" name="Slide Number Placeholder 2"/>
          <p:cNvSpPr>
            <a:spLocks noGrp="1"/>
          </p:cNvSpPr>
          <p:nvPr>
            <p:ph type="sldNum" sz="quarter" idx="12"/>
          </p:nvPr>
        </p:nvSpPr>
        <p:spPr>
          <a:xfrm>
            <a:off x="8172400" y="6237312"/>
            <a:ext cx="762000" cy="365125"/>
          </a:xfrm>
        </p:spPr>
        <p:txBody>
          <a:bodyPr/>
          <a:lstStyle/>
          <a:p>
            <a:fld id="{8014194C-3F97-4438-9E33-68CD8F2E8A3E}" type="slidenum">
              <a:rPr lang="en-GB" sz="1200" b="1" smtClean="0">
                <a:latin typeface="Arial" panose="020B0604020202020204" pitchFamily="34" charset="0"/>
                <a:cs typeface="Arial" panose="020B0604020202020204" pitchFamily="34" charset="0"/>
              </a:rPr>
              <a:t>14</a:t>
            </a:fld>
            <a:endParaRPr lang="en-GB" sz="12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9628521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ESCP front page.jpg"/>
          <p:cNvPicPr>
            <a:picLocks noChangeAspect="1"/>
          </p:cNvPicPr>
          <p:nvPr/>
        </p:nvPicPr>
        <p:blipFill>
          <a:blip r:embed="rId2" cstate="print"/>
          <a:stretch>
            <a:fillRect/>
          </a:stretch>
        </p:blipFill>
        <p:spPr>
          <a:xfrm>
            <a:off x="1187624" y="627081"/>
            <a:ext cx="3894584" cy="5409145"/>
          </a:xfrm>
          <a:prstGeom prst="rect">
            <a:avLst/>
          </a:prstGeom>
          <a:ln w="19050">
            <a:solidFill>
              <a:srgbClr val="002060"/>
            </a:solidFill>
          </a:ln>
        </p:spPr>
      </p:pic>
      <p:sp>
        <p:nvSpPr>
          <p:cNvPr id="5" name="TextBox 3"/>
          <p:cNvSpPr txBox="1">
            <a:spLocks noChangeArrowheads="1"/>
          </p:cNvSpPr>
          <p:nvPr/>
        </p:nvSpPr>
        <p:spPr bwMode="auto">
          <a:xfrm>
            <a:off x="251619" y="6273225"/>
            <a:ext cx="748873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ltLang="en-US" sz="1600" dirty="0" smtClean="0"/>
              <a:t>Hudson SA, </a:t>
            </a:r>
            <a:r>
              <a:rPr lang="en-US" altLang="en-US" sz="1600" dirty="0" err="1" smtClean="0"/>
              <a:t>McAnaw</a:t>
            </a:r>
            <a:r>
              <a:rPr lang="en-US" altLang="en-US" sz="1600" dirty="0" smtClean="0"/>
              <a:t> JJ, Johnson BJ.  The changing roles of pharmacists in society.  </a:t>
            </a:r>
            <a:r>
              <a:rPr lang="en-US" altLang="en-US" sz="1600" dirty="0" err="1" smtClean="0"/>
              <a:t>IeJSME</a:t>
            </a:r>
            <a:r>
              <a:rPr lang="en-US" altLang="en-US" sz="1600" dirty="0" smtClean="0"/>
              <a:t> 2007; 1(1): 22-34.</a:t>
            </a:r>
            <a:endParaRPr lang="en-GB" altLang="en-US" sz="1600" dirty="0"/>
          </a:p>
        </p:txBody>
      </p:sp>
      <p:sp>
        <p:nvSpPr>
          <p:cNvPr id="6" name="Text Box 9"/>
          <p:cNvSpPr txBox="1">
            <a:spLocks noChangeArrowheads="1"/>
          </p:cNvSpPr>
          <p:nvPr/>
        </p:nvSpPr>
        <p:spPr bwMode="auto">
          <a:xfrm>
            <a:off x="683790" y="-27384"/>
            <a:ext cx="7920880" cy="584775"/>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buFont typeface="Wingdings 2" pitchFamily="18" charset="2"/>
              <a:buNone/>
            </a:pPr>
            <a:r>
              <a:rPr lang="it-IT" altLang="en-US" sz="3200" b="1" dirty="0" smtClean="0">
                <a:solidFill>
                  <a:srgbClr val="C00000"/>
                </a:solidFill>
                <a:effectLst>
                  <a:outerShdw blurRad="38100" dist="38100" dir="2700000" algn="tl">
                    <a:srgbClr val="000000">
                      <a:alpha val="43137"/>
                    </a:srgbClr>
                  </a:outerShdw>
                </a:effectLst>
                <a:latin typeface="Calibri" pitchFamily="34" charset="0"/>
              </a:rPr>
              <a:t>Innovations:  Bedside teaching  </a:t>
            </a:r>
            <a:endParaRPr lang="it-IT" altLang="en-US" sz="3200" b="1" dirty="0">
              <a:solidFill>
                <a:srgbClr val="C00000"/>
              </a:solidFill>
              <a:effectLst>
                <a:outerShdw blurRad="38100" dist="38100" dir="2700000" algn="tl">
                  <a:srgbClr val="000000">
                    <a:alpha val="43137"/>
                  </a:srgbClr>
                </a:outerShdw>
              </a:effectLst>
              <a:latin typeface="Calibri" pitchFamily="34" charset="0"/>
            </a:endParaRPr>
          </a:p>
        </p:txBody>
      </p:sp>
      <p:sp>
        <p:nvSpPr>
          <p:cNvPr id="2" name="Slide Number Placeholder 1"/>
          <p:cNvSpPr>
            <a:spLocks noGrp="1"/>
          </p:cNvSpPr>
          <p:nvPr>
            <p:ph type="sldNum" sz="quarter" idx="12"/>
          </p:nvPr>
        </p:nvSpPr>
        <p:spPr>
          <a:xfrm>
            <a:off x="8100392" y="6383049"/>
            <a:ext cx="762000" cy="365125"/>
          </a:xfrm>
        </p:spPr>
        <p:txBody>
          <a:bodyPr/>
          <a:lstStyle/>
          <a:p>
            <a:fld id="{8014194C-3F97-4438-9E33-68CD8F2E8A3E}" type="slidenum">
              <a:rPr lang="en-GB" sz="1200" b="1" smtClean="0">
                <a:latin typeface="Arial" panose="020B0604020202020204" pitchFamily="34" charset="0"/>
                <a:cs typeface="Arial" panose="020B0604020202020204" pitchFamily="34" charset="0"/>
              </a:rPr>
              <a:t>15</a:t>
            </a:fld>
            <a:endParaRPr lang="en-GB" sz="12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4751517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043830" y="1700808"/>
            <a:ext cx="7200800" cy="2677656"/>
          </a:xfrm>
          <a:prstGeom prst="rect">
            <a:avLst/>
          </a:prstGeom>
          <a:noFill/>
        </p:spPr>
        <p:txBody>
          <a:bodyPr wrap="square" rtlCol="0">
            <a:spAutoFit/>
          </a:bodyPr>
          <a:lstStyle/>
          <a:p>
            <a:pPr>
              <a:lnSpc>
                <a:spcPct val="200000"/>
              </a:lnSpc>
              <a:buClr>
                <a:schemeClr val="accent1"/>
              </a:buClr>
            </a:pPr>
            <a:r>
              <a:rPr lang="en-GB" sz="2800" b="1" dirty="0" smtClean="0">
                <a:latin typeface="Calibri" pitchFamily="34" charset="0"/>
              </a:rPr>
              <a:t>Provide pharmacy education that prepares graduates who can function within a diverse and complex pharmaceutical setting </a:t>
            </a:r>
            <a:endParaRPr lang="en-GB" sz="2800" b="1" dirty="0">
              <a:latin typeface="Calibri" pitchFamily="34" charset="0"/>
            </a:endParaRPr>
          </a:p>
        </p:txBody>
      </p:sp>
      <p:sp>
        <p:nvSpPr>
          <p:cNvPr id="4" name="Text Box 9"/>
          <p:cNvSpPr txBox="1">
            <a:spLocks noChangeArrowheads="1"/>
          </p:cNvSpPr>
          <p:nvPr/>
        </p:nvSpPr>
        <p:spPr bwMode="auto">
          <a:xfrm>
            <a:off x="683790" y="-41493"/>
            <a:ext cx="7920880" cy="584775"/>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buFont typeface="Wingdings 2" pitchFamily="18" charset="2"/>
              <a:buNone/>
            </a:pPr>
            <a:r>
              <a:rPr lang="it-IT" altLang="en-US" sz="3200" b="1" dirty="0" smtClean="0">
                <a:solidFill>
                  <a:srgbClr val="C00000"/>
                </a:solidFill>
                <a:effectLst>
                  <a:outerShdw blurRad="38100" dist="38100" dir="2700000" algn="tl">
                    <a:srgbClr val="000000">
                      <a:alpha val="43137"/>
                    </a:srgbClr>
                  </a:outerShdw>
                </a:effectLst>
                <a:latin typeface="Calibri" pitchFamily="34" charset="0"/>
              </a:rPr>
              <a:t>Pharmacy Education:  Target</a:t>
            </a:r>
            <a:endParaRPr lang="it-IT" altLang="en-US" sz="3200" b="1" dirty="0">
              <a:solidFill>
                <a:srgbClr val="C00000"/>
              </a:solidFill>
              <a:effectLst>
                <a:outerShdw blurRad="38100" dist="38100" dir="2700000" algn="tl">
                  <a:srgbClr val="000000">
                    <a:alpha val="43137"/>
                  </a:srgbClr>
                </a:outerShdw>
              </a:effectLst>
              <a:latin typeface="Calibri" pitchFamily="34" charset="0"/>
            </a:endParaRPr>
          </a:p>
        </p:txBody>
      </p:sp>
      <p:sp>
        <p:nvSpPr>
          <p:cNvPr id="2" name="Slide Number Placeholder 1"/>
          <p:cNvSpPr>
            <a:spLocks noGrp="1"/>
          </p:cNvSpPr>
          <p:nvPr>
            <p:ph type="sldNum" sz="quarter" idx="12"/>
          </p:nvPr>
        </p:nvSpPr>
        <p:spPr/>
        <p:txBody>
          <a:bodyPr/>
          <a:lstStyle/>
          <a:p>
            <a:fld id="{8014194C-3F97-4438-9E33-68CD8F2E8A3E}" type="slidenum">
              <a:rPr lang="en-GB" sz="1200" b="1" smtClean="0">
                <a:latin typeface="Arial" panose="020B0604020202020204" pitchFamily="34" charset="0"/>
                <a:cs typeface="Arial" panose="020B0604020202020204" pitchFamily="34" charset="0"/>
              </a:rPr>
              <a:pPr/>
              <a:t>16</a:t>
            </a:fld>
            <a:endParaRPr lang="en-GB" sz="12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6535713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ounded Rectangle 8"/>
          <p:cNvSpPr/>
          <p:nvPr/>
        </p:nvSpPr>
        <p:spPr>
          <a:xfrm>
            <a:off x="682997" y="2924085"/>
            <a:ext cx="4773285" cy="1297003"/>
          </a:xfrm>
          <a:prstGeom prst="roundRect">
            <a:avLst/>
          </a:prstGeom>
          <a:solidFill>
            <a:schemeClr val="bg1"/>
          </a:solidFill>
          <a:ln w="254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extBox 1"/>
          <p:cNvSpPr txBox="1"/>
          <p:nvPr/>
        </p:nvSpPr>
        <p:spPr>
          <a:xfrm>
            <a:off x="801387" y="3119704"/>
            <a:ext cx="4536504" cy="954107"/>
          </a:xfrm>
          <a:prstGeom prst="rect">
            <a:avLst/>
          </a:prstGeom>
          <a:noFill/>
        </p:spPr>
        <p:txBody>
          <a:bodyPr wrap="square" rtlCol="0">
            <a:spAutoFit/>
          </a:bodyPr>
          <a:lstStyle/>
          <a:p>
            <a:r>
              <a:rPr lang="en-GB" sz="2800" b="1" dirty="0" smtClean="0">
                <a:solidFill>
                  <a:srgbClr val="002060"/>
                </a:solidFill>
                <a:latin typeface="Calibri" pitchFamily="34" charset="0"/>
              </a:rPr>
              <a:t>Mobilize knowledge</a:t>
            </a:r>
          </a:p>
          <a:p>
            <a:r>
              <a:rPr lang="en-GB" sz="2800" b="1" dirty="0" smtClean="0">
                <a:solidFill>
                  <a:srgbClr val="002060"/>
                </a:solidFill>
                <a:latin typeface="Calibri" pitchFamily="34" charset="0"/>
              </a:rPr>
              <a:t>Merge science and practice</a:t>
            </a:r>
            <a:endParaRPr lang="en-GB" sz="2800" b="1" dirty="0">
              <a:solidFill>
                <a:srgbClr val="002060"/>
              </a:solidFill>
              <a:latin typeface="Calibri" pitchFamily="34" charset="0"/>
            </a:endParaRPr>
          </a:p>
        </p:txBody>
      </p:sp>
      <p:pic>
        <p:nvPicPr>
          <p:cNvPr id="3074" name="Picture 2" descr="Image result for pharmacis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33131" y="884464"/>
            <a:ext cx="3800889" cy="5253585"/>
          </a:xfrm>
          <a:prstGeom prst="rect">
            <a:avLst/>
          </a:prstGeom>
          <a:noFill/>
          <a:ln w="28575">
            <a:solidFill>
              <a:srgbClr val="002060"/>
            </a:solidFill>
          </a:ln>
          <a:scene3d>
            <a:camera prst="isometricRightUp"/>
            <a:lightRig rig="threePt" dir="t"/>
          </a:scene3d>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7092280" y="1700808"/>
            <a:ext cx="2160240" cy="646331"/>
          </a:xfrm>
          <a:prstGeom prst="rect">
            <a:avLst/>
          </a:prstGeom>
          <a:noFill/>
        </p:spPr>
        <p:txBody>
          <a:bodyPr wrap="square" rtlCol="0">
            <a:spAutoFit/>
          </a:bodyPr>
          <a:lstStyle/>
          <a:p>
            <a:r>
              <a:rPr lang="en-GB" sz="3600" b="1" dirty="0" smtClean="0">
                <a:solidFill>
                  <a:srgbClr val="FF0000"/>
                </a:solidFill>
                <a:latin typeface="Calibri" pitchFamily="34" charset="0"/>
              </a:rPr>
              <a:t>think</a:t>
            </a:r>
            <a:endParaRPr lang="en-GB" sz="3600" b="1" dirty="0">
              <a:solidFill>
                <a:srgbClr val="FF0000"/>
              </a:solidFill>
              <a:latin typeface="Calibri" pitchFamily="34" charset="0"/>
            </a:endParaRPr>
          </a:p>
        </p:txBody>
      </p:sp>
      <p:sp>
        <p:nvSpPr>
          <p:cNvPr id="4" name="TextBox 3"/>
          <p:cNvSpPr txBox="1"/>
          <p:nvPr/>
        </p:nvSpPr>
        <p:spPr>
          <a:xfrm>
            <a:off x="5572344" y="4221088"/>
            <a:ext cx="2304256" cy="584775"/>
          </a:xfrm>
          <a:prstGeom prst="rect">
            <a:avLst/>
          </a:prstGeom>
          <a:noFill/>
        </p:spPr>
        <p:txBody>
          <a:bodyPr wrap="square" rtlCol="0">
            <a:spAutoFit/>
          </a:bodyPr>
          <a:lstStyle/>
          <a:p>
            <a:r>
              <a:rPr lang="en-GB" sz="3200" b="1" dirty="0" smtClean="0">
                <a:solidFill>
                  <a:srgbClr val="FF0000"/>
                </a:solidFill>
                <a:latin typeface="Calibri" pitchFamily="34" charset="0"/>
              </a:rPr>
              <a:t>apply</a:t>
            </a:r>
            <a:endParaRPr lang="en-GB" sz="3200" b="1" dirty="0">
              <a:solidFill>
                <a:srgbClr val="FF0000"/>
              </a:solidFill>
              <a:latin typeface="Calibri" pitchFamily="34" charset="0"/>
            </a:endParaRPr>
          </a:p>
        </p:txBody>
      </p:sp>
      <p:sp>
        <p:nvSpPr>
          <p:cNvPr id="7" name="TextBox 6"/>
          <p:cNvSpPr txBox="1"/>
          <p:nvPr/>
        </p:nvSpPr>
        <p:spPr>
          <a:xfrm>
            <a:off x="5528861" y="2772593"/>
            <a:ext cx="2915815" cy="646331"/>
          </a:xfrm>
          <a:prstGeom prst="rect">
            <a:avLst/>
          </a:prstGeom>
          <a:noFill/>
        </p:spPr>
        <p:txBody>
          <a:bodyPr wrap="square" rtlCol="0">
            <a:spAutoFit/>
          </a:bodyPr>
          <a:lstStyle/>
          <a:p>
            <a:r>
              <a:rPr lang="en-GB" sz="3600" b="1" dirty="0" smtClean="0">
                <a:solidFill>
                  <a:srgbClr val="FF0000"/>
                </a:solidFill>
                <a:latin typeface="Calibri" pitchFamily="34" charset="0"/>
              </a:rPr>
              <a:t>communicate</a:t>
            </a:r>
            <a:endParaRPr lang="en-GB" sz="3600" b="1" dirty="0">
              <a:solidFill>
                <a:srgbClr val="FF0000"/>
              </a:solidFill>
              <a:latin typeface="Calibri" pitchFamily="34" charset="0"/>
            </a:endParaRPr>
          </a:p>
        </p:txBody>
      </p:sp>
      <p:sp>
        <p:nvSpPr>
          <p:cNvPr id="10" name="Text Box 9"/>
          <p:cNvSpPr txBox="1">
            <a:spLocks noChangeArrowheads="1"/>
          </p:cNvSpPr>
          <p:nvPr/>
        </p:nvSpPr>
        <p:spPr bwMode="auto">
          <a:xfrm>
            <a:off x="683790" y="-41493"/>
            <a:ext cx="7920880" cy="584775"/>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buFont typeface="Wingdings 2" pitchFamily="18" charset="2"/>
              <a:buNone/>
            </a:pPr>
            <a:r>
              <a:rPr lang="it-IT" altLang="en-US" sz="3200" b="1" dirty="0" smtClean="0">
                <a:solidFill>
                  <a:srgbClr val="C00000"/>
                </a:solidFill>
                <a:effectLst>
                  <a:outerShdw blurRad="38100" dist="38100" dir="2700000" algn="tl">
                    <a:srgbClr val="000000">
                      <a:alpha val="43137"/>
                    </a:srgbClr>
                  </a:outerShdw>
                </a:effectLst>
                <a:latin typeface="Calibri" pitchFamily="34" charset="0"/>
              </a:rPr>
              <a:t>Pharmacy Education:  Focus</a:t>
            </a:r>
            <a:endParaRPr lang="it-IT" altLang="en-US" sz="3200" b="1" dirty="0">
              <a:solidFill>
                <a:srgbClr val="C00000"/>
              </a:solidFill>
              <a:effectLst>
                <a:outerShdw blurRad="38100" dist="38100" dir="2700000" algn="tl">
                  <a:srgbClr val="000000">
                    <a:alpha val="43137"/>
                  </a:srgbClr>
                </a:outerShdw>
              </a:effectLst>
              <a:latin typeface="Calibri" pitchFamily="34" charset="0"/>
            </a:endParaRPr>
          </a:p>
        </p:txBody>
      </p:sp>
      <p:sp>
        <p:nvSpPr>
          <p:cNvPr id="5" name="Slide Number Placeholder 4"/>
          <p:cNvSpPr>
            <a:spLocks noGrp="1"/>
          </p:cNvSpPr>
          <p:nvPr>
            <p:ph type="sldNum" sz="quarter" idx="12"/>
          </p:nvPr>
        </p:nvSpPr>
        <p:spPr/>
        <p:txBody>
          <a:bodyPr/>
          <a:lstStyle/>
          <a:p>
            <a:fld id="{8014194C-3F97-4438-9E33-68CD8F2E8A3E}" type="slidenum">
              <a:rPr lang="en-GB" sz="1200" b="1" smtClean="0">
                <a:latin typeface="Arial" panose="020B0604020202020204" pitchFamily="34" charset="0"/>
                <a:cs typeface="Arial" panose="020B0604020202020204" pitchFamily="34" charset="0"/>
              </a:rPr>
              <a:pPr/>
              <a:t>17</a:t>
            </a:fld>
            <a:endParaRPr lang="en-GB" sz="12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9839939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503770" y="980728"/>
            <a:ext cx="8280920" cy="3539430"/>
          </a:xfrm>
          <a:prstGeom prst="rect">
            <a:avLst/>
          </a:prstGeom>
          <a:noFill/>
        </p:spPr>
        <p:txBody>
          <a:bodyPr wrap="square" rtlCol="0">
            <a:spAutoFit/>
          </a:bodyPr>
          <a:lstStyle/>
          <a:p>
            <a:pPr marL="457200" indent="-457200">
              <a:lnSpc>
                <a:spcPct val="200000"/>
              </a:lnSpc>
              <a:buClr>
                <a:schemeClr val="accent1"/>
              </a:buClr>
              <a:buFont typeface="Arial" pitchFamily="34" charset="0"/>
              <a:buChar char="•"/>
            </a:pPr>
            <a:r>
              <a:rPr lang="en-GB" sz="2800" b="1" dirty="0" smtClean="0">
                <a:latin typeface="Calibri" pitchFamily="34" charset="0"/>
              </a:rPr>
              <a:t>Development of </a:t>
            </a:r>
            <a:r>
              <a:rPr lang="en-GB" sz="2800" b="1" dirty="0" smtClean="0">
                <a:solidFill>
                  <a:srgbClr val="FF0000"/>
                </a:solidFill>
                <a:latin typeface="Calibri" pitchFamily="34" charset="0"/>
              </a:rPr>
              <a:t>critical thinking </a:t>
            </a:r>
            <a:r>
              <a:rPr lang="en-GB" sz="2800" b="1" dirty="0" smtClean="0">
                <a:latin typeface="Calibri" pitchFamily="34" charset="0"/>
              </a:rPr>
              <a:t>and problem-solving skills</a:t>
            </a:r>
          </a:p>
          <a:p>
            <a:pPr marL="457200" indent="-457200">
              <a:lnSpc>
                <a:spcPct val="200000"/>
              </a:lnSpc>
              <a:buClr>
                <a:schemeClr val="accent1"/>
              </a:buClr>
              <a:buFont typeface="Arial" pitchFamily="34" charset="0"/>
              <a:buChar char="•"/>
            </a:pPr>
            <a:r>
              <a:rPr lang="en-GB" sz="2800" b="1" dirty="0" smtClean="0">
                <a:latin typeface="Calibri" pitchFamily="34" charset="0"/>
              </a:rPr>
              <a:t>Transition from dependent to </a:t>
            </a:r>
            <a:r>
              <a:rPr lang="en-GB" sz="2800" b="1" dirty="0" smtClean="0">
                <a:solidFill>
                  <a:srgbClr val="FF0000"/>
                </a:solidFill>
                <a:latin typeface="Calibri" pitchFamily="34" charset="0"/>
              </a:rPr>
              <a:t>active</a:t>
            </a:r>
            <a:r>
              <a:rPr lang="en-GB" sz="2800" b="1" dirty="0" smtClean="0">
                <a:latin typeface="Calibri" pitchFamily="34" charset="0"/>
              </a:rPr>
              <a:t>, </a:t>
            </a:r>
            <a:r>
              <a:rPr lang="en-GB" sz="2800" b="1" dirty="0" smtClean="0">
                <a:solidFill>
                  <a:srgbClr val="FF0000"/>
                </a:solidFill>
                <a:latin typeface="Calibri" pitchFamily="34" charset="0"/>
              </a:rPr>
              <a:t>self-directed lifelong learners</a:t>
            </a:r>
            <a:endParaRPr lang="en-GB" sz="2800" b="1" dirty="0">
              <a:solidFill>
                <a:srgbClr val="FF0000"/>
              </a:solidFill>
              <a:latin typeface="Calibri" pitchFamily="34" charset="0"/>
            </a:endParaRPr>
          </a:p>
        </p:txBody>
      </p:sp>
      <p:sp>
        <p:nvSpPr>
          <p:cNvPr id="4" name="Text Box 9"/>
          <p:cNvSpPr txBox="1">
            <a:spLocks noChangeArrowheads="1"/>
          </p:cNvSpPr>
          <p:nvPr/>
        </p:nvSpPr>
        <p:spPr bwMode="auto">
          <a:xfrm>
            <a:off x="683790" y="-41493"/>
            <a:ext cx="7920880" cy="584775"/>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buFont typeface="Wingdings 2" pitchFamily="18" charset="2"/>
              <a:buNone/>
            </a:pPr>
            <a:r>
              <a:rPr lang="it-IT" altLang="en-US" sz="3200" b="1" dirty="0" smtClean="0">
                <a:solidFill>
                  <a:srgbClr val="C00000"/>
                </a:solidFill>
                <a:effectLst>
                  <a:outerShdw blurRad="38100" dist="38100" dir="2700000" algn="tl">
                    <a:srgbClr val="000000">
                      <a:alpha val="43137"/>
                    </a:srgbClr>
                  </a:outerShdw>
                </a:effectLst>
                <a:latin typeface="Calibri" pitchFamily="34" charset="0"/>
              </a:rPr>
              <a:t>Pharmacy Education:  Outcome</a:t>
            </a:r>
            <a:endParaRPr lang="it-IT" altLang="en-US" sz="3200" b="1" dirty="0">
              <a:solidFill>
                <a:srgbClr val="C00000"/>
              </a:solidFill>
              <a:effectLst>
                <a:outerShdw blurRad="38100" dist="38100" dir="2700000" algn="tl">
                  <a:srgbClr val="000000">
                    <a:alpha val="43137"/>
                  </a:srgbClr>
                </a:outerShdw>
              </a:effectLst>
              <a:latin typeface="Calibri" pitchFamily="34" charset="0"/>
            </a:endParaRPr>
          </a:p>
        </p:txBody>
      </p:sp>
      <p:sp>
        <p:nvSpPr>
          <p:cNvPr id="2" name="Slide Number Placeholder 1"/>
          <p:cNvSpPr>
            <a:spLocks noGrp="1"/>
          </p:cNvSpPr>
          <p:nvPr>
            <p:ph type="sldNum" sz="quarter" idx="12"/>
          </p:nvPr>
        </p:nvSpPr>
        <p:spPr/>
        <p:txBody>
          <a:bodyPr/>
          <a:lstStyle/>
          <a:p>
            <a:fld id="{8014194C-3F97-4438-9E33-68CD8F2E8A3E}" type="slidenum">
              <a:rPr lang="en-GB" sz="1200" b="1" smtClean="0">
                <a:latin typeface="Arial" panose="020B0604020202020204" pitchFamily="34" charset="0"/>
                <a:cs typeface="Arial" panose="020B0604020202020204" pitchFamily="34" charset="0"/>
              </a:rPr>
              <a:pPr/>
              <a:t>18</a:t>
            </a:fld>
            <a:endParaRPr lang="en-GB" sz="12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8530745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8531"/>
            <a:ext cx="8373616" cy="464088"/>
          </a:xfrm>
        </p:spPr>
        <p:txBody>
          <a:bodyPr>
            <a:normAutofit fontScale="90000"/>
          </a:bodyPr>
          <a:lstStyle/>
          <a:p>
            <a:pPr marL="484632" indent="0" eaLnBrk="1" fontAlgn="auto" hangingPunct="1">
              <a:spcAft>
                <a:spcPts val="0"/>
              </a:spcAft>
              <a:defRPr/>
            </a:pPr>
            <a:r>
              <a:rPr lang="en-GB" sz="2800" b="1" dirty="0" smtClean="0">
                <a:solidFill>
                  <a:srgbClr val="C00000"/>
                </a:solidFill>
                <a:latin typeface="Calibri" pitchFamily="34" charset="0"/>
              </a:rPr>
              <a:t>Example:  Objectives of the Experiential Learning Module</a:t>
            </a:r>
            <a:endParaRPr lang="en-GB" sz="2800" b="1" dirty="0">
              <a:solidFill>
                <a:srgbClr val="C00000"/>
              </a:solidFill>
              <a:latin typeface="Calibri" pitchFamily="34" charset="0"/>
            </a:endParaRPr>
          </a:p>
        </p:txBody>
      </p:sp>
      <p:sp>
        <p:nvSpPr>
          <p:cNvPr id="11267" name="Content Placeholder 2"/>
          <p:cNvSpPr>
            <a:spLocks noGrp="1"/>
          </p:cNvSpPr>
          <p:nvPr>
            <p:ph idx="1"/>
          </p:nvPr>
        </p:nvSpPr>
        <p:spPr>
          <a:xfrm>
            <a:off x="179512" y="980728"/>
            <a:ext cx="8785225" cy="4645025"/>
          </a:xfrm>
        </p:spPr>
        <p:txBody>
          <a:bodyPr>
            <a:normAutofit fontScale="92500" lnSpcReduction="10000"/>
          </a:bodyPr>
          <a:lstStyle/>
          <a:p>
            <a:pPr algn="just" eaLnBrk="1" hangingPunct="1">
              <a:lnSpc>
                <a:spcPct val="160000"/>
              </a:lnSpc>
              <a:buClr>
                <a:srgbClr val="002060"/>
              </a:buClr>
              <a:buFont typeface="Wingdings" pitchFamily="2" charset="2"/>
              <a:buChar char="Ø"/>
            </a:pPr>
            <a:r>
              <a:rPr lang="en-GB" sz="2400" b="1" dirty="0" smtClean="0">
                <a:solidFill>
                  <a:schemeClr val="tx1"/>
                </a:solidFill>
                <a:latin typeface="Arial" charset="0"/>
                <a:cs typeface="Arial" charset="0"/>
              </a:rPr>
              <a:t>Utilise the principles of experiential education and </a:t>
            </a:r>
            <a:r>
              <a:rPr lang="en-GB" sz="2400" b="1" dirty="0" smtClean="0">
                <a:solidFill>
                  <a:srgbClr val="FF0000"/>
                </a:solidFill>
                <a:latin typeface="Arial" charset="0"/>
                <a:cs typeface="Arial" charset="0"/>
              </a:rPr>
              <a:t>engagement of students in “real-life” activities</a:t>
            </a:r>
            <a:r>
              <a:rPr lang="en-GB" sz="2400" b="1" dirty="0" smtClean="0">
                <a:solidFill>
                  <a:schemeClr val="tx1"/>
                </a:solidFill>
                <a:latin typeface="Arial" charset="0"/>
                <a:cs typeface="Arial" charset="0"/>
              </a:rPr>
              <a:t>.</a:t>
            </a:r>
          </a:p>
          <a:p>
            <a:pPr algn="just" eaLnBrk="1" hangingPunct="1">
              <a:lnSpc>
                <a:spcPct val="160000"/>
              </a:lnSpc>
              <a:buClr>
                <a:srgbClr val="002060"/>
              </a:buClr>
              <a:buFont typeface="Wingdings" pitchFamily="2" charset="2"/>
              <a:buChar char="Ø"/>
            </a:pPr>
            <a:r>
              <a:rPr lang="en-GB" sz="2400" b="1" dirty="0" smtClean="0">
                <a:solidFill>
                  <a:schemeClr val="tx1"/>
                </a:solidFill>
                <a:latin typeface="Arial" charset="0"/>
                <a:cs typeface="Arial" charset="0"/>
              </a:rPr>
              <a:t>Describe the importance of </a:t>
            </a:r>
            <a:r>
              <a:rPr lang="en-GB" sz="2400" b="1" dirty="0" smtClean="0">
                <a:solidFill>
                  <a:srgbClr val="FF0000"/>
                </a:solidFill>
                <a:latin typeface="Arial" charset="0"/>
                <a:cs typeface="Arial" charset="0"/>
              </a:rPr>
              <a:t>workplace skills</a:t>
            </a:r>
          </a:p>
          <a:p>
            <a:pPr algn="just" eaLnBrk="1" hangingPunct="1">
              <a:lnSpc>
                <a:spcPct val="160000"/>
              </a:lnSpc>
              <a:buClr>
                <a:srgbClr val="002060"/>
              </a:buClr>
              <a:buFont typeface="Wingdings" pitchFamily="2" charset="2"/>
              <a:buChar char="Ø"/>
            </a:pPr>
            <a:r>
              <a:rPr lang="en-GB" sz="2400" b="1" dirty="0" err="1" smtClean="0">
                <a:solidFill>
                  <a:schemeClr val="tx1"/>
                </a:solidFill>
                <a:latin typeface="Arial" charset="0"/>
                <a:cs typeface="Arial" charset="0"/>
              </a:rPr>
              <a:t>Instill</a:t>
            </a:r>
            <a:r>
              <a:rPr lang="en-GB" sz="2400" b="1" dirty="0" smtClean="0">
                <a:solidFill>
                  <a:schemeClr val="tx1"/>
                </a:solidFill>
                <a:latin typeface="Arial" charset="0"/>
                <a:cs typeface="Arial" charset="0"/>
              </a:rPr>
              <a:t> the importance of competence through </a:t>
            </a:r>
            <a:r>
              <a:rPr lang="en-GB" sz="2400" b="1" dirty="0" smtClean="0">
                <a:solidFill>
                  <a:srgbClr val="FF0000"/>
                </a:solidFill>
                <a:latin typeface="Arial" charset="0"/>
                <a:cs typeface="Arial" charset="0"/>
              </a:rPr>
              <a:t>lifelong learning habits</a:t>
            </a:r>
          </a:p>
          <a:p>
            <a:pPr algn="just" eaLnBrk="1" hangingPunct="1">
              <a:lnSpc>
                <a:spcPct val="160000"/>
              </a:lnSpc>
              <a:buClr>
                <a:srgbClr val="002060"/>
              </a:buClr>
              <a:buFont typeface="Wingdings" pitchFamily="2" charset="2"/>
              <a:buChar char="Ø"/>
            </a:pPr>
            <a:r>
              <a:rPr lang="en-GB" sz="2400" b="1" dirty="0" smtClean="0">
                <a:solidFill>
                  <a:schemeClr val="tx1"/>
                </a:solidFill>
                <a:latin typeface="Arial" charset="0"/>
                <a:cs typeface="Arial" charset="0"/>
              </a:rPr>
              <a:t>Provide basic understanding and utility of continuous professional development</a:t>
            </a:r>
          </a:p>
          <a:p>
            <a:pPr algn="just" eaLnBrk="1" hangingPunct="1">
              <a:lnSpc>
                <a:spcPct val="160000"/>
              </a:lnSpc>
              <a:buClr>
                <a:srgbClr val="002060"/>
              </a:buClr>
              <a:buFont typeface="Wingdings" pitchFamily="2" charset="2"/>
              <a:buChar char="Ø"/>
            </a:pPr>
            <a:r>
              <a:rPr lang="en-GB" sz="2400" b="1" dirty="0" smtClean="0">
                <a:solidFill>
                  <a:schemeClr val="tx1"/>
                </a:solidFill>
                <a:latin typeface="Arial" charset="0"/>
                <a:cs typeface="Arial" charset="0"/>
              </a:rPr>
              <a:t> Provide appropriate </a:t>
            </a:r>
            <a:r>
              <a:rPr lang="en-GB" sz="2400" b="1" dirty="0" smtClean="0">
                <a:solidFill>
                  <a:srgbClr val="FF0000"/>
                </a:solidFill>
                <a:latin typeface="Arial" charset="0"/>
                <a:cs typeface="Arial" charset="0"/>
              </a:rPr>
              <a:t>leadership skills </a:t>
            </a:r>
            <a:r>
              <a:rPr lang="en-GB" sz="2400" b="1" dirty="0" smtClean="0">
                <a:solidFill>
                  <a:schemeClr val="tx1"/>
                </a:solidFill>
                <a:latin typeface="Arial" charset="0"/>
                <a:cs typeface="Arial" charset="0"/>
              </a:rPr>
              <a:t>through example</a:t>
            </a:r>
          </a:p>
          <a:p>
            <a:pPr algn="just" eaLnBrk="1" hangingPunct="1">
              <a:lnSpc>
                <a:spcPct val="160000"/>
              </a:lnSpc>
              <a:buClr>
                <a:srgbClr val="002060"/>
              </a:buClr>
              <a:buFont typeface="Wingdings" pitchFamily="2" charset="2"/>
              <a:buChar char="Ø"/>
            </a:pPr>
            <a:endParaRPr lang="en-GB" sz="2400" b="1" dirty="0" smtClean="0">
              <a:solidFill>
                <a:schemeClr val="tx1"/>
              </a:solidFill>
              <a:latin typeface="Arial" charset="0"/>
              <a:cs typeface="Arial" charset="0"/>
            </a:endParaRPr>
          </a:p>
        </p:txBody>
      </p:sp>
      <p:sp>
        <p:nvSpPr>
          <p:cNvPr id="3" name="Slide Number Placeholder 2"/>
          <p:cNvSpPr>
            <a:spLocks noGrp="1"/>
          </p:cNvSpPr>
          <p:nvPr>
            <p:ph type="sldNum" sz="quarter" idx="12"/>
          </p:nvPr>
        </p:nvSpPr>
        <p:spPr/>
        <p:txBody>
          <a:bodyPr/>
          <a:lstStyle/>
          <a:p>
            <a:fld id="{8014194C-3F97-4438-9E33-68CD8F2E8A3E}" type="slidenum">
              <a:rPr lang="en-GB" sz="1200" b="1" smtClean="0">
                <a:latin typeface="Arial" panose="020B0604020202020204" pitchFamily="34" charset="0"/>
                <a:cs typeface="Arial" panose="020B0604020202020204" pitchFamily="34" charset="0"/>
              </a:rPr>
              <a:pPr/>
              <a:t>19</a:t>
            </a:fld>
            <a:endParaRPr lang="en-GB" sz="12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3022065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0637" y="1124744"/>
            <a:ext cx="5543550" cy="5113338"/>
          </a:xfrm>
        </p:spPr>
        <p:txBody>
          <a:bodyPr>
            <a:noAutofit/>
          </a:bodyPr>
          <a:lstStyle/>
          <a:p>
            <a:pPr marL="448056" indent="-384048" eaLnBrk="1" fontAlgn="auto" hangingPunct="1">
              <a:lnSpc>
                <a:spcPct val="150000"/>
              </a:lnSpc>
              <a:spcAft>
                <a:spcPts val="0"/>
              </a:spcAft>
              <a:buFont typeface="Wingdings 2"/>
              <a:buChar char=""/>
              <a:defRPr/>
            </a:pPr>
            <a:r>
              <a:rPr lang="en-GB" sz="2400" b="1" dirty="0" smtClean="0">
                <a:solidFill>
                  <a:srgbClr val="002060"/>
                </a:solidFill>
                <a:latin typeface="Calibri" pitchFamily="34" charset="0"/>
                <a:cs typeface="Arial" pitchFamily="34" charset="0"/>
              </a:rPr>
              <a:t>Reflecting on your strengths and what you want to learn and improve</a:t>
            </a:r>
          </a:p>
          <a:p>
            <a:pPr marL="448056" indent="-384048" eaLnBrk="1" fontAlgn="auto" hangingPunct="1">
              <a:lnSpc>
                <a:spcPct val="150000"/>
              </a:lnSpc>
              <a:spcAft>
                <a:spcPts val="0"/>
              </a:spcAft>
              <a:buFont typeface="Wingdings 2"/>
              <a:buChar char=""/>
              <a:defRPr/>
            </a:pPr>
            <a:r>
              <a:rPr lang="en-GB" sz="2400" b="1" dirty="0" smtClean="0">
                <a:solidFill>
                  <a:srgbClr val="002060"/>
                </a:solidFill>
                <a:latin typeface="Calibri" pitchFamily="34" charset="0"/>
                <a:cs typeface="Arial" pitchFamily="34" charset="0"/>
              </a:rPr>
              <a:t>Identify 3 SMART learning objectives:</a:t>
            </a:r>
          </a:p>
          <a:p>
            <a:pPr marL="64008" indent="0" eaLnBrk="1" fontAlgn="auto" hangingPunct="1">
              <a:lnSpc>
                <a:spcPct val="150000"/>
              </a:lnSpc>
              <a:spcAft>
                <a:spcPts val="0"/>
              </a:spcAft>
              <a:buFont typeface="Wingdings 2"/>
              <a:buNone/>
              <a:defRPr/>
            </a:pPr>
            <a:r>
              <a:rPr lang="en-GB" sz="2400" b="1" dirty="0">
                <a:solidFill>
                  <a:srgbClr val="002060"/>
                </a:solidFill>
                <a:latin typeface="Calibri" pitchFamily="34" charset="0"/>
                <a:cs typeface="Arial" pitchFamily="34" charset="0"/>
              </a:rPr>
              <a:t>	</a:t>
            </a:r>
            <a:r>
              <a:rPr lang="en-GB" sz="2400" b="1" dirty="0" smtClean="0">
                <a:solidFill>
                  <a:srgbClr val="002060"/>
                </a:solidFill>
                <a:latin typeface="Calibri" pitchFamily="34" charset="0"/>
                <a:cs typeface="Arial" pitchFamily="34" charset="0"/>
              </a:rPr>
              <a:t>specific</a:t>
            </a:r>
          </a:p>
          <a:p>
            <a:pPr marL="64008" indent="0" eaLnBrk="1" fontAlgn="auto" hangingPunct="1">
              <a:lnSpc>
                <a:spcPct val="150000"/>
              </a:lnSpc>
              <a:spcAft>
                <a:spcPts val="0"/>
              </a:spcAft>
              <a:buFont typeface="Wingdings 2"/>
              <a:buNone/>
              <a:defRPr/>
            </a:pPr>
            <a:r>
              <a:rPr lang="en-GB" sz="2400" b="1" dirty="0">
                <a:solidFill>
                  <a:srgbClr val="002060"/>
                </a:solidFill>
                <a:latin typeface="Calibri" pitchFamily="34" charset="0"/>
                <a:cs typeface="Arial" pitchFamily="34" charset="0"/>
              </a:rPr>
              <a:t>	</a:t>
            </a:r>
            <a:r>
              <a:rPr lang="en-GB" sz="2400" b="1" dirty="0" smtClean="0">
                <a:solidFill>
                  <a:srgbClr val="002060"/>
                </a:solidFill>
                <a:latin typeface="Calibri" pitchFamily="34" charset="0"/>
                <a:cs typeface="Arial" pitchFamily="34" charset="0"/>
              </a:rPr>
              <a:t>measurable</a:t>
            </a:r>
          </a:p>
          <a:p>
            <a:pPr marL="64008" indent="0" eaLnBrk="1" fontAlgn="auto" hangingPunct="1">
              <a:lnSpc>
                <a:spcPct val="150000"/>
              </a:lnSpc>
              <a:spcAft>
                <a:spcPts val="0"/>
              </a:spcAft>
              <a:buFont typeface="Wingdings 2"/>
              <a:buNone/>
              <a:defRPr/>
            </a:pPr>
            <a:r>
              <a:rPr lang="en-GB" sz="2400" b="1" dirty="0">
                <a:solidFill>
                  <a:srgbClr val="002060"/>
                </a:solidFill>
                <a:latin typeface="Calibri" pitchFamily="34" charset="0"/>
                <a:cs typeface="Arial" pitchFamily="34" charset="0"/>
              </a:rPr>
              <a:t>	</a:t>
            </a:r>
            <a:r>
              <a:rPr lang="en-GB" sz="2400" b="1" dirty="0" smtClean="0">
                <a:solidFill>
                  <a:srgbClr val="002060"/>
                </a:solidFill>
                <a:latin typeface="Calibri" pitchFamily="34" charset="0"/>
                <a:cs typeface="Arial" pitchFamily="34" charset="0"/>
              </a:rPr>
              <a:t>achievable</a:t>
            </a:r>
          </a:p>
          <a:p>
            <a:pPr marL="64008" indent="0" eaLnBrk="1" fontAlgn="auto" hangingPunct="1">
              <a:lnSpc>
                <a:spcPct val="150000"/>
              </a:lnSpc>
              <a:spcAft>
                <a:spcPts val="0"/>
              </a:spcAft>
              <a:buFont typeface="Wingdings 2"/>
              <a:buNone/>
              <a:defRPr/>
            </a:pPr>
            <a:r>
              <a:rPr lang="en-GB" sz="2400" b="1" dirty="0">
                <a:solidFill>
                  <a:srgbClr val="002060"/>
                </a:solidFill>
                <a:latin typeface="Calibri" pitchFamily="34" charset="0"/>
                <a:cs typeface="Arial" pitchFamily="34" charset="0"/>
              </a:rPr>
              <a:t>	</a:t>
            </a:r>
            <a:r>
              <a:rPr lang="en-GB" sz="2400" b="1" dirty="0" smtClean="0">
                <a:solidFill>
                  <a:srgbClr val="002060"/>
                </a:solidFill>
                <a:latin typeface="Calibri" pitchFamily="34" charset="0"/>
                <a:cs typeface="Arial" pitchFamily="34" charset="0"/>
              </a:rPr>
              <a:t>relevant</a:t>
            </a:r>
          </a:p>
          <a:p>
            <a:pPr marL="64008" indent="0" eaLnBrk="1" fontAlgn="auto" hangingPunct="1">
              <a:lnSpc>
                <a:spcPct val="150000"/>
              </a:lnSpc>
              <a:spcAft>
                <a:spcPts val="0"/>
              </a:spcAft>
              <a:buFont typeface="Wingdings 2"/>
              <a:buNone/>
              <a:defRPr/>
            </a:pPr>
            <a:r>
              <a:rPr lang="en-GB" sz="2400" b="1" dirty="0">
                <a:solidFill>
                  <a:srgbClr val="002060"/>
                </a:solidFill>
                <a:latin typeface="Calibri" pitchFamily="34" charset="0"/>
                <a:cs typeface="Arial" pitchFamily="34" charset="0"/>
              </a:rPr>
              <a:t>	</a:t>
            </a:r>
            <a:r>
              <a:rPr lang="en-GB" sz="2400" b="1" dirty="0" smtClean="0">
                <a:solidFill>
                  <a:srgbClr val="002060"/>
                </a:solidFill>
                <a:latin typeface="Calibri" pitchFamily="34" charset="0"/>
                <a:cs typeface="Arial" pitchFamily="34" charset="0"/>
              </a:rPr>
              <a:t>timed</a:t>
            </a:r>
            <a:endParaRPr lang="en-GB" sz="2400" b="1" dirty="0">
              <a:solidFill>
                <a:srgbClr val="002060"/>
              </a:solidFill>
              <a:latin typeface="Calibri" pitchFamily="34" charset="0"/>
              <a:cs typeface="Arial" pitchFamily="34" charset="0"/>
            </a:endParaRPr>
          </a:p>
        </p:txBody>
      </p:sp>
      <p:sp>
        <p:nvSpPr>
          <p:cNvPr id="4" name="Rectangle 3"/>
          <p:cNvSpPr/>
          <p:nvPr/>
        </p:nvSpPr>
        <p:spPr>
          <a:xfrm>
            <a:off x="5467350" y="1373658"/>
            <a:ext cx="3384550" cy="47196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p>
        </p:txBody>
      </p:sp>
      <p:sp>
        <p:nvSpPr>
          <p:cNvPr id="13316" name="TextBox 4"/>
          <p:cNvSpPr txBox="1">
            <a:spLocks noChangeArrowheads="1"/>
          </p:cNvSpPr>
          <p:nvPr/>
        </p:nvSpPr>
        <p:spPr bwMode="auto">
          <a:xfrm>
            <a:off x="5522913" y="1568921"/>
            <a:ext cx="3271837" cy="452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63500"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GB" sz="2400" b="1"/>
              <a:t>Student Portfolio</a:t>
            </a:r>
          </a:p>
          <a:p>
            <a:pPr eaLnBrk="1" hangingPunct="1"/>
            <a:endParaRPr lang="en-GB" sz="2400" b="1"/>
          </a:p>
          <a:p>
            <a:pPr eaLnBrk="1" hangingPunct="1"/>
            <a:r>
              <a:rPr lang="en-GB" sz="2400" b="1"/>
              <a:t>Complete reflection form at the start and midpoint</a:t>
            </a:r>
          </a:p>
          <a:p>
            <a:pPr eaLnBrk="1" hangingPunct="1"/>
            <a:endParaRPr lang="en-GB" sz="2400" b="1"/>
          </a:p>
          <a:p>
            <a:pPr eaLnBrk="1" hangingPunct="1"/>
            <a:r>
              <a:rPr lang="en-GB" sz="2400" b="1"/>
              <a:t>Daily record sheet</a:t>
            </a:r>
          </a:p>
          <a:p>
            <a:pPr eaLnBrk="1" hangingPunct="1"/>
            <a:endParaRPr lang="en-GB" sz="2400" b="1"/>
          </a:p>
          <a:p>
            <a:pPr eaLnBrk="1" hangingPunct="1"/>
            <a:r>
              <a:rPr lang="en-GB" sz="2400" b="1"/>
              <a:t>Evaluation sheet at the start (t0), midpoint (t7) and the end</a:t>
            </a:r>
          </a:p>
        </p:txBody>
      </p:sp>
      <p:sp>
        <p:nvSpPr>
          <p:cNvPr id="6" name="Title 1"/>
          <p:cNvSpPr>
            <a:spLocks noGrp="1"/>
          </p:cNvSpPr>
          <p:nvPr>
            <p:ph type="title"/>
          </p:nvPr>
        </p:nvSpPr>
        <p:spPr>
          <a:xfrm>
            <a:off x="827584" y="-171400"/>
            <a:ext cx="7797552" cy="606944"/>
          </a:xfrm>
        </p:spPr>
        <p:txBody>
          <a:bodyPr/>
          <a:lstStyle/>
          <a:p>
            <a:pPr>
              <a:defRPr/>
            </a:pPr>
            <a:r>
              <a:rPr lang="en-US" sz="2800" b="1" dirty="0" smtClean="0">
                <a:solidFill>
                  <a:srgbClr val="C00000"/>
                </a:solidFill>
                <a:latin typeface="Calibri" pitchFamily="34" charset="0"/>
              </a:rPr>
              <a:t>Examples of Active learning</a:t>
            </a:r>
            <a:endParaRPr lang="en-US" sz="2800" b="1" dirty="0">
              <a:solidFill>
                <a:srgbClr val="C00000"/>
              </a:solidFill>
              <a:latin typeface="Calibri" pitchFamily="34" charset="0"/>
            </a:endParaRPr>
          </a:p>
        </p:txBody>
      </p:sp>
      <p:sp>
        <p:nvSpPr>
          <p:cNvPr id="2" name="Slide Number Placeholder 1"/>
          <p:cNvSpPr>
            <a:spLocks noGrp="1"/>
          </p:cNvSpPr>
          <p:nvPr>
            <p:ph type="sldNum" sz="quarter" idx="12"/>
          </p:nvPr>
        </p:nvSpPr>
        <p:spPr/>
        <p:txBody>
          <a:bodyPr/>
          <a:lstStyle/>
          <a:p>
            <a:fld id="{8014194C-3F97-4438-9E33-68CD8F2E8A3E}" type="slidenum">
              <a:rPr lang="en-GB" sz="1200" b="1" smtClean="0">
                <a:latin typeface="Arial" panose="020B0604020202020204" pitchFamily="34" charset="0"/>
                <a:cs typeface="Arial" panose="020B0604020202020204" pitchFamily="34" charset="0"/>
              </a:rPr>
              <a:pPr/>
              <a:t>20</a:t>
            </a:fld>
            <a:endParaRPr lang="en-GB" sz="12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1314433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Oval 10"/>
          <p:cNvSpPr/>
          <p:nvPr/>
        </p:nvSpPr>
        <p:spPr>
          <a:xfrm>
            <a:off x="5103765" y="4529155"/>
            <a:ext cx="3840997" cy="1368152"/>
          </a:xfrm>
          <a:prstGeom prst="ellipse">
            <a:avLst/>
          </a:prstGeom>
          <a:solidFill>
            <a:schemeClr val="bg1"/>
          </a:solidFill>
          <a:ln w="25400">
            <a:solidFill>
              <a:srgbClr val="002060"/>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
        <p:nvSpPr>
          <p:cNvPr id="10" name="Oval 9"/>
          <p:cNvSpPr/>
          <p:nvPr/>
        </p:nvSpPr>
        <p:spPr>
          <a:xfrm>
            <a:off x="5118332" y="2981399"/>
            <a:ext cx="3840997" cy="1368152"/>
          </a:xfrm>
          <a:prstGeom prst="ellipse">
            <a:avLst/>
          </a:prstGeom>
          <a:solidFill>
            <a:schemeClr val="bg1"/>
          </a:solidFill>
          <a:ln w="25400">
            <a:solidFill>
              <a:srgbClr val="002060"/>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
        <p:nvSpPr>
          <p:cNvPr id="3" name="Content Placeholder 2"/>
          <p:cNvSpPr>
            <a:spLocks noGrp="1"/>
          </p:cNvSpPr>
          <p:nvPr>
            <p:ph sz="quarter" idx="1"/>
          </p:nvPr>
        </p:nvSpPr>
        <p:spPr>
          <a:xfrm>
            <a:off x="323528" y="1412776"/>
            <a:ext cx="4464496" cy="4608512"/>
          </a:xfrm>
        </p:spPr>
        <p:txBody>
          <a:bodyPr>
            <a:noAutofit/>
          </a:bodyPr>
          <a:lstStyle/>
          <a:p>
            <a:pPr>
              <a:lnSpc>
                <a:spcPct val="150000"/>
              </a:lnSpc>
            </a:pPr>
            <a:r>
              <a:rPr lang="en-GB" sz="2800" b="1" dirty="0" smtClean="0">
                <a:solidFill>
                  <a:schemeClr val="tx1"/>
                </a:solidFill>
                <a:latin typeface="Calibri" pitchFamily="34" charset="0"/>
                <a:cs typeface="Arial" panose="020B0604020202020204" pitchFamily="34" charset="0"/>
              </a:rPr>
              <a:t>Emphasise active engagement of students in the learning models</a:t>
            </a:r>
          </a:p>
          <a:p>
            <a:pPr>
              <a:lnSpc>
                <a:spcPct val="150000"/>
              </a:lnSpc>
            </a:pPr>
            <a:r>
              <a:rPr lang="en-GB" sz="2800" b="1" dirty="0" smtClean="0">
                <a:solidFill>
                  <a:schemeClr val="tx1"/>
                </a:solidFill>
                <a:latin typeface="Calibri" pitchFamily="34" charset="0"/>
                <a:cs typeface="Arial" panose="020B0604020202020204" pitchFamily="34" charset="0"/>
              </a:rPr>
              <a:t>Foster scientific inquiry and innovation </a:t>
            </a:r>
          </a:p>
          <a:p>
            <a:pPr>
              <a:lnSpc>
                <a:spcPct val="150000"/>
              </a:lnSpc>
            </a:pPr>
            <a:r>
              <a:rPr lang="en-GB" sz="2800" b="1" dirty="0" smtClean="0">
                <a:solidFill>
                  <a:schemeClr val="tx1"/>
                </a:solidFill>
                <a:latin typeface="Calibri" pitchFamily="34" charset="0"/>
                <a:cs typeface="Arial" panose="020B0604020202020204" pitchFamily="34" charset="0"/>
              </a:rPr>
              <a:t>Immerse students in practice early</a:t>
            </a:r>
            <a:endParaRPr lang="en-GB" sz="2800" b="1" dirty="0">
              <a:solidFill>
                <a:schemeClr val="tx1"/>
              </a:solidFill>
              <a:latin typeface="Calibri" pitchFamily="34" charset="0"/>
              <a:cs typeface="Arial" panose="020B0604020202020204" pitchFamily="34" charset="0"/>
            </a:endParaRPr>
          </a:p>
        </p:txBody>
      </p:sp>
      <p:sp>
        <p:nvSpPr>
          <p:cNvPr id="4" name="Oval 3"/>
          <p:cNvSpPr/>
          <p:nvPr/>
        </p:nvSpPr>
        <p:spPr>
          <a:xfrm>
            <a:off x="5118334" y="1521078"/>
            <a:ext cx="3840997" cy="1368152"/>
          </a:xfrm>
          <a:prstGeom prst="ellipse">
            <a:avLst/>
          </a:prstGeom>
          <a:solidFill>
            <a:schemeClr val="bg1"/>
          </a:solidFill>
          <a:ln w="25400">
            <a:solidFill>
              <a:srgbClr val="002060"/>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
        <p:nvSpPr>
          <p:cNvPr id="5" name="TextBox 4"/>
          <p:cNvSpPr txBox="1"/>
          <p:nvPr/>
        </p:nvSpPr>
        <p:spPr>
          <a:xfrm>
            <a:off x="5427358" y="1851211"/>
            <a:ext cx="3579407" cy="707886"/>
          </a:xfrm>
          <a:prstGeom prst="rect">
            <a:avLst/>
          </a:prstGeom>
          <a:noFill/>
        </p:spPr>
        <p:txBody>
          <a:bodyPr wrap="square" rtlCol="0">
            <a:spAutoFit/>
          </a:bodyPr>
          <a:lstStyle/>
          <a:p>
            <a:r>
              <a:rPr lang="en-GB" sz="2000" b="1" dirty="0" smtClean="0">
                <a:solidFill>
                  <a:prstClr val="black"/>
                </a:solidFill>
                <a:latin typeface="Arial" panose="020B0604020202020204" pitchFamily="34" charset="0"/>
                <a:cs typeface="Arial" panose="020B0604020202020204" pitchFamily="34" charset="0"/>
              </a:rPr>
              <a:t>Case-based learning</a:t>
            </a:r>
          </a:p>
          <a:p>
            <a:r>
              <a:rPr lang="en-GB" sz="2000" b="1" dirty="0" smtClean="0">
                <a:solidFill>
                  <a:prstClr val="black"/>
                </a:solidFill>
                <a:latin typeface="Arial" panose="020B0604020202020204" pitchFamily="34" charset="0"/>
                <a:cs typeface="Arial" panose="020B0604020202020204" pitchFamily="34" charset="0"/>
              </a:rPr>
              <a:t>Flipped Classroom</a:t>
            </a:r>
            <a:endParaRPr lang="en-GB" sz="2000" b="1" dirty="0">
              <a:solidFill>
                <a:prstClr val="black"/>
              </a:solidFill>
              <a:latin typeface="Arial" panose="020B0604020202020204" pitchFamily="34" charset="0"/>
              <a:cs typeface="Arial" panose="020B0604020202020204" pitchFamily="34" charset="0"/>
            </a:endParaRPr>
          </a:p>
        </p:txBody>
      </p:sp>
      <p:sp>
        <p:nvSpPr>
          <p:cNvPr id="6" name="TextBox 5"/>
          <p:cNvSpPr txBox="1"/>
          <p:nvPr/>
        </p:nvSpPr>
        <p:spPr>
          <a:xfrm>
            <a:off x="5552178" y="3311532"/>
            <a:ext cx="3579407" cy="707886"/>
          </a:xfrm>
          <a:prstGeom prst="rect">
            <a:avLst/>
          </a:prstGeom>
          <a:noFill/>
        </p:spPr>
        <p:txBody>
          <a:bodyPr wrap="square" rtlCol="0">
            <a:spAutoFit/>
          </a:bodyPr>
          <a:lstStyle/>
          <a:p>
            <a:r>
              <a:rPr lang="en-GB" sz="2000" b="1" dirty="0" smtClean="0">
                <a:solidFill>
                  <a:prstClr val="black"/>
                </a:solidFill>
                <a:latin typeface="Arial" panose="020B0604020202020204" pitchFamily="34" charset="0"/>
                <a:cs typeface="Arial" panose="020B0604020202020204" pitchFamily="34" charset="0"/>
              </a:rPr>
              <a:t>Research Projects</a:t>
            </a:r>
          </a:p>
          <a:p>
            <a:r>
              <a:rPr lang="en-GB" sz="2000" b="1" dirty="0" smtClean="0">
                <a:solidFill>
                  <a:prstClr val="black"/>
                </a:solidFill>
                <a:latin typeface="Arial" panose="020B0604020202020204" pitchFamily="34" charset="0"/>
                <a:cs typeface="Arial" panose="020B0604020202020204" pitchFamily="34" charset="0"/>
              </a:rPr>
              <a:t>Longitudinal approach</a:t>
            </a:r>
            <a:endParaRPr lang="en-GB" sz="2000" b="1" dirty="0">
              <a:solidFill>
                <a:prstClr val="black"/>
              </a:solidFill>
              <a:latin typeface="Arial" panose="020B0604020202020204" pitchFamily="34" charset="0"/>
              <a:cs typeface="Arial" panose="020B0604020202020204" pitchFamily="34" charset="0"/>
            </a:endParaRPr>
          </a:p>
        </p:txBody>
      </p:sp>
      <p:sp>
        <p:nvSpPr>
          <p:cNvPr id="8" name="TextBox 7"/>
          <p:cNvSpPr txBox="1"/>
          <p:nvPr/>
        </p:nvSpPr>
        <p:spPr>
          <a:xfrm>
            <a:off x="5601105" y="5013176"/>
            <a:ext cx="3579407" cy="400110"/>
          </a:xfrm>
          <a:prstGeom prst="rect">
            <a:avLst/>
          </a:prstGeom>
          <a:noFill/>
        </p:spPr>
        <p:txBody>
          <a:bodyPr wrap="square" rtlCol="0">
            <a:spAutoFit/>
          </a:bodyPr>
          <a:lstStyle/>
          <a:p>
            <a:r>
              <a:rPr lang="en-GB" sz="2000" b="1" dirty="0" err="1" smtClean="0">
                <a:solidFill>
                  <a:prstClr val="black"/>
                </a:solidFill>
                <a:latin typeface="Arial" panose="020B0604020202020204" pitchFamily="34" charset="0"/>
                <a:cs typeface="Arial" panose="020B0604020202020204" pitchFamily="34" charset="0"/>
              </a:rPr>
              <a:t>Experientials</a:t>
            </a:r>
            <a:endParaRPr lang="en-GB" sz="2000" b="1" dirty="0">
              <a:solidFill>
                <a:prstClr val="black"/>
              </a:solidFill>
              <a:latin typeface="Arial" panose="020B0604020202020204" pitchFamily="34" charset="0"/>
              <a:cs typeface="Arial" panose="020B0604020202020204" pitchFamily="34" charset="0"/>
            </a:endParaRPr>
          </a:p>
        </p:txBody>
      </p:sp>
      <p:sp>
        <p:nvSpPr>
          <p:cNvPr id="12" name="Title 1"/>
          <p:cNvSpPr>
            <a:spLocks noGrp="1"/>
          </p:cNvSpPr>
          <p:nvPr>
            <p:ph type="title"/>
          </p:nvPr>
        </p:nvSpPr>
        <p:spPr>
          <a:xfrm>
            <a:off x="827584" y="-171400"/>
            <a:ext cx="7797552" cy="606944"/>
          </a:xfrm>
        </p:spPr>
        <p:txBody>
          <a:bodyPr/>
          <a:lstStyle/>
          <a:p>
            <a:pPr>
              <a:defRPr/>
            </a:pPr>
            <a:r>
              <a:rPr lang="en-US" sz="2800" b="1" dirty="0" smtClean="0">
                <a:solidFill>
                  <a:srgbClr val="C00000"/>
                </a:solidFill>
                <a:latin typeface="Calibri" pitchFamily="34" charset="0"/>
              </a:rPr>
              <a:t>Models</a:t>
            </a:r>
            <a:endParaRPr lang="en-US" sz="2800" b="1" dirty="0">
              <a:solidFill>
                <a:srgbClr val="C00000"/>
              </a:solidFill>
              <a:latin typeface="Calibri" pitchFamily="34" charset="0"/>
            </a:endParaRPr>
          </a:p>
        </p:txBody>
      </p:sp>
      <p:sp>
        <p:nvSpPr>
          <p:cNvPr id="2" name="Slide Number Placeholder 1"/>
          <p:cNvSpPr>
            <a:spLocks noGrp="1"/>
          </p:cNvSpPr>
          <p:nvPr>
            <p:ph type="sldNum" sz="quarter" idx="12"/>
          </p:nvPr>
        </p:nvSpPr>
        <p:spPr/>
        <p:txBody>
          <a:bodyPr/>
          <a:lstStyle/>
          <a:p>
            <a:fld id="{8014194C-3F97-4438-9E33-68CD8F2E8A3E}" type="slidenum">
              <a:rPr lang="en-GB" sz="1200" b="1" smtClean="0">
                <a:solidFill>
                  <a:prstClr val="black">
                    <a:lumMod val="85000"/>
                    <a:lumOff val="15000"/>
                  </a:prstClr>
                </a:solidFill>
                <a:latin typeface="Arial" panose="020B0604020202020204" pitchFamily="34" charset="0"/>
                <a:cs typeface="Arial" panose="020B0604020202020204" pitchFamily="34" charset="0"/>
              </a:rPr>
              <a:pPr/>
              <a:t>21</a:t>
            </a:fld>
            <a:endParaRPr lang="en-GB" sz="1200" b="1" dirty="0">
              <a:solidFill>
                <a:prstClr val="black">
                  <a:lumMod val="85000"/>
                  <a:lumOff val="15000"/>
                </a:prst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725886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thumb1.shutterstock.com/display_pic_with_logo/686785/118852648/stock-photo-heart-and-brain-tug-of-war-rope-d-illustration-118852648.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55776" y="1881802"/>
            <a:ext cx="4029174" cy="3196479"/>
          </a:xfrm>
          <a:prstGeom prst="rect">
            <a:avLst/>
          </a:prstGeom>
          <a:noFill/>
          <a:ln w="34925">
            <a:solidFill>
              <a:schemeClr val="accent1">
                <a:shade val="50000"/>
              </a:schemeClr>
            </a:solidFill>
          </a:ln>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2903388" y="2419230"/>
            <a:ext cx="1368152" cy="461665"/>
          </a:xfrm>
          <a:prstGeom prst="rect">
            <a:avLst/>
          </a:prstGeom>
          <a:noFill/>
        </p:spPr>
        <p:txBody>
          <a:bodyPr wrap="square" rtlCol="0">
            <a:spAutoFit/>
          </a:bodyPr>
          <a:lstStyle/>
          <a:p>
            <a:r>
              <a:rPr lang="en-GB" sz="2400" b="1" dirty="0" smtClean="0">
                <a:latin typeface="Calibri" pitchFamily="34" charset="0"/>
              </a:rPr>
              <a:t>Practice</a:t>
            </a:r>
            <a:endParaRPr lang="en-GB" sz="2400" b="1" dirty="0">
              <a:latin typeface="Calibri" pitchFamily="34" charset="0"/>
            </a:endParaRPr>
          </a:p>
        </p:txBody>
      </p:sp>
      <p:sp>
        <p:nvSpPr>
          <p:cNvPr id="7" name="TextBox 6"/>
          <p:cNvSpPr txBox="1"/>
          <p:nvPr/>
        </p:nvSpPr>
        <p:spPr>
          <a:xfrm>
            <a:off x="5076056" y="2417139"/>
            <a:ext cx="1368152" cy="461665"/>
          </a:xfrm>
          <a:prstGeom prst="rect">
            <a:avLst/>
          </a:prstGeom>
          <a:noFill/>
        </p:spPr>
        <p:txBody>
          <a:bodyPr wrap="square" rtlCol="0">
            <a:spAutoFit/>
          </a:bodyPr>
          <a:lstStyle/>
          <a:p>
            <a:r>
              <a:rPr lang="en-GB" sz="2400" b="1" dirty="0" smtClean="0">
                <a:latin typeface="Calibri" pitchFamily="34" charset="0"/>
              </a:rPr>
              <a:t>Science</a:t>
            </a:r>
            <a:endParaRPr lang="en-GB" sz="2400" b="1" dirty="0">
              <a:latin typeface="Calibri" pitchFamily="34" charset="0"/>
            </a:endParaRPr>
          </a:p>
        </p:txBody>
      </p:sp>
      <p:sp>
        <p:nvSpPr>
          <p:cNvPr id="8" name="TextBox 7"/>
          <p:cNvSpPr txBox="1"/>
          <p:nvPr/>
        </p:nvSpPr>
        <p:spPr>
          <a:xfrm>
            <a:off x="3587464" y="323724"/>
            <a:ext cx="1656184" cy="4708981"/>
          </a:xfrm>
          <a:prstGeom prst="rect">
            <a:avLst/>
          </a:prstGeom>
          <a:noFill/>
        </p:spPr>
        <p:txBody>
          <a:bodyPr wrap="square" rtlCol="0">
            <a:spAutoFit/>
          </a:bodyPr>
          <a:lstStyle/>
          <a:p>
            <a:r>
              <a:rPr lang="en-GB" sz="30000" b="1" dirty="0" smtClean="0">
                <a:latin typeface="Calibri" pitchFamily="34" charset="0"/>
              </a:rPr>
              <a:t>x</a:t>
            </a:r>
            <a:endParaRPr lang="en-GB" sz="30000" b="1" dirty="0">
              <a:latin typeface="Calibri" pitchFamily="34" charset="0"/>
            </a:endParaRPr>
          </a:p>
        </p:txBody>
      </p:sp>
      <p:sp>
        <p:nvSpPr>
          <p:cNvPr id="9" name="Title 1"/>
          <p:cNvSpPr>
            <a:spLocks noGrp="1"/>
          </p:cNvSpPr>
          <p:nvPr>
            <p:ph type="title"/>
          </p:nvPr>
        </p:nvSpPr>
        <p:spPr>
          <a:xfrm>
            <a:off x="827584" y="-171400"/>
            <a:ext cx="7797552" cy="606944"/>
          </a:xfrm>
        </p:spPr>
        <p:txBody>
          <a:bodyPr/>
          <a:lstStyle/>
          <a:p>
            <a:pPr>
              <a:defRPr/>
            </a:pPr>
            <a:r>
              <a:rPr lang="en-US" sz="2800" b="1" dirty="0" smtClean="0">
                <a:solidFill>
                  <a:srgbClr val="C00000"/>
                </a:solidFill>
                <a:latin typeface="Calibri" pitchFamily="34" charset="0"/>
              </a:rPr>
              <a:t>Integration of Science and Practice</a:t>
            </a:r>
            <a:endParaRPr lang="en-US" sz="2800" b="1" dirty="0">
              <a:solidFill>
                <a:srgbClr val="C00000"/>
              </a:solidFill>
              <a:latin typeface="Calibri" pitchFamily="34" charset="0"/>
            </a:endParaRPr>
          </a:p>
        </p:txBody>
      </p:sp>
      <p:sp>
        <p:nvSpPr>
          <p:cNvPr id="3" name="Slide Number Placeholder 2"/>
          <p:cNvSpPr>
            <a:spLocks noGrp="1"/>
          </p:cNvSpPr>
          <p:nvPr>
            <p:ph type="sldNum" sz="quarter" idx="12"/>
          </p:nvPr>
        </p:nvSpPr>
        <p:spPr/>
        <p:txBody>
          <a:bodyPr/>
          <a:lstStyle/>
          <a:p>
            <a:fld id="{8014194C-3F97-4438-9E33-68CD8F2E8A3E}" type="slidenum">
              <a:rPr lang="en-GB" sz="1200" b="1" smtClean="0">
                <a:latin typeface="Arial" panose="020B0604020202020204" pitchFamily="34" charset="0"/>
                <a:cs typeface="Arial" panose="020B0604020202020204" pitchFamily="34" charset="0"/>
              </a:rPr>
              <a:pPr/>
              <a:t>22</a:t>
            </a:fld>
            <a:endParaRPr lang="en-GB" sz="12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8959924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1"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8" grpId="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https://encrypted-tbn0.gstatic.com/images?q=tbn:ANd9GcTtKpKfhFkuhAcxjc3utYsrU-2ZMoAm6zs_ffPfLeTz4ZUgAZ_BJ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35696" y="1878240"/>
            <a:ext cx="5591175" cy="3743325"/>
          </a:xfrm>
          <a:prstGeom prst="rect">
            <a:avLst/>
          </a:prstGeom>
          <a:noFill/>
          <a:ln w="25400">
            <a:solidFill>
              <a:schemeClr val="accent1">
                <a:shade val="50000"/>
              </a:schemeClr>
            </a:solidFill>
          </a:ln>
          <a:extLst>
            <a:ext uri="{909E8E84-426E-40DD-AFC4-6F175D3DCCD1}">
              <a14:hiddenFill xmlns:a14="http://schemas.microsoft.com/office/drawing/2010/main">
                <a:solidFill>
                  <a:srgbClr val="FFFFFF"/>
                </a:solidFill>
              </a14:hiddenFill>
            </a:ext>
          </a:extLst>
        </p:spPr>
      </p:pic>
      <p:sp>
        <p:nvSpPr>
          <p:cNvPr id="5" name="Title 1"/>
          <p:cNvSpPr>
            <a:spLocks noGrp="1"/>
          </p:cNvSpPr>
          <p:nvPr>
            <p:ph type="title"/>
          </p:nvPr>
        </p:nvSpPr>
        <p:spPr>
          <a:xfrm>
            <a:off x="827584" y="-171400"/>
            <a:ext cx="7797552" cy="606944"/>
          </a:xfrm>
        </p:spPr>
        <p:txBody>
          <a:bodyPr/>
          <a:lstStyle/>
          <a:p>
            <a:pPr>
              <a:defRPr/>
            </a:pPr>
            <a:r>
              <a:rPr lang="en-US" sz="2800" b="1" dirty="0" smtClean="0">
                <a:solidFill>
                  <a:srgbClr val="C00000"/>
                </a:solidFill>
                <a:latin typeface="Calibri" pitchFamily="34" charset="0"/>
              </a:rPr>
              <a:t>Integration of Science and Practice</a:t>
            </a:r>
            <a:endParaRPr lang="en-US" sz="2800" b="1" dirty="0">
              <a:solidFill>
                <a:srgbClr val="C00000"/>
              </a:solidFill>
              <a:latin typeface="Calibri" pitchFamily="34" charset="0"/>
            </a:endParaRPr>
          </a:p>
        </p:txBody>
      </p:sp>
      <p:sp>
        <p:nvSpPr>
          <p:cNvPr id="2" name="Slide Number Placeholder 1"/>
          <p:cNvSpPr>
            <a:spLocks noGrp="1"/>
          </p:cNvSpPr>
          <p:nvPr>
            <p:ph type="sldNum" sz="quarter" idx="12"/>
          </p:nvPr>
        </p:nvSpPr>
        <p:spPr/>
        <p:txBody>
          <a:bodyPr/>
          <a:lstStyle/>
          <a:p>
            <a:fld id="{8014194C-3F97-4438-9E33-68CD8F2E8A3E}" type="slidenum">
              <a:rPr lang="en-GB" sz="1200" b="1" smtClean="0">
                <a:latin typeface="Arial" panose="020B0604020202020204" pitchFamily="34" charset="0"/>
                <a:cs typeface="Arial" panose="020B0604020202020204" pitchFamily="34" charset="0"/>
              </a:rPr>
              <a:pPr/>
              <a:t>23</a:t>
            </a:fld>
            <a:endParaRPr lang="en-GB" sz="12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9902367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a:spLocks noGrp="1"/>
          </p:cNvSpPr>
          <p:nvPr>
            <p:ph type="title"/>
          </p:nvPr>
        </p:nvSpPr>
        <p:spPr>
          <a:xfrm>
            <a:off x="648188" y="-130272"/>
            <a:ext cx="7797552" cy="606944"/>
          </a:xfrm>
        </p:spPr>
        <p:txBody>
          <a:bodyPr>
            <a:normAutofit fontScale="90000"/>
          </a:bodyPr>
          <a:lstStyle/>
          <a:p>
            <a:pPr>
              <a:defRPr/>
            </a:pPr>
            <a:r>
              <a:rPr lang="en-US" sz="2800" b="1" dirty="0" smtClean="0">
                <a:solidFill>
                  <a:srgbClr val="C00000"/>
                </a:solidFill>
                <a:latin typeface="Calibri" pitchFamily="34" charset="0"/>
              </a:rPr>
              <a:t>Research:  Supporting innovative pharmaceutical services</a:t>
            </a:r>
            <a:endParaRPr lang="en-US" sz="2800" b="1" dirty="0">
              <a:solidFill>
                <a:srgbClr val="C00000"/>
              </a:solidFill>
              <a:latin typeface="Calibri" pitchFamily="34" charset="0"/>
            </a:endParaRPr>
          </a:p>
        </p:txBody>
      </p:sp>
      <p:sp>
        <p:nvSpPr>
          <p:cNvPr id="9" name="Content Placeholder 2"/>
          <p:cNvSpPr>
            <a:spLocks noGrp="1"/>
          </p:cNvSpPr>
          <p:nvPr>
            <p:ph idx="1"/>
          </p:nvPr>
        </p:nvSpPr>
        <p:spPr>
          <a:xfrm>
            <a:off x="683568" y="764704"/>
            <a:ext cx="7848872" cy="4824536"/>
          </a:xfrm>
        </p:spPr>
        <p:txBody>
          <a:bodyPr>
            <a:normAutofit/>
          </a:bodyPr>
          <a:lstStyle/>
          <a:p>
            <a:pPr marL="0" indent="0">
              <a:lnSpc>
                <a:spcPct val="150000"/>
              </a:lnSpc>
              <a:buNone/>
            </a:pPr>
            <a:r>
              <a:rPr lang="en-GB" sz="2400" b="1" dirty="0" smtClean="0">
                <a:solidFill>
                  <a:srgbClr val="002060"/>
                </a:solidFill>
                <a:latin typeface="Calibri" pitchFamily="34" charset="0"/>
              </a:rPr>
              <a:t>Pharmacist-led point-of-care genotyping for individualised treatment in cardiology</a:t>
            </a:r>
          </a:p>
          <a:p>
            <a:pPr>
              <a:lnSpc>
                <a:spcPct val="150000"/>
              </a:lnSpc>
            </a:pPr>
            <a:r>
              <a:rPr lang="en-GB" sz="2400" b="1" dirty="0" err="1" smtClean="0">
                <a:solidFill>
                  <a:schemeClr val="tx1"/>
                </a:solidFill>
                <a:latin typeface="Calibri" pitchFamily="34" charset="0"/>
              </a:rPr>
              <a:t>Clopidogrel</a:t>
            </a:r>
            <a:r>
              <a:rPr lang="en-GB" sz="2400" b="1" dirty="0" smtClean="0">
                <a:solidFill>
                  <a:schemeClr val="tx1"/>
                </a:solidFill>
                <a:latin typeface="Calibri" pitchFamily="34" charset="0"/>
              </a:rPr>
              <a:t> is a </a:t>
            </a:r>
            <a:r>
              <a:rPr lang="en-GB" sz="2400" b="1" dirty="0" err="1" smtClean="0">
                <a:solidFill>
                  <a:schemeClr val="tx1"/>
                </a:solidFill>
                <a:latin typeface="Calibri" pitchFamily="34" charset="0"/>
              </a:rPr>
              <a:t>prodrug</a:t>
            </a:r>
            <a:r>
              <a:rPr lang="en-GB" sz="2400" b="1" dirty="0" smtClean="0">
                <a:solidFill>
                  <a:schemeClr val="tx1"/>
                </a:solidFill>
                <a:latin typeface="Calibri" pitchFamily="34" charset="0"/>
              </a:rPr>
              <a:t> that requires biotransformation to the active metabolite by CYP2C19</a:t>
            </a:r>
          </a:p>
          <a:p>
            <a:pPr>
              <a:lnSpc>
                <a:spcPct val="150000"/>
              </a:lnSpc>
            </a:pPr>
            <a:r>
              <a:rPr lang="en-GB" sz="2400" b="1" dirty="0" smtClean="0">
                <a:solidFill>
                  <a:schemeClr val="tx1"/>
                </a:solidFill>
                <a:latin typeface="Calibri" pitchFamily="34" charset="0"/>
              </a:rPr>
              <a:t>Genetic variation for non functional CYP2C19 has been associated with increased risk of stent thrombosis and higher risk of myocardial infarction, stroke and death </a:t>
            </a:r>
          </a:p>
        </p:txBody>
      </p:sp>
      <p:sp>
        <p:nvSpPr>
          <p:cNvPr id="2" name="Slide Number Placeholder 1"/>
          <p:cNvSpPr>
            <a:spLocks noGrp="1"/>
          </p:cNvSpPr>
          <p:nvPr>
            <p:ph type="sldNum" sz="quarter" idx="12"/>
          </p:nvPr>
        </p:nvSpPr>
        <p:spPr/>
        <p:txBody>
          <a:bodyPr/>
          <a:lstStyle/>
          <a:p>
            <a:fld id="{8014194C-3F97-4438-9E33-68CD8F2E8A3E}" type="slidenum">
              <a:rPr lang="en-GB" sz="1200" b="1" smtClean="0">
                <a:latin typeface="Arial" panose="020B0604020202020204" pitchFamily="34" charset="0"/>
                <a:cs typeface="Arial" panose="020B0604020202020204" pitchFamily="34" charset="0"/>
              </a:rPr>
              <a:pPr/>
              <a:t>24</a:t>
            </a:fld>
            <a:endParaRPr lang="en-GB" sz="12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8729937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1520" y="6287469"/>
            <a:ext cx="7632848" cy="523220"/>
          </a:xfrm>
          <a:prstGeom prst="rect">
            <a:avLst/>
          </a:prstGeom>
          <a:noFill/>
        </p:spPr>
        <p:txBody>
          <a:bodyPr wrap="square" rtlCol="0">
            <a:spAutoFit/>
          </a:bodyPr>
          <a:lstStyle/>
          <a:p>
            <a:r>
              <a:rPr lang="en-GB" sz="1400" b="1" dirty="0" smtClean="0">
                <a:latin typeface="Calibri" pitchFamily="34" charset="0"/>
              </a:rPr>
              <a:t>Slide credit:  Wirth F, </a:t>
            </a:r>
            <a:r>
              <a:rPr lang="en-GB" sz="1400" b="1" dirty="0" err="1" smtClean="0">
                <a:latin typeface="Calibri" pitchFamily="34" charset="0"/>
              </a:rPr>
              <a:t>Azzopardi</a:t>
            </a:r>
            <a:r>
              <a:rPr lang="en-GB" sz="1400" b="1" dirty="0" smtClean="0">
                <a:latin typeface="Calibri" pitchFamily="34" charset="0"/>
              </a:rPr>
              <a:t> LM.  </a:t>
            </a:r>
            <a:r>
              <a:rPr lang="en-GB" sz="1400" b="1" dirty="0" err="1" smtClean="0">
                <a:latin typeface="Calibri" pitchFamily="34" charset="0"/>
              </a:rPr>
              <a:t>Pharmacogenetic</a:t>
            </a:r>
            <a:r>
              <a:rPr lang="en-GB" sz="1400" b="1" dirty="0" smtClean="0">
                <a:latin typeface="Calibri" pitchFamily="34" charset="0"/>
              </a:rPr>
              <a:t> implications in </a:t>
            </a:r>
            <a:r>
              <a:rPr lang="en-GB" sz="1400" b="1" dirty="0" err="1" smtClean="0">
                <a:latin typeface="Calibri" pitchFamily="34" charset="0"/>
              </a:rPr>
              <a:t>clopidogrel</a:t>
            </a:r>
            <a:r>
              <a:rPr lang="en-GB" sz="1400" b="1" dirty="0" smtClean="0">
                <a:latin typeface="Calibri" pitchFamily="34" charset="0"/>
              </a:rPr>
              <a:t> therapy:  A pharmacist-led management approach</a:t>
            </a:r>
            <a:endParaRPr lang="en-GB" sz="1400" b="1" dirty="0">
              <a:latin typeface="Calibri" pitchFamily="34" charset="0"/>
            </a:endParaRPr>
          </a:p>
        </p:txBody>
      </p:sp>
      <p:graphicFrame>
        <p:nvGraphicFramePr>
          <p:cNvPr id="6" name="Content Placeholder 8"/>
          <p:cNvGraphicFramePr>
            <a:graphicFrameLocks noGrp="1"/>
          </p:cNvGraphicFramePr>
          <p:nvPr>
            <p:ph idx="1"/>
            <p:extLst>
              <p:ext uri="{D42A27DB-BD31-4B8C-83A1-F6EECF244321}">
                <p14:modId xmlns:p14="http://schemas.microsoft.com/office/powerpoint/2010/main" val="591624458"/>
              </p:ext>
            </p:extLst>
          </p:nvPr>
        </p:nvGraphicFramePr>
        <p:xfrm>
          <a:off x="179512" y="179149"/>
          <a:ext cx="8586967" cy="616530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Box 4"/>
          <p:cNvSpPr txBox="1"/>
          <p:nvPr/>
        </p:nvSpPr>
        <p:spPr>
          <a:xfrm>
            <a:off x="6804248" y="926364"/>
            <a:ext cx="2339752" cy="954107"/>
          </a:xfrm>
          <a:prstGeom prst="rect">
            <a:avLst/>
          </a:prstGeom>
          <a:noFill/>
        </p:spPr>
        <p:txBody>
          <a:bodyPr wrap="square" rtlCol="0">
            <a:spAutoFit/>
          </a:bodyPr>
          <a:lstStyle/>
          <a:p>
            <a:r>
              <a:rPr lang="en-GB" sz="2800" b="1" dirty="0" smtClean="0">
                <a:solidFill>
                  <a:srgbClr val="002060"/>
                </a:solidFill>
                <a:latin typeface="Calibri" pitchFamily="34" charset="0"/>
              </a:rPr>
              <a:t>Use of </a:t>
            </a:r>
            <a:r>
              <a:rPr lang="en-GB" sz="2800" b="1" dirty="0" err="1" smtClean="0">
                <a:solidFill>
                  <a:srgbClr val="002060"/>
                </a:solidFill>
                <a:latin typeface="Calibri" pitchFamily="34" charset="0"/>
              </a:rPr>
              <a:t>Clopidogrel</a:t>
            </a:r>
            <a:endParaRPr lang="en-GB" sz="2800" b="1" dirty="0">
              <a:solidFill>
                <a:srgbClr val="002060"/>
              </a:solidFill>
              <a:latin typeface="Calibri" pitchFamily="34" charset="0"/>
            </a:endParaRPr>
          </a:p>
        </p:txBody>
      </p:sp>
      <p:sp>
        <p:nvSpPr>
          <p:cNvPr id="3" name="Slide Number Placeholder 2"/>
          <p:cNvSpPr>
            <a:spLocks noGrp="1"/>
          </p:cNvSpPr>
          <p:nvPr>
            <p:ph type="sldNum" sz="quarter" idx="12"/>
          </p:nvPr>
        </p:nvSpPr>
        <p:spPr/>
        <p:txBody>
          <a:bodyPr/>
          <a:lstStyle/>
          <a:p>
            <a:pPr>
              <a:defRPr/>
            </a:pPr>
            <a:fld id="{9EA7B3D2-CE38-4BB5-B7C4-0E09463D8946}" type="slidenum">
              <a:rPr lang="en-US" smtClean="0"/>
              <a:pPr>
                <a:defRPr/>
              </a:pPr>
              <a:t>25</a:t>
            </a:fld>
            <a:endParaRPr lang="en-US"/>
          </a:p>
        </p:txBody>
      </p:sp>
    </p:spTree>
    <p:extLst>
      <p:ext uri="{BB962C8B-B14F-4D97-AF65-F5344CB8AC3E}">
        <p14:creationId xmlns:p14="http://schemas.microsoft.com/office/powerpoint/2010/main" val="425550148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rotWithShape="1">
          <a:blip r:embed="rId3" cstate="print">
            <a:extLst>
              <a:ext uri="{28A0092B-C50C-407E-A947-70E740481C1C}">
                <a14:useLocalDpi xmlns:a14="http://schemas.microsoft.com/office/drawing/2010/main" val="0"/>
              </a:ext>
            </a:extLst>
          </a:blip>
          <a:srcRect l="1076" t="9447"/>
          <a:stretch/>
        </p:blipFill>
        <p:spPr>
          <a:xfrm>
            <a:off x="539553" y="752620"/>
            <a:ext cx="4345225" cy="5580704"/>
          </a:xfrm>
          <a:ln w="25400">
            <a:solidFill>
              <a:srgbClr val="002060"/>
            </a:solidFill>
          </a:ln>
        </p:spPr>
      </p:pic>
      <p:sp>
        <p:nvSpPr>
          <p:cNvPr id="7" name="TextBox 6"/>
          <p:cNvSpPr txBox="1"/>
          <p:nvPr/>
        </p:nvSpPr>
        <p:spPr>
          <a:xfrm>
            <a:off x="5004048" y="5058951"/>
            <a:ext cx="3960440" cy="954107"/>
          </a:xfrm>
          <a:prstGeom prst="rect">
            <a:avLst/>
          </a:prstGeom>
          <a:noFill/>
        </p:spPr>
        <p:txBody>
          <a:bodyPr wrap="square" rtlCol="0">
            <a:spAutoFit/>
          </a:bodyPr>
          <a:lstStyle/>
          <a:p>
            <a:r>
              <a:rPr lang="en-GB" sz="1400" b="1" dirty="0" smtClean="0">
                <a:solidFill>
                  <a:schemeClr val="tx1">
                    <a:lumMod val="65000"/>
                    <a:lumOff val="35000"/>
                  </a:schemeClr>
                </a:solidFill>
                <a:latin typeface="Arial" pitchFamily="34" charset="0"/>
                <a:cs typeface="Arial" pitchFamily="34" charset="0"/>
              </a:rPr>
              <a:t>Wirth F, </a:t>
            </a:r>
            <a:r>
              <a:rPr lang="en-GB" sz="1400" b="1" dirty="0" err="1" smtClean="0">
                <a:solidFill>
                  <a:schemeClr val="tx1">
                    <a:lumMod val="65000"/>
                    <a:lumOff val="35000"/>
                  </a:schemeClr>
                </a:solidFill>
                <a:latin typeface="Arial" pitchFamily="34" charset="0"/>
                <a:cs typeface="Arial" pitchFamily="34" charset="0"/>
              </a:rPr>
              <a:t>Azzopardi</a:t>
            </a:r>
            <a:r>
              <a:rPr lang="en-GB" sz="1400" b="1" dirty="0" smtClean="0">
                <a:solidFill>
                  <a:schemeClr val="tx1">
                    <a:lumMod val="65000"/>
                    <a:lumOff val="35000"/>
                  </a:schemeClr>
                </a:solidFill>
                <a:latin typeface="Arial" pitchFamily="34" charset="0"/>
                <a:cs typeface="Arial" pitchFamily="34" charset="0"/>
              </a:rPr>
              <a:t> LM, </a:t>
            </a:r>
            <a:r>
              <a:rPr lang="en-GB" sz="1400" b="1" dirty="0" err="1" smtClean="0">
                <a:solidFill>
                  <a:schemeClr val="tx1">
                    <a:lumMod val="65000"/>
                    <a:lumOff val="35000"/>
                  </a:schemeClr>
                </a:solidFill>
                <a:latin typeface="Arial" pitchFamily="34" charset="0"/>
                <a:cs typeface="Arial" pitchFamily="34" charset="0"/>
              </a:rPr>
              <a:t>Serracino-Inglott</a:t>
            </a:r>
            <a:r>
              <a:rPr lang="en-GB" sz="1400" b="1" dirty="0" smtClean="0">
                <a:solidFill>
                  <a:schemeClr val="tx1">
                    <a:lumMod val="65000"/>
                    <a:lumOff val="35000"/>
                  </a:schemeClr>
                </a:solidFill>
                <a:latin typeface="Arial" pitchFamily="34" charset="0"/>
                <a:cs typeface="Arial" pitchFamily="34" charset="0"/>
              </a:rPr>
              <a:t> A.  Quality management system for clinical pharmacy services.  Scholars’ Press:  Germany.  2013.</a:t>
            </a:r>
            <a:endParaRPr lang="en-GB" sz="1400" b="1" dirty="0">
              <a:solidFill>
                <a:schemeClr val="tx1">
                  <a:lumMod val="65000"/>
                  <a:lumOff val="35000"/>
                </a:schemeClr>
              </a:solidFill>
              <a:latin typeface="Arial" pitchFamily="34" charset="0"/>
              <a:cs typeface="Arial" pitchFamily="34" charset="0"/>
            </a:endParaRPr>
          </a:p>
        </p:txBody>
      </p:sp>
      <p:sp>
        <p:nvSpPr>
          <p:cNvPr id="8" name="TextBox 7"/>
          <p:cNvSpPr txBox="1"/>
          <p:nvPr/>
        </p:nvSpPr>
        <p:spPr>
          <a:xfrm>
            <a:off x="5148064" y="1892830"/>
            <a:ext cx="3384376" cy="1384995"/>
          </a:xfrm>
          <a:prstGeom prst="rect">
            <a:avLst/>
          </a:prstGeom>
          <a:noFill/>
        </p:spPr>
        <p:txBody>
          <a:bodyPr wrap="square" rtlCol="0">
            <a:spAutoFit/>
          </a:bodyPr>
          <a:lstStyle/>
          <a:p>
            <a:r>
              <a:rPr lang="en-GB" sz="2800" b="1" dirty="0" smtClean="0">
                <a:solidFill>
                  <a:srgbClr val="002060"/>
                </a:solidFill>
                <a:latin typeface="Calibri" pitchFamily="34" charset="0"/>
                <a:cs typeface="Arial" pitchFamily="34" charset="0"/>
              </a:rPr>
              <a:t>Quality System for Clinical Pharmacy Activities</a:t>
            </a:r>
            <a:endParaRPr lang="en-GB" sz="2800" b="1" dirty="0">
              <a:solidFill>
                <a:srgbClr val="002060"/>
              </a:solidFill>
              <a:latin typeface="Calibri" pitchFamily="34" charset="0"/>
              <a:cs typeface="Arial" pitchFamily="34" charset="0"/>
            </a:endParaRPr>
          </a:p>
        </p:txBody>
      </p:sp>
    </p:spTree>
    <p:extLst>
      <p:ext uri="{BB962C8B-B14F-4D97-AF65-F5344CB8AC3E}">
        <p14:creationId xmlns:p14="http://schemas.microsoft.com/office/powerpoint/2010/main" val="40754685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7584" y="-99392"/>
            <a:ext cx="8068032" cy="475456"/>
          </a:xfrm>
        </p:spPr>
        <p:txBody>
          <a:bodyPr>
            <a:normAutofit fontScale="90000"/>
          </a:bodyPr>
          <a:lstStyle/>
          <a:p>
            <a:r>
              <a:rPr lang="en-GB" sz="2800" b="1" dirty="0" smtClean="0">
                <a:solidFill>
                  <a:srgbClr val="FF0000"/>
                </a:solidFill>
                <a:latin typeface="Arial" panose="020B0604020202020204" pitchFamily="34" charset="0"/>
                <a:cs typeface="Arial" panose="020B0604020202020204" pitchFamily="34" charset="0"/>
              </a:rPr>
              <a:t>Postgraduate </a:t>
            </a:r>
            <a:r>
              <a:rPr lang="en-GB" sz="2800" b="1" dirty="0" smtClean="0">
                <a:solidFill>
                  <a:srgbClr val="FF0000"/>
                </a:solidFill>
                <a:latin typeface="Arial" panose="020B0604020202020204" pitchFamily="34" charset="0"/>
                <a:cs typeface="Arial" panose="020B0604020202020204" pitchFamily="34" charset="0"/>
              </a:rPr>
              <a:t>education to support innovation</a:t>
            </a:r>
            <a:endParaRPr lang="en-GB" sz="2800" b="1" dirty="0">
              <a:solidFill>
                <a:srgbClr val="FF0000"/>
              </a:solidFill>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381000" y="1371600"/>
            <a:ext cx="5105400" cy="4267201"/>
          </a:xfrm>
        </p:spPr>
        <p:txBody>
          <a:bodyPr>
            <a:normAutofit fontScale="92500"/>
          </a:bodyPr>
          <a:lstStyle/>
          <a:p>
            <a:pPr>
              <a:lnSpc>
                <a:spcPct val="150000"/>
              </a:lnSpc>
            </a:pPr>
            <a:r>
              <a:rPr lang="en-GB" b="1" dirty="0">
                <a:solidFill>
                  <a:schemeClr val="tx1">
                    <a:lumMod val="75000"/>
                    <a:lumOff val="25000"/>
                  </a:schemeClr>
                </a:solidFill>
                <a:latin typeface="Arial" panose="020B0604020202020204" pitchFamily="34" charset="0"/>
                <a:cs typeface="Arial" panose="020B0604020202020204" pitchFamily="34" charset="0"/>
              </a:rPr>
              <a:t>A</a:t>
            </a:r>
            <a:r>
              <a:rPr lang="en-GB" b="1" dirty="0" smtClean="0">
                <a:solidFill>
                  <a:schemeClr val="tx1">
                    <a:lumMod val="75000"/>
                    <a:lumOff val="25000"/>
                  </a:schemeClr>
                </a:solidFill>
                <a:latin typeface="Arial" panose="020B0604020202020204" pitchFamily="34" charset="0"/>
                <a:cs typeface="Arial" panose="020B0604020202020204" pitchFamily="34" charset="0"/>
              </a:rPr>
              <a:t> post-graduate degree </a:t>
            </a:r>
            <a:r>
              <a:rPr lang="en-GB" b="1" dirty="0" smtClean="0">
                <a:solidFill>
                  <a:schemeClr val="tx1">
                    <a:lumMod val="75000"/>
                    <a:lumOff val="25000"/>
                  </a:schemeClr>
                </a:solidFill>
                <a:latin typeface="Arial" panose="020B0604020202020204" pitchFamily="34" charset="0"/>
                <a:cs typeface="Arial" panose="020B0604020202020204" pitchFamily="34" charset="0"/>
              </a:rPr>
              <a:t>with insights into clinical pharmacy, patient safety and pharmaceutical regulatory sciences </a:t>
            </a:r>
            <a:r>
              <a:rPr lang="en-GB" b="1" dirty="0" smtClean="0">
                <a:solidFill>
                  <a:schemeClr val="tx1">
                    <a:lumMod val="75000"/>
                    <a:lumOff val="25000"/>
                  </a:schemeClr>
                </a:solidFill>
                <a:latin typeface="Arial" panose="020B0604020202020204" pitchFamily="34" charset="0"/>
                <a:cs typeface="Arial" panose="020B0604020202020204" pitchFamily="34" charset="0"/>
              </a:rPr>
              <a:t>that is at the same qualification level of a PhD</a:t>
            </a:r>
          </a:p>
          <a:p>
            <a:pPr>
              <a:lnSpc>
                <a:spcPct val="150000"/>
              </a:lnSpc>
            </a:pPr>
            <a:r>
              <a:rPr lang="en-GB" b="1" dirty="0">
                <a:solidFill>
                  <a:schemeClr val="tx1">
                    <a:lumMod val="75000"/>
                    <a:lumOff val="25000"/>
                  </a:schemeClr>
                </a:solidFill>
                <a:latin typeface="Arial" panose="020B0604020202020204" pitchFamily="34" charset="0"/>
                <a:cs typeface="Arial" panose="020B0604020202020204" pitchFamily="34" charset="0"/>
              </a:rPr>
              <a:t>Collaboration with College of Pharmacy, University of Illinois, Chicago</a:t>
            </a: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15000" y="1524000"/>
            <a:ext cx="3036600" cy="4307492"/>
          </a:xfrm>
          <a:prstGeom prst="rect">
            <a:avLst/>
          </a:prstGeom>
          <a:ln w="25400">
            <a:solidFill>
              <a:srgbClr val="0070C0"/>
            </a:solidFill>
          </a:ln>
        </p:spPr>
      </p:pic>
      <p:sp>
        <p:nvSpPr>
          <p:cNvPr id="5" name="Slide Number Placeholder 4"/>
          <p:cNvSpPr>
            <a:spLocks noGrp="1"/>
          </p:cNvSpPr>
          <p:nvPr>
            <p:ph type="sldNum" sz="quarter" idx="12"/>
          </p:nvPr>
        </p:nvSpPr>
        <p:spPr/>
        <p:txBody>
          <a:bodyPr/>
          <a:lstStyle/>
          <a:p>
            <a:fld id="{8014194C-3F97-4438-9E33-68CD8F2E8A3E}" type="slidenum">
              <a:rPr lang="en-GB" sz="1200" b="1" smtClean="0">
                <a:latin typeface="Arial" panose="020B0604020202020204" pitchFamily="34" charset="0"/>
                <a:cs typeface="Arial" panose="020B0604020202020204" pitchFamily="34" charset="0"/>
              </a:rPr>
              <a:pPr/>
              <a:t>27</a:t>
            </a:fld>
            <a:endParaRPr lang="en-GB" sz="12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5362864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5576" y="-459432"/>
            <a:ext cx="6840760" cy="844624"/>
          </a:xfrm>
        </p:spPr>
        <p:txBody>
          <a:bodyPr>
            <a:normAutofit/>
          </a:bodyPr>
          <a:lstStyle/>
          <a:p>
            <a:r>
              <a:rPr lang="en-GB" sz="2800" b="1" dirty="0" smtClean="0">
                <a:solidFill>
                  <a:srgbClr val="FF0000"/>
                </a:solidFill>
                <a:latin typeface="Arial" panose="020B0604020202020204" pitchFamily="34" charset="0"/>
                <a:cs typeface="Arial" panose="020B0604020202020204" pitchFamily="34" charset="0"/>
              </a:rPr>
              <a:t>Postgraduate doctorate</a:t>
            </a:r>
            <a:endParaRPr lang="en-GB" sz="2800" b="1" dirty="0">
              <a:solidFill>
                <a:srgbClr val="FF0000"/>
              </a:solidFill>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467544" y="332656"/>
            <a:ext cx="8229600" cy="4530725"/>
          </a:xfrm>
        </p:spPr>
        <p:txBody>
          <a:bodyPr>
            <a:normAutofit/>
          </a:bodyPr>
          <a:lstStyle/>
          <a:p>
            <a:pPr>
              <a:lnSpc>
                <a:spcPct val="150000"/>
              </a:lnSpc>
            </a:pPr>
            <a:r>
              <a:rPr lang="en-GB" b="1" dirty="0" err="1" smtClean="0">
                <a:solidFill>
                  <a:schemeClr val="tx1">
                    <a:lumMod val="75000"/>
                    <a:lumOff val="25000"/>
                  </a:schemeClr>
                </a:solidFill>
                <a:latin typeface="Arial" panose="020B0604020202020204" pitchFamily="34" charset="0"/>
                <a:cs typeface="Arial" panose="020B0604020202020204" pitchFamily="34" charset="0"/>
              </a:rPr>
              <a:t>Interprofessional</a:t>
            </a:r>
            <a:r>
              <a:rPr lang="en-GB" b="1" dirty="0" smtClean="0">
                <a:solidFill>
                  <a:schemeClr val="tx1">
                    <a:lumMod val="75000"/>
                    <a:lumOff val="25000"/>
                  </a:schemeClr>
                </a:solidFill>
                <a:latin typeface="Arial" panose="020B0604020202020204" pitchFamily="34" charset="0"/>
                <a:cs typeface="Arial" panose="020B0604020202020204" pitchFamily="34" charset="0"/>
              </a:rPr>
              <a:t> learning at the professional sites with consultant physicians, nurses and other healthcare professionals</a:t>
            </a:r>
          </a:p>
          <a:p>
            <a:pPr>
              <a:lnSpc>
                <a:spcPct val="150000"/>
              </a:lnSpc>
            </a:pPr>
            <a:r>
              <a:rPr lang="en-GB" b="1" dirty="0" smtClean="0">
                <a:solidFill>
                  <a:schemeClr val="tx1">
                    <a:lumMod val="75000"/>
                    <a:lumOff val="25000"/>
                  </a:schemeClr>
                </a:solidFill>
                <a:latin typeface="Arial" panose="020B0604020202020204" pitchFamily="34" charset="0"/>
                <a:cs typeface="Arial" panose="020B0604020202020204" pitchFamily="34" charset="0"/>
              </a:rPr>
              <a:t>Take up applied pharmacy research</a:t>
            </a:r>
            <a:endParaRPr lang="en-GB" b="1"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4" name="Rounded Rectangle 3"/>
          <p:cNvSpPr/>
          <p:nvPr/>
        </p:nvSpPr>
        <p:spPr>
          <a:xfrm>
            <a:off x="1547664" y="4318064"/>
            <a:ext cx="6624736" cy="1775232"/>
          </a:xfrm>
          <a:prstGeom prst="roundRect">
            <a:avLst/>
          </a:prstGeom>
          <a:scene3d>
            <a:camera prst="orthographicFront"/>
            <a:lightRig rig="threePt" dir="t"/>
          </a:scene3d>
          <a:sp3d>
            <a:bevelT prst="slop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1907704" y="4495517"/>
            <a:ext cx="5904656" cy="1420325"/>
          </a:xfrm>
          <a:prstGeom prst="rect">
            <a:avLst/>
          </a:prstGeom>
          <a:noFill/>
        </p:spPr>
        <p:txBody>
          <a:bodyPr wrap="square" rtlCol="0">
            <a:spAutoFit/>
          </a:bodyPr>
          <a:lstStyle/>
          <a:p>
            <a:pPr>
              <a:lnSpc>
                <a:spcPct val="150000"/>
              </a:lnSpc>
            </a:pPr>
            <a:r>
              <a:rPr lang="en-GB" sz="2000" b="1" dirty="0" smtClean="0">
                <a:latin typeface="Arial" panose="020B0604020202020204" pitchFamily="34" charset="0"/>
                <a:cs typeface="Arial" panose="020B0604020202020204" pitchFamily="34" charset="0"/>
              </a:rPr>
              <a:t>Journal clubs, case presentations, scenario analysis, reflective portfolios, presentations and discussions </a:t>
            </a:r>
            <a:endParaRPr lang="en-GB" sz="2000" b="1" dirty="0">
              <a:latin typeface="Arial" panose="020B0604020202020204" pitchFamily="34" charset="0"/>
              <a:cs typeface="Arial" panose="020B0604020202020204" pitchFamily="34" charset="0"/>
            </a:endParaRPr>
          </a:p>
        </p:txBody>
      </p:sp>
      <p:sp>
        <p:nvSpPr>
          <p:cNvPr id="6" name="Slide Number Placeholder 5"/>
          <p:cNvSpPr>
            <a:spLocks noGrp="1"/>
          </p:cNvSpPr>
          <p:nvPr>
            <p:ph type="sldNum" sz="quarter" idx="12"/>
          </p:nvPr>
        </p:nvSpPr>
        <p:spPr/>
        <p:txBody>
          <a:bodyPr/>
          <a:lstStyle/>
          <a:p>
            <a:fld id="{8014194C-3F97-4438-9E33-68CD8F2E8A3E}" type="slidenum">
              <a:rPr lang="en-GB" sz="1200" b="1" smtClean="0">
                <a:latin typeface="Arial" panose="020B0604020202020204" pitchFamily="34" charset="0"/>
                <a:cs typeface="Arial" panose="020B0604020202020204" pitchFamily="34" charset="0"/>
              </a:rPr>
              <a:pPr/>
              <a:t>28</a:t>
            </a:fld>
            <a:endParaRPr lang="en-GB" sz="12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5668576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5576" y="-332048"/>
            <a:ext cx="6781800" cy="664096"/>
          </a:xfrm>
        </p:spPr>
        <p:txBody>
          <a:bodyPr>
            <a:normAutofit/>
          </a:bodyPr>
          <a:lstStyle/>
          <a:p>
            <a:r>
              <a:rPr lang="en-GB" sz="2400" b="1" dirty="0" smtClean="0">
                <a:solidFill>
                  <a:srgbClr val="FF0000"/>
                </a:solidFill>
                <a:latin typeface="Arial" panose="020B0604020202020204" pitchFamily="34" charset="0"/>
                <a:cs typeface="Arial" panose="020B0604020202020204" pitchFamily="34" charset="0"/>
              </a:rPr>
              <a:t>Outcome</a:t>
            </a:r>
            <a:endParaRPr lang="en-GB" sz="2400" b="1" dirty="0">
              <a:solidFill>
                <a:srgbClr val="FF0000"/>
              </a:solidFill>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533400" y="1143000"/>
            <a:ext cx="8305800" cy="4302125"/>
          </a:xfrm>
        </p:spPr>
        <p:txBody>
          <a:bodyPr>
            <a:normAutofit/>
          </a:bodyPr>
          <a:lstStyle/>
          <a:p>
            <a:pPr marL="0" indent="0">
              <a:lnSpc>
                <a:spcPct val="150000"/>
              </a:lnSpc>
              <a:buClr>
                <a:srgbClr val="002060"/>
              </a:buClr>
              <a:buNone/>
            </a:pPr>
            <a:r>
              <a:rPr lang="en-GB" b="1" dirty="0">
                <a:solidFill>
                  <a:schemeClr val="tx1">
                    <a:lumMod val="75000"/>
                    <a:lumOff val="25000"/>
                  </a:schemeClr>
                </a:solidFill>
                <a:latin typeface="Arial" panose="020B0604020202020204" pitchFamily="34" charset="0"/>
                <a:cs typeface="Arial" panose="020B0604020202020204" pitchFamily="34" charset="0"/>
              </a:rPr>
              <a:t>Empower pharmacists </a:t>
            </a:r>
            <a:endParaRPr lang="en-GB" b="1" dirty="0" smtClean="0">
              <a:solidFill>
                <a:schemeClr val="tx1">
                  <a:lumMod val="75000"/>
                  <a:lumOff val="25000"/>
                </a:schemeClr>
              </a:solidFill>
              <a:latin typeface="Arial" panose="020B0604020202020204" pitchFamily="34" charset="0"/>
              <a:cs typeface="Arial" panose="020B0604020202020204" pitchFamily="34" charset="0"/>
            </a:endParaRPr>
          </a:p>
          <a:p>
            <a:pPr>
              <a:lnSpc>
                <a:spcPct val="150000"/>
              </a:lnSpc>
              <a:buClr>
                <a:srgbClr val="002060"/>
              </a:buClr>
              <a:buFont typeface="Wingdings" pitchFamily="2" charset="2"/>
              <a:buChar char="q"/>
            </a:pPr>
            <a:r>
              <a:rPr lang="en-GB" b="1" dirty="0" smtClean="0">
                <a:solidFill>
                  <a:schemeClr val="tx1">
                    <a:lumMod val="75000"/>
                    <a:lumOff val="25000"/>
                  </a:schemeClr>
                </a:solidFill>
                <a:latin typeface="Arial" panose="020B0604020202020204" pitchFamily="34" charset="0"/>
                <a:cs typeface="Arial" panose="020B0604020202020204" pitchFamily="34" charset="0"/>
              </a:rPr>
              <a:t>to </a:t>
            </a:r>
            <a:r>
              <a:rPr lang="en-GB" b="1" dirty="0">
                <a:solidFill>
                  <a:schemeClr val="tx1">
                    <a:lumMod val="75000"/>
                    <a:lumOff val="25000"/>
                  </a:schemeClr>
                </a:solidFill>
                <a:latin typeface="Arial" panose="020B0604020202020204" pitchFamily="34" charset="0"/>
                <a:cs typeface="Arial" panose="020B0604020202020204" pitchFamily="34" charset="0"/>
              </a:rPr>
              <a:t>assume care manager positions </a:t>
            </a:r>
            <a:endParaRPr lang="en-GB" b="1" dirty="0" smtClean="0">
              <a:solidFill>
                <a:schemeClr val="tx1">
                  <a:lumMod val="75000"/>
                  <a:lumOff val="25000"/>
                </a:schemeClr>
              </a:solidFill>
              <a:latin typeface="Arial" panose="020B0604020202020204" pitchFamily="34" charset="0"/>
              <a:cs typeface="Arial" panose="020B0604020202020204" pitchFamily="34" charset="0"/>
            </a:endParaRPr>
          </a:p>
          <a:p>
            <a:pPr>
              <a:lnSpc>
                <a:spcPct val="150000"/>
              </a:lnSpc>
              <a:buClr>
                <a:srgbClr val="002060"/>
              </a:buClr>
              <a:buFont typeface="Wingdings" pitchFamily="2" charset="2"/>
              <a:buChar char="q"/>
            </a:pPr>
            <a:r>
              <a:rPr lang="en-GB" b="1" dirty="0" smtClean="0">
                <a:solidFill>
                  <a:schemeClr val="tx1">
                    <a:lumMod val="75000"/>
                    <a:lumOff val="25000"/>
                  </a:schemeClr>
                </a:solidFill>
                <a:latin typeface="Arial" panose="020B0604020202020204" pitchFamily="34" charset="0"/>
                <a:cs typeface="Arial" panose="020B0604020202020204" pitchFamily="34" charset="0"/>
              </a:rPr>
              <a:t>take </a:t>
            </a:r>
            <a:r>
              <a:rPr lang="en-GB" b="1" dirty="0">
                <a:solidFill>
                  <a:schemeClr val="tx1">
                    <a:lumMod val="75000"/>
                    <a:lumOff val="25000"/>
                  </a:schemeClr>
                </a:solidFill>
                <a:latin typeface="Arial" panose="020B0604020202020204" pitchFamily="34" charset="0"/>
                <a:cs typeface="Arial" panose="020B0604020202020204" pitchFamily="34" charset="0"/>
              </a:rPr>
              <a:t>up leadership roles </a:t>
            </a:r>
          </a:p>
          <a:p>
            <a:pPr>
              <a:lnSpc>
                <a:spcPct val="150000"/>
              </a:lnSpc>
              <a:buClr>
                <a:srgbClr val="002060"/>
              </a:buClr>
              <a:buFont typeface="Wingdings" pitchFamily="2" charset="2"/>
              <a:buChar char="q"/>
            </a:pPr>
            <a:r>
              <a:rPr lang="en-GB" b="1" dirty="0" smtClean="0">
                <a:solidFill>
                  <a:schemeClr val="tx1">
                    <a:lumMod val="75000"/>
                    <a:lumOff val="25000"/>
                  </a:schemeClr>
                </a:solidFill>
                <a:latin typeface="Arial" panose="020B0604020202020204" pitchFamily="34" charset="0"/>
                <a:cs typeface="Arial" panose="020B0604020202020204" pitchFamily="34" charset="0"/>
              </a:rPr>
              <a:t>drive </a:t>
            </a:r>
            <a:r>
              <a:rPr lang="en-GB" b="1" dirty="0">
                <a:solidFill>
                  <a:schemeClr val="tx1">
                    <a:lumMod val="75000"/>
                    <a:lumOff val="25000"/>
                  </a:schemeClr>
                </a:solidFill>
                <a:latin typeface="Arial" panose="020B0604020202020204" pitchFamily="34" charset="0"/>
                <a:cs typeface="Arial" panose="020B0604020202020204" pitchFamily="34" charset="0"/>
              </a:rPr>
              <a:t>policies and developments in </a:t>
            </a:r>
            <a:r>
              <a:rPr lang="en-GB" b="1" dirty="0" smtClean="0">
                <a:solidFill>
                  <a:schemeClr val="tx1">
                    <a:lumMod val="75000"/>
                    <a:lumOff val="25000"/>
                  </a:schemeClr>
                </a:solidFill>
                <a:latin typeface="Arial" panose="020B0604020202020204" pitchFamily="34" charset="0"/>
                <a:cs typeface="Arial" panose="020B0604020202020204" pitchFamily="34" charset="0"/>
              </a:rPr>
              <a:t>clinical pharmaceutical </a:t>
            </a:r>
            <a:r>
              <a:rPr lang="en-GB" b="1" dirty="0">
                <a:solidFill>
                  <a:schemeClr val="tx1">
                    <a:lumMod val="75000"/>
                    <a:lumOff val="25000"/>
                  </a:schemeClr>
                </a:solidFill>
                <a:latin typeface="Arial" panose="020B0604020202020204" pitchFamily="34" charset="0"/>
                <a:cs typeface="Arial" panose="020B0604020202020204" pitchFamily="34" charset="0"/>
              </a:rPr>
              <a:t>services that draw on scientific, evidence-based and innovative research</a:t>
            </a:r>
            <a:endParaRPr lang="en-GB" altLang="en-US" b="1" dirty="0">
              <a:solidFill>
                <a:schemeClr val="tx1">
                  <a:lumMod val="75000"/>
                  <a:lumOff val="25000"/>
                </a:schemeClr>
              </a:solidFill>
              <a:latin typeface="Arial" panose="020B0604020202020204" pitchFamily="34" charset="0"/>
              <a:cs typeface="Arial" panose="020B0604020202020204" pitchFamily="34" charset="0"/>
            </a:endParaRPr>
          </a:p>
          <a:p>
            <a:pPr marL="0" indent="0">
              <a:buNone/>
            </a:pPr>
            <a:endParaRPr lang="en-GB"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fld id="{8014194C-3F97-4438-9E33-68CD8F2E8A3E}" type="slidenum">
              <a:rPr lang="en-GB" sz="1200" b="1" smtClean="0">
                <a:latin typeface="Arial" panose="020B0604020202020204" pitchFamily="34" charset="0"/>
                <a:cs typeface="Arial" panose="020B0604020202020204" pitchFamily="34" charset="0"/>
              </a:rPr>
              <a:pPr/>
              <a:t>29</a:t>
            </a:fld>
            <a:endParaRPr lang="en-GB" sz="12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3710738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52021" y="1206197"/>
            <a:ext cx="4021000" cy="2055781"/>
          </a:xfrm>
          <a:prstGeom prst="rect">
            <a:avLst/>
          </a:prstGeom>
          <a:ln w="25400">
            <a:solidFill>
              <a:srgbClr val="002060"/>
            </a:solidFill>
          </a:ln>
          <a:scene3d>
            <a:camera prst="orthographicFront"/>
            <a:lightRig rig="threePt" dir="t"/>
          </a:scene3d>
          <a:sp3d>
            <a:bevelT w="165100" prst="coolSlant"/>
          </a:sp3d>
        </p:spPr>
      </p:pic>
      <p:sp>
        <p:nvSpPr>
          <p:cNvPr id="8" name="TextBox 7"/>
          <p:cNvSpPr txBox="1"/>
          <p:nvPr/>
        </p:nvSpPr>
        <p:spPr>
          <a:xfrm>
            <a:off x="179512" y="2780928"/>
            <a:ext cx="8784976" cy="3093154"/>
          </a:xfrm>
          <a:prstGeom prst="rect">
            <a:avLst/>
          </a:prstGeom>
          <a:noFill/>
        </p:spPr>
        <p:txBody>
          <a:bodyPr wrap="square" rtlCol="0">
            <a:spAutoFit/>
          </a:bodyPr>
          <a:lstStyle/>
          <a:p>
            <a:pPr>
              <a:lnSpc>
                <a:spcPct val="150000"/>
              </a:lnSpc>
            </a:pPr>
            <a:r>
              <a:rPr lang="en-GB" sz="2800" b="1" dirty="0" smtClean="0">
                <a:latin typeface="Calibri" pitchFamily="34" charset="0"/>
              </a:rPr>
              <a:t>Skills developed</a:t>
            </a:r>
          </a:p>
          <a:p>
            <a:pPr marL="457200" indent="-457200">
              <a:lnSpc>
                <a:spcPct val="150000"/>
              </a:lnSpc>
              <a:buClr>
                <a:srgbClr val="002060"/>
              </a:buClr>
              <a:buFont typeface="Arial" pitchFamily="34" charset="0"/>
              <a:buChar char="•"/>
            </a:pPr>
            <a:r>
              <a:rPr lang="en-GB" sz="2800" b="1" dirty="0" smtClean="0">
                <a:latin typeface="Calibri" pitchFamily="34" charset="0"/>
              </a:rPr>
              <a:t>Lead and manage medication knowledge, mitigate errors and support decision-making based on evidence-based sources</a:t>
            </a:r>
          </a:p>
          <a:p>
            <a:pPr>
              <a:lnSpc>
                <a:spcPct val="150000"/>
              </a:lnSpc>
            </a:pPr>
            <a:endParaRPr lang="en-GB" b="1" dirty="0">
              <a:latin typeface="Calibri" pitchFamily="34" charset="0"/>
            </a:endParaRPr>
          </a:p>
        </p:txBody>
      </p:sp>
      <p:sp>
        <p:nvSpPr>
          <p:cNvPr id="10" name="Title 1"/>
          <p:cNvSpPr>
            <a:spLocks noGrp="1"/>
          </p:cNvSpPr>
          <p:nvPr>
            <p:ph type="title"/>
          </p:nvPr>
        </p:nvSpPr>
        <p:spPr>
          <a:xfrm>
            <a:off x="648188" y="-130272"/>
            <a:ext cx="7797552" cy="606944"/>
          </a:xfrm>
        </p:spPr>
        <p:txBody>
          <a:bodyPr>
            <a:normAutofit/>
          </a:bodyPr>
          <a:lstStyle/>
          <a:p>
            <a:pPr>
              <a:defRPr/>
            </a:pPr>
            <a:r>
              <a:rPr lang="en-US" sz="2800" b="1" dirty="0" smtClean="0">
                <a:solidFill>
                  <a:srgbClr val="C00000"/>
                </a:solidFill>
                <a:latin typeface="Calibri" pitchFamily="34" charset="0"/>
              </a:rPr>
              <a:t>Postgraduate education to support innovation</a:t>
            </a:r>
            <a:endParaRPr lang="en-US" sz="2800" b="1" dirty="0">
              <a:solidFill>
                <a:srgbClr val="C00000"/>
              </a:solidFill>
              <a:latin typeface="Calibri" pitchFamily="34" charset="0"/>
            </a:endParaRPr>
          </a:p>
        </p:txBody>
      </p:sp>
      <p:sp>
        <p:nvSpPr>
          <p:cNvPr id="2" name="Slide Number Placeholder 1"/>
          <p:cNvSpPr>
            <a:spLocks noGrp="1"/>
          </p:cNvSpPr>
          <p:nvPr>
            <p:ph type="sldNum" sz="quarter" idx="12"/>
          </p:nvPr>
        </p:nvSpPr>
        <p:spPr/>
        <p:txBody>
          <a:bodyPr/>
          <a:lstStyle/>
          <a:p>
            <a:fld id="{8014194C-3F97-4438-9E33-68CD8F2E8A3E}" type="slidenum">
              <a:rPr lang="en-GB" sz="1200" b="1" smtClean="0">
                <a:latin typeface="Arial" panose="020B0604020202020204" pitchFamily="34" charset="0"/>
                <a:cs typeface="Arial" panose="020B0604020202020204" pitchFamily="34" charset="0"/>
              </a:rPr>
              <a:pPr/>
              <a:t>30</a:t>
            </a:fld>
            <a:endParaRPr lang="en-GB" sz="12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825697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370054" y="2276872"/>
            <a:ext cx="8208912" cy="3970318"/>
          </a:xfrm>
          <a:prstGeom prst="rect">
            <a:avLst/>
          </a:prstGeom>
          <a:noFill/>
        </p:spPr>
        <p:txBody>
          <a:bodyPr wrap="square" rtlCol="0">
            <a:spAutoFit/>
          </a:bodyPr>
          <a:lstStyle/>
          <a:p>
            <a:pPr>
              <a:lnSpc>
                <a:spcPct val="150000"/>
              </a:lnSpc>
            </a:pPr>
            <a:r>
              <a:rPr lang="en-GB" sz="2800" b="1" dirty="0" smtClean="0">
                <a:latin typeface="Calibri" pitchFamily="34" charset="0"/>
              </a:rPr>
              <a:t>Skills developed</a:t>
            </a:r>
            <a:endParaRPr lang="en-GB" sz="2800" dirty="0"/>
          </a:p>
          <a:p>
            <a:pPr marL="457200" indent="-457200">
              <a:lnSpc>
                <a:spcPct val="150000"/>
              </a:lnSpc>
              <a:buClr>
                <a:srgbClr val="002060"/>
              </a:buClr>
              <a:buFont typeface="Arial" pitchFamily="34" charset="0"/>
              <a:buChar char="•"/>
            </a:pPr>
            <a:r>
              <a:rPr lang="en-GB" sz="2800" b="1" dirty="0" smtClean="0">
                <a:latin typeface="Calibri" pitchFamily="34" charset="0"/>
              </a:rPr>
              <a:t>Collect and critically assess clinically relevant data to facilitate innovation in use of drugs, monitoring and management of drug therapy </a:t>
            </a:r>
            <a:r>
              <a:rPr lang="en-GB" sz="2800" b="1" dirty="0" smtClean="0">
                <a:latin typeface="Calibri" pitchFamily="34" charset="0"/>
              </a:rPr>
              <a:t>plans, pharmacovigilance aspects </a:t>
            </a:r>
            <a:endParaRPr lang="en-GB" sz="2800" b="1" dirty="0" smtClean="0">
              <a:latin typeface="Calibri" pitchFamily="34" charset="0"/>
            </a:endParaRPr>
          </a:p>
          <a:p>
            <a:pPr>
              <a:lnSpc>
                <a:spcPct val="150000"/>
              </a:lnSpc>
              <a:buClr>
                <a:srgbClr val="002060"/>
              </a:buClr>
            </a:pPr>
            <a:endParaRPr lang="en-GB" sz="2800" b="1" dirty="0">
              <a:latin typeface="Calibri" pitchFamily="34" charset="0"/>
            </a:endParaRPr>
          </a:p>
        </p:txBody>
      </p:sp>
      <p:pic>
        <p:nvPicPr>
          <p:cNvPr id="9" name="Picture 8"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48064" y="1113943"/>
            <a:ext cx="3671482" cy="1877086"/>
          </a:xfrm>
          <a:prstGeom prst="rect">
            <a:avLst/>
          </a:prstGeom>
          <a:ln w="25400">
            <a:solidFill>
              <a:srgbClr val="002060"/>
            </a:solidFill>
          </a:ln>
          <a:scene3d>
            <a:camera prst="orthographicFront"/>
            <a:lightRig rig="threePt" dir="t"/>
          </a:scene3d>
          <a:sp3d>
            <a:bevelT w="165100" prst="coolSlant"/>
          </a:sp3d>
        </p:spPr>
      </p:pic>
      <p:sp>
        <p:nvSpPr>
          <p:cNvPr id="7" name="Title 1"/>
          <p:cNvSpPr>
            <a:spLocks noGrp="1"/>
          </p:cNvSpPr>
          <p:nvPr>
            <p:ph type="title"/>
          </p:nvPr>
        </p:nvSpPr>
        <p:spPr>
          <a:xfrm>
            <a:off x="648188" y="-130272"/>
            <a:ext cx="7797552" cy="606944"/>
          </a:xfrm>
        </p:spPr>
        <p:txBody>
          <a:bodyPr>
            <a:normAutofit/>
          </a:bodyPr>
          <a:lstStyle/>
          <a:p>
            <a:pPr>
              <a:defRPr/>
            </a:pPr>
            <a:r>
              <a:rPr lang="en-US" sz="2800" b="1" dirty="0" smtClean="0">
                <a:solidFill>
                  <a:srgbClr val="C00000"/>
                </a:solidFill>
                <a:latin typeface="Calibri" pitchFamily="34" charset="0"/>
              </a:rPr>
              <a:t>Postgraduate education to support innovation</a:t>
            </a:r>
            <a:endParaRPr lang="en-US" sz="2800" b="1" dirty="0">
              <a:solidFill>
                <a:srgbClr val="C00000"/>
              </a:solidFill>
              <a:latin typeface="Calibri" pitchFamily="34" charset="0"/>
            </a:endParaRPr>
          </a:p>
        </p:txBody>
      </p:sp>
      <p:sp>
        <p:nvSpPr>
          <p:cNvPr id="2" name="Slide Number Placeholder 1"/>
          <p:cNvSpPr>
            <a:spLocks noGrp="1"/>
          </p:cNvSpPr>
          <p:nvPr>
            <p:ph type="sldNum" sz="quarter" idx="12"/>
          </p:nvPr>
        </p:nvSpPr>
        <p:spPr/>
        <p:txBody>
          <a:bodyPr/>
          <a:lstStyle/>
          <a:p>
            <a:fld id="{8014194C-3F97-4438-9E33-68CD8F2E8A3E}" type="slidenum">
              <a:rPr lang="en-GB" sz="1200" b="1" smtClean="0">
                <a:latin typeface="Arial" panose="020B0604020202020204" pitchFamily="34" charset="0"/>
                <a:cs typeface="Arial" panose="020B0604020202020204" pitchFamily="34" charset="0"/>
              </a:rPr>
              <a:pPr/>
              <a:t>31</a:t>
            </a:fld>
            <a:endParaRPr lang="en-GB" sz="12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2983280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370054" y="2276872"/>
            <a:ext cx="8208912" cy="2677656"/>
          </a:xfrm>
          <a:prstGeom prst="rect">
            <a:avLst/>
          </a:prstGeom>
          <a:noFill/>
        </p:spPr>
        <p:txBody>
          <a:bodyPr wrap="square" rtlCol="0">
            <a:spAutoFit/>
          </a:bodyPr>
          <a:lstStyle/>
          <a:p>
            <a:pPr>
              <a:lnSpc>
                <a:spcPct val="150000"/>
              </a:lnSpc>
            </a:pPr>
            <a:r>
              <a:rPr lang="en-GB" sz="2800" b="1" dirty="0" smtClean="0">
                <a:latin typeface="Calibri" pitchFamily="34" charset="0"/>
              </a:rPr>
              <a:t>Skills developed</a:t>
            </a:r>
            <a:endParaRPr lang="en-GB" sz="2800" dirty="0"/>
          </a:p>
          <a:p>
            <a:pPr marL="457200" indent="-457200">
              <a:lnSpc>
                <a:spcPct val="150000"/>
              </a:lnSpc>
              <a:buClr>
                <a:srgbClr val="002060"/>
              </a:buClr>
              <a:buFont typeface="Arial" pitchFamily="34" charset="0"/>
              <a:buChar char="•"/>
            </a:pPr>
            <a:r>
              <a:rPr lang="en-GB" sz="2800" b="1" dirty="0" smtClean="0">
                <a:latin typeface="Calibri" pitchFamily="34" charset="0"/>
              </a:rPr>
              <a:t>Identify </a:t>
            </a:r>
            <a:r>
              <a:rPr lang="en-GB" sz="2800" b="1" dirty="0">
                <a:latin typeface="Calibri" pitchFamily="34" charset="0"/>
              </a:rPr>
              <a:t>opportunities for improvement of </a:t>
            </a:r>
            <a:r>
              <a:rPr lang="en-GB" sz="2800" b="1" dirty="0" smtClean="0">
                <a:latin typeface="Calibri" pitchFamily="34" charset="0"/>
              </a:rPr>
              <a:t>medication-use systems and development of novel direct patient pharmaceutical services</a:t>
            </a:r>
            <a:endParaRPr lang="en-GB" sz="2800" b="1" dirty="0">
              <a:latin typeface="Calibri" pitchFamily="34" charset="0"/>
            </a:endParaRPr>
          </a:p>
        </p:txBody>
      </p:sp>
      <p:pic>
        <p:nvPicPr>
          <p:cNvPr id="9" name="Picture 8"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48064" y="1113943"/>
            <a:ext cx="3671482" cy="1877086"/>
          </a:xfrm>
          <a:prstGeom prst="rect">
            <a:avLst/>
          </a:prstGeom>
          <a:ln w="25400">
            <a:solidFill>
              <a:srgbClr val="002060"/>
            </a:solidFill>
          </a:ln>
          <a:scene3d>
            <a:camera prst="orthographicFront"/>
            <a:lightRig rig="threePt" dir="t"/>
          </a:scene3d>
          <a:sp3d>
            <a:bevelT w="165100" prst="coolSlant"/>
          </a:sp3d>
        </p:spPr>
      </p:pic>
      <p:sp>
        <p:nvSpPr>
          <p:cNvPr id="7" name="Title 1"/>
          <p:cNvSpPr>
            <a:spLocks noGrp="1"/>
          </p:cNvSpPr>
          <p:nvPr>
            <p:ph type="title"/>
          </p:nvPr>
        </p:nvSpPr>
        <p:spPr>
          <a:xfrm>
            <a:off x="648188" y="-130272"/>
            <a:ext cx="7797552" cy="606944"/>
          </a:xfrm>
        </p:spPr>
        <p:txBody>
          <a:bodyPr>
            <a:normAutofit/>
          </a:bodyPr>
          <a:lstStyle/>
          <a:p>
            <a:pPr>
              <a:defRPr/>
            </a:pPr>
            <a:r>
              <a:rPr lang="en-US" sz="2800" b="1" dirty="0" smtClean="0">
                <a:solidFill>
                  <a:srgbClr val="C00000"/>
                </a:solidFill>
                <a:latin typeface="Calibri" pitchFamily="34" charset="0"/>
              </a:rPr>
              <a:t>Postgraduate education to support innovation</a:t>
            </a:r>
            <a:endParaRPr lang="en-US" sz="2800" b="1" dirty="0">
              <a:solidFill>
                <a:srgbClr val="C00000"/>
              </a:solidFill>
              <a:latin typeface="Calibri" pitchFamily="34" charset="0"/>
            </a:endParaRPr>
          </a:p>
        </p:txBody>
      </p:sp>
      <p:sp>
        <p:nvSpPr>
          <p:cNvPr id="2" name="Slide Number Placeholder 1"/>
          <p:cNvSpPr>
            <a:spLocks noGrp="1"/>
          </p:cNvSpPr>
          <p:nvPr>
            <p:ph type="sldNum" sz="quarter" idx="12"/>
          </p:nvPr>
        </p:nvSpPr>
        <p:spPr/>
        <p:txBody>
          <a:bodyPr/>
          <a:lstStyle/>
          <a:p>
            <a:fld id="{8014194C-3F97-4438-9E33-68CD8F2E8A3E}" type="slidenum">
              <a:rPr lang="en-GB" sz="1200" b="1" smtClean="0">
                <a:latin typeface="Arial" panose="020B0604020202020204" pitchFamily="34" charset="0"/>
                <a:cs typeface="Arial" panose="020B0604020202020204" pitchFamily="34" charset="0"/>
              </a:rPr>
              <a:pPr/>
              <a:t>32</a:t>
            </a:fld>
            <a:endParaRPr lang="en-GB" sz="12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6938250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6" descr=" HOSP2.JPG                                                      000465BBMacintosh HD                   B746CC0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1154" y="1543954"/>
            <a:ext cx="3328722" cy="2664767"/>
          </a:xfrm>
          <a:prstGeom prst="rect">
            <a:avLst/>
          </a:prstGeom>
          <a:noFill/>
          <a:ln w="19050">
            <a:solidFill>
              <a:srgbClr val="FF0000"/>
            </a:solidFill>
            <a:miter lim="800000"/>
            <a:headEnd/>
            <a:tailEnd/>
          </a:ln>
          <a:extLst>
            <a:ext uri="{909E8E84-426E-40DD-AFC4-6F175D3DCCD1}">
              <a14:hiddenFill xmlns:a14="http://schemas.microsoft.com/office/drawing/2010/main">
                <a:solidFill>
                  <a:srgbClr val="FFFFFF"/>
                </a:solidFill>
              </a14:hiddenFill>
            </a:ext>
          </a:extLst>
        </p:spPr>
      </p:pic>
      <p:sp>
        <p:nvSpPr>
          <p:cNvPr id="5" name="TextBox 4"/>
          <p:cNvSpPr txBox="1">
            <a:spLocks noChangeArrowheads="1"/>
          </p:cNvSpPr>
          <p:nvPr/>
        </p:nvSpPr>
        <p:spPr bwMode="auto">
          <a:xfrm>
            <a:off x="504056" y="4212297"/>
            <a:ext cx="413995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GB" sz="1600" b="1" dirty="0" smtClean="0"/>
          </a:p>
          <a:p>
            <a:pPr eaLnBrk="1" hangingPunct="1"/>
            <a:r>
              <a:rPr lang="en-GB" sz="1600" b="1" dirty="0" smtClean="0"/>
              <a:t>1500, Clinical Pharmacy Services in Europe. Sacra </a:t>
            </a:r>
            <a:r>
              <a:rPr lang="en-GB" sz="1600" b="1" dirty="0" err="1" smtClean="0"/>
              <a:t>Infermeria</a:t>
            </a:r>
            <a:r>
              <a:rPr lang="en-GB" sz="1600" b="1" dirty="0" smtClean="0"/>
              <a:t> Valletta</a:t>
            </a:r>
            <a:endParaRPr lang="en-GB" sz="1600" b="1" dirty="0"/>
          </a:p>
        </p:txBody>
      </p:sp>
      <p:pic>
        <p:nvPicPr>
          <p:cNvPr id="6" name="Picture 10" descr="&#10;wardfull.tiff                                                  000465BBMacintosh HD                   B746CC0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99992" y="1543954"/>
            <a:ext cx="3384376" cy="2749207"/>
          </a:xfrm>
          <a:prstGeom prst="rect">
            <a:avLst/>
          </a:prstGeom>
          <a:noFill/>
          <a:ln w="25400">
            <a:solidFill>
              <a:srgbClr val="E86E0A"/>
            </a:solidFill>
            <a:miter lim="800000"/>
            <a:headEnd/>
            <a:tailEnd/>
          </a:ln>
          <a:extLst>
            <a:ext uri="{909E8E84-426E-40DD-AFC4-6F175D3DCCD1}">
              <a14:hiddenFill xmlns:a14="http://schemas.microsoft.com/office/drawing/2010/main">
                <a:solidFill>
                  <a:srgbClr val="FFFFFF"/>
                </a:solidFill>
              </a14:hiddenFill>
            </a:ext>
          </a:extLst>
        </p:spPr>
      </p:pic>
      <p:sp>
        <p:nvSpPr>
          <p:cNvPr id="2" name="Slide Number Placeholder 1"/>
          <p:cNvSpPr>
            <a:spLocks noGrp="1"/>
          </p:cNvSpPr>
          <p:nvPr>
            <p:ph type="sldNum" sz="quarter" idx="12"/>
          </p:nvPr>
        </p:nvSpPr>
        <p:spPr>
          <a:xfrm>
            <a:off x="8028384" y="6237312"/>
            <a:ext cx="762000" cy="365125"/>
          </a:xfrm>
        </p:spPr>
        <p:txBody>
          <a:bodyPr/>
          <a:lstStyle/>
          <a:p>
            <a:fld id="{8014194C-3F97-4438-9E33-68CD8F2E8A3E}" type="slidenum">
              <a:rPr lang="en-GB" sz="1200" b="1" smtClean="0">
                <a:latin typeface="Arial" panose="020B0604020202020204" pitchFamily="34" charset="0"/>
                <a:cs typeface="Arial" panose="020B0604020202020204" pitchFamily="34" charset="0"/>
              </a:rPr>
              <a:t>33</a:t>
            </a:fld>
            <a:endParaRPr lang="en-GB" sz="12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4433732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Thank you</a:t>
            </a:r>
            <a:endParaRPr lang="en-GB" dirty="0"/>
          </a:p>
        </p:txBody>
      </p:sp>
      <p:sp>
        <p:nvSpPr>
          <p:cNvPr id="3" name="Text Placeholder 2"/>
          <p:cNvSpPr>
            <a:spLocks noGrp="1"/>
          </p:cNvSpPr>
          <p:nvPr>
            <p:ph type="body" idx="1"/>
          </p:nvPr>
        </p:nvSpPr>
        <p:spPr/>
        <p:txBody>
          <a:bodyPr/>
          <a:lstStyle/>
          <a:p>
            <a:r>
              <a:rPr lang="en-GB" b="1" dirty="0" smtClean="0">
                <a:latin typeface="Calibri" pitchFamily="34" charset="0"/>
              </a:rPr>
              <a:t>lilian.m.azzopardi@um.edu.mt</a:t>
            </a:r>
            <a:endParaRPr lang="en-GB" b="1" dirty="0">
              <a:latin typeface="Calibri" pitchFamily="34" charset="0"/>
            </a:endParaRPr>
          </a:p>
        </p:txBody>
      </p:sp>
      <p:sp>
        <p:nvSpPr>
          <p:cNvPr id="5" name="Slide Number Placeholder 4"/>
          <p:cNvSpPr>
            <a:spLocks noGrp="1"/>
          </p:cNvSpPr>
          <p:nvPr>
            <p:ph type="sldNum" sz="quarter" idx="12"/>
          </p:nvPr>
        </p:nvSpPr>
        <p:spPr>
          <a:xfrm>
            <a:off x="8028384" y="6237312"/>
            <a:ext cx="762000" cy="365125"/>
          </a:xfrm>
        </p:spPr>
        <p:txBody>
          <a:bodyPr/>
          <a:lstStyle/>
          <a:p>
            <a:fld id="{8014194C-3F97-4438-9E33-68CD8F2E8A3E}" type="slidenum">
              <a:rPr lang="en-GB" sz="1200" b="1" smtClean="0">
                <a:latin typeface="Arial" panose="020B0604020202020204" pitchFamily="34" charset="0"/>
                <a:cs typeface="Arial" panose="020B0604020202020204" pitchFamily="34" charset="0"/>
              </a:rPr>
              <a:t>34</a:t>
            </a:fld>
            <a:endParaRPr lang="en-GB" sz="1200" b="1" dirty="0">
              <a:latin typeface="Arial" panose="020B0604020202020204" pitchFamily="34" charset="0"/>
              <a:cs typeface="Arial" panose="020B0604020202020204" pitchFamily="34" charset="0"/>
            </a:endParaRPr>
          </a:p>
        </p:txBody>
      </p:sp>
      <p:sp>
        <p:nvSpPr>
          <p:cNvPr id="6" name="Rectangle 5"/>
          <p:cNvSpPr/>
          <p:nvPr/>
        </p:nvSpPr>
        <p:spPr>
          <a:xfrm>
            <a:off x="827584" y="6237312"/>
            <a:ext cx="4570610" cy="400110"/>
          </a:xfrm>
          <a:prstGeom prst="rect">
            <a:avLst/>
          </a:prstGeom>
        </p:spPr>
        <p:txBody>
          <a:bodyPr wrap="none">
            <a:spAutoFit/>
          </a:bodyPr>
          <a:lstStyle/>
          <a:p>
            <a:r>
              <a:rPr lang="en-GB" sz="2000" b="1" dirty="0">
                <a:solidFill>
                  <a:schemeClr val="tx1">
                    <a:lumMod val="75000"/>
                    <a:lumOff val="25000"/>
                  </a:schemeClr>
                </a:solidFill>
                <a:latin typeface="Arial" panose="020B0604020202020204" pitchFamily="34" charset="0"/>
                <a:cs typeface="Arial" panose="020B0604020202020204" pitchFamily="34" charset="0"/>
              </a:rPr>
              <a:t>http://www.um.edu.mt/ms/pharmacy</a:t>
            </a:r>
          </a:p>
        </p:txBody>
      </p:sp>
    </p:spTree>
    <p:extLst>
      <p:ext uri="{BB962C8B-B14F-4D97-AF65-F5344CB8AC3E}">
        <p14:creationId xmlns:p14="http://schemas.microsoft.com/office/powerpoint/2010/main" val="2654796523"/>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2.jpeg"/></Relationships>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NewsPrint">
  <a:themeElements>
    <a:clrScheme name="Apothecary">
      <a:dk1>
        <a:sysClr val="windowText" lastClr="000000"/>
      </a:dk1>
      <a:lt1>
        <a:sysClr val="window" lastClr="FFFFFF"/>
      </a:lt1>
      <a:dk2>
        <a:srgbClr val="564B3C"/>
      </a:dk2>
      <a:lt2>
        <a:srgbClr val="ECEDD1"/>
      </a:lt2>
      <a:accent1>
        <a:srgbClr val="93A299"/>
      </a:accent1>
      <a:accent2>
        <a:srgbClr val="CF543F"/>
      </a:accent2>
      <a:accent3>
        <a:srgbClr val="B5AE53"/>
      </a:accent3>
      <a:accent4>
        <a:srgbClr val="848058"/>
      </a:accent4>
      <a:accent5>
        <a:srgbClr val="E8B54D"/>
      </a:accent5>
      <a:accent6>
        <a:srgbClr val="786C71"/>
      </a:accent6>
      <a:hlink>
        <a:srgbClr val="CCCC00"/>
      </a:hlink>
      <a:folHlink>
        <a:srgbClr val="B2B2B2"/>
      </a:folHlink>
    </a:clrScheme>
    <a:fontScheme name="NewsPrint">
      <a:majorFont>
        <a:latin typeface="Impact"/>
        <a:ea typeface=""/>
        <a:cs typeface=""/>
        <a:font script="Jpan" typeface="HGP創英角ｺﾞｼｯｸUB"/>
        <a:font script="Hang" typeface="HY견고딕"/>
        <a:font script="Hans" typeface="微软雅黑"/>
        <a:font script="Hant" typeface="微軟正黑體"/>
        <a:font script="Arab" typeface="Tahoma"/>
        <a:font script="Hebr" typeface="To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NewsPrint">
      <a:fillStyleLst>
        <a:solidFill>
          <a:schemeClr val="phClr"/>
        </a:solidFill>
        <a:gradFill rotWithShape="1">
          <a:gsLst>
            <a:gs pos="0">
              <a:schemeClr val="phClr">
                <a:tint val="37000"/>
                <a:hueMod val="100000"/>
                <a:satMod val="200000"/>
                <a:lumMod val="88000"/>
              </a:schemeClr>
            </a:gs>
            <a:gs pos="100000">
              <a:schemeClr val="phClr">
                <a:tint val="53000"/>
                <a:shade val="100000"/>
                <a:hueMod val="100000"/>
                <a:satMod val="350000"/>
                <a:lumMod val="79000"/>
              </a:schemeClr>
            </a:gs>
          </a:gsLst>
          <a:lin ang="5400000" scaled="1"/>
        </a:gradFill>
        <a:gradFill rotWithShape="1">
          <a:gsLst>
            <a:gs pos="0">
              <a:schemeClr val="phClr">
                <a:tint val="83000"/>
                <a:shade val="100000"/>
                <a:alpha val="100000"/>
                <a:hueMod val="100000"/>
                <a:satMod val="220000"/>
                <a:lumMod val="90000"/>
              </a:schemeClr>
            </a:gs>
            <a:gs pos="76000">
              <a:schemeClr val="phClr">
                <a:shade val="100000"/>
              </a:schemeClr>
            </a:gs>
            <a:gs pos="100000">
              <a:schemeClr val="phClr">
                <a:shade val="93000"/>
                <a:alpha val="100000"/>
                <a:satMod val="100000"/>
                <a:lumMod val="93000"/>
              </a:schemeClr>
            </a:gs>
          </a:gsLst>
          <a:path path="circle">
            <a:fillToRect l="15000" t="15000" r="100000" b="100000"/>
          </a:path>
        </a:gradFill>
      </a:fillStyleLst>
      <a:lnStyleLst>
        <a:ln w="15875" cap="flat" cmpd="sng" algn="ctr">
          <a:solidFill>
            <a:schemeClr val="phClr"/>
          </a:solidFill>
          <a:prstDash val="solid"/>
        </a:ln>
        <a:ln w="22225" cap="flat" cmpd="sng" algn="ctr">
          <a:solidFill>
            <a:schemeClr val="phClr"/>
          </a:solidFill>
          <a:prstDash val="solid"/>
        </a:ln>
        <a:ln w="34925" cap="flat" cmpd="sng" algn="ctr">
          <a:solidFill>
            <a:schemeClr val="phClr"/>
          </a:solidFill>
          <a:prstDash val="solid"/>
        </a:ln>
      </a:lnStyleLst>
      <a:effectStyleLst>
        <a:effectStyle>
          <a:effectLst>
            <a:outerShdw blurRad="50800" dist="12700" dir="5280000" rotWithShape="0">
              <a:srgbClr val="000000">
                <a:alpha val="40000"/>
              </a:srgbClr>
            </a:outerShdw>
          </a:effectLst>
        </a:effectStyle>
        <a:effectStyle>
          <a:effectLst>
            <a:outerShdw blurRad="38100" dist="38100" dir="5400000" rotWithShape="0">
              <a:srgbClr val="000000">
                <a:alpha val="35000"/>
              </a:srgbClr>
            </a:outerShdw>
          </a:effectLst>
        </a:effectStyle>
        <a:effectStyle>
          <a:effectLst>
            <a:outerShdw blurRad="38100" dist="38100" dir="5400000" rotWithShape="0">
              <a:srgbClr val="000000">
                <a:alpha val="35000"/>
              </a:srgbClr>
            </a:outerShdw>
          </a:effectLst>
          <a:scene3d>
            <a:camera prst="orthographicFront">
              <a:rot lat="0" lon="0" rev="0"/>
            </a:camera>
            <a:lightRig rig="brightRoom" dir="tl"/>
          </a:scene3d>
          <a:sp3d contourW="12700">
            <a:bevelT w="31750" h="12700"/>
            <a:contourClr>
              <a:schemeClr val="phClr"/>
            </a:contourClr>
          </a:sp3d>
        </a:effectStyle>
      </a:effectStyleLst>
      <a:bgFillStyleLst>
        <a:solidFill>
          <a:schemeClr val="phClr"/>
        </a:solidFill>
        <a:gradFill rotWithShape="1">
          <a:gsLst>
            <a:gs pos="0">
              <a:schemeClr val="phClr">
                <a:tint val="93000"/>
              </a:schemeClr>
            </a:gs>
            <a:gs pos="100000">
              <a:schemeClr val="phClr">
                <a:shade val="55000"/>
              </a:schemeClr>
            </a:gs>
          </a:gsLst>
          <a:lin ang="5400000" scaled="1"/>
        </a:gradFill>
        <a:blipFill rotWithShape="1">
          <a:blip xmlns:r="http://schemas.openxmlformats.org/officeDocument/2006/relationships" r:embed="rId1">
            <a:duotone>
              <a:schemeClr val="phClr">
                <a:shade val="20000"/>
                <a:satMod val="350000"/>
                <a:lumMod val="125000"/>
              </a:schemeClr>
              <a:schemeClr val="phClr">
                <a:tint val="90000"/>
                <a:satMod val="250000"/>
              </a:schemeClr>
            </a:duotone>
          </a:blip>
          <a:stretch/>
        </a:blipFill>
      </a:bgFillStyleLst>
    </a:fmtScheme>
  </a:themeElements>
  <a:objectDefaults/>
  <a:extraClrSchemeLst/>
</a:theme>
</file>

<file path=ppt/theme/theme2.xml><?xml version="1.0" encoding="utf-8"?>
<a:theme xmlns:a="http://schemas.openxmlformats.org/drawingml/2006/main" name="Urban">
  <a:themeElements>
    <a:clrScheme name="Aspect">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Urban">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Urban">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theme>
</file>

<file path=ppt/theme/theme3.xml><?xml version="1.0" encoding="utf-8"?>
<a:theme xmlns:a="http://schemas.openxmlformats.org/drawingml/2006/main" name="3_NewsPrint">
  <a:themeElements>
    <a:clrScheme name="Apothecary">
      <a:dk1>
        <a:sysClr val="windowText" lastClr="000000"/>
      </a:dk1>
      <a:lt1>
        <a:sysClr val="window" lastClr="FFFFFF"/>
      </a:lt1>
      <a:dk2>
        <a:srgbClr val="564B3C"/>
      </a:dk2>
      <a:lt2>
        <a:srgbClr val="ECEDD1"/>
      </a:lt2>
      <a:accent1>
        <a:srgbClr val="93A299"/>
      </a:accent1>
      <a:accent2>
        <a:srgbClr val="CF543F"/>
      </a:accent2>
      <a:accent3>
        <a:srgbClr val="B5AE53"/>
      </a:accent3>
      <a:accent4>
        <a:srgbClr val="848058"/>
      </a:accent4>
      <a:accent5>
        <a:srgbClr val="E8B54D"/>
      </a:accent5>
      <a:accent6>
        <a:srgbClr val="786C71"/>
      </a:accent6>
      <a:hlink>
        <a:srgbClr val="CCCC00"/>
      </a:hlink>
      <a:folHlink>
        <a:srgbClr val="B2B2B2"/>
      </a:folHlink>
    </a:clrScheme>
    <a:fontScheme name="NewsPrint">
      <a:majorFont>
        <a:latin typeface="Impact"/>
        <a:ea typeface=""/>
        <a:cs typeface=""/>
        <a:font script="Jpan" typeface="HGP創英角ｺﾞｼｯｸUB"/>
        <a:font script="Hang" typeface="HY견고딕"/>
        <a:font script="Hans" typeface="微软雅黑"/>
        <a:font script="Hant" typeface="微軟正黑體"/>
        <a:font script="Arab" typeface="Tahoma"/>
        <a:font script="Hebr" typeface="To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NewsPrint">
      <a:fillStyleLst>
        <a:solidFill>
          <a:schemeClr val="phClr"/>
        </a:solidFill>
        <a:gradFill rotWithShape="1">
          <a:gsLst>
            <a:gs pos="0">
              <a:schemeClr val="phClr">
                <a:tint val="37000"/>
                <a:hueMod val="100000"/>
                <a:satMod val="200000"/>
                <a:lumMod val="88000"/>
              </a:schemeClr>
            </a:gs>
            <a:gs pos="100000">
              <a:schemeClr val="phClr">
                <a:tint val="53000"/>
                <a:shade val="100000"/>
                <a:hueMod val="100000"/>
                <a:satMod val="350000"/>
                <a:lumMod val="79000"/>
              </a:schemeClr>
            </a:gs>
          </a:gsLst>
          <a:lin ang="5400000" scaled="1"/>
        </a:gradFill>
        <a:gradFill rotWithShape="1">
          <a:gsLst>
            <a:gs pos="0">
              <a:schemeClr val="phClr">
                <a:tint val="83000"/>
                <a:shade val="100000"/>
                <a:alpha val="100000"/>
                <a:hueMod val="100000"/>
                <a:satMod val="220000"/>
                <a:lumMod val="90000"/>
              </a:schemeClr>
            </a:gs>
            <a:gs pos="76000">
              <a:schemeClr val="phClr">
                <a:shade val="100000"/>
              </a:schemeClr>
            </a:gs>
            <a:gs pos="100000">
              <a:schemeClr val="phClr">
                <a:shade val="93000"/>
                <a:alpha val="100000"/>
                <a:satMod val="100000"/>
                <a:lumMod val="93000"/>
              </a:schemeClr>
            </a:gs>
          </a:gsLst>
          <a:path path="circle">
            <a:fillToRect l="15000" t="15000" r="100000" b="100000"/>
          </a:path>
        </a:gradFill>
      </a:fillStyleLst>
      <a:lnStyleLst>
        <a:ln w="15875" cap="flat" cmpd="sng" algn="ctr">
          <a:solidFill>
            <a:schemeClr val="phClr"/>
          </a:solidFill>
          <a:prstDash val="solid"/>
        </a:ln>
        <a:ln w="22225" cap="flat" cmpd="sng" algn="ctr">
          <a:solidFill>
            <a:schemeClr val="phClr"/>
          </a:solidFill>
          <a:prstDash val="solid"/>
        </a:ln>
        <a:ln w="34925" cap="flat" cmpd="sng" algn="ctr">
          <a:solidFill>
            <a:schemeClr val="phClr"/>
          </a:solidFill>
          <a:prstDash val="solid"/>
        </a:ln>
      </a:lnStyleLst>
      <a:effectStyleLst>
        <a:effectStyle>
          <a:effectLst>
            <a:outerShdw blurRad="50800" dist="12700" dir="5280000" rotWithShape="0">
              <a:srgbClr val="000000">
                <a:alpha val="40000"/>
              </a:srgbClr>
            </a:outerShdw>
          </a:effectLst>
        </a:effectStyle>
        <a:effectStyle>
          <a:effectLst>
            <a:outerShdw blurRad="38100" dist="38100" dir="5400000" rotWithShape="0">
              <a:srgbClr val="000000">
                <a:alpha val="35000"/>
              </a:srgbClr>
            </a:outerShdw>
          </a:effectLst>
        </a:effectStyle>
        <a:effectStyle>
          <a:effectLst>
            <a:outerShdw blurRad="38100" dist="38100" dir="5400000" rotWithShape="0">
              <a:srgbClr val="000000">
                <a:alpha val="35000"/>
              </a:srgbClr>
            </a:outerShdw>
          </a:effectLst>
          <a:scene3d>
            <a:camera prst="orthographicFront">
              <a:rot lat="0" lon="0" rev="0"/>
            </a:camera>
            <a:lightRig rig="brightRoom" dir="tl"/>
          </a:scene3d>
          <a:sp3d contourW="12700">
            <a:bevelT w="31750" h="12700"/>
            <a:contourClr>
              <a:schemeClr val="phClr"/>
            </a:contourClr>
          </a:sp3d>
        </a:effectStyle>
      </a:effectStyleLst>
      <a:bgFillStyleLst>
        <a:solidFill>
          <a:schemeClr val="phClr"/>
        </a:solidFill>
        <a:gradFill rotWithShape="1">
          <a:gsLst>
            <a:gs pos="0">
              <a:schemeClr val="phClr">
                <a:tint val="93000"/>
              </a:schemeClr>
            </a:gs>
            <a:gs pos="100000">
              <a:schemeClr val="phClr">
                <a:shade val="55000"/>
              </a:schemeClr>
            </a:gs>
          </a:gsLst>
          <a:lin ang="5400000" scaled="1"/>
        </a:gradFill>
        <a:blipFill rotWithShape="1">
          <a:blip xmlns:r="http://schemas.openxmlformats.org/officeDocument/2006/relationships" r:embed="rId1">
            <a:duotone>
              <a:schemeClr val="phClr">
                <a:shade val="20000"/>
                <a:satMod val="350000"/>
                <a:lumMod val="125000"/>
              </a:schemeClr>
              <a:schemeClr val="phClr">
                <a:tint val="90000"/>
                <a:satMod val="250000"/>
              </a:schemeClr>
            </a:duotone>
          </a:blip>
          <a:stretch/>
        </a:blip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Newsprint</Template>
  <TotalTime>544</TotalTime>
  <Words>1488</Words>
  <Application>Microsoft Office PowerPoint</Application>
  <PresentationFormat>On-screen Show (4:3)</PresentationFormat>
  <Paragraphs>259</Paragraphs>
  <Slides>34</Slides>
  <Notes>26</Notes>
  <HiddenSlides>0</HiddenSlides>
  <MMClips>0</MMClips>
  <ScaleCrop>false</ScaleCrop>
  <HeadingPairs>
    <vt:vector size="4" baseType="variant">
      <vt:variant>
        <vt:lpstr>Theme</vt:lpstr>
      </vt:variant>
      <vt:variant>
        <vt:i4>3</vt:i4>
      </vt:variant>
      <vt:variant>
        <vt:lpstr>Slide Titles</vt:lpstr>
      </vt:variant>
      <vt:variant>
        <vt:i4>34</vt:i4>
      </vt:variant>
    </vt:vector>
  </HeadingPairs>
  <TitlesOfParts>
    <vt:vector size="37" baseType="lpstr">
      <vt:lpstr>NewsPrint</vt:lpstr>
      <vt:lpstr>Urban</vt:lpstr>
      <vt:lpstr>3_NewsPrint</vt:lpstr>
      <vt:lpstr>Innovations in  clinical pharmacy education and research </vt:lpstr>
      <vt:lpstr>PowerPoint Presentation</vt:lpstr>
      <vt:lpstr>PowerPoint Presentation</vt:lpstr>
      <vt:lpstr>Courses offered</vt:lpstr>
      <vt:lpstr>Bachelor of Science (Honours) in Pharmaceutical Technology</vt:lpstr>
      <vt:lpstr>Degree in Pharmacy</vt:lpstr>
      <vt:lpstr>Pharmacy Education in Malta</vt:lpstr>
      <vt:lpstr>Clinical Pharmacy</vt:lpstr>
      <vt:lpstr>Pharmacy Education in Europe in 1994</vt:lpstr>
      <vt:lpstr>Pharmacy Education in Europe in 2006</vt:lpstr>
      <vt:lpstr> Curriculum mapping </vt:lpstr>
      <vt:lpstr>Pharmacy Education  Timeline in Europe</vt:lpstr>
      <vt:lpstr>PowerPoint Presentation</vt:lpstr>
      <vt:lpstr>innovations</vt:lpstr>
      <vt:lpstr>PowerPoint Presentation</vt:lpstr>
      <vt:lpstr>PowerPoint Presentation</vt:lpstr>
      <vt:lpstr>PowerPoint Presentation</vt:lpstr>
      <vt:lpstr>PowerPoint Presentation</vt:lpstr>
      <vt:lpstr>Example:  Objectives of the Experiential Learning Module</vt:lpstr>
      <vt:lpstr>Examples of Active learning</vt:lpstr>
      <vt:lpstr>Models</vt:lpstr>
      <vt:lpstr>Integration of Science and Practice</vt:lpstr>
      <vt:lpstr>Integration of Science and Practice</vt:lpstr>
      <vt:lpstr>Research:  Supporting innovative pharmaceutical services</vt:lpstr>
      <vt:lpstr>PowerPoint Presentation</vt:lpstr>
      <vt:lpstr>PowerPoint Presentation</vt:lpstr>
      <vt:lpstr>Postgraduate education to support innovation</vt:lpstr>
      <vt:lpstr>Postgraduate doctorate</vt:lpstr>
      <vt:lpstr>Outcome</vt:lpstr>
      <vt:lpstr>Postgraduate education to support innovation</vt:lpstr>
      <vt:lpstr>Postgraduate education to support innovation</vt:lpstr>
      <vt:lpstr>Postgraduate education to support innovation</vt:lpstr>
      <vt:lpstr>PowerPoint Presentation</vt:lpstr>
      <vt:lpstr>Thank you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Pharmacy education supporting pharmaceutical healthcare delivery settings</dc:title>
  <dc:creator>P771</dc:creator>
  <cp:lastModifiedBy>University Of Malta</cp:lastModifiedBy>
  <cp:revision>80</cp:revision>
  <dcterms:created xsi:type="dcterms:W3CDTF">2014-05-18T14:57:31Z</dcterms:created>
  <dcterms:modified xsi:type="dcterms:W3CDTF">2015-10-30T16:49:05Z</dcterms:modified>
</cp:coreProperties>
</file>