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818" y="-7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1144" y="6670547"/>
            <a:ext cx="9147048" cy="5394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6" Target="../media/image26.png" Type="http://schemas.openxmlformats.org/officeDocument/2006/relationships/image"/><Relationship Id="rId21" Target="../media/image21.png" Type="http://schemas.openxmlformats.org/officeDocument/2006/relationships/image"/><Relationship Id="rId42" Target="../media/image42.png" Type="http://schemas.openxmlformats.org/officeDocument/2006/relationships/image"/><Relationship Id="rId47" Target="../media/image47.png" Type="http://schemas.openxmlformats.org/officeDocument/2006/relationships/image"/><Relationship Id="rId63" Target="../media/image63.png" Type="http://schemas.openxmlformats.org/officeDocument/2006/relationships/image"/><Relationship Id="rId68" Target="../media/image68.png" Type="http://schemas.openxmlformats.org/officeDocument/2006/relationships/image"/><Relationship Id="rId84" Target="../media/image84.png" Type="http://schemas.openxmlformats.org/officeDocument/2006/relationships/image"/><Relationship Id="rId89" Target="../media/image89.png" Type="http://schemas.openxmlformats.org/officeDocument/2006/relationships/image"/><Relationship Id="rId16" Target="../media/image16.png" Type="http://schemas.openxmlformats.org/officeDocument/2006/relationships/image"/><Relationship Id="rId11" Target="../media/image11.png" Type="http://schemas.openxmlformats.org/officeDocument/2006/relationships/image"/><Relationship Id="rId32" Target="../media/image32.png" Type="http://schemas.openxmlformats.org/officeDocument/2006/relationships/image"/><Relationship Id="rId37" Target="../media/image37.png" Type="http://schemas.openxmlformats.org/officeDocument/2006/relationships/image"/><Relationship Id="rId53" Target="../media/image53.png" Type="http://schemas.openxmlformats.org/officeDocument/2006/relationships/image"/><Relationship Id="rId58" Target="../media/image58.png" Type="http://schemas.openxmlformats.org/officeDocument/2006/relationships/image"/><Relationship Id="rId74" Target="../media/image74.png" Type="http://schemas.openxmlformats.org/officeDocument/2006/relationships/image"/><Relationship Id="rId79" Target="../media/image79.png" Type="http://schemas.openxmlformats.org/officeDocument/2006/relationships/image"/><Relationship Id="rId5" Target="../media/image5.png" Type="http://schemas.openxmlformats.org/officeDocument/2006/relationships/image"/><Relationship Id="rId90" Target="../media/image90.png" Type="http://schemas.openxmlformats.org/officeDocument/2006/relationships/image"/><Relationship Id="rId95" Target="../media/image95.jpeg" Type="http://schemas.openxmlformats.org/officeDocument/2006/relationships/image"/><Relationship Id="rId22" Target="../media/image22.png" Type="http://schemas.openxmlformats.org/officeDocument/2006/relationships/image"/><Relationship Id="rId27" Target="../media/image27.png" Type="http://schemas.openxmlformats.org/officeDocument/2006/relationships/image"/><Relationship Id="rId43" Target="../media/image43.png" Type="http://schemas.openxmlformats.org/officeDocument/2006/relationships/image"/><Relationship Id="rId48" Target="../media/image48.jpeg" Type="http://schemas.openxmlformats.org/officeDocument/2006/relationships/image"/><Relationship Id="rId64" Target="../media/image64.png" Type="http://schemas.openxmlformats.org/officeDocument/2006/relationships/image"/><Relationship Id="rId69" Target="../media/image69.png" Type="http://schemas.openxmlformats.org/officeDocument/2006/relationships/image"/><Relationship Id="rId80" Target="../media/image80.png" Type="http://schemas.openxmlformats.org/officeDocument/2006/relationships/image"/><Relationship Id="rId85" Target="../media/image85.png" Type="http://schemas.openxmlformats.org/officeDocument/2006/relationships/image"/><Relationship Id="rId12" Target="../media/image12.png" Type="http://schemas.openxmlformats.org/officeDocument/2006/relationships/image"/><Relationship Id="rId17" Target="../media/image17.png" Type="http://schemas.openxmlformats.org/officeDocument/2006/relationships/image"/><Relationship Id="rId25" Target="../media/image25.png" Type="http://schemas.openxmlformats.org/officeDocument/2006/relationships/image"/><Relationship Id="rId33" Target="../media/image33.png" Type="http://schemas.openxmlformats.org/officeDocument/2006/relationships/image"/><Relationship Id="rId38" Target="../media/image38.png" Type="http://schemas.openxmlformats.org/officeDocument/2006/relationships/image"/><Relationship Id="rId46" Target="../media/image46.png" Type="http://schemas.openxmlformats.org/officeDocument/2006/relationships/image"/><Relationship Id="rId59" Target="../media/image59.png" Type="http://schemas.openxmlformats.org/officeDocument/2006/relationships/image"/><Relationship Id="rId67" Target="../media/image67.png" Type="http://schemas.openxmlformats.org/officeDocument/2006/relationships/image"/><Relationship Id="rId20" Target="../media/image20.png" Type="http://schemas.openxmlformats.org/officeDocument/2006/relationships/image"/><Relationship Id="rId41" Target="../media/image41.png" Type="http://schemas.openxmlformats.org/officeDocument/2006/relationships/image"/><Relationship Id="rId54" Target="../media/image54.png" Type="http://schemas.openxmlformats.org/officeDocument/2006/relationships/image"/><Relationship Id="rId62" Target="../media/image62.png" Type="http://schemas.openxmlformats.org/officeDocument/2006/relationships/image"/><Relationship Id="rId70" Target="../media/image70.png" Type="http://schemas.openxmlformats.org/officeDocument/2006/relationships/image"/><Relationship Id="rId75" Target="../media/image75.png" Type="http://schemas.openxmlformats.org/officeDocument/2006/relationships/image"/><Relationship Id="rId83" Target="../media/image83.png" Type="http://schemas.openxmlformats.org/officeDocument/2006/relationships/image"/><Relationship Id="rId88" Target="../media/image88.png" Type="http://schemas.openxmlformats.org/officeDocument/2006/relationships/image"/><Relationship Id="rId91" Target="../media/image91.png" Type="http://schemas.openxmlformats.org/officeDocument/2006/relationships/image"/><Relationship Id="rId96" Target="../media/image96.png" Type="http://schemas.openxmlformats.org/officeDocument/2006/relationships/image"/><Relationship Id="rId1" Target="../slideLayouts/slideLayout5.xml" Type="http://schemas.openxmlformats.org/officeDocument/2006/relationships/slideLayout"/><Relationship Id="rId6" Target="../media/image6.png" Type="http://schemas.openxmlformats.org/officeDocument/2006/relationships/image"/><Relationship Id="rId15" Target="../media/image15.png" Type="http://schemas.openxmlformats.org/officeDocument/2006/relationships/image"/><Relationship Id="rId23" Target="../media/image23.png" Type="http://schemas.openxmlformats.org/officeDocument/2006/relationships/image"/><Relationship Id="rId28" Target="../media/image28.png" Type="http://schemas.openxmlformats.org/officeDocument/2006/relationships/image"/><Relationship Id="rId36" Target="../media/image36.png" Type="http://schemas.openxmlformats.org/officeDocument/2006/relationships/image"/><Relationship Id="rId49" Target="../media/image49.png" Type="http://schemas.openxmlformats.org/officeDocument/2006/relationships/image"/><Relationship Id="rId57" Target="../media/image57.png" Type="http://schemas.openxmlformats.org/officeDocument/2006/relationships/image"/><Relationship Id="rId10" Target="../media/image10.png" Type="http://schemas.openxmlformats.org/officeDocument/2006/relationships/image"/><Relationship Id="rId31" Target="../media/image31.png" Type="http://schemas.openxmlformats.org/officeDocument/2006/relationships/image"/><Relationship Id="rId44" Target="../media/image44.png" Type="http://schemas.openxmlformats.org/officeDocument/2006/relationships/image"/><Relationship Id="rId52" Target="../media/image52.png" Type="http://schemas.openxmlformats.org/officeDocument/2006/relationships/image"/><Relationship Id="rId60" Target="../media/image60.png" Type="http://schemas.openxmlformats.org/officeDocument/2006/relationships/image"/><Relationship Id="rId65" Target="../media/image65.png" Type="http://schemas.openxmlformats.org/officeDocument/2006/relationships/image"/><Relationship Id="rId73" Target="../media/image73.png" Type="http://schemas.openxmlformats.org/officeDocument/2006/relationships/image"/><Relationship Id="rId78" Target="../media/image78.png" Type="http://schemas.openxmlformats.org/officeDocument/2006/relationships/image"/><Relationship Id="rId81" Target="../media/image81.png" Type="http://schemas.openxmlformats.org/officeDocument/2006/relationships/image"/><Relationship Id="rId86" Target="../media/image86.png" Type="http://schemas.openxmlformats.org/officeDocument/2006/relationships/image"/><Relationship Id="rId94" Target="../media/image94.png" Type="http://schemas.openxmlformats.org/officeDocument/2006/relationships/image"/><Relationship Id="rId99" Target="../media/image99.png" Type="http://schemas.openxmlformats.org/officeDocument/2006/relationships/image"/><Relationship Id="rId101" Target="../media/image101.png" Type="http://schemas.openxmlformats.org/officeDocument/2006/relationships/image"/><Relationship Id="rId4" Target="../media/image4.png" Type="http://schemas.openxmlformats.org/officeDocument/2006/relationships/image"/><Relationship Id="rId9" Target="../media/image9.png" Type="http://schemas.openxmlformats.org/officeDocument/2006/relationships/image"/><Relationship Id="rId13" Target="../media/image13.png" Type="http://schemas.openxmlformats.org/officeDocument/2006/relationships/image"/><Relationship Id="rId18" Target="../media/image18.png" Type="http://schemas.openxmlformats.org/officeDocument/2006/relationships/image"/><Relationship Id="rId39" Target="../media/image39.png" Type="http://schemas.openxmlformats.org/officeDocument/2006/relationships/image"/><Relationship Id="rId34" Target="../media/image34.png" Type="http://schemas.openxmlformats.org/officeDocument/2006/relationships/image"/><Relationship Id="rId50" Target="../media/image50.png" Type="http://schemas.openxmlformats.org/officeDocument/2006/relationships/image"/><Relationship Id="rId55" Target="../media/image55.png" Type="http://schemas.openxmlformats.org/officeDocument/2006/relationships/image"/><Relationship Id="rId76" Target="../media/image76.png" Type="http://schemas.openxmlformats.org/officeDocument/2006/relationships/image"/><Relationship Id="rId97" Target="../media/image97.png" Type="http://schemas.openxmlformats.org/officeDocument/2006/relationships/image"/><Relationship Id="rId7" Target="../media/image7.png" Type="http://schemas.openxmlformats.org/officeDocument/2006/relationships/image"/><Relationship Id="rId71" Target="../media/image71.png" Type="http://schemas.openxmlformats.org/officeDocument/2006/relationships/image"/><Relationship Id="rId92" Target="../media/image92.png" Type="http://schemas.openxmlformats.org/officeDocument/2006/relationships/image"/><Relationship Id="rId2" Target="../media/image2.jpeg" Type="http://schemas.openxmlformats.org/officeDocument/2006/relationships/image"/><Relationship Id="rId29" Target="../media/image29.png" Type="http://schemas.openxmlformats.org/officeDocument/2006/relationships/image"/><Relationship Id="rId24" Target="../media/image24.png" Type="http://schemas.openxmlformats.org/officeDocument/2006/relationships/image"/><Relationship Id="rId40" Target="../media/image40.png" Type="http://schemas.openxmlformats.org/officeDocument/2006/relationships/image"/><Relationship Id="rId45" Target="../media/image45.png" Type="http://schemas.openxmlformats.org/officeDocument/2006/relationships/image"/><Relationship Id="rId66" Target="../media/image66.png" Type="http://schemas.openxmlformats.org/officeDocument/2006/relationships/image"/><Relationship Id="rId87" Target="../media/image87.png" Type="http://schemas.openxmlformats.org/officeDocument/2006/relationships/image"/><Relationship Id="rId61" Target="../media/image61.png" Type="http://schemas.openxmlformats.org/officeDocument/2006/relationships/image"/><Relationship Id="rId82" Target="../media/image82.png" Type="http://schemas.openxmlformats.org/officeDocument/2006/relationships/image"/><Relationship Id="rId19" Target="../media/image19.png" Type="http://schemas.openxmlformats.org/officeDocument/2006/relationships/image"/><Relationship Id="rId14" Target="../media/image14.png" Type="http://schemas.openxmlformats.org/officeDocument/2006/relationships/image"/><Relationship Id="rId30" Target="../media/image30.png" Type="http://schemas.openxmlformats.org/officeDocument/2006/relationships/image"/><Relationship Id="rId35" Target="../media/image35.png" Type="http://schemas.openxmlformats.org/officeDocument/2006/relationships/image"/><Relationship Id="rId56" Target="../media/image56.png" Type="http://schemas.openxmlformats.org/officeDocument/2006/relationships/image"/><Relationship Id="rId77" Target="../media/image77.png" Type="http://schemas.openxmlformats.org/officeDocument/2006/relationships/image"/><Relationship Id="rId100" Target="../media/image100.png" Type="http://schemas.openxmlformats.org/officeDocument/2006/relationships/image"/><Relationship Id="rId8" Target="../media/image8.png" Type="http://schemas.openxmlformats.org/officeDocument/2006/relationships/image"/><Relationship Id="rId51" Target="../media/image51.png" Type="http://schemas.openxmlformats.org/officeDocument/2006/relationships/image"/><Relationship Id="rId72" Target="../media/image72.png" Type="http://schemas.openxmlformats.org/officeDocument/2006/relationships/image"/><Relationship Id="rId93" Target="../media/image93.png" Type="http://schemas.openxmlformats.org/officeDocument/2006/relationships/image"/><Relationship Id="rId98" Target="../media/image98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7.png"/><Relationship Id="rId21" Type="http://schemas.openxmlformats.org/officeDocument/2006/relationships/image" Target="../media/image121.png"/><Relationship Id="rId42" Type="http://schemas.openxmlformats.org/officeDocument/2006/relationships/image" Target="../media/image142.png"/><Relationship Id="rId63" Type="http://schemas.openxmlformats.org/officeDocument/2006/relationships/image" Target="../media/image163.png"/><Relationship Id="rId84" Type="http://schemas.openxmlformats.org/officeDocument/2006/relationships/image" Target="../media/image184.png"/><Relationship Id="rId138" Type="http://schemas.openxmlformats.org/officeDocument/2006/relationships/image" Target="../media/image238.png"/><Relationship Id="rId159" Type="http://schemas.openxmlformats.org/officeDocument/2006/relationships/image" Target="../media/image259.png"/><Relationship Id="rId170" Type="http://schemas.openxmlformats.org/officeDocument/2006/relationships/image" Target="../media/image270.png"/><Relationship Id="rId107" Type="http://schemas.openxmlformats.org/officeDocument/2006/relationships/image" Target="../media/image207.png"/><Relationship Id="rId11" Type="http://schemas.openxmlformats.org/officeDocument/2006/relationships/image" Target="../media/image111.png"/><Relationship Id="rId32" Type="http://schemas.openxmlformats.org/officeDocument/2006/relationships/image" Target="../media/image132.png"/><Relationship Id="rId53" Type="http://schemas.openxmlformats.org/officeDocument/2006/relationships/image" Target="../media/image153.png"/><Relationship Id="rId74" Type="http://schemas.openxmlformats.org/officeDocument/2006/relationships/image" Target="../media/image174.png"/><Relationship Id="rId128" Type="http://schemas.openxmlformats.org/officeDocument/2006/relationships/image" Target="../media/image228.png"/><Relationship Id="rId149" Type="http://schemas.openxmlformats.org/officeDocument/2006/relationships/image" Target="../media/image249.png"/><Relationship Id="rId5" Type="http://schemas.openxmlformats.org/officeDocument/2006/relationships/image" Target="../media/image105.png"/><Relationship Id="rId95" Type="http://schemas.openxmlformats.org/officeDocument/2006/relationships/image" Target="../media/image195.png"/><Relationship Id="rId160" Type="http://schemas.openxmlformats.org/officeDocument/2006/relationships/image" Target="../media/image260.png"/><Relationship Id="rId22" Type="http://schemas.openxmlformats.org/officeDocument/2006/relationships/image" Target="../media/image122.png"/><Relationship Id="rId43" Type="http://schemas.openxmlformats.org/officeDocument/2006/relationships/image" Target="../media/image143.png"/><Relationship Id="rId64" Type="http://schemas.openxmlformats.org/officeDocument/2006/relationships/image" Target="../media/image164.png"/><Relationship Id="rId118" Type="http://schemas.openxmlformats.org/officeDocument/2006/relationships/image" Target="../media/image218.png"/><Relationship Id="rId139" Type="http://schemas.openxmlformats.org/officeDocument/2006/relationships/image" Target="../media/image239.png"/><Relationship Id="rId85" Type="http://schemas.openxmlformats.org/officeDocument/2006/relationships/image" Target="../media/image185.png"/><Relationship Id="rId150" Type="http://schemas.openxmlformats.org/officeDocument/2006/relationships/image" Target="../media/image250.png"/><Relationship Id="rId171" Type="http://schemas.openxmlformats.org/officeDocument/2006/relationships/image" Target="../media/image271.png"/><Relationship Id="rId12" Type="http://schemas.openxmlformats.org/officeDocument/2006/relationships/image" Target="../media/image112.png"/><Relationship Id="rId33" Type="http://schemas.openxmlformats.org/officeDocument/2006/relationships/image" Target="../media/image133.png"/><Relationship Id="rId108" Type="http://schemas.openxmlformats.org/officeDocument/2006/relationships/image" Target="../media/image208.png"/><Relationship Id="rId129" Type="http://schemas.openxmlformats.org/officeDocument/2006/relationships/image" Target="../media/image229.png"/><Relationship Id="rId54" Type="http://schemas.openxmlformats.org/officeDocument/2006/relationships/image" Target="../media/image154.png"/><Relationship Id="rId70" Type="http://schemas.openxmlformats.org/officeDocument/2006/relationships/image" Target="../media/image170.png"/><Relationship Id="rId75" Type="http://schemas.openxmlformats.org/officeDocument/2006/relationships/image" Target="../media/image175.png"/><Relationship Id="rId91" Type="http://schemas.openxmlformats.org/officeDocument/2006/relationships/image" Target="../media/image191.png"/><Relationship Id="rId96" Type="http://schemas.openxmlformats.org/officeDocument/2006/relationships/image" Target="../media/image196.png"/><Relationship Id="rId140" Type="http://schemas.openxmlformats.org/officeDocument/2006/relationships/image" Target="../media/image240.png"/><Relationship Id="rId145" Type="http://schemas.openxmlformats.org/officeDocument/2006/relationships/image" Target="../media/image245.png"/><Relationship Id="rId161" Type="http://schemas.openxmlformats.org/officeDocument/2006/relationships/image" Target="../media/image261.png"/><Relationship Id="rId166" Type="http://schemas.openxmlformats.org/officeDocument/2006/relationships/image" Target="../media/image2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23" Type="http://schemas.openxmlformats.org/officeDocument/2006/relationships/image" Target="../media/image123.png"/><Relationship Id="rId28" Type="http://schemas.openxmlformats.org/officeDocument/2006/relationships/image" Target="../media/image128.png"/><Relationship Id="rId49" Type="http://schemas.openxmlformats.org/officeDocument/2006/relationships/image" Target="../media/image149.png"/><Relationship Id="rId114" Type="http://schemas.openxmlformats.org/officeDocument/2006/relationships/image" Target="../media/image214.png"/><Relationship Id="rId119" Type="http://schemas.openxmlformats.org/officeDocument/2006/relationships/image" Target="../media/image219.png"/><Relationship Id="rId44" Type="http://schemas.openxmlformats.org/officeDocument/2006/relationships/image" Target="../media/image144.png"/><Relationship Id="rId60" Type="http://schemas.openxmlformats.org/officeDocument/2006/relationships/image" Target="../media/image160.png"/><Relationship Id="rId65" Type="http://schemas.openxmlformats.org/officeDocument/2006/relationships/image" Target="../media/image165.png"/><Relationship Id="rId81" Type="http://schemas.openxmlformats.org/officeDocument/2006/relationships/image" Target="../media/image181.png"/><Relationship Id="rId86" Type="http://schemas.openxmlformats.org/officeDocument/2006/relationships/image" Target="../media/image186.png"/><Relationship Id="rId130" Type="http://schemas.openxmlformats.org/officeDocument/2006/relationships/image" Target="../media/image230.png"/><Relationship Id="rId135" Type="http://schemas.openxmlformats.org/officeDocument/2006/relationships/image" Target="../media/image235.png"/><Relationship Id="rId151" Type="http://schemas.openxmlformats.org/officeDocument/2006/relationships/image" Target="../media/image251.png"/><Relationship Id="rId156" Type="http://schemas.openxmlformats.org/officeDocument/2006/relationships/image" Target="../media/image256.png"/><Relationship Id="rId172" Type="http://schemas.openxmlformats.org/officeDocument/2006/relationships/image" Target="../media/image272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9" Type="http://schemas.openxmlformats.org/officeDocument/2006/relationships/image" Target="../media/image139.png"/><Relationship Id="rId109" Type="http://schemas.openxmlformats.org/officeDocument/2006/relationships/image" Target="../media/image209.png"/><Relationship Id="rId34" Type="http://schemas.openxmlformats.org/officeDocument/2006/relationships/image" Target="../media/image134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76" Type="http://schemas.openxmlformats.org/officeDocument/2006/relationships/image" Target="../media/image176.png"/><Relationship Id="rId97" Type="http://schemas.openxmlformats.org/officeDocument/2006/relationships/image" Target="../media/image197.png"/><Relationship Id="rId104" Type="http://schemas.openxmlformats.org/officeDocument/2006/relationships/image" Target="../media/image204.png"/><Relationship Id="rId120" Type="http://schemas.openxmlformats.org/officeDocument/2006/relationships/image" Target="../media/image220.png"/><Relationship Id="rId125" Type="http://schemas.openxmlformats.org/officeDocument/2006/relationships/image" Target="../media/image225.png"/><Relationship Id="rId141" Type="http://schemas.openxmlformats.org/officeDocument/2006/relationships/image" Target="../media/image241.png"/><Relationship Id="rId146" Type="http://schemas.openxmlformats.org/officeDocument/2006/relationships/image" Target="../media/image246.png"/><Relationship Id="rId167" Type="http://schemas.openxmlformats.org/officeDocument/2006/relationships/image" Target="../media/image267.png"/><Relationship Id="rId7" Type="http://schemas.openxmlformats.org/officeDocument/2006/relationships/image" Target="../media/image107.png"/><Relationship Id="rId71" Type="http://schemas.openxmlformats.org/officeDocument/2006/relationships/image" Target="../media/image171.png"/><Relationship Id="rId92" Type="http://schemas.openxmlformats.org/officeDocument/2006/relationships/image" Target="../media/image192.png"/><Relationship Id="rId162" Type="http://schemas.openxmlformats.org/officeDocument/2006/relationships/image" Target="../media/image262.png"/><Relationship Id="rId2" Type="http://schemas.openxmlformats.org/officeDocument/2006/relationships/image" Target="../media/image102.png"/><Relationship Id="rId29" Type="http://schemas.openxmlformats.org/officeDocument/2006/relationships/image" Target="../media/image129.png"/><Relationship Id="rId24" Type="http://schemas.openxmlformats.org/officeDocument/2006/relationships/image" Target="../media/image124.png"/><Relationship Id="rId40" Type="http://schemas.openxmlformats.org/officeDocument/2006/relationships/image" Target="../media/image140.png"/><Relationship Id="rId45" Type="http://schemas.openxmlformats.org/officeDocument/2006/relationships/image" Target="../media/image145.png"/><Relationship Id="rId66" Type="http://schemas.openxmlformats.org/officeDocument/2006/relationships/image" Target="../media/image166.png"/><Relationship Id="rId87" Type="http://schemas.openxmlformats.org/officeDocument/2006/relationships/image" Target="../media/image187.png"/><Relationship Id="rId110" Type="http://schemas.openxmlformats.org/officeDocument/2006/relationships/image" Target="../media/image210.png"/><Relationship Id="rId115" Type="http://schemas.openxmlformats.org/officeDocument/2006/relationships/image" Target="../media/image215.png"/><Relationship Id="rId131" Type="http://schemas.openxmlformats.org/officeDocument/2006/relationships/image" Target="../media/image231.png"/><Relationship Id="rId136" Type="http://schemas.openxmlformats.org/officeDocument/2006/relationships/image" Target="../media/image236.png"/><Relationship Id="rId157" Type="http://schemas.openxmlformats.org/officeDocument/2006/relationships/image" Target="../media/image257.png"/><Relationship Id="rId61" Type="http://schemas.openxmlformats.org/officeDocument/2006/relationships/image" Target="../media/image161.png"/><Relationship Id="rId82" Type="http://schemas.openxmlformats.org/officeDocument/2006/relationships/image" Target="../media/image182.png"/><Relationship Id="rId152" Type="http://schemas.openxmlformats.org/officeDocument/2006/relationships/image" Target="../media/image252.png"/><Relationship Id="rId19" Type="http://schemas.openxmlformats.org/officeDocument/2006/relationships/image" Target="../media/image119.png"/><Relationship Id="rId14" Type="http://schemas.openxmlformats.org/officeDocument/2006/relationships/image" Target="../media/image114.png"/><Relationship Id="rId30" Type="http://schemas.openxmlformats.org/officeDocument/2006/relationships/image" Target="../media/image130.png"/><Relationship Id="rId35" Type="http://schemas.openxmlformats.org/officeDocument/2006/relationships/image" Target="../media/image135.png"/><Relationship Id="rId56" Type="http://schemas.openxmlformats.org/officeDocument/2006/relationships/image" Target="../media/image156.png"/><Relationship Id="rId77" Type="http://schemas.openxmlformats.org/officeDocument/2006/relationships/image" Target="../media/image177.png"/><Relationship Id="rId100" Type="http://schemas.openxmlformats.org/officeDocument/2006/relationships/image" Target="../media/image200.png"/><Relationship Id="rId105" Type="http://schemas.openxmlformats.org/officeDocument/2006/relationships/image" Target="../media/image205.png"/><Relationship Id="rId126" Type="http://schemas.openxmlformats.org/officeDocument/2006/relationships/image" Target="../media/image226.png"/><Relationship Id="rId147" Type="http://schemas.openxmlformats.org/officeDocument/2006/relationships/image" Target="../media/image247.png"/><Relationship Id="rId168" Type="http://schemas.openxmlformats.org/officeDocument/2006/relationships/image" Target="../media/image268.png"/><Relationship Id="rId8" Type="http://schemas.openxmlformats.org/officeDocument/2006/relationships/image" Target="../media/image108.png"/><Relationship Id="rId51" Type="http://schemas.openxmlformats.org/officeDocument/2006/relationships/image" Target="../media/image151.png"/><Relationship Id="rId72" Type="http://schemas.openxmlformats.org/officeDocument/2006/relationships/image" Target="../media/image172.png"/><Relationship Id="rId93" Type="http://schemas.openxmlformats.org/officeDocument/2006/relationships/image" Target="../media/image193.png"/><Relationship Id="rId98" Type="http://schemas.openxmlformats.org/officeDocument/2006/relationships/image" Target="../media/image198.png"/><Relationship Id="rId121" Type="http://schemas.openxmlformats.org/officeDocument/2006/relationships/image" Target="../media/image221.png"/><Relationship Id="rId142" Type="http://schemas.openxmlformats.org/officeDocument/2006/relationships/image" Target="../media/image242.png"/><Relationship Id="rId163" Type="http://schemas.openxmlformats.org/officeDocument/2006/relationships/image" Target="../media/image263.png"/><Relationship Id="rId3" Type="http://schemas.openxmlformats.org/officeDocument/2006/relationships/image" Target="../media/image103.png"/><Relationship Id="rId25" Type="http://schemas.openxmlformats.org/officeDocument/2006/relationships/image" Target="../media/image125.png"/><Relationship Id="rId46" Type="http://schemas.openxmlformats.org/officeDocument/2006/relationships/image" Target="../media/image146.png"/><Relationship Id="rId67" Type="http://schemas.openxmlformats.org/officeDocument/2006/relationships/image" Target="../media/image167.png"/><Relationship Id="rId116" Type="http://schemas.openxmlformats.org/officeDocument/2006/relationships/image" Target="../media/image216.png"/><Relationship Id="rId137" Type="http://schemas.openxmlformats.org/officeDocument/2006/relationships/image" Target="../media/image237.png"/><Relationship Id="rId158" Type="http://schemas.openxmlformats.org/officeDocument/2006/relationships/image" Target="../media/image258.png"/><Relationship Id="rId20" Type="http://schemas.openxmlformats.org/officeDocument/2006/relationships/image" Target="../media/image120.png"/><Relationship Id="rId41" Type="http://schemas.openxmlformats.org/officeDocument/2006/relationships/image" Target="../media/image141.png"/><Relationship Id="rId62" Type="http://schemas.openxmlformats.org/officeDocument/2006/relationships/image" Target="../media/image162.png"/><Relationship Id="rId83" Type="http://schemas.openxmlformats.org/officeDocument/2006/relationships/image" Target="../media/image183.png"/><Relationship Id="rId88" Type="http://schemas.openxmlformats.org/officeDocument/2006/relationships/image" Target="../media/image188.png"/><Relationship Id="rId111" Type="http://schemas.openxmlformats.org/officeDocument/2006/relationships/image" Target="../media/image211.png"/><Relationship Id="rId132" Type="http://schemas.openxmlformats.org/officeDocument/2006/relationships/image" Target="../media/image232.png"/><Relationship Id="rId153" Type="http://schemas.openxmlformats.org/officeDocument/2006/relationships/image" Target="../media/image253.png"/><Relationship Id="rId15" Type="http://schemas.openxmlformats.org/officeDocument/2006/relationships/image" Target="../media/image115.png"/><Relationship Id="rId36" Type="http://schemas.openxmlformats.org/officeDocument/2006/relationships/image" Target="../media/image136.png"/><Relationship Id="rId57" Type="http://schemas.openxmlformats.org/officeDocument/2006/relationships/image" Target="../media/image157.png"/><Relationship Id="rId106" Type="http://schemas.openxmlformats.org/officeDocument/2006/relationships/image" Target="../media/image206.png"/><Relationship Id="rId127" Type="http://schemas.openxmlformats.org/officeDocument/2006/relationships/image" Target="../media/image227.png"/><Relationship Id="rId10" Type="http://schemas.openxmlformats.org/officeDocument/2006/relationships/image" Target="../media/image110.png"/><Relationship Id="rId31" Type="http://schemas.openxmlformats.org/officeDocument/2006/relationships/image" Target="../media/image131.png"/><Relationship Id="rId52" Type="http://schemas.openxmlformats.org/officeDocument/2006/relationships/image" Target="../media/image152.png"/><Relationship Id="rId73" Type="http://schemas.openxmlformats.org/officeDocument/2006/relationships/image" Target="../media/image173.png"/><Relationship Id="rId78" Type="http://schemas.openxmlformats.org/officeDocument/2006/relationships/image" Target="../media/image178.png"/><Relationship Id="rId94" Type="http://schemas.openxmlformats.org/officeDocument/2006/relationships/image" Target="../media/image194.png"/><Relationship Id="rId99" Type="http://schemas.openxmlformats.org/officeDocument/2006/relationships/image" Target="../media/image199.png"/><Relationship Id="rId101" Type="http://schemas.openxmlformats.org/officeDocument/2006/relationships/image" Target="../media/image201.png"/><Relationship Id="rId122" Type="http://schemas.openxmlformats.org/officeDocument/2006/relationships/image" Target="../media/image222.png"/><Relationship Id="rId143" Type="http://schemas.openxmlformats.org/officeDocument/2006/relationships/image" Target="../media/image243.png"/><Relationship Id="rId148" Type="http://schemas.openxmlformats.org/officeDocument/2006/relationships/image" Target="../media/image248.png"/><Relationship Id="rId164" Type="http://schemas.openxmlformats.org/officeDocument/2006/relationships/image" Target="../media/image264.png"/><Relationship Id="rId169" Type="http://schemas.openxmlformats.org/officeDocument/2006/relationships/image" Target="../media/image26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26" Type="http://schemas.openxmlformats.org/officeDocument/2006/relationships/image" Target="../media/image126.png"/><Relationship Id="rId47" Type="http://schemas.openxmlformats.org/officeDocument/2006/relationships/image" Target="../media/image147.png"/><Relationship Id="rId68" Type="http://schemas.openxmlformats.org/officeDocument/2006/relationships/image" Target="../media/image168.png"/><Relationship Id="rId89" Type="http://schemas.openxmlformats.org/officeDocument/2006/relationships/image" Target="../media/image189.png"/><Relationship Id="rId112" Type="http://schemas.openxmlformats.org/officeDocument/2006/relationships/image" Target="../media/image212.png"/><Relationship Id="rId133" Type="http://schemas.openxmlformats.org/officeDocument/2006/relationships/image" Target="../media/image233.png"/><Relationship Id="rId154" Type="http://schemas.openxmlformats.org/officeDocument/2006/relationships/image" Target="../media/image254.png"/><Relationship Id="rId16" Type="http://schemas.openxmlformats.org/officeDocument/2006/relationships/image" Target="../media/image116.png"/><Relationship Id="rId37" Type="http://schemas.openxmlformats.org/officeDocument/2006/relationships/image" Target="../media/image137.png"/><Relationship Id="rId58" Type="http://schemas.openxmlformats.org/officeDocument/2006/relationships/image" Target="../media/image158.png"/><Relationship Id="rId79" Type="http://schemas.openxmlformats.org/officeDocument/2006/relationships/image" Target="../media/image179.png"/><Relationship Id="rId102" Type="http://schemas.openxmlformats.org/officeDocument/2006/relationships/image" Target="../media/image202.png"/><Relationship Id="rId123" Type="http://schemas.openxmlformats.org/officeDocument/2006/relationships/image" Target="../media/image223.png"/><Relationship Id="rId144" Type="http://schemas.openxmlformats.org/officeDocument/2006/relationships/image" Target="../media/image244.png"/><Relationship Id="rId90" Type="http://schemas.openxmlformats.org/officeDocument/2006/relationships/image" Target="../media/image190.png"/><Relationship Id="rId165" Type="http://schemas.openxmlformats.org/officeDocument/2006/relationships/image" Target="../media/image265.png"/><Relationship Id="rId27" Type="http://schemas.openxmlformats.org/officeDocument/2006/relationships/image" Target="../media/image127.png"/><Relationship Id="rId48" Type="http://schemas.openxmlformats.org/officeDocument/2006/relationships/image" Target="../media/image148.png"/><Relationship Id="rId69" Type="http://schemas.openxmlformats.org/officeDocument/2006/relationships/image" Target="../media/image169.png"/><Relationship Id="rId113" Type="http://schemas.openxmlformats.org/officeDocument/2006/relationships/image" Target="../media/image213.png"/><Relationship Id="rId134" Type="http://schemas.openxmlformats.org/officeDocument/2006/relationships/image" Target="../media/image234.png"/><Relationship Id="rId80" Type="http://schemas.openxmlformats.org/officeDocument/2006/relationships/image" Target="../media/image180.png"/><Relationship Id="rId155" Type="http://schemas.openxmlformats.org/officeDocument/2006/relationships/image" Target="../media/image255.png"/><Relationship Id="rId17" Type="http://schemas.openxmlformats.org/officeDocument/2006/relationships/image" Target="../media/image117.png"/><Relationship Id="rId38" Type="http://schemas.openxmlformats.org/officeDocument/2006/relationships/image" Target="../media/image138.png"/><Relationship Id="rId59" Type="http://schemas.openxmlformats.org/officeDocument/2006/relationships/image" Target="../media/image159.png"/><Relationship Id="rId103" Type="http://schemas.openxmlformats.org/officeDocument/2006/relationships/image" Target="../media/image203.png"/><Relationship Id="rId124" Type="http://schemas.openxmlformats.org/officeDocument/2006/relationships/image" Target="../media/image22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8.png"/><Relationship Id="rId299" Type="http://schemas.openxmlformats.org/officeDocument/2006/relationships/image" Target="../media/image270.png"/><Relationship Id="rId21" Type="http://schemas.openxmlformats.org/officeDocument/2006/relationships/image" Target="../media/image292.png"/><Relationship Id="rId63" Type="http://schemas.openxmlformats.org/officeDocument/2006/relationships/image" Target="../media/image334.png"/><Relationship Id="rId159" Type="http://schemas.openxmlformats.org/officeDocument/2006/relationships/image" Target="../media/image430.png"/><Relationship Id="rId170" Type="http://schemas.openxmlformats.org/officeDocument/2006/relationships/image" Target="../media/image441.png"/><Relationship Id="rId226" Type="http://schemas.openxmlformats.org/officeDocument/2006/relationships/image" Target="../media/image497.png"/><Relationship Id="rId268" Type="http://schemas.openxmlformats.org/officeDocument/2006/relationships/image" Target="../media/image539.png"/><Relationship Id="rId32" Type="http://schemas.openxmlformats.org/officeDocument/2006/relationships/image" Target="../media/image303.png"/><Relationship Id="rId74" Type="http://schemas.openxmlformats.org/officeDocument/2006/relationships/image" Target="../media/image345.png"/><Relationship Id="rId128" Type="http://schemas.openxmlformats.org/officeDocument/2006/relationships/image" Target="../media/image399.png"/><Relationship Id="rId5" Type="http://schemas.openxmlformats.org/officeDocument/2006/relationships/image" Target="../media/image276.png"/><Relationship Id="rId181" Type="http://schemas.openxmlformats.org/officeDocument/2006/relationships/image" Target="../media/image452.png"/><Relationship Id="rId237" Type="http://schemas.openxmlformats.org/officeDocument/2006/relationships/image" Target="../media/image508.png"/><Relationship Id="rId279" Type="http://schemas.openxmlformats.org/officeDocument/2006/relationships/image" Target="../media/image550.png"/><Relationship Id="rId43" Type="http://schemas.openxmlformats.org/officeDocument/2006/relationships/image" Target="../media/image314.png"/><Relationship Id="rId139" Type="http://schemas.openxmlformats.org/officeDocument/2006/relationships/image" Target="../media/image410.png"/><Relationship Id="rId290" Type="http://schemas.openxmlformats.org/officeDocument/2006/relationships/image" Target="../media/image261.png"/><Relationship Id="rId85" Type="http://schemas.openxmlformats.org/officeDocument/2006/relationships/image" Target="../media/image356.png"/><Relationship Id="rId150" Type="http://schemas.openxmlformats.org/officeDocument/2006/relationships/image" Target="../media/image421.png"/><Relationship Id="rId192" Type="http://schemas.openxmlformats.org/officeDocument/2006/relationships/image" Target="../media/image463.png"/><Relationship Id="rId206" Type="http://schemas.openxmlformats.org/officeDocument/2006/relationships/image" Target="../media/image477.png"/><Relationship Id="rId248" Type="http://schemas.openxmlformats.org/officeDocument/2006/relationships/image" Target="../media/image519.png"/><Relationship Id="rId12" Type="http://schemas.openxmlformats.org/officeDocument/2006/relationships/image" Target="../media/image283.png"/><Relationship Id="rId108" Type="http://schemas.openxmlformats.org/officeDocument/2006/relationships/image" Target="../media/image379.png"/><Relationship Id="rId54" Type="http://schemas.openxmlformats.org/officeDocument/2006/relationships/image" Target="../media/image325.png"/><Relationship Id="rId96" Type="http://schemas.openxmlformats.org/officeDocument/2006/relationships/image" Target="../media/image367.png"/><Relationship Id="rId161" Type="http://schemas.openxmlformats.org/officeDocument/2006/relationships/image" Target="../media/image432.png"/><Relationship Id="rId217" Type="http://schemas.openxmlformats.org/officeDocument/2006/relationships/image" Target="../media/image488.png"/><Relationship Id="rId6" Type="http://schemas.openxmlformats.org/officeDocument/2006/relationships/image" Target="../media/image277.png"/><Relationship Id="rId238" Type="http://schemas.openxmlformats.org/officeDocument/2006/relationships/image" Target="../media/image509.png"/><Relationship Id="rId259" Type="http://schemas.openxmlformats.org/officeDocument/2006/relationships/image" Target="../media/image530.png"/><Relationship Id="rId23" Type="http://schemas.openxmlformats.org/officeDocument/2006/relationships/image" Target="../media/image294.png"/><Relationship Id="rId119" Type="http://schemas.openxmlformats.org/officeDocument/2006/relationships/image" Target="../media/image390.png"/><Relationship Id="rId270" Type="http://schemas.openxmlformats.org/officeDocument/2006/relationships/image" Target="../media/image541.png"/><Relationship Id="rId291" Type="http://schemas.openxmlformats.org/officeDocument/2006/relationships/image" Target="../media/image262.png"/><Relationship Id="rId44" Type="http://schemas.openxmlformats.org/officeDocument/2006/relationships/image" Target="../media/image315.png"/><Relationship Id="rId65" Type="http://schemas.openxmlformats.org/officeDocument/2006/relationships/image" Target="../media/image336.png"/><Relationship Id="rId86" Type="http://schemas.openxmlformats.org/officeDocument/2006/relationships/image" Target="../media/image357.png"/><Relationship Id="rId130" Type="http://schemas.openxmlformats.org/officeDocument/2006/relationships/image" Target="../media/image401.png"/><Relationship Id="rId151" Type="http://schemas.openxmlformats.org/officeDocument/2006/relationships/image" Target="../media/image422.png"/><Relationship Id="rId172" Type="http://schemas.openxmlformats.org/officeDocument/2006/relationships/image" Target="../media/image443.png"/><Relationship Id="rId193" Type="http://schemas.openxmlformats.org/officeDocument/2006/relationships/image" Target="../media/image464.png"/><Relationship Id="rId207" Type="http://schemas.openxmlformats.org/officeDocument/2006/relationships/image" Target="../media/image478.png"/><Relationship Id="rId228" Type="http://schemas.openxmlformats.org/officeDocument/2006/relationships/image" Target="../media/image499.png"/><Relationship Id="rId249" Type="http://schemas.openxmlformats.org/officeDocument/2006/relationships/image" Target="../media/image520.png"/><Relationship Id="rId13" Type="http://schemas.openxmlformats.org/officeDocument/2006/relationships/image" Target="../media/image284.png"/><Relationship Id="rId109" Type="http://schemas.openxmlformats.org/officeDocument/2006/relationships/image" Target="../media/image380.png"/><Relationship Id="rId260" Type="http://schemas.openxmlformats.org/officeDocument/2006/relationships/image" Target="../media/image531.png"/><Relationship Id="rId281" Type="http://schemas.openxmlformats.org/officeDocument/2006/relationships/image" Target="../media/image552.png"/><Relationship Id="rId34" Type="http://schemas.openxmlformats.org/officeDocument/2006/relationships/image" Target="../media/image305.png"/><Relationship Id="rId55" Type="http://schemas.openxmlformats.org/officeDocument/2006/relationships/image" Target="../media/image326.png"/><Relationship Id="rId76" Type="http://schemas.openxmlformats.org/officeDocument/2006/relationships/image" Target="../media/image347.png"/><Relationship Id="rId97" Type="http://schemas.openxmlformats.org/officeDocument/2006/relationships/image" Target="../media/image368.png"/><Relationship Id="rId120" Type="http://schemas.openxmlformats.org/officeDocument/2006/relationships/image" Target="../media/image391.png"/><Relationship Id="rId141" Type="http://schemas.openxmlformats.org/officeDocument/2006/relationships/image" Target="../media/image412.png"/><Relationship Id="rId7" Type="http://schemas.openxmlformats.org/officeDocument/2006/relationships/image" Target="../media/image278.png"/><Relationship Id="rId162" Type="http://schemas.openxmlformats.org/officeDocument/2006/relationships/image" Target="../media/image433.png"/><Relationship Id="rId183" Type="http://schemas.openxmlformats.org/officeDocument/2006/relationships/image" Target="../media/image454.png"/><Relationship Id="rId218" Type="http://schemas.openxmlformats.org/officeDocument/2006/relationships/image" Target="../media/image489.png"/><Relationship Id="rId239" Type="http://schemas.openxmlformats.org/officeDocument/2006/relationships/image" Target="../media/image510.png"/><Relationship Id="rId250" Type="http://schemas.openxmlformats.org/officeDocument/2006/relationships/image" Target="../media/image521.png"/><Relationship Id="rId271" Type="http://schemas.openxmlformats.org/officeDocument/2006/relationships/image" Target="../media/image542.png"/><Relationship Id="rId292" Type="http://schemas.openxmlformats.org/officeDocument/2006/relationships/image" Target="../media/image263.png"/><Relationship Id="rId24" Type="http://schemas.openxmlformats.org/officeDocument/2006/relationships/image" Target="../media/image295.png"/><Relationship Id="rId45" Type="http://schemas.openxmlformats.org/officeDocument/2006/relationships/image" Target="../media/image316.png"/><Relationship Id="rId66" Type="http://schemas.openxmlformats.org/officeDocument/2006/relationships/image" Target="../media/image337.png"/><Relationship Id="rId87" Type="http://schemas.openxmlformats.org/officeDocument/2006/relationships/image" Target="../media/image358.png"/><Relationship Id="rId110" Type="http://schemas.openxmlformats.org/officeDocument/2006/relationships/image" Target="../media/image381.png"/><Relationship Id="rId131" Type="http://schemas.openxmlformats.org/officeDocument/2006/relationships/image" Target="../media/image402.png"/><Relationship Id="rId152" Type="http://schemas.openxmlformats.org/officeDocument/2006/relationships/image" Target="../media/image423.png"/><Relationship Id="rId173" Type="http://schemas.openxmlformats.org/officeDocument/2006/relationships/image" Target="../media/image444.png"/><Relationship Id="rId194" Type="http://schemas.openxmlformats.org/officeDocument/2006/relationships/image" Target="../media/image465.png"/><Relationship Id="rId208" Type="http://schemas.openxmlformats.org/officeDocument/2006/relationships/image" Target="../media/image479.png"/><Relationship Id="rId229" Type="http://schemas.openxmlformats.org/officeDocument/2006/relationships/image" Target="../media/image500.png"/><Relationship Id="rId240" Type="http://schemas.openxmlformats.org/officeDocument/2006/relationships/image" Target="../media/image511.png"/><Relationship Id="rId261" Type="http://schemas.openxmlformats.org/officeDocument/2006/relationships/image" Target="../media/image532.png"/><Relationship Id="rId14" Type="http://schemas.openxmlformats.org/officeDocument/2006/relationships/image" Target="../media/image285.png"/><Relationship Id="rId35" Type="http://schemas.openxmlformats.org/officeDocument/2006/relationships/image" Target="../media/image306.png"/><Relationship Id="rId56" Type="http://schemas.openxmlformats.org/officeDocument/2006/relationships/image" Target="../media/image327.png"/><Relationship Id="rId77" Type="http://schemas.openxmlformats.org/officeDocument/2006/relationships/image" Target="../media/image348.png"/><Relationship Id="rId100" Type="http://schemas.openxmlformats.org/officeDocument/2006/relationships/image" Target="../media/image371.png"/><Relationship Id="rId282" Type="http://schemas.openxmlformats.org/officeDocument/2006/relationships/image" Target="../media/image553.png"/><Relationship Id="rId8" Type="http://schemas.openxmlformats.org/officeDocument/2006/relationships/image" Target="../media/image279.png"/><Relationship Id="rId98" Type="http://schemas.openxmlformats.org/officeDocument/2006/relationships/image" Target="../media/image369.png"/><Relationship Id="rId121" Type="http://schemas.openxmlformats.org/officeDocument/2006/relationships/image" Target="../media/image392.png"/><Relationship Id="rId142" Type="http://schemas.openxmlformats.org/officeDocument/2006/relationships/image" Target="../media/image413.png"/><Relationship Id="rId163" Type="http://schemas.openxmlformats.org/officeDocument/2006/relationships/image" Target="../media/image434.png"/><Relationship Id="rId184" Type="http://schemas.openxmlformats.org/officeDocument/2006/relationships/image" Target="../media/image455.png"/><Relationship Id="rId219" Type="http://schemas.openxmlformats.org/officeDocument/2006/relationships/image" Target="../media/image490.png"/><Relationship Id="rId230" Type="http://schemas.openxmlformats.org/officeDocument/2006/relationships/image" Target="../media/image501.png"/><Relationship Id="rId251" Type="http://schemas.openxmlformats.org/officeDocument/2006/relationships/image" Target="../media/image522.png"/><Relationship Id="rId25" Type="http://schemas.openxmlformats.org/officeDocument/2006/relationships/image" Target="../media/image296.png"/><Relationship Id="rId46" Type="http://schemas.openxmlformats.org/officeDocument/2006/relationships/image" Target="../media/image317.png"/><Relationship Id="rId67" Type="http://schemas.openxmlformats.org/officeDocument/2006/relationships/image" Target="../media/image338.png"/><Relationship Id="rId272" Type="http://schemas.openxmlformats.org/officeDocument/2006/relationships/image" Target="../media/image543.png"/><Relationship Id="rId293" Type="http://schemas.openxmlformats.org/officeDocument/2006/relationships/image" Target="../media/image264.png"/><Relationship Id="rId88" Type="http://schemas.openxmlformats.org/officeDocument/2006/relationships/image" Target="../media/image359.png"/><Relationship Id="rId111" Type="http://schemas.openxmlformats.org/officeDocument/2006/relationships/image" Target="../media/image382.png"/><Relationship Id="rId132" Type="http://schemas.openxmlformats.org/officeDocument/2006/relationships/image" Target="../media/image403.png"/><Relationship Id="rId153" Type="http://schemas.openxmlformats.org/officeDocument/2006/relationships/image" Target="../media/image424.png"/><Relationship Id="rId174" Type="http://schemas.openxmlformats.org/officeDocument/2006/relationships/image" Target="../media/image445.png"/><Relationship Id="rId195" Type="http://schemas.openxmlformats.org/officeDocument/2006/relationships/image" Target="../media/image466.png"/><Relationship Id="rId209" Type="http://schemas.openxmlformats.org/officeDocument/2006/relationships/image" Target="../media/image480.png"/><Relationship Id="rId220" Type="http://schemas.openxmlformats.org/officeDocument/2006/relationships/image" Target="../media/image491.png"/><Relationship Id="rId241" Type="http://schemas.openxmlformats.org/officeDocument/2006/relationships/image" Target="../media/image512.png"/><Relationship Id="rId15" Type="http://schemas.openxmlformats.org/officeDocument/2006/relationships/image" Target="../media/image286.png"/><Relationship Id="rId36" Type="http://schemas.openxmlformats.org/officeDocument/2006/relationships/image" Target="../media/image307.png"/><Relationship Id="rId57" Type="http://schemas.openxmlformats.org/officeDocument/2006/relationships/image" Target="../media/image328.png"/><Relationship Id="rId262" Type="http://schemas.openxmlformats.org/officeDocument/2006/relationships/image" Target="../media/image533.png"/><Relationship Id="rId283" Type="http://schemas.openxmlformats.org/officeDocument/2006/relationships/image" Target="../media/image554.png"/><Relationship Id="rId78" Type="http://schemas.openxmlformats.org/officeDocument/2006/relationships/image" Target="../media/image349.png"/><Relationship Id="rId99" Type="http://schemas.openxmlformats.org/officeDocument/2006/relationships/image" Target="../media/image370.png"/><Relationship Id="rId101" Type="http://schemas.openxmlformats.org/officeDocument/2006/relationships/image" Target="../media/image372.png"/><Relationship Id="rId122" Type="http://schemas.openxmlformats.org/officeDocument/2006/relationships/image" Target="../media/image393.png"/><Relationship Id="rId143" Type="http://schemas.openxmlformats.org/officeDocument/2006/relationships/image" Target="../media/image414.png"/><Relationship Id="rId164" Type="http://schemas.openxmlformats.org/officeDocument/2006/relationships/image" Target="../media/image435.png"/><Relationship Id="rId185" Type="http://schemas.openxmlformats.org/officeDocument/2006/relationships/image" Target="../media/image456.png"/><Relationship Id="rId9" Type="http://schemas.openxmlformats.org/officeDocument/2006/relationships/image" Target="../media/image280.png"/><Relationship Id="rId210" Type="http://schemas.openxmlformats.org/officeDocument/2006/relationships/image" Target="../media/image481.png"/><Relationship Id="rId26" Type="http://schemas.openxmlformats.org/officeDocument/2006/relationships/image" Target="../media/image297.png"/><Relationship Id="rId231" Type="http://schemas.openxmlformats.org/officeDocument/2006/relationships/image" Target="../media/image502.png"/><Relationship Id="rId252" Type="http://schemas.openxmlformats.org/officeDocument/2006/relationships/image" Target="../media/image523.png"/><Relationship Id="rId273" Type="http://schemas.openxmlformats.org/officeDocument/2006/relationships/image" Target="../media/image544.png"/><Relationship Id="rId294" Type="http://schemas.openxmlformats.org/officeDocument/2006/relationships/image" Target="../media/image265.png"/><Relationship Id="rId47" Type="http://schemas.openxmlformats.org/officeDocument/2006/relationships/image" Target="../media/image318.png"/><Relationship Id="rId68" Type="http://schemas.openxmlformats.org/officeDocument/2006/relationships/image" Target="../media/image339.png"/><Relationship Id="rId89" Type="http://schemas.openxmlformats.org/officeDocument/2006/relationships/image" Target="../media/image360.png"/><Relationship Id="rId112" Type="http://schemas.openxmlformats.org/officeDocument/2006/relationships/image" Target="../media/image383.png"/><Relationship Id="rId133" Type="http://schemas.openxmlformats.org/officeDocument/2006/relationships/image" Target="../media/image404.png"/><Relationship Id="rId154" Type="http://schemas.openxmlformats.org/officeDocument/2006/relationships/image" Target="../media/image425.png"/><Relationship Id="rId175" Type="http://schemas.openxmlformats.org/officeDocument/2006/relationships/image" Target="../media/image446.png"/><Relationship Id="rId196" Type="http://schemas.openxmlformats.org/officeDocument/2006/relationships/image" Target="../media/image467.png"/><Relationship Id="rId200" Type="http://schemas.openxmlformats.org/officeDocument/2006/relationships/image" Target="../media/image471.png"/><Relationship Id="rId16" Type="http://schemas.openxmlformats.org/officeDocument/2006/relationships/image" Target="../media/image287.png"/><Relationship Id="rId221" Type="http://schemas.openxmlformats.org/officeDocument/2006/relationships/image" Target="../media/image492.png"/><Relationship Id="rId242" Type="http://schemas.openxmlformats.org/officeDocument/2006/relationships/image" Target="../media/image513.png"/><Relationship Id="rId263" Type="http://schemas.openxmlformats.org/officeDocument/2006/relationships/image" Target="../media/image534.png"/><Relationship Id="rId284" Type="http://schemas.openxmlformats.org/officeDocument/2006/relationships/image" Target="../media/image555.png"/><Relationship Id="rId37" Type="http://schemas.openxmlformats.org/officeDocument/2006/relationships/image" Target="../media/image308.png"/><Relationship Id="rId58" Type="http://schemas.openxmlformats.org/officeDocument/2006/relationships/image" Target="../media/image329.png"/><Relationship Id="rId79" Type="http://schemas.openxmlformats.org/officeDocument/2006/relationships/image" Target="../media/image350.png"/><Relationship Id="rId102" Type="http://schemas.openxmlformats.org/officeDocument/2006/relationships/image" Target="../media/image373.png"/><Relationship Id="rId123" Type="http://schemas.openxmlformats.org/officeDocument/2006/relationships/image" Target="../media/image394.png"/><Relationship Id="rId144" Type="http://schemas.openxmlformats.org/officeDocument/2006/relationships/image" Target="../media/image415.png"/><Relationship Id="rId90" Type="http://schemas.openxmlformats.org/officeDocument/2006/relationships/image" Target="../media/image361.png"/><Relationship Id="rId165" Type="http://schemas.openxmlformats.org/officeDocument/2006/relationships/image" Target="../media/image436.png"/><Relationship Id="rId186" Type="http://schemas.openxmlformats.org/officeDocument/2006/relationships/image" Target="../media/image457.png"/><Relationship Id="rId211" Type="http://schemas.openxmlformats.org/officeDocument/2006/relationships/image" Target="../media/image482.png"/><Relationship Id="rId232" Type="http://schemas.openxmlformats.org/officeDocument/2006/relationships/image" Target="../media/image503.png"/><Relationship Id="rId253" Type="http://schemas.openxmlformats.org/officeDocument/2006/relationships/image" Target="../media/image524.png"/><Relationship Id="rId274" Type="http://schemas.openxmlformats.org/officeDocument/2006/relationships/image" Target="../media/image545.png"/><Relationship Id="rId295" Type="http://schemas.openxmlformats.org/officeDocument/2006/relationships/image" Target="../media/image266.png"/><Relationship Id="rId27" Type="http://schemas.openxmlformats.org/officeDocument/2006/relationships/image" Target="../media/image298.png"/><Relationship Id="rId48" Type="http://schemas.openxmlformats.org/officeDocument/2006/relationships/image" Target="../media/image319.png"/><Relationship Id="rId69" Type="http://schemas.openxmlformats.org/officeDocument/2006/relationships/image" Target="../media/image340.png"/><Relationship Id="rId113" Type="http://schemas.openxmlformats.org/officeDocument/2006/relationships/image" Target="../media/image384.png"/><Relationship Id="rId134" Type="http://schemas.openxmlformats.org/officeDocument/2006/relationships/image" Target="../media/image405.png"/><Relationship Id="rId80" Type="http://schemas.openxmlformats.org/officeDocument/2006/relationships/image" Target="../media/image351.png"/><Relationship Id="rId155" Type="http://schemas.openxmlformats.org/officeDocument/2006/relationships/image" Target="../media/image426.png"/><Relationship Id="rId176" Type="http://schemas.openxmlformats.org/officeDocument/2006/relationships/image" Target="../media/image447.png"/><Relationship Id="rId197" Type="http://schemas.openxmlformats.org/officeDocument/2006/relationships/image" Target="../media/image468.png"/><Relationship Id="rId201" Type="http://schemas.openxmlformats.org/officeDocument/2006/relationships/image" Target="../media/image472.png"/><Relationship Id="rId222" Type="http://schemas.openxmlformats.org/officeDocument/2006/relationships/image" Target="../media/image493.png"/><Relationship Id="rId243" Type="http://schemas.openxmlformats.org/officeDocument/2006/relationships/image" Target="../media/image514.png"/><Relationship Id="rId264" Type="http://schemas.openxmlformats.org/officeDocument/2006/relationships/image" Target="../media/image535.png"/><Relationship Id="rId285" Type="http://schemas.openxmlformats.org/officeDocument/2006/relationships/image" Target="../media/image556.png"/><Relationship Id="rId17" Type="http://schemas.openxmlformats.org/officeDocument/2006/relationships/image" Target="../media/image288.png"/><Relationship Id="rId38" Type="http://schemas.openxmlformats.org/officeDocument/2006/relationships/image" Target="../media/image309.png"/><Relationship Id="rId59" Type="http://schemas.openxmlformats.org/officeDocument/2006/relationships/image" Target="../media/image330.png"/><Relationship Id="rId103" Type="http://schemas.openxmlformats.org/officeDocument/2006/relationships/image" Target="../media/image374.png"/><Relationship Id="rId124" Type="http://schemas.openxmlformats.org/officeDocument/2006/relationships/image" Target="../media/image395.png"/><Relationship Id="rId70" Type="http://schemas.openxmlformats.org/officeDocument/2006/relationships/image" Target="../media/image341.png"/><Relationship Id="rId91" Type="http://schemas.openxmlformats.org/officeDocument/2006/relationships/image" Target="../media/image362.png"/><Relationship Id="rId145" Type="http://schemas.openxmlformats.org/officeDocument/2006/relationships/image" Target="../media/image416.png"/><Relationship Id="rId166" Type="http://schemas.openxmlformats.org/officeDocument/2006/relationships/image" Target="../media/image437.png"/><Relationship Id="rId187" Type="http://schemas.openxmlformats.org/officeDocument/2006/relationships/image" Target="../media/image45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483.png"/><Relationship Id="rId233" Type="http://schemas.openxmlformats.org/officeDocument/2006/relationships/image" Target="../media/image504.png"/><Relationship Id="rId254" Type="http://schemas.openxmlformats.org/officeDocument/2006/relationships/image" Target="../media/image525.png"/><Relationship Id="rId28" Type="http://schemas.openxmlformats.org/officeDocument/2006/relationships/image" Target="../media/image299.png"/><Relationship Id="rId49" Type="http://schemas.openxmlformats.org/officeDocument/2006/relationships/image" Target="../media/image320.png"/><Relationship Id="rId114" Type="http://schemas.openxmlformats.org/officeDocument/2006/relationships/image" Target="../media/image385.png"/><Relationship Id="rId275" Type="http://schemas.openxmlformats.org/officeDocument/2006/relationships/image" Target="../media/image546.png"/><Relationship Id="rId296" Type="http://schemas.openxmlformats.org/officeDocument/2006/relationships/image" Target="../media/image267.png"/><Relationship Id="rId300" Type="http://schemas.openxmlformats.org/officeDocument/2006/relationships/image" Target="../media/image271.png"/><Relationship Id="rId60" Type="http://schemas.openxmlformats.org/officeDocument/2006/relationships/image" Target="../media/image331.png"/><Relationship Id="rId81" Type="http://schemas.openxmlformats.org/officeDocument/2006/relationships/image" Target="../media/image352.png"/><Relationship Id="rId135" Type="http://schemas.openxmlformats.org/officeDocument/2006/relationships/image" Target="../media/image406.png"/><Relationship Id="rId156" Type="http://schemas.openxmlformats.org/officeDocument/2006/relationships/image" Target="../media/image427.png"/><Relationship Id="rId177" Type="http://schemas.openxmlformats.org/officeDocument/2006/relationships/image" Target="../media/image448.png"/><Relationship Id="rId198" Type="http://schemas.openxmlformats.org/officeDocument/2006/relationships/image" Target="../media/image469.png"/><Relationship Id="rId202" Type="http://schemas.openxmlformats.org/officeDocument/2006/relationships/image" Target="../media/image473.png"/><Relationship Id="rId223" Type="http://schemas.openxmlformats.org/officeDocument/2006/relationships/image" Target="../media/image494.png"/><Relationship Id="rId244" Type="http://schemas.openxmlformats.org/officeDocument/2006/relationships/image" Target="../media/image515.png"/><Relationship Id="rId18" Type="http://schemas.openxmlformats.org/officeDocument/2006/relationships/image" Target="../media/image289.png"/><Relationship Id="rId39" Type="http://schemas.openxmlformats.org/officeDocument/2006/relationships/image" Target="../media/image310.png"/><Relationship Id="rId265" Type="http://schemas.openxmlformats.org/officeDocument/2006/relationships/image" Target="../media/image536.png"/><Relationship Id="rId286" Type="http://schemas.openxmlformats.org/officeDocument/2006/relationships/image" Target="../media/image557.png"/><Relationship Id="rId50" Type="http://schemas.openxmlformats.org/officeDocument/2006/relationships/image" Target="../media/image321.png"/><Relationship Id="rId104" Type="http://schemas.openxmlformats.org/officeDocument/2006/relationships/image" Target="../media/image375.png"/><Relationship Id="rId125" Type="http://schemas.openxmlformats.org/officeDocument/2006/relationships/image" Target="../media/image396.png"/><Relationship Id="rId146" Type="http://schemas.openxmlformats.org/officeDocument/2006/relationships/image" Target="../media/image417.png"/><Relationship Id="rId167" Type="http://schemas.openxmlformats.org/officeDocument/2006/relationships/image" Target="../media/image438.png"/><Relationship Id="rId188" Type="http://schemas.openxmlformats.org/officeDocument/2006/relationships/image" Target="../media/image459.png"/><Relationship Id="rId71" Type="http://schemas.openxmlformats.org/officeDocument/2006/relationships/image" Target="../media/image342.png"/><Relationship Id="rId92" Type="http://schemas.openxmlformats.org/officeDocument/2006/relationships/image" Target="../media/image363.png"/><Relationship Id="rId213" Type="http://schemas.openxmlformats.org/officeDocument/2006/relationships/image" Target="../media/image484.png"/><Relationship Id="rId234" Type="http://schemas.openxmlformats.org/officeDocument/2006/relationships/image" Target="../media/image505.png"/><Relationship Id="rId2" Type="http://schemas.openxmlformats.org/officeDocument/2006/relationships/image" Target="../media/image273.png"/><Relationship Id="rId29" Type="http://schemas.openxmlformats.org/officeDocument/2006/relationships/image" Target="../media/image300.png"/><Relationship Id="rId255" Type="http://schemas.openxmlformats.org/officeDocument/2006/relationships/image" Target="../media/image526.png"/><Relationship Id="rId276" Type="http://schemas.openxmlformats.org/officeDocument/2006/relationships/image" Target="../media/image547.png"/><Relationship Id="rId297" Type="http://schemas.openxmlformats.org/officeDocument/2006/relationships/image" Target="../media/image268.png"/><Relationship Id="rId40" Type="http://schemas.openxmlformats.org/officeDocument/2006/relationships/image" Target="../media/image311.png"/><Relationship Id="rId115" Type="http://schemas.openxmlformats.org/officeDocument/2006/relationships/image" Target="../media/image386.png"/><Relationship Id="rId136" Type="http://schemas.openxmlformats.org/officeDocument/2006/relationships/image" Target="../media/image407.png"/><Relationship Id="rId157" Type="http://schemas.openxmlformats.org/officeDocument/2006/relationships/image" Target="../media/image428.png"/><Relationship Id="rId178" Type="http://schemas.openxmlformats.org/officeDocument/2006/relationships/image" Target="../media/image449.png"/><Relationship Id="rId301" Type="http://schemas.openxmlformats.org/officeDocument/2006/relationships/image" Target="../media/image272.png"/><Relationship Id="rId61" Type="http://schemas.openxmlformats.org/officeDocument/2006/relationships/image" Target="../media/image332.png"/><Relationship Id="rId82" Type="http://schemas.openxmlformats.org/officeDocument/2006/relationships/image" Target="../media/image353.png"/><Relationship Id="rId199" Type="http://schemas.openxmlformats.org/officeDocument/2006/relationships/image" Target="../media/image470.png"/><Relationship Id="rId203" Type="http://schemas.openxmlformats.org/officeDocument/2006/relationships/image" Target="../media/image474.png"/><Relationship Id="rId19" Type="http://schemas.openxmlformats.org/officeDocument/2006/relationships/image" Target="../media/image290.png"/><Relationship Id="rId224" Type="http://schemas.openxmlformats.org/officeDocument/2006/relationships/image" Target="../media/image495.png"/><Relationship Id="rId245" Type="http://schemas.openxmlformats.org/officeDocument/2006/relationships/image" Target="../media/image516.png"/><Relationship Id="rId266" Type="http://schemas.openxmlformats.org/officeDocument/2006/relationships/image" Target="../media/image537.png"/><Relationship Id="rId287" Type="http://schemas.openxmlformats.org/officeDocument/2006/relationships/image" Target="../media/image558.png"/><Relationship Id="rId30" Type="http://schemas.openxmlformats.org/officeDocument/2006/relationships/image" Target="../media/image301.png"/><Relationship Id="rId105" Type="http://schemas.openxmlformats.org/officeDocument/2006/relationships/image" Target="../media/image376.png"/><Relationship Id="rId126" Type="http://schemas.openxmlformats.org/officeDocument/2006/relationships/image" Target="../media/image397.png"/><Relationship Id="rId147" Type="http://schemas.openxmlformats.org/officeDocument/2006/relationships/image" Target="../media/image418.png"/><Relationship Id="rId168" Type="http://schemas.openxmlformats.org/officeDocument/2006/relationships/image" Target="../media/image439.png"/><Relationship Id="rId51" Type="http://schemas.openxmlformats.org/officeDocument/2006/relationships/image" Target="../media/image322.png"/><Relationship Id="rId72" Type="http://schemas.openxmlformats.org/officeDocument/2006/relationships/image" Target="../media/image343.png"/><Relationship Id="rId93" Type="http://schemas.openxmlformats.org/officeDocument/2006/relationships/image" Target="../media/image364.png"/><Relationship Id="rId189" Type="http://schemas.openxmlformats.org/officeDocument/2006/relationships/image" Target="../media/image460.png"/><Relationship Id="rId3" Type="http://schemas.openxmlformats.org/officeDocument/2006/relationships/image" Target="../media/image274.png"/><Relationship Id="rId214" Type="http://schemas.openxmlformats.org/officeDocument/2006/relationships/image" Target="../media/image485.png"/><Relationship Id="rId235" Type="http://schemas.openxmlformats.org/officeDocument/2006/relationships/image" Target="../media/image506.png"/><Relationship Id="rId256" Type="http://schemas.openxmlformats.org/officeDocument/2006/relationships/image" Target="../media/image527.png"/><Relationship Id="rId277" Type="http://schemas.openxmlformats.org/officeDocument/2006/relationships/image" Target="../media/image548.png"/><Relationship Id="rId298" Type="http://schemas.openxmlformats.org/officeDocument/2006/relationships/image" Target="../media/image269.png"/><Relationship Id="rId116" Type="http://schemas.openxmlformats.org/officeDocument/2006/relationships/image" Target="../media/image387.png"/><Relationship Id="rId137" Type="http://schemas.openxmlformats.org/officeDocument/2006/relationships/image" Target="../media/image408.png"/><Relationship Id="rId158" Type="http://schemas.openxmlformats.org/officeDocument/2006/relationships/image" Target="../media/image429.png"/><Relationship Id="rId20" Type="http://schemas.openxmlformats.org/officeDocument/2006/relationships/image" Target="../media/image291.png"/><Relationship Id="rId41" Type="http://schemas.openxmlformats.org/officeDocument/2006/relationships/image" Target="../media/image312.png"/><Relationship Id="rId62" Type="http://schemas.openxmlformats.org/officeDocument/2006/relationships/image" Target="../media/image333.png"/><Relationship Id="rId83" Type="http://schemas.openxmlformats.org/officeDocument/2006/relationships/image" Target="../media/image354.png"/><Relationship Id="rId179" Type="http://schemas.openxmlformats.org/officeDocument/2006/relationships/image" Target="../media/image450.png"/><Relationship Id="rId190" Type="http://schemas.openxmlformats.org/officeDocument/2006/relationships/image" Target="../media/image461.png"/><Relationship Id="rId204" Type="http://schemas.openxmlformats.org/officeDocument/2006/relationships/image" Target="../media/image475.png"/><Relationship Id="rId225" Type="http://schemas.openxmlformats.org/officeDocument/2006/relationships/image" Target="../media/image496.png"/><Relationship Id="rId246" Type="http://schemas.openxmlformats.org/officeDocument/2006/relationships/image" Target="../media/image517.png"/><Relationship Id="rId267" Type="http://schemas.openxmlformats.org/officeDocument/2006/relationships/image" Target="../media/image538.png"/><Relationship Id="rId288" Type="http://schemas.openxmlformats.org/officeDocument/2006/relationships/image" Target="../media/image559.png"/><Relationship Id="rId106" Type="http://schemas.openxmlformats.org/officeDocument/2006/relationships/image" Target="../media/image377.png"/><Relationship Id="rId127" Type="http://schemas.openxmlformats.org/officeDocument/2006/relationships/image" Target="../media/image398.png"/><Relationship Id="rId10" Type="http://schemas.openxmlformats.org/officeDocument/2006/relationships/image" Target="../media/image281.png"/><Relationship Id="rId31" Type="http://schemas.openxmlformats.org/officeDocument/2006/relationships/image" Target="../media/image302.png"/><Relationship Id="rId52" Type="http://schemas.openxmlformats.org/officeDocument/2006/relationships/image" Target="../media/image323.png"/><Relationship Id="rId73" Type="http://schemas.openxmlformats.org/officeDocument/2006/relationships/image" Target="../media/image344.png"/><Relationship Id="rId94" Type="http://schemas.openxmlformats.org/officeDocument/2006/relationships/image" Target="../media/image365.png"/><Relationship Id="rId148" Type="http://schemas.openxmlformats.org/officeDocument/2006/relationships/image" Target="../media/image419.png"/><Relationship Id="rId169" Type="http://schemas.openxmlformats.org/officeDocument/2006/relationships/image" Target="../media/image440.png"/><Relationship Id="rId4" Type="http://schemas.openxmlformats.org/officeDocument/2006/relationships/image" Target="../media/image275.png"/><Relationship Id="rId180" Type="http://schemas.openxmlformats.org/officeDocument/2006/relationships/image" Target="../media/image451.png"/><Relationship Id="rId215" Type="http://schemas.openxmlformats.org/officeDocument/2006/relationships/image" Target="../media/image486.png"/><Relationship Id="rId236" Type="http://schemas.openxmlformats.org/officeDocument/2006/relationships/image" Target="../media/image507.png"/><Relationship Id="rId257" Type="http://schemas.openxmlformats.org/officeDocument/2006/relationships/image" Target="../media/image528.png"/><Relationship Id="rId278" Type="http://schemas.openxmlformats.org/officeDocument/2006/relationships/image" Target="../media/image549.png"/><Relationship Id="rId42" Type="http://schemas.openxmlformats.org/officeDocument/2006/relationships/image" Target="../media/image313.png"/><Relationship Id="rId84" Type="http://schemas.openxmlformats.org/officeDocument/2006/relationships/image" Target="../media/image355.png"/><Relationship Id="rId138" Type="http://schemas.openxmlformats.org/officeDocument/2006/relationships/image" Target="../media/image409.png"/><Relationship Id="rId191" Type="http://schemas.openxmlformats.org/officeDocument/2006/relationships/image" Target="../media/image462.png"/><Relationship Id="rId205" Type="http://schemas.openxmlformats.org/officeDocument/2006/relationships/image" Target="../media/image476.png"/><Relationship Id="rId247" Type="http://schemas.openxmlformats.org/officeDocument/2006/relationships/image" Target="../media/image518.png"/><Relationship Id="rId107" Type="http://schemas.openxmlformats.org/officeDocument/2006/relationships/image" Target="../media/image378.png"/><Relationship Id="rId289" Type="http://schemas.openxmlformats.org/officeDocument/2006/relationships/image" Target="../media/image560.png"/><Relationship Id="rId11" Type="http://schemas.openxmlformats.org/officeDocument/2006/relationships/image" Target="../media/image282.png"/><Relationship Id="rId53" Type="http://schemas.openxmlformats.org/officeDocument/2006/relationships/image" Target="../media/image324.png"/><Relationship Id="rId149" Type="http://schemas.openxmlformats.org/officeDocument/2006/relationships/image" Target="../media/image420.png"/><Relationship Id="rId95" Type="http://schemas.openxmlformats.org/officeDocument/2006/relationships/image" Target="../media/image366.png"/><Relationship Id="rId160" Type="http://schemas.openxmlformats.org/officeDocument/2006/relationships/image" Target="../media/image431.png"/><Relationship Id="rId216" Type="http://schemas.openxmlformats.org/officeDocument/2006/relationships/image" Target="../media/image487.png"/><Relationship Id="rId258" Type="http://schemas.openxmlformats.org/officeDocument/2006/relationships/image" Target="../media/image529.png"/><Relationship Id="rId22" Type="http://schemas.openxmlformats.org/officeDocument/2006/relationships/image" Target="../media/image293.png"/><Relationship Id="rId64" Type="http://schemas.openxmlformats.org/officeDocument/2006/relationships/image" Target="../media/image335.png"/><Relationship Id="rId118" Type="http://schemas.openxmlformats.org/officeDocument/2006/relationships/image" Target="../media/image389.png"/><Relationship Id="rId171" Type="http://schemas.openxmlformats.org/officeDocument/2006/relationships/image" Target="../media/image442.png"/><Relationship Id="rId227" Type="http://schemas.openxmlformats.org/officeDocument/2006/relationships/image" Target="../media/image498.png"/><Relationship Id="rId269" Type="http://schemas.openxmlformats.org/officeDocument/2006/relationships/image" Target="../media/image540.png"/><Relationship Id="rId33" Type="http://schemas.openxmlformats.org/officeDocument/2006/relationships/image" Target="../media/image304.png"/><Relationship Id="rId129" Type="http://schemas.openxmlformats.org/officeDocument/2006/relationships/image" Target="../media/image400.png"/><Relationship Id="rId280" Type="http://schemas.openxmlformats.org/officeDocument/2006/relationships/image" Target="../media/image551.png"/><Relationship Id="rId75" Type="http://schemas.openxmlformats.org/officeDocument/2006/relationships/image" Target="../media/image346.png"/><Relationship Id="rId140" Type="http://schemas.openxmlformats.org/officeDocument/2006/relationships/image" Target="../media/image411.png"/><Relationship Id="rId182" Type="http://schemas.openxmlformats.org/officeDocument/2006/relationships/image" Target="../media/image453.png"/></Relationships>
</file>

<file path=ppt/slides/_rels/slide4.xml.rels><?xml version="1.0" encoding="UTF-8" standalone="yes" ?><Relationships xmlns="http://schemas.openxmlformats.org/package/2006/relationships"><Relationship Id="rId117" Target="../media/image676.png" Type="http://schemas.openxmlformats.org/officeDocument/2006/relationships/image"/><Relationship Id="rId21" Target="../media/image580.png" Type="http://schemas.openxmlformats.org/officeDocument/2006/relationships/image"/><Relationship Id="rId63" Target="../media/image622.png" Type="http://schemas.openxmlformats.org/officeDocument/2006/relationships/image"/><Relationship Id="rId159" Target="../media/image718.png" Type="http://schemas.openxmlformats.org/officeDocument/2006/relationships/image"/><Relationship Id="rId170" Target="../media/image729.png" Type="http://schemas.openxmlformats.org/officeDocument/2006/relationships/image"/><Relationship Id="rId226" Target="../media/image785.png" Type="http://schemas.openxmlformats.org/officeDocument/2006/relationships/image"/><Relationship Id="rId268" Target="../media/image827.png" Type="http://schemas.openxmlformats.org/officeDocument/2006/relationships/image"/><Relationship Id="rId32" Target="../media/image591.png" Type="http://schemas.openxmlformats.org/officeDocument/2006/relationships/image"/><Relationship Id="rId74" Target="../media/image633.png" Type="http://schemas.openxmlformats.org/officeDocument/2006/relationships/image"/><Relationship Id="rId128" Target="../media/image687.png" Type="http://schemas.openxmlformats.org/officeDocument/2006/relationships/image"/><Relationship Id="rId5" Target="../media/image564.png" Type="http://schemas.openxmlformats.org/officeDocument/2006/relationships/image"/><Relationship Id="rId181" Target="../media/image740.png" Type="http://schemas.openxmlformats.org/officeDocument/2006/relationships/image"/><Relationship Id="rId237" Target="../media/image796.png" Type="http://schemas.openxmlformats.org/officeDocument/2006/relationships/image"/><Relationship Id="rId279" Target="../media/image838.png" Type="http://schemas.openxmlformats.org/officeDocument/2006/relationships/image"/><Relationship Id="rId43" Target="../media/image602.png" Type="http://schemas.openxmlformats.org/officeDocument/2006/relationships/image"/><Relationship Id="rId139" Target="../media/image698.png" Type="http://schemas.openxmlformats.org/officeDocument/2006/relationships/image"/><Relationship Id="rId290" Target="../media/image847.png" Type="http://schemas.openxmlformats.org/officeDocument/2006/relationships/image"/><Relationship Id="rId85" Target="../media/image644.png" Type="http://schemas.openxmlformats.org/officeDocument/2006/relationships/image"/><Relationship Id="rId150" Target="../media/image709.png" Type="http://schemas.openxmlformats.org/officeDocument/2006/relationships/image"/><Relationship Id="rId192" Target="../media/image751.png" Type="http://schemas.openxmlformats.org/officeDocument/2006/relationships/image"/><Relationship Id="rId206" Target="../media/image765.png" Type="http://schemas.openxmlformats.org/officeDocument/2006/relationships/image"/><Relationship Id="rId248" Target="../media/image807.png" Type="http://schemas.openxmlformats.org/officeDocument/2006/relationships/image"/><Relationship Id="rId12" Target="../media/image571.png" Type="http://schemas.openxmlformats.org/officeDocument/2006/relationships/image"/><Relationship Id="rId33" Target="../media/image592.png" Type="http://schemas.openxmlformats.org/officeDocument/2006/relationships/image"/><Relationship Id="rId108" Target="../media/image667.png" Type="http://schemas.openxmlformats.org/officeDocument/2006/relationships/image"/><Relationship Id="rId129" Target="../media/image688.png" Type="http://schemas.openxmlformats.org/officeDocument/2006/relationships/image"/><Relationship Id="rId280" Target="../media/image839.png" Type="http://schemas.openxmlformats.org/officeDocument/2006/relationships/image"/><Relationship Id="rId54" Target="../media/image613.png" Type="http://schemas.openxmlformats.org/officeDocument/2006/relationships/image"/><Relationship Id="rId75" Target="../media/image634.png" Type="http://schemas.openxmlformats.org/officeDocument/2006/relationships/image"/><Relationship Id="rId96" Target="../media/image655.png" Type="http://schemas.openxmlformats.org/officeDocument/2006/relationships/image"/><Relationship Id="rId140" Target="../media/image699.png" Type="http://schemas.openxmlformats.org/officeDocument/2006/relationships/image"/><Relationship Id="rId161" Target="../media/image720.png" Type="http://schemas.openxmlformats.org/officeDocument/2006/relationships/image"/><Relationship Id="rId182" Target="../media/image741.png" Type="http://schemas.openxmlformats.org/officeDocument/2006/relationships/image"/><Relationship Id="rId217" Target="../media/image776.png" Type="http://schemas.openxmlformats.org/officeDocument/2006/relationships/image"/><Relationship Id="rId6" Target="../media/image565.png" Type="http://schemas.openxmlformats.org/officeDocument/2006/relationships/image"/><Relationship Id="rId238" Target="../media/image797.png" Type="http://schemas.openxmlformats.org/officeDocument/2006/relationships/image"/><Relationship Id="rId259" Target="../media/image818.png" Type="http://schemas.openxmlformats.org/officeDocument/2006/relationships/image"/><Relationship Id="rId23" Target="../media/image582.png" Type="http://schemas.openxmlformats.org/officeDocument/2006/relationships/image"/><Relationship Id="rId119" Target="../media/image678.png" Type="http://schemas.openxmlformats.org/officeDocument/2006/relationships/image"/><Relationship Id="rId270" Target="../media/image829.png" Type="http://schemas.openxmlformats.org/officeDocument/2006/relationships/image"/><Relationship Id="rId291" Target="../media/image848.png" Type="http://schemas.openxmlformats.org/officeDocument/2006/relationships/image"/><Relationship Id="rId44" Target="../media/image603.png" Type="http://schemas.openxmlformats.org/officeDocument/2006/relationships/image"/><Relationship Id="rId65" Target="../media/image624.png" Type="http://schemas.openxmlformats.org/officeDocument/2006/relationships/image"/><Relationship Id="rId86" Target="../media/image645.png" Type="http://schemas.openxmlformats.org/officeDocument/2006/relationships/image"/><Relationship Id="rId130" Target="../media/image689.png" Type="http://schemas.openxmlformats.org/officeDocument/2006/relationships/image"/><Relationship Id="rId151" Target="../media/image710.png" Type="http://schemas.openxmlformats.org/officeDocument/2006/relationships/image"/><Relationship Id="rId172" Target="../media/image731.png" Type="http://schemas.openxmlformats.org/officeDocument/2006/relationships/image"/><Relationship Id="rId193" Target="../media/image752.png" Type="http://schemas.openxmlformats.org/officeDocument/2006/relationships/image"/><Relationship Id="rId207" Target="../media/image766.png" Type="http://schemas.openxmlformats.org/officeDocument/2006/relationships/image"/><Relationship Id="rId228" Target="../media/image787.png" Type="http://schemas.openxmlformats.org/officeDocument/2006/relationships/image"/><Relationship Id="rId249" Target="../media/image808.png" Type="http://schemas.openxmlformats.org/officeDocument/2006/relationships/image"/><Relationship Id="rId13" Target="../media/image572.png" Type="http://schemas.openxmlformats.org/officeDocument/2006/relationships/image"/><Relationship Id="rId109" Target="../media/image668.png" Type="http://schemas.openxmlformats.org/officeDocument/2006/relationships/image"/><Relationship Id="rId260" Target="../media/image819.png" Type="http://schemas.openxmlformats.org/officeDocument/2006/relationships/image"/><Relationship Id="rId281" Target="../media/image840.png" Type="http://schemas.openxmlformats.org/officeDocument/2006/relationships/image"/><Relationship Id="rId34" Target="../media/image593.png" Type="http://schemas.openxmlformats.org/officeDocument/2006/relationships/image"/><Relationship Id="rId55" Target="../media/image614.png" Type="http://schemas.openxmlformats.org/officeDocument/2006/relationships/image"/><Relationship Id="rId76" Target="../media/image635.png" Type="http://schemas.openxmlformats.org/officeDocument/2006/relationships/image"/><Relationship Id="rId97" Target="../media/image656.png" Type="http://schemas.openxmlformats.org/officeDocument/2006/relationships/image"/><Relationship Id="rId120" Target="../media/image679.png" Type="http://schemas.openxmlformats.org/officeDocument/2006/relationships/image"/><Relationship Id="rId141" Target="../media/image700.png" Type="http://schemas.openxmlformats.org/officeDocument/2006/relationships/image"/><Relationship Id="rId7" Target="../media/image566.png" Type="http://schemas.openxmlformats.org/officeDocument/2006/relationships/image"/><Relationship Id="rId162" Target="../media/image721.png" Type="http://schemas.openxmlformats.org/officeDocument/2006/relationships/image"/><Relationship Id="rId183" Target="../media/image742.png" Type="http://schemas.openxmlformats.org/officeDocument/2006/relationships/image"/><Relationship Id="rId218" Target="../media/image777.png" Type="http://schemas.openxmlformats.org/officeDocument/2006/relationships/image"/><Relationship Id="rId239" Target="../media/image798.png" Type="http://schemas.openxmlformats.org/officeDocument/2006/relationships/image"/><Relationship Id="rId250" Target="../media/image809.png" Type="http://schemas.openxmlformats.org/officeDocument/2006/relationships/image"/><Relationship Id="rId271" Target="../media/image830.png" Type="http://schemas.openxmlformats.org/officeDocument/2006/relationships/image"/><Relationship Id="rId292" Target="../media/image849.png" Type="http://schemas.openxmlformats.org/officeDocument/2006/relationships/image"/><Relationship Id="rId24" Target="../media/image583.png" Type="http://schemas.openxmlformats.org/officeDocument/2006/relationships/image"/><Relationship Id="rId45" Target="../media/image604.png" Type="http://schemas.openxmlformats.org/officeDocument/2006/relationships/image"/><Relationship Id="rId66" Target="../media/image625.png" Type="http://schemas.openxmlformats.org/officeDocument/2006/relationships/image"/><Relationship Id="rId87" Target="../media/image646.png" Type="http://schemas.openxmlformats.org/officeDocument/2006/relationships/image"/><Relationship Id="rId110" Target="../media/image669.png" Type="http://schemas.openxmlformats.org/officeDocument/2006/relationships/image"/><Relationship Id="rId131" Target="../media/image690.png" Type="http://schemas.openxmlformats.org/officeDocument/2006/relationships/image"/><Relationship Id="rId152" Target="../media/image711.png" Type="http://schemas.openxmlformats.org/officeDocument/2006/relationships/image"/><Relationship Id="rId173" Target="../media/image732.png" Type="http://schemas.openxmlformats.org/officeDocument/2006/relationships/image"/><Relationship Id="rId194" Target="../media/image753.png" Type="http://schemas.openxmlformats.org/officeDocument/2006/relationships/image"/><Relationship Id="rId208" Target="../media/image767.png" Type="http://schemas.openxmlformats.org/officeDocument/2006/relationships/image"/><Relationship Id="rId229" Target="../media/image788.png" Type="http://schemas.openxmlformats.org/officeDocument/2006/relationships/image"/><Relationship Id="rId240" Target="../media/image799.png" Type="http://schemas.openxmlformats.org/officeDocument/2006/relationships/image"/><Relationship Id="rId261" Target="../media/image820.png" Type="http://schemas.openxmlformats.org/officeDocument/2006/relationships/image"/><Relationship Id="rId14" Target="../media/image573.png" Type="http://schemas.openxmlformats.org/officeDocument/2006/relationships/image"/><Relationship Id="rId35" Target="../media/image594.png" Type="http://schemas.openxmlformats.org/officeDocument/2006/relationships/image"/><Relationship Id="rId56" Target="../media/image615.png" Type="http://schemas.openxmlformats.org/officeDocument/2006/relationships/image"/><Relationship Id="rId77" Target="../media/image636.png" Type="http://schemas.openxmlformats.org/officeDocument/2006/relationships/image"/><Relationship Id="rId100" Target="../media/image659.png" Type="http://schemas.openxmlformats.org/officeDocument/2006/relationships/image"/><Relationship Id="rId282" Target="../media/image841.png" Type="http://schemas.openxmlformats.org/officeDocument/2006/relationships/image"/><Relationship Id="rId8" Target="../media/image567.png" Type="http://schemas.openxmlformats.org/officeDocument/2006/relationships/image"/><Relationship Id="rId98" Target="../media/image657.png" Type="http://schemas.openxmlformats.org/officeDocument/2006/relationships/image"/><Relationship Id="rId121" Target="../media/image680.png" Type="http://schemas.openxmlformats.org/officeDocument/2006/relationships/image"/><Relationship Id="rId142" Target="../media/image701.png" Type="http://schemas.openxmlformats.org/officeDocument/2006/relationships/image"/><Relationship Id="rId163" Target="../media/image722.png" Type="http://schemas.openxmlformats.org/officeDocument/2006/relationships/image"/><Relationship Id="rId184" Target="../media/image743.png" Type="http://schemas.openxmlformats.org/officeDocument/2006/relationships/image"/><Relationship Id="rId219" Target="../media/image778.png" Type="http://schemas.openxmlformats.org/officeDocument/2006/relationships/image"/><Relationship Id="rId230" Target="../media/image789.png" Type="http://schemas.openxmlformats.org/officeDocument/2006/relationships/image"/><Relationship Id="rId251" Target="../media/image810.png" Type="http://schemas.openxmlformats.org/officeDocument/2006/relationships/image"/><Relationship Id="rId25" Target="../media/image584.png" Type="http://schemas.openxmlformats.org/officeDocument/2006/relationships/image"/><Relationship Id="rId46" Target="../media/image605.png" Type="http://schemas.openxmlformats.org/officeDocument/2006/relationships/image"/><Relationship Id="rId67" Target="../media/image626.png" Type="http://schemas.openxmlformats.org/officeDocument/2006/relationships/image"/><Relationship Id="rId272" Target="../media/image831.png" Type="http://schemas.openxmlformats.org/officeDocument/2006/relationships/image"/><Relationship Id="rId293" Target="../media/image850.png" Type="http://schemas.openxmlformats.org/officeDocument/2006/relationships/image"/><Relationship Id="rId88" Target="../media/image647.png" Type="http://schemas.openxmlformats.org/officeDocument/2006/relationships/image"/><Relationship Id="rId111" Target="../media/image670.png" Type="http://schemas.openxmlformats.org/officeDocument/2006/relationships/image"/><Relationship Id="rId132" Target="../media/image691.png" Type="http://schemas.openxmlformats.org/officeDocument/2006/relationships/image"/><Relationship Id="rId153" Target="../media/image712.png" Type="http://schemas.openxmlformats.org/officeDocument/2006/relationships/image"/><Relationship Id="rId174" Target="../media/image733.png" Type="http://schemas.openxmlformats.org/officeDocument/2006/relationships/image"/><Relationship Id="rId195" Target="../media/image754.png" Type="http://schemas.openxmlformats.org/officeDocument/2006/relationships/image"/><Relationship Id="rId209" Target="../media/image768.png" Type="http://schemas.openxmlformats.org/officeDocument/2006/relationships/image"/><Relationship Id="rId220" Target="../media/image779.png" Type="http://schemas.openxmlformats.org/officeDocument/2006/relationships/image"/><Relationship Id="rId241" Target="../media/image800.png" Type="http://schemas.openxmlformats.org/officeDocument/2006/relationships/image"/><Relationship Id="rId15" Target="../media/image574.png" Type="http://schemas.openxmlformats.org/officeDocument/2006/relationships/image"/><Relationship Id="rId36" Target="../media/image595.jpeg" Type="http://schemas.openxmlformats.org/officeDocument/2006/relationships/image"/><Relationship Id="rId57" Target="../media/image616.png" Type="http://schemas.openxmlformats.org/officeDocument/2006/relationships/image"/><Relationship Id="rId262" Target="../media/image821.png" Type="http://schemas.openxmlformats.org/officeDocument/2006/relationships/image"/><Relationship Id="rId283" Target="../media/image842.png" Type="http://schemas.openxmlformats.org/officeDocument/2006/relationships/image"/><Relationship Id="rId78" Target="../media/image637.png" Type="http://schemas.openxmlformats.org/officeDocument/2006/relationships/image"/><Relationship Id="rId99" Target="../media/image658.png" Type="http://schemas.openxmlformats.org/officeDocument/2006/relationships/image"/><Relationship Id="rId101" Target="../media/image660.png" Type="http://schemas.openxmlformats.org/officeDocument/2006/relationships/image"/><Relationship Id="rId122" Target="../media/image681.png" Type="http://schemas.openxmlformats.org/officeDocument/2006/relationships/image"/><Relationship Id="rId143" Target="../media/image702.png" Type="http://schemas.openxmlformats.org/officeDocument/2006/relationships/image"/><Relationship Id="rId164" Target="../media/image723.png" Type="http://schemas.openxmlformats.org/officeDocument/2006/relationships/image"/><Relationship Id="rId185" Target="../media/image744.png" Type="http://schemas.openxmlformats.org/officeDocument/2006/relationships/image"/><Relationship Id="rId9" Target="../media/image568.png" Type="http://schemas.openxmlformats.org/officeDocument/2006/relationships/image"/><Relationship Id="rId210" Target="../media/image769.png" Type="http://schemas.openxmlformats.org/officeDocument/2006/relationships/image"/><Relationship Id="rId26" Target="../media/image585.png" Type="http://schemas.openxmlformats.org/officeDocument/2006/relationships/image"/><Relationship Id="rId231" Target="../media/image790.png" Type="http://schemas.openxmlformats.org/officeDocument/2006/relationships/image"/><Relationship Id="rId252" Target="../media/image811.png" Type="http://schemas.openxmlformats.org/officeDocument/2006/relationships/image"/><Relationship Id="rId273" Target="../media/image832.png" Type="http://schemas.openxmlformats.org/officeDocument/2006/relationships/image"/><Relationship Id="rId294" Target="../media/image851.png" Type="http://schemas.openxmlformats.org/officeDocument/2006/relationships/image"/><Relationship Id="rId47" Target="../media/image606.png" Type="http://schemas.openxmlformats.org/officeDocument/2006/relationships/image"/><Relationship Id="rId68" Target="../media/image627.png" Type="http://schemas.openxmlformats.org/officeDocument/2006/relationships/image"/><Relationship Id="rId89" Target="../media/image648.png" Type="http://schemas.openxmlformats.org/officeDocument/2006/relationships/image"/><Relationship Id="rId112" Target="../media/image671.png" Type="http://schemas.openxmlformats.org/officeDocument/2006/relationships/image"/><Relationship Id="rId133" Target="../media/image692.png" Type="http://schemas.openxmlformats.org/officeDocument/2006/relationships/image"/><Relationship Id="rId154" Target="../media/image713.png" Type="http://schemas.openxmlformats.org/officeDocument/2006/relationships/image"/><Relationship Id="rId175" Target="../media/image734.png" Type="http://schemas.openxmlformats.org/officeDocument/2006/relationships/image"/><Relationship Id="rId196" Target="../media/image755.png" Type="http://schemas.openxmlformats.org/officeDocument/2006/relationships/image"/><Relationship Id="rId200" Target="../media/image759.png" Type="http://schemas.openxmlformats.org/officeDocument/2006/relationships/image"/><Relationship Id="rId16" Target="../media/image575.png" Type="http://schemas.openxmlformats.org/officeDocument/2006/relationships/image"/><Relationship Id="rId221" Target="../media/image780.png" Type="http://schemas.openxmlformats.org/officeDocument/2006/relationships/image"/><Relationship Id="rId242" Target="../media/image801.png" Type="http://schemas.openxmlformats.org/officeDocument/2006/relationships/image"/><Relationship Id="rId263" Target="../media/image822.png" Type="http://schemas.openxmlformats.org/officeDocument/2006/relationships/image"/><Relationship Id="rId284" Target="../media/image843.png" Type="http://schemas.openxmlformats.org/officeDocument/2006/relationships/image"/><Relationship Id="rId37" Target="../media/image596.png" Type="http://schemas.openxmlformats.org/officeDocument/2006/relationships/image"/><Relationship Id="rId58" Target="../media/image617.png" Type="http://schemas.openxmlformats.org/officeDocument/2006/relationships/image"/><Relationship Id="rId79" Target="../media/image638.png" Type="http://schemas.openxmlformats.org/officeDocument/2006/relationships/image"/><Relationship Id="rId102" Target="../media/image661.png" Type="http://schemas.openxmlformats.org/officeDocument/2006/relationships/image"/><Relationship Id="rId123" Target="../media/image682.png" Type="http://schemas.openxmlformats.org/officeDocument/2006/relationships/image"/><Relationship Id="rId144" Target="../media/image703.png" Type="http://schemas.openxmlformats.org/officeDocument/2006/relationships/image"/><Relationship Id="rId90" Target="../media/image649.png" Type="http://schemas.openxmlformats.org/officeDocument/2006/relationships/image"/><Relationship Id="rId165" Target="../media/image724.png" Type="http://schemas.openxmlformats.org/officeDocument/2006/relationships/image"/><Relationship Id="rId186" Target="../media/image745.png" Type="http://schemas.openxmlformats.org/officeDocument/2006/relationships/image"/><Relationship Id="rId211" Target="../media/image770.png" Type="http://schemas.openxmlformats.org/officeDocument/2006/relationships/image"/><Relationship Id="rId232" Target="../media/image791.png" Type="http://schemas.openxmlformats.org/officeDocument/2006/relationships/image"/><Relationship Id="rId253" Target="../media/image812.png" Type="http://schemas.openxmlformats.org/officeDocument/2006/relationships/image"/><Relationship Id="rId274" Target="../media/image833.png" Type="http://schemas.openxmlformats.org/officeDocument/2006/relationships/image"/><Relationship Id="rId295" Target="../media/image852.png" Type="http://schemas.openxmlformats.org/officeDocument/2006/relationships/image"/><Relationship Id="rId27" Target="../media/image586.png" Type="http://schemas.openxmlformats.org/officeDocument/2006/relationships/image"/><Relationship Id="rId48" Target="../media/image607.png" Type="http://schemas.openxmlformats.org/officeDocument/2006/relationships/image"/><Relationship Id="rId69" Target="../media/image628.png" Type="http://schemas.openxmlformats.org/officeDocument/2006/relationships/image"/><Relationship Id="rId113" Target="../media/image672.png" Type="http://schemas.openxmlformats.org/officeDocument/2006/relationships/image"/><Relationship Id="rId134" Target="../media/image693.png" Type="http://schemas.openxmlformats.org/officeDocument/2006/relationships/image"/><Relationship Id="rId80" Target="../media/image639.png" Type="http://schemas.openxmlformats.org/officeDocument/2006/relationships/image"/><Relationship Id="rId155" Target="../media/image714.png" Type="http://schemas.openxmlformats.org/officeDocument/2006/relationships/image"/><Relationship Id="rId176" Target="../media/image735.png" Type="http://schemas.openxmlformats.org/officeDocument/2006/relationships/image"/><Relationship Id="rId197" Target="../media/image756.png" Type="http://schemas.openxmlformats.org/officeDocument/2006/relationships/image"/><Relationship Id="rId201" Target="../media/image760.png" Type="http://schemas.openxmlformats.org/officeDocument/2006/relationships/image"/><Relationship Id="rId222" Target="../media/image781.png" Type="http://schemas.openxmlformats.org/officeDocument/2006/relationships/image"/><Relationship Id="rId243" Target="../media/image802.png" Type="http://schemas.openxmlformats.org/officeDocument/2006/relationships/image"/><Relationship Id="rId264" Target="../media/image823.png" Type="http://schemas.openxmlformats.org/officeDocument/2006/relationships/image"/><Relationship Id="rId285" Target="../media/image844.png" Type="http://schemas.openxmlformats.org/officeDocument/2006/relationships/image"/><Relationship Id="rId17" Target="../media/image576.png" Type="http://schemas.openxmlformats.org/officeDocument/2006/relationships/image"/><Relationship Id="rId38" Target="../media/image597.png" Type="http://schemas.openxmlformats.org/officeDocument/2006/relationships/image"/><Relationship Id="rId59" Target="../media/image618.png" Type="http://schemas.openxmlformats.org/officeDocument/2006/relationships/image"/><Relationship Id="rId103" Target="../media/image662.png" Type="http://schemas.openxmlformats.org/officeDocument/2006/relationships/image"/><Relationship Id="rId124" Target="../media/image683.png" Type="http://schemas.openxmlformats.org/officeDocument/2006/relationships/image"/><Relationship Id="rId70" Target="../media/image629.png" Type="http://schemas.openxmlformats.org/officeDocument/2006/relationships/image"/><Relationship Id="rId91" Target="../media/image650.png" Type="http://schemas.openxmlformats.org/officeDocument/2006/relationships/image"/><Relationship Id="rId145" Target="../media/image704.png" Type="http://schemas.openxmlformats.org/officeDocument/2006/relationships/image"/><Relationship Id="rId166" Target="../media/image725.png" Type="http://schemas.openxmlformats.org/officeDocument/2006/relationships/image"/><Relationship Id="rId187" Target="../media/image746.png" Type="http://schemas.openxmlformats.org/officeDocument/2006/relationships/image"/><Relationship Id="rId1" Target="../slideLayouts/slideLayout5.xml" Type="http://schemas.openxmlformats.org/officeDocument/2006/relationships/slideLayout"/><Relationship Id="rId212" Target="../media/image771.png" Type="http://schemas.openxmlformats.org/officeDocument/2006/relationships/image"/><Relationship Id="rId233" Target="../media/image792.png" Type="http://schemas.openxmlformats.org/officeDocument/2006/relationships/image"/><Relationship Id="rId254" Target="../media/image813.png" Type="http://schemas.openxmlformats.org/officeDocument/2006/relationships/image"/><Relationship Id="rId28" Target="../media/image587.png" Type="http://schemas.openxmlformats.org/officeDocument/2006/relationships/image"/><Relationship Id="rId49" Target="../media/image608.png" Type="http://schemas.openxmlformats.org/officeDocument/2006/relationships/image"/><Relationship Id="rId114" Target="../media/image673.png" Type="http://schemas.openxmlformats.org/officeDocument/2006/relationships/image"/><Relationship Id="rId275" Target="../media/image834.png" Type="http://schemas.openxmlformats.org/officeDocument/2006/relationships/image"/><Relationship Id="rId60" Target="../media/image619.png" Type="http://schemas.openxmlformats.org/officeDocument/2006/relationships/image"/><Relationship Id="rId81" Target="../media/image640.png" Type="http://schemas.openxmlformats.org/officeDocument/2006/relationships/image"/><Relationship Id="rId135" Target="../media/image694.png" Type="http://schemas.openxmlformats.org/officeDocument/2006/relationships/image"/><Relationship Id="rId156" Target="../media/image715.png" Type="http://schemas.openxmlformats.org/officeDocument/2006/relationships/image"/><Relationship Id="rId177" Target="../media/image736.png" Type="http://schemas.openxmlformats.org/officeDocument/2006/relationships/image"/><Relationship Id="rId198" Target="../media/image757.png" Type="http://schemas.openxmlformats.org/officeDocument/2006/relationships/image"/><Relationship Id="rId202" Target="../media/image761.png" Type="http://schemas.openxmlformats.org/officeDocument/2006/relationships/image"/><Relationship Id="rId223" Target="../media/image782.png" Type="http://schemas.openxmlformats.org/officeDocument/2006/relationships/image"/><Relationship Id="rId244" Target="../media/image803.png" Type="http://schemas.openxmlformats.org/officeDocument/2006/relationships/image"/><Relationship Id="rId18" Target="../media/image577.png" Type="http://schemas.openxmlformats.org/officeDocument/2006/relationships/image"/><Relationship Id="rId39" Target="../media/image598.png" Type="http://schemas.openxmlformats.org/officeDocument/2006/relationships/image"/><Relationship Id="rId265" Target="../media/image824.png" Type="http://schemas.openxmlformats.org/officeDocument/2006/relationships/image"/><Relationship Id="rId286" Target="../media/image263.png" Type="http://schemas.openxmlformats.org/officeDocument/2006/relationships/image"/><Relationship Id="rId50" Target="../media/image609.png" Type="http://schemas.openxmlformats.org/officeDocument/2006/relationships/image"/><Relationship Id="rId104" Target="../media/image663.png" Type="http://schemas.openxmlformats.org/officeDocument/2006/relationships/image"/><Relationship Id="rId125" Target="../media/image684.png" Type="http://schemas.openxmlformats.org/officeDocument/2006/relationships/image"/><Relationship Id="rId146" Target="../media/image705.png" Type="http://schemas.openxmlformats.org/officeDocument/2006/relationships/image"/><Relationship Id="rId167" Target="../media/image726.png" Type="http://schemas.openxmlformats.org/officeDocument/2006/relationships/image"/><Relationship Id="rId188" Target="../media/image747.png" Type="http://schemas.openxmlformats.org/officeDocument/2006/relationships/image"/><Relationship Id="rId71" Target="../media/image630.png" Type="http://schemas.openxmlformats.org/officeDocument/2006/relationships/image"/><Relationship Id="rId92" Target="../media/image651.png" Type="http://schemas.openxmlformats.org/officeDocument/2006/relationships/image"/><Relationship Id="rId213" Target="../media/image772.png" Type="http://schemas.openxmlformats.org/officeDocument/2006/relationships/image"/><Relationship Id="rId234" Target="../media/image793.png" Type="http://schemas.openxmlformats.org/officeDocument/2006/relationships/image"/><Relationship Id="rId2" Target="../media/image561.png" Type="http://schemas.openxmlformats.org/officeDocument/2006/relationships/image"/><Relationship Id="rId29" Target="../media/image588.png" Type="http://schemas.openxmlformats.org/officeDocument/2006/relationships/image"/><Relationship Id="rId255" Target="../media/image814.png" Type="http://schemas.openxmlformats.org/officeDocument/2006/relationships/image"/><Relationship Id="rId276" Target="../media/image835.png" Type="http://schemas.openxmlformats.org/officeDocument/2006/relationships/image"/><Relationship Id="rId40" Target="../media/image599.png" Type="http://schemas.openxmlformats.org/officeDocument/2006/relationships/image"/><Relationship Id="rId115" Target="../media/image674.png" Type="http://schemas.openxmlformats.org/officeDocument/2006/relationships/image"/><Relationship Id="rId136" Target="../media/image695.png" Type="http://schemas.openxmlformats.org/officeDocument/2006/relationships/image"/><Relationship Id="rId157" Target="../media/image716.png" Type="http://schemas.openxmlformats.org/officeDocument/2006/relationships/image"/><Relationship Id="rId178" Target="../media/image737.png" Type="http://schemas.openxmlformats.org/officeDocument/2006/relationships/image"/><Relationship Id="rId61" Target="../media/image620.png" Type="http://schemas.openxmlformats.org/officeDocument/2006/relationships/image"/><Relationship Id="rId82" Target="../media/image641.png" Type="http://schemas.openxmlformats.org/officeDocument/2006/relationships/image"/><Relationship Id="rId199" Target="../media/image758.png" Type="http://schemas.openxmlformats.org/officeDocument/2006/relationships/image"/><Relationship Id="rId203" Target="../media/image762.png" Type="http://schemas.openxmlformats.org/officeDocument/2006/relationships/image"/><Relationship Id="rId19" Target="../media/image578.png" Type="http://schemas.openxmlformats.org/officeDocument/2006/relationships/image"/><Relationship Id="rId224" Target="../media/image783.png" Type="http://schemas.openxmlformats.org/officeDocument/2006/relationships/image"/><Relationship Id="rId245" Target="../media/image804.png" Type="http://schemas.openxmlformats.org/officeDocument/2006/relationships/image"/><Relationship Id="rId266" Target="../media/image825.png" Type="http://schemas.openxmlformats.org/officeDocument/2006/relationships/image"/><Relationship Id="rId287" Target="../media/image845.png" Type="http://schemas.openxmlformats.org/officeDocument/2006/relationships/image"/><Relationship Id="rId30" Target="../media/image589.png" Type="http://schemas.openxmlformats.org/officeDocument/2006/relationships/image"/><Relationship Id="rId105" Target="../media/image664.png" Type="http://schemas.openxmlformats.org/officeDocument/2006/relationships/image"/><Relationship Id="rId126" Target="../media/image685.png" Type="http://schemas.openxmlformats.org/officeDocument/2006/relationships/image"/><Relationship Id="rId147" Target="../media/image706.png" Type="http://schemas.openxmlformats.org/officeDocument/2006/relationships/image"/><Relationship Id="rId168" Target="../media/image727.png" Type="http://schemas.openxmlformats.org/officeDocument/2006/relationships/image"/><Relationship Id="rId51" Target="../media/image610.png" Type="http://schemas.openxmlformats.org/officeDocument/2006/relationships/image"/><Relationship Id="rId72" Target="../media/image631.png" Type="http://schemas.openxmlformats.org/officeDocument/2006/relationships/image"/><Relationship Id="rId93" Target="../media/image652.png" Type="http://schemas.openxmlformats.org/officeDocument/2006/relationships/image"/><Relationship Id="rId189" Target="../media/image748.png" Type="http://schemas.openxmlformats.org/officeDocument/2006/relationships/image"/><Relationship Id="rId3" Target="../media/image562.png" Type="http://schemas.openxmlformats.org/officeDocument/2006/relationships/image"/><Relationship Id="rId214" Target="../media/image773.png" Type="http://schemas.openxmlformats.org/officeDocument/2006/relationships/image"/><Relationship Id="rId235" Target="../media/image794.png" Type="http://schemas.openxmlformats.org/officeDocument/2006/relationships/image"/><Relationship Id="rId256" Target="../media/image815.png" Type="http://schemas.openxmlformats.org/officeDocument/2006/relationships/image"/><Relationship Id="rId277" Target="../media/image836.png" Type="http://schemas.openxmlformats.org/officeDocument/2006/relationships/image"/><Relationship Id="rId116" Target="../media/image675.png" Type="http://schemas.openxmlformats.org/officeDocument/2006/relationships/image"/><Relationship Id="rId137" Target="../media/image696.png" Type="http://schemas.openxmlformats.org/officeDocument/2006/relationships/image"/><Relationship Id="rId158" Target="../media/image717.png" Type="http://schemas.openxmlformats.org/officeDocument/2006/relationships/image"/><Relationship Id="rId20" Target="../media/image579.png" Type="http://schemas.openxmlformats.org/officeDocument/2006/relationships/image"/><Relationship Id="rId41" Target="../media/image600.png" Type="http://schemas.openxmlformats.org/officeDocument/2006/relationships/image"/><Relationship Id="rId62" Target="../media/image621.png" Type="http://schemas.openxmlformats.org/officeDocument/2006/relationships/image"/><Relationship Id="rId83" Target="../media/image642.png" Type="http://schemas.openxmlformats.org/officeDocument/2006/relationships/image"/><Relationship Id="rId179" Target="../media/image738.png" Type="http://schemas.openxmlformats.org/officeDocument/2006/relationships/image"/><Relationship Id="rId190" Target="../media/image749.png" Type="http://schemas.openxmlformats.org/officeDocument/2006/relationships/image"/><Relationship Id="rId204" Target="../media/image763.png" Type="http://schemas.openxmlformats.org/officeDocument/2006/relationships/image"/><Relationship Id="rId225" Target="../media/image784.png" Type="http://schemas.openxmlformats.org/officeDocument/2006/relationships/image"/><Relationship Id="rId246" Target="../media/image805.png" Type="http://schemas.openxmlformats.org/officeDocument/2006/relationships/image"/><Relationship Id="rId267" Target="../media/image826.png" Type="http://schemas.openxmlformats.org/officeDocument/2006/relationships/image"/><Relationship Id="rId288" Target="../media/image846.png" Type="http://schemas.openxmlformats.org/officeDocument/2006/relationships/image"/><Relationship Id="rId106" Target="../media/image665.png" Type="http://schemas.openxmlformats.org/officeDocument/2006/relationships/image"/><Relationship Id="rId127" Target="../media/image686.png" Type="http://schemas.openxmlformats.org/officeDocument/2006/relationships/image"/><Relationship Id="rId10" Target="../media/image569.png" Type="http://schemas.openxmlformats.org/officeDocument/2006/relationships/image"/><Relationship Id="rId31" Target="../media/image590.png" Type="http://schemas.openxmlformats.org/officeDocument/2006/relationships/image"/><Relationship Id="rId52" Target="../media/image611.png" Type="http://schemas.openxmlformats.org/officeDocument/2006/relationships/image"/><Relationship Id="rId73" Target="../media/image632.png" Type="http://schemas.openxmlformats.org/officeDocument/2006/relationships/image"/><Relationship Id="rId94" Target="../media/image653.png" Type="http://schemas.openxmlformats.org/officeDocument/2006/relationships/image"/><Relationship Id="rId148" Target="../media/image707.png" Type="http://schemas.openxmlformats.org/officeDocument/2006/relationships/image"/><Relationship Id="rId169" Target="../media/image728.png" Type="http://schemas.openxmlformats.org/officeDocument/2006/relationships/image"/><Relationship Id="rId4" Target="../media/image563.png" Type="http://schemas.openxmlformats.org/officeDocument/2006/relationships/image"/><Relationship Id="rId180" Target="../media/image739.png" Type="http://schemas.openxmlformats.org/officeDocument/2006/relationships/image"/><Relationship Id="rId215" Target="../media/image774.png" Type="http://schemas.openxmlformats.org/officeDocument/2006/relationships/image"/><Relationship Id="rId236" Target="../media/image795.png" Type="http://schemas.openxmlformats.org/officeDocument/2006/relationships/image"/><Relationship Id="rId257" Target="../media/image816.png" Type="http://schemas.openxmlformats.org/officeDocument/2006/relationships/image"/><Relationship Id="rId278" Target="../media/image837.png" Type="http://schemas.openxmlformats.org/officeDocument/2006/relationships/image"/><Relationship Id="rId42" Target="../media/image601.png" Type="http://schemas.openxmlformats.org/officeDocument/2006/relationships/image"/><Relationship Id="rId84" Target="../media/image643.png" Type="http://schemas.openxmlformats.org/officeDocument/2006/relationships/image"/><Relationship Id="rId138" Target="../media/image697.png" Type="http://schemas.openxmlformats.org/officeDocument/2006/relationships/image"/><Relationship Id="rId191" Target="../media/image750.png" Type="http://schemas.openxmlformats.org/officeDocument/2006/relationships/image"/><Relationship Id="rId205" Target="../media/image764.png" Type="http://schemas.openxmlformats.org/officeDocument/2006/relationships/image"/><Relationship Id="rId247" Target="../media/image806.png" Type="http://schemas.openxmlformats.org/officeDocument/2006/relationships/image"/><Relationship Id="rId107" Target="../media/image666.png" Type="http://schemas.openxmlformats.org/officeDocument/2006/relationships/image"/><Relationship Id="rId289" Target="../media/image266.png" Type="http://schemas.openxmlformats.org/officeDocument/2006/relationships/image"/><Relationship Id="rId11" Target="../media/image570.png" Type="http://schemas.openxmlformats.org/officeDocument/2006/relationships/image"/><Relationship Id="rId53" Target="../media/image612.png" Type="http://schemas.openxmlformats.org/officeDocument/2006/relationships/image"/><Relationship Id="rId149" Target="../media/image708.png" Type="http://schemas.openxmlformats.org/officeDocument/2006/relationships/image"/><Relationship Id="rId95" Target="../media/image654.png" Type="http://schemas.openxmlformats.org/officeDocument/2006/relationships/image"/><Relationship Id="rId160" Target="../media/image719.png" Type="http://schemas.openxmlformats.org/officeDocument/2006/relationships/image"/><Relationship Id="rId216" Target="../media/image775.png" Type="http://schemas.openxmlformats.org/officeDocument/2006/relationships/image"/><Relationship Id="rId258" Target="../media/image817.png" Type="http://schemas.openxmlformats.org/officeDocument/2006/relationships/image"/><Relationship Id="rId22" Target="../media/image581.png" Type="http://schemas.openxmlformats.org/officeDocument/2006/relationships/image"/><Relationship Id="rId64" Target="../media/image623.png" Type="http://schemas.openxmlformats.org/officeDocument/2006/relationships/image"/><Relationship Id="rId118" Target="../media/image677.png" Type="http://schemas.openxmlformats.org/officeDocument/2006/relationships/image"/><Relationship Id="rId171" Target="../media/image730.png" Type="http://schemas.openxmlformats.org/officeDocument/2006/relationships/image"/><Relationship Id="rId227" Target="../media/image786.png" Type="http://schemas.openxmlformats.org/officeDocument/2006/relationships/image"/><Relationship Id="rId269" Target="../media/image828.png" Type="http://schemas.openxmlformats.org/officeDocument/2006/relationships/image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66.png"/><Relationship Id="rId299" Type="http://schemas.openxmlformats.org/officeDocument/2006/relationships/image" Target="../media/image851.png"/><Relationship Id="rId21" Type="http://schemas.openxmlformats.org/officeDocument/2006/relationships/image" Target="../media/image872.png"/><Relationship Id="rId63" Type="http://schemas.openxmlformats.org/officeDocument/2006/relationships/image" Target="../media/image914.png"/><Relationship Id="rId159" Type="http://schemas.openxmlformats.org/officeDocument/2006/relationships/image" Target="../media/image1007.png"/><Relationship Id="rId170" Type="http://schemas.openxmlformats.org/officeDocument/2006/relationships/image" Target="../media/image1018.png"/><Relationship Id="rId226" Type="http://schemas.openxmlformats.org/officeDocument/2006/relationships/image" Target="../media/image1074.png"/><Relationship Id="rId268" Type="http://schemas.openxmlformats.org/officeDocument/2006/relationships/image" Target="../media/image1116.png"/><Relationship Id="rId32" Type="http://schemas.openxmlformats.org/officeDocument/2006/relationships/image" Target="../media/image883.png"/><Relationship Id="rId74" Type="http://schemas.openxmlformats.org/officeDocument/2006/relationships/image" Target="../media/image925.png"/><Relationship Id="rId128" Type="http://schemas.openxmlformats.org/officeDocument/2006/relationships/image" Target="../media/image977.png"/><Relationship Id="rId5" Type="http://schemas.openxmlformats.org/officeDocument/2006/relationships/image" Target="../media/image856.png"/><Relationship Id="rId181" Type="http://schemas.openxmlformats.org/officeDocument/2006/relationships/image" Target="../media/image1029.png"/><Relationship Id="rId237" Type="http://schemas.openxmlformats.org/officeDocument/2006/relationships/image" Target="../media/image1085.png"/><Relationship Id="rId279" Type="http://schemas.openxmlformats.org/officeDocument/2006/relationships/image" Target="../media/image1127.png"/><Relationship Id="rId43" Type="http://schemas.openxmlformats.org/officeDocument/2006/relationships/image" Target="../media/image894.png"/><Relationship Id="rId139" Type="http://schemas.openxmlformats.org/officeDocument/2006/relationships/image" Target="../media/image987.png"/><Relationship Id="rId290" Type="http://schemas.openxmlformats.org/officeDocument/2006/relationships/image" Target="../media/image844.png"/><Relationship Id="rId85" Type="http://schemas.openxmlformats.org/officeDocument/2006/relationships/image" Target="../media/image936.png"/><Relationship Id="rId150" Type="http://schemas.openxmlformats.org/officeDocument/2006/relationships/image" Target="../media/image998.png"/><Relationship Id="rId192" Type="http://schemas.openxmlformats.org/officeDocument/2006/relationships/image" Target="../media/image1040.png"/><Relationship Id="rId206" Type="http://schemas.openxmlformats.org/officeDocument/2006/relationships/image" Target="../media/image1054.png"/><Relationship Id="rId248" Type="http://schemas.openxmlformats.org/officeDocument/2006/relationships/image" Target="../media/image1096.png"/><Relationship Id="rId12" Type="http://schemas.openxmlformats.org/officeDocument/2006/relationships/image" Target="../media/image863.png"/><Relationship Id="rId108" Type="http://schemas.openxmlformats.org/officeDocument/2006/relationships/image" Target="../media/image957.png"/><Relationship Id="rId54" Type="http://schemas.openxmlformats.org/officeDocument/2006/relationships/image" Target="../media/image905.png"/><Relationship Id="rId75" Type="http://schemas.openxmlformats.org/officeDocument/2006/relationships/image" Target="../media/image926.png"/><Relationship Id="rId96" Type="http://schemas.openxmlformats.org/officeDocument/2006/relationships/image" Target="../media/image946.png"/><Relationship Id="rId140" Type="http://schemas.openxmlformats.org/officeDocument/2006/relationships/image" Target="../media/image988.png"/><Relationship Id="rId161" Type="http://schemas.openxmlformats.org/officeDocument/2006/relationships/image" Target="../media/image1009.png"/><Relationship Id="rId182" Type="http://schemas.openxmlformats.org/officeDocument/2006/relationships/image" Target="../media/image1030.png"/><Relationship Id="rId217" Type="http://schemas.openxmlformats.org/officeDocument/2006/relationships/image" Target="../media/image1065.png"/><Relationship Id="rId6" Type="http://schemas.openxmlformats.org/officeDocument/2006/relationships/image" Target="../media/image857.png"/><Relationship Id="rId238" Type="http://schemas.openxmlformats.org/officeDocument/2006/relationships/image" Target="../media/image1086.png"/><Relationship Id="rId259" Type="http://schemas.openxmlformats.org/officeDocument/2006/relationships/image" Target="../media/image1107.png"/><Relationship Id="rId23" Type="http://schemas.openxmlformats.org/officeDocument/2006/relationships/image" Target="../media/image874.png"/><Relationship Id="rId119" Type="http://schemas.openxmlformats.org/officeDocument/2006/relationships/image" Target="../media/image968.png"/><Relationship Id="rId270" Type="http://schemas.openxmlformats.org/officeDocument/2006/relationships/image" Target="../media/image1118.png"/><Relationship Id="rId291" Type="http://schemas.openxmlformats.org/officeDocument/2006/relationships/image" Target="../media/image263.png"/><Relationship Id="rId44" Type="http://schemas.openxmlformats.org/officeDocument/2006/relationships/image" Target="../media/image895.png"/><Relationship Id="rId65" Type="http://schemas.openxmlformats.org/officeDocument/2006/relationships/image" Target="../media/image916.png"/><Relationship Id="rId86" Type="http://schemas.openxmlformats.org/officeDocument/2006/relationships/image" Target="../media/image528.png"/><Relationship Id="rId130" Type="http://schemas.openxmlformats.org/officeDocument/2006/relationships/image" Target="../media/image487.png"/><Relationship Id="rId151" Type="http://schemas.openxmlformats.org/officeDocument/2006/relationships/image" Target="../media/image999.png"/><Relationship Id="rId172" Type="http://schemas.openxmlformats.org/officeDocument/2006/relationships/image" Target="../media/image1020.png"/><Relationship Id="rId193" Type="http://schemas.openxmlformats.org/officeDocument/2006/relationships/image" Target="../media/image1041.png"/><Relationship Id="rId207" Type="http://schemas.openxmlformats.org/officeDocument/2006/relationships/image" Target="../media/image1055.png"/><Relationship Id="rId228" Type="http://schemas.openxmlformats.org/officeDocument/2006/relationships/image" Target="../media/image1076.png"/><Relationship Id="rId249" Type="http://schemas.openxmlformats.org/officeDocument/2006/relationships/image" Target="../media/image1097.png"/><Relationship Id="rId13" Type="http://schemas.openxmlformats.org/officeDocument/2006/relationships/image" Target="../media/image864.png"/><Relationship Id="rId109" Type="http://schemas.openxmlformats.org/officeDocument/2006/relationships/image" Target="../media/image958.png"/><Relationship Id="rId260" Type="http://schemas.openxmlformats.org/officeDocument/2006/relationships/image" Target="../media/image1108.png"/><Relationship Id="rId281" Type="http://schemas.openxmlformats.org/officeDocument/2006/relationships/image" Target="../media/image1129.png"/><Relationship Id="rId34" Type="http://schemas.openxmlformats.org/officeDocument/2006/relationships/image" Target="../media/image885.png"/><Relationship Id="rId55" Type="http://schemas.openxmlformats.org/officeDocument/2006/relationships/image" Target="../media/image906.png"/><Relationship Id="rId76" Type="http://schemas.openxmlformats.org/officeDocument/2006/relationships/image" Target="../media/image927.png"/><Relationship Id="rId97" Type="http://schemas.openxmlformats.org/officeDocument/2006/relationships/image" Target="../media/image947.png"/><Relationship Id="rId120" Type="http://schemas.openxmlformats.org/officeDocument/2006/relationships/image" Target="../media/image969.png"/><Relationship Id="rId141" Type="http://schemas.openxmlformats.org/officeDocument/2006/relationships/image" Target="../media/image989.png"/><Relationship Id="rId7" Type="http://schemas.openxmlformats.org/officeDocument/2006/relationships/image" Target="../media/image858.png"/><Relationship Id="rId162" Type="http://schemas.openxmlformats.org/officeDocument/2006/relationships/image" Target="../media/image1010.png"/><Relationship Id="rId183" Type="http://schemas.openxmlformats.org/officeDocument/2006/relationships/image" Target="../media/image1031.png"/><Relationship Id="rId218" Type="http://schemas.openxmlformats.org/officeDocument/2006/relationships/image" Target="../media/image1066.png"/><Relationship Id="rId239" Type="http://schemas.openxmlformats.org/officeDocument/2006/relationships/image" Target="../media/image1087.png"/><Relationship Id="rId250" Type="http://schemas.openxmlformats.org/officeDocument/2006/relationships/image" Target="../media/image1098.png"/><Relationship Id="rId271" Type="http://schemas.openxmlformats.org/officeDocument/2006/relationships/image" Target="../media/image1119.png"/><Relationship Id="rId292" Type="http://schemas.openxmlformats.org/officeDocument/2006/relationships/image" Target="../media/image845.png"/><Relationship Id="rId24" Type="http://schemas.openxmlformats.org/officeDocument/2006/relationships/image" Target="../media/image875.png"/><Relationship Id="rId45" Type="http://schemas.openxmlformats.org/officeDocument/2006/relationships/image" Target="../media/image896.png"/><Relationship Id="rId66" Type="http://schemas.openxmlformats.org/officeDocument/2006/relationships/image" Target="../media/image917.png"/><Relationship Id="rId87" Type="http://schemas.openxmlformats.org/officeDocument/2006/relationships/image" Target="../media/image937.png"/><Relationship Id="rId110" Type="http://schemas.openxmlformats.org/officeDocument/2006/relationships/image" Target="../media/image959.png"/><Relationship Id="rId131" Type="http://schemas.openxmlformats.org/officeDocument/2006/relationships/image" Target="../media/image979.png"/><Relationship Id="rId152" Type="http://schemas.openxmlformats.org/officeDocument/2006/relationships/image" Target="../media/image1000.png"/><Relationship Id="rId173" Type="http://schemas.openxmlformats.org/officeDocument/2006/relationships/image" Target="../media/image1021.png"/><Relationship Id="rId194" Type="http://schemas.openxmlformats.org/officeDocument/2006/relationships/image" Target="../media/image1042.png"/><Relationship Id="rId208" Type="http://schemas.openxmlformats.org/officeDocument/2006/relationships/image" Target="../media/image1056.png"/><Relationship Id="rId229" Type="http://schemas.openxmlformats.org/officeDocument/2006/relationships/image" Target="../media/image1077.png"/><Relationship Id="rId240" Type="http://schemas.openxmlformats.org/officeDocument/2006/relationships/image" Target="../media/image1088.png"/><Relationship Id="rId261" Type="http://schemas.openxmlformats.org/officeDocument/2006/relationships/image" Target="../media/image1109.png"/><Relationship Id="rId14" Type="http://schemas.openxmlformats.org/officeDocument/2006/relationships/image" Target="../media/image865.png"/><Relationship Id="rId35" Type="http://schemas.openxmlformats.org/officeDocument/2006/relationships/image" Target="../media/image886.png"/><Relationship Id="rId56" Type="http://schemas.openxmlformats.org/officeDocument/2006/relationships/image" Target="../media/image907.png"/><Relationship Id="rId77" Type="http://schemas.openxmlformats.org/officeDocument/2006/relationships/image" Target="../media/image928.png"/><Relationship Id="rId100" Type="http://schemas.openxmlformats.org/officeDocument/2006/relationships/image" Target="../media/image950.png"/><Relationship Id="rId282" Type="http://schemas.openxmlformats.org/officeDocument/2006/relationships/image" Target="../media/image1130.png"/><Relationship Id="rId8" Type="http://schemas.openxmlformats.org/officeDocument/2006/relationships/image" Target="../media/image859.png"/><Relationship Id="rId98" Type="http://schemas.openxmlformats.org/officeDocument/2006/relationships/image" Target="../media/image948.png"/><Relationship Id="rId121" Type="http://schemas.openxmlformats.org/officeDocument/2006/relationships/image" Target="../media/image970.png"/><Relationship Id="rId142" Type="http://schemas.openxmlformats.org/officeDocument/2006/relationships/image" Target="../media/image990.png"/><Relationship Id="rId163" Type="http://schemas.openxmlformats.org/officeDocument/2006/relationships/image" Target="../media/image1011.png"/><Relationship Id="rId184" Type="http://schemas.openxmlformats.org/officeDocument/2006/relationships/image" Target="../media/image1032.png"/><Relationship Id="rId219" Type="http://schemas.openxmlformats.org/officeDocument/2006/relationships/image" Target="../media/image1067.png"/><Relationship Id="rId230" Type="http://schemas.openxmlformats.org/officeDocument/2006/relationships/image" Target="../media/image1078.png"/><Relationship Id="rId251" Type="http://schemas.openxmlformats.org/officeDocument/2006/relationships/image" Target="../media/image1099.png"/><Relationship Id="rId25" Type="http://schemas.openxmlformats.org/officeDocument/2006/relationships/image" Target="../media/image876.png"/><Relationship Id="rId46" Type="http://schemas.openxmlformats.org/officeDocument/2006/relationships/image" Target="../media/image897.png"/><Relationship Id="rId67" Type="http://schemas.openxmlformats.org/officeDocument/2006/relationships/image" Target="../media/image918.png"/><Relationship Id="rId272" Type="http://schemas.openxmlformats.org/officeDocument/2006/relationships/image" Target="../media/image1120.png"/><Relationship Id="rId293" Type="http://schemas.openxmlformats.org/officeDocument/2006/relationships/image" Target="../media/image846.png"/><Relationship Id="rId88" Type="http://schemas.openxmlformats.org/officeDocument/2006/relationships/image" Target="../media/image938.png"/><Relationship Id="rId111" Type="http://schemas.openxmlformats.org/officeDocument/2006/relationships/image" Target="../media/image960.png"/><Relationship Id="rId132" Type="http://schemas.openxmlformats.org/officeDocument/2006/relationships/image" Target="../media/image980.png"/><Relationship Id="rId153" Type="http://schemas.openxmlformats.org/officeDocument/2006/relationships/image" Target="../media/image1001.png"/><Relationship Id="rId174" Type="http://schemas.openxmlformats.org/officeDocument/2006/relationships/image" Target="../media/image1022.png"/><Relationship Id="rId195" Type="http://schemas.openxmlformats.org/officeDocument/2006/relationships/image" Target="../media/image1043.png"/><Relationship Id="rId209" Type="http://schemas.openxmlformats.org/officeDocument/2006/relationships/image" Target="../media/image1057.png"/><Relationship Id="rId220" Type="http://schemas.openxmlformats.org/officeDocument/2006/relationships/image" Target="../media/image1068.png"/><Relationship Id="rId241" Type="http://schemas.openxmlformats.org/officeDocument/2006/relationships/image" Target="../media/image1089.png"/><Relationship Id="rId15" Type="http://schemas.openxmlformats.org/officeDocument/2006/relationships/image" Target="../media/image866.png"/><Relationship Id="rId36" Type="http://schemas.openxmlformats.org/officeDocument/2006/relationships/image" Target="../media/image887.png"/><Relationship Id="rId57" Type="http://schemas.openxmlformats.org/officeDocument/2006/relationships/image" Target="../media/image908.png"/><Relationship Id="rId262" Type="http://schemas.openxmlformats.org/officeDocument/2006/relationships/image" Target="../media/image1110.png"/><Relationship Id="rId283" Type="http://schemas.openxmlformats.org/officeDocument/2006/relationships/image" Target="../media/image1131.png"/><Relationship Id="rId78" Type="http://schemas.openxmlformats.org/officeDocument/2006/relationships/image" Target="../media/image929.png"/><Relationship Id="rId99" Type="http://schemas.openxmlformats.org/officeDocument/2006/relationships/image" Target="../media/image949.png"/><Relationship Id="rId101" Type="http://schemas.openxmlformats.org/officeDocument/2006/relationships/image" Target="../media/image951.png"/><Relationship Id="rId122" Type="http://schemas.openxmlformats.org/officeDocument/2006/relationships/image" Target="../media/image971.png"/><Relationship Id="rId143" Type="http://schemas.openxmlformats.org/officeDocument/2006/relationships/image" Target="../media/image991.png"/><Relationship Id="rId164" Type="http://schemas.openxmlformats.org/officeDocument/2006/relationships/image" Target="../media/image1012.jpeg"/><Relationship Id="rId185" Type="http://schemas.openxmlformats.org/officeDocument/2006/relationships/image" Target="../media/image1033.png"/><Relationship Id="rId9" Type="http://schemas.openxmlformats.org/officeDocument/2006/relationships/image" Target="../media/image860.png"/><Relationship Id="rId210" Type="http://schemas.openxmlformats.org/officeDocument/2006/relationships/image" Target="../media/image1058.png"/><Relationship Id="rId26" Type="http://schemas.openxmlformats.org/officeDocument/2006/relationships/image" Target="../media/image877.png"/><Relationship Id="rId231" Type="http://schemas.openxmlformats.org/officeDocument/2006/relationships/image" Target="../media/image1079.png"/><Relationship Id="rId252" Type="http://schemas.openxmlformats.org/officeDocument/2006/relationships/image" Target="../media/image1100.png"/><Relationship Id="rId273" Type="http://schemas.openxmlformats.org/officeDocument/2006/relationships/image" Target="../media/image1121.png"/><Relationship Id="rId294" Type="http://schemas.openxmlformats.org/officeDocument/2006/relationships/image" Target="../media/image266.png"/><Relationship Id="rId47" Type="http://schemas.openxmlformats.org/officeDocument/2006/relationships/image" Target="../media/image898.png"/><Relationship Id="rId68" Type="http://schemas.openxmlformats.org/officeDocument/2006/relationships/image" Target="../media/image919.png"/><Relationship Id="rId89" Type="http://schemas.openxmlformats.org/officeDocument/2006/relationships/image" Target="../media/image939.png"/><Relationship Id="rId112" Type="http://schemas.openxmlformats.org/officeDocument/2006/relationships/image" Target="../media/image961.png"/><Relationship Id="rId133" Type="http://schemas.openxmlformats.org/officeDocument/2006/relationships/image" Target="../media/image981.png"/><Relationship Id="rId154" Type="http://schemas.openxmlformats.org/officeDocument/2006/relationships/image" Target="../media/image1002.png"/><Relationship Id="rId175" Type="http://schemas.openxmlformats.org/officeDocument/2006/relationships/image" Target="../media/image1023.png"/><Relationship Id="rId196" Type="http://schemas.openxmlformats.org/officeDocument/2006/relationships/image" Target="../media/image1044.png"/><Relationship Id="rId200" Type="http://schemas.openxmlformats.org/officeDocument/2006/relationships/image" Target="../media/image1048.png"/><Relationship Id="rId16" Type="http://schemas.openxmlformats.org/officeDocument/2006/relationships/image" Target="../media/image867.png"/><Relationship Id="rId221" Type="http://schemas.openxmlformats.org/officeDocument/2006/relationships/image" Target="../media/image1069.png"/><Relationship Id="rId242" Type="http://schemas.openxmlformats.org/officeDocument/2006/relationships/image" Target="../media/image1090.png"/><Relationship Id="rId263" Type="http://schemas.openxmlformats.org/officeDocument/2006/relationships/image" Target="../media/image1111.png"/><Relationship Id="rId284" Type="http://schemas.openxmlformats.org/officeDocument/2006/relationships/image" Target="../media/image1132.png"/><Relationship Id="rId37" Type="http://schemas.openxmlformats.org/officeDocument/2006/relationships/image" Target="../media/image888.png"/><Relationship Id="rId58" Type="http://schemas.openxmlformats.org/officeDocument/2006/relationships/image" Target="../media/image909.png"/><Relationship Id="rId79" Type="http://schemas.openxmlformats.org/officeDocument/2006/relationships/image" Target="../media/image930.png"/><Relationship Id="rId102" Type="http://schemas.openxmlformats.org/officeDocument/2006/relationships/image" Target="../media/image952.png"/><Relationship Id="rId123" Type="http://schemas.openxmlformats.org/officeDocument/2006/relationships/image" Target="../media/image972.png"/><Relationship Id="rId144" Type="http://schemas.openxmlformats.org/officeDocument/2006/relationships/image" Target="../media/image992.png"/><Relationship Id="rId90" Type="http://schemas.openxmlformats.org/officeDocument/2006/relationships/image" Target="../media/image940.png"/><Relationship Id="rId165" Type="http://schemas.openxmlformats.org/officeDocument/2006/relationships/image" Target="../media/image1013.png"/><Relationship Id="rId186" Type="http://schemas.openxmlformats.org/officeDocument/2006/relationships/image" Target="../media/image1034.png"/><Relationship Id="rId211" Type="http://schemas.openxmlformats.org/officeDocument/2006/relationships/image" Target="../media/image1059.png"/><Relationship Id="rId232" Type="http://schemas.openxmlformats.org/officeDocument/2006/relationships/image" Target="../media/image1080.png"/><Relationship Id="rId253" Type="http://schemas.openxmlformats.org/officeDocument/2006/relationships/image" Target="../media/image1101.png"/><Relationship Id="rId274" Type="http://schemas.openxmlformats.org/officeDocument/2006/relationships/image" Target="../media/image1122.png"/><Relationship Id="rId295" Type="http://schemas.openxmlformats.org/officeDocument/2006/relationships/image" Target="../media/image847.png"/><Relationship Id="rId27" Type="http://schemas.openxmlformats.org/officeDocument/2006/relationships/image" Target="../media/image878.png"/><Relationship Id="rId48" Type="http://schemas.openxmlformats.org/officeDocument/2006/relationships/image" Target="../media/image899.png"/><Relationship Id="rId69" Type="http://schemas.openxmlformats.org/officeDocument/2006/relationships/image" Target="../media/image920.png"/><Relationship Id="rId113" Type="http://schemas.openxmlformats.org/officeDocument/2006/relationships/image" Target="../media/image962.png"/><Relationship Id="rId134" Type="http://schemas.openxmlformats.org/officeDocument/2006/relationships/image" Target="../media/image982.png"/><Relationship Id="rId80" Type="http://schemas.openxmlformats.org/officeDocument/2006/relationships/image" Target="../media/image931.png"/><Relationship Id="rId155" Type="http://schemas.openxmlformats.org/officeDocument/2006/relationships/image" Target="../media/image1003.png"/><Relationship Id="rId176" Type="http://schemas.openxmlformats.org/officeDocument/2006/relationships/image" Target="../media/image1024.png"/><Relationship Id="rId197" Type="http://schemas.openxmlformats.org/officeDocument/2006/relationships/image" Target="../media/image1045.png"/><Relationship Id="rId201" Type="http://schemas.openxmlformats.org/officeDocument/2006/relationships/image" Target="../media/image1049.png"/><Relationship Id="rId222" Type="http://schemas.openxmlformats.org/officeDocument/2006/relationships/image" Target="../media/image1070.png"/><Relationship Id="rId243" Type="http://schemas.openxmlformats.org/officeDocument/2006/relationships/image" Target="../media/image1091.png"/><Relationship Id="rId264" Type="http://schemas.openxmlformats.org/officeDocument/2006/relationships/image" Target="../media/image1112.png"/><Relationship Id="rId285" Type="http://schemas.openxmlformats.org/officeDocument/2006/relationships/image" Target="../media/image1133.png"/><Relationship Id="rId17" Type="http://schemas.openxmlformats.org/officeDocument/2006/relationships/image" Target="../media/image868.png"/><Relationship Id="rId38" Type="http://schemas.openxmlformats.org/officeDocument/2006/relationships/image" Target="../media/image889.png"/><Relationship Id="rId59" Type="http://schemas.openxmlformats.org/officeDocument/2006/relationships/image" Target="../media/image910.png"/><Relationship Id="rId103" Type="http://schemas.openxmlformats.org/officeDocument/2006/relationships/image" Target="../media/image953.png"/><Relationship Id="rId124" Type="http://schemas.openxmlformats.org/officeDocument/2006/relationships/image" Target="../media/image973.png"/><Relationship Id="rId70" Type="http://schemas.openxmlformats.org/officeDocument/2006/relationships/image" Target="../media/image921.png"/><Relationship Id="rId91" Type="http://schemas.openxmlformats.org/officeDocument/2006/relationships/image" Target="../media/image941.png"/><Relationship Id="rId145" Type="http://schemas.openxmlformats.org/officeDocument/2006/relationships/image" Target="../media/image993.png"/><Relationship Id="rId166" Type="http://schemas.openxmlformats.org/officeDocument/2006/relationships/image" Target="../media/image1014.png"/><Relationship Id="rId187" Type="http://schemas.openxmlformats.org/officeDocument/2006/relationships/image" Target="../media/image1035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060.png"/><Relationship Id="rId233" Type="http://schemas.openxmlformats.org/officeDocument/2006/relationships/image" Target="../media/image1081.png"/><Relationship Id="rId254" Type="http://schemas.openxmlformats.org/officeDocument/2006/relationships/image" Target="../media/image1102.png"/><Relationship Id="rId28" Type="http://schemas.openxmlformats.org/officeDocument/2006/relationships/image" Target="../media/image879.png"/><Relationship Id="rId49" Type="http://schemas.openxmlformats.org/officeDocument/2006/relationships/image" Target="../media/image900.png"/><Relationship Id="rId114" Type="http://schemas.openxmlformats.org/officeDocument/2006/relationships/image" Target="../media/image963.png"/><Relationship Id="rId275" Type="http://schemas.openxmlformats.org/officeDocument/2006/relationships/image" Target="../media/image1123.png"/><Relationship Id="rId296" Type="http://schemas.openxmlformats.org/officeDocument/2006/relationships/image" Target="../media/image848.png"/><Relationship Id="rId300" Type="http://schemas.openxmlformats.org/officeDocument/2006/relationships/image" Target="../media/image852.png"/><Relationship Id="rId60" Type="http://schemas.openxmlformats.org/officeDocument/2006/relationships/image" Target="../media/image911.png"/><Relationship Id="rId81" Type="http://schemas.openxmlformats.org/officeDocument/2006/relationships/image" Target="../media/image932.png"/><Relationship Id="rId135" Type="http://schemas.openxmlformats.org/officeDocument/2006/relationships/image" Target="../media/image983.png"/><Relationship Id="rId156" Type="http://schemas.openxmlformats.org/officeDocument/2006/relationships/image" Target="../media/image1004.png"/><Relationship Id="rId177" Type="http://schemas.openxmlformats.org/officeDocument/2006/relationships/image" Target="../media/image1025.png"/><Relationship Id="rId198" Type="http://schemas.openxmlformats.org/officeDocument/2006/relationships/image" Target="../media/image1046.png"/><Relationship Id="rId202" Type="http://schemas.openxmlformats.org/officeDocument/2006/relationships/image" Target="../media/image1050.png"/><Relationship Id="rId223" Type="http://schemas.openxmlformats.org/officeDocument/2006/relationships/image" Target="../media/image1071.png"/><Relationship Id="rId244" Type="http://schemas.openxmlformats.org/officeDocument/2006/relationships/image" Target="../media/image1092.png"/><Relationship Id="rId18" Type="http://schemas.openxmlformats.org/officeDocument/2006/relationships/image" Target="../media/image869.png"/><Relationship Id="rId39" Type="http://schemas.openxmlformats.org/officeDocument/2006/relationships/image" Target="../media/image890.png"/><Relationship Id="rId265" Type="http://schemas.openxmlformats.org/officeDocument/2006/relationships/image" Target="../media/image1113.png"/><Relationship Id="rId286" Type="http://schemas.openxmlformats.org/officeDocument/2006/relationships/image" Target="../media/image1134.png"/><Relationship Id="rId50" Type="http://schemas.openxmlformats.org/officeDocument/2006/relationships/image" Target="../media/image901.png"/><Relationship Id="rId104" Type="http://schemas.openxmlformats.org/officeDocument/2006/relationships/image" Target="../media/image954.png"/><Relationship Id="rId125" Type="http://schemas.openxmlformats.org/officeDocument/2006/relationships/image" Target="../media/image974.png"/><Relationship Id="rId146" Type="http://schemas.openxmlformats.org/officeDocument/2006/relationships/image" Target="../media/image994.png"/><Relationship Id="rId167" Type="http://schemas.openxmlformats.org/officeDocument/2006/relationships/image" Target="../media/image1015.png"/><Relationship Id="rId188" Type="http://schemas.openxmlformats.org/officeDocument/2006/relationships/image" Target="../media/image1036.png"/><Relationship Id="rId71" Type="http://schemas.openxmlformats.org/officeDocument/2006/relationships/image" Target="../media/image922.png"/><Relationship Id="rId92" Type="http://schemas.openxmlformats.org/officeDocument/2006/relationships/image" Target="../media/image942.png"/><Relationship Id="rId213" Type="http://schemas.openxmlformats.org/officeDocument/2006/relationships/image" Target="../media/image1061.png"/><Relationship Id="rId234" Type="http://schemas.openxmlformats.org/officeDocument/2006/relationships/image" Target="../media/image1082.png"/><Relationship Id="rId2" Type="http://schemas.openxmlformats.org/officeDocument/2006/relationships/image" Target="../media/image853.png"/><Relationship Id="rId29" Type="http://schemas.openxmlformats.org/officeDocument/2006/relationships/image" Target="../media/image880.png"/><Relationship Id="rId255" Type="http://schemas.openxmlformats.org/officeDocument/2006/relationships/image" Target="../media/image1103.png"/><Relationship Id="rId276" Type="http://schemas.openxmlformats.org/officeDocument/2006/relationships/image" Target="../media/image1124.png"/><Relationship Id="rId297" Type="http://schemas.openxmlformats.org/officeDocument/2006/relationships/image" Target="../media/image849.png"/><Relationship Id="rId40" Type="http://schemas.openxmlformats.org/officeDocument/2006/relationships/image" Target="../media/image891.png"/><Relationship Id="rId115" Type="http://schemas.openxmlformats.org/officeDocument/2006/relationships/image" Target="../media/image964.png"/><Relationship Id="rId136" Type="http://schemas.openxmlformats.org/officeDocument/2006/relationships/image" Target="../media/image984.png"/><Relationship Id="rId157" Type="http://schemas.openxmlformats.org/officeDocument/2006/relationships/image" Target="../media/image1005.png"/><Relationship Id="rId178" Type="http://schemas.openxmlformats.org/officeDocument/2006/relationships/image" Target="../media/image1026.png"/><Relationship Id="rId61" Type="http://schemas.openxmlformats.org/officeDocument/2006/relationships/image" Target="../media/image912.png"/><Relationship Id="rId82" Type="http://schemas.openxmlformats.org/officeDocument/2006/relationships/image" Target="../media/image933.png"/><Relationship Id="rId199" Type="http://schemas.openxmlformats.org/officeDocument/2006/relationships/image" Target="../media/image1047.png"/><Relationship Id="rId203" Type="http://schemas.openxmlformats.org/officeDocument/2006/relationships/image" Target="../media/image1051.png"/><Relationship Id="rId19" Type="http://schemas.openxmlformats.org/officeDocument/2006/relationships/image" Target="../media/image870.png"/><Relationship Id="rId224" Type="http://schemas.openxmlformats.org/officeDocument/2006/relationships/image" Target="../media/image1072.png"/><Relationship Id="rId245" Type="http://schemas.openxmlformats.org/officeDocument/2006/relationships/image" Target="../media/image1093.png"/><Relationship Id="rId266" Type="http://schemas.openxmlformats.org/officeDocument/2006/relationships/image" Target="../media/image1114.png"/><Relationship Id="rId287" Type="http://schemas.openxmlformats.org/officeDocument/2006/relationships/image" Target="../media/image1135.png"/><Relationship Id="rId30" Type="http://schemas.openxmlformats.org/officeDocument/2006/relationships/image" Target="../media/image881.png"/><Relationship Id="rId105" Type="http://schemas.openxmlformats.org/officeDocument/2006/relationships/image" Target="../media/image955.png"/><Relationship Id="rId126" Type="http://schemas.openxmlformats.org/officeDocument/2006/relationships/image" Target="../media/image975.png"/><Relationship Id="rId147" Type="http://schemas.openxmlformats.org/officeDocument/2006/relationships/image" Target="../media/image995.png"/><Relationship Id="rId168" Type="http://schemas.openxmlformats.org/officeDocument/2006/relationships/image" Target="../media/image1016.png"/><Relationship Id="rId51" Type="http://schemas.openxmlformats.org/officeDocument/2006/relationships/image" Target="../media/image902.png"/><Relationship Id="rId72" Type="http://schemas.openxmlformats.org/officeDocument/2006/relationships/image" Target="../media/image923.png"/><Relationship Id="rId93" Type="http://schemas.openxmlformats.org/officeDocument/2006/relationships/image" Target="../media/image943.png"/><Relationship Id="rId189" Type="http://schemas.openxmlformats.org/officeDocument/2006/relationships/image" Target="../media/image1037.png"/><Relationship Id="rId3" Type="http://schemas.openxmlformats.org/officeDocument/2006/relationships/image" Target="../media/image854.png"/><Relationship Id="rId214" Type="http://schemas.openxmlformats.org/officeDocument/2006/relationships/image" Target="../media/image1062.png"/><Relationship Id="rId235" Type="http://schemas.openxmlformats.org/officeDocument/2006/relationships/image" Target="../media/image1083.png"/><Relationship Id="rId256" Type="http://schemas.openxmlformats.org/officeDocument/2006/relationships/image" Target="../media/image1104.png"/><Relationship Id="rId277" Type="http://schemas.openxmlformats.org/officeDocument/2006/relationships/image" Target="../media/image1125.png"/><Relationship Id="rId298" Type="http://schemas.openxmlformats.org/officeDocument/2006/relationships/image" Target="../media/image850.png"/><Relationship Id="rId116" Type="http://schemas.openxmlformats.org/officeDocument/2006/relationships/image" Target="../media/image965.png"/><Relationship Id="rId137" Type="http://schemas.openxmlformats.org/officeDocument/2006/relationships/image" Target="../media/image985.png"/><Relationship Id="rId158" Type="http://schemas.openxmlformats.org/officeDocument/2006/relationships/image" Target="../media/image1006.png"/><Relationship Id="rId20" Type="http://schemas.openxmlformats.org/officeDocument/2006/relationships/image" Target="../media/image871.png"/><Relationship Id="rId41" Type="http://schemas.openxmlformats.org/officeDocument/2006/relationships/image" Target="../media/image892.png"/><Relationship Id="rId62" Type="http://schemas.openxmlformats.org/officeDocument/2006/relationships/image" Target="../media/image913.png"/><Relationship Id="rId83" Type="http://schemas.openxmlformats.org/officeDocument/2006/relationships/image" Target="../media/image934.png"/><Relationship Id="rId179" Type="http://schemas.openxmlformats.org/officeDocument/2006/relationships/image" Target="../media/image1027.png"/><Relationship Id="rId190" Type="http://schemas.openxmlformats.org/officeDocument/2006/relationships/image" Target="../media/image1038.png"/><Relationship Id="rId204" Type="http://schemas.openxmlformats.org/officeDocument/2006/relationships/image" Target="../media/image1052.png"/><Relationship Id="rId225" Type="http://schemas.openxmlformats.org/officeDocument/2006/relationships/image" Target="../media/image1073.png"/><Relationship Id="rId246" Type="http://schemas.openxmlformats.org/officeDocument/2006/relationships/image" Target="../media/image1094.png"/><Relationship Id="rId267" Type="http://schemas.openxmlformats.org/officeDocument/2006/relationships/image" Target="../media/image1115.png"/><Relationship Id="rId288" Type="http://schemas.openxmlformats.org/officeDocument/2006/relationships/image" Target="../media/image1136.png"/><Relationship Id="rId106" Type="http://schemas.openxmlformats.org/officeDocument/2006/relationships/image" Target="../media/image405.png"/><Relationship Id="rId127" Type="http://schemas.openxmlformats.org/officeDocument/2006/relationships/image" Target="../media/image976.png"/><Relationship Id="rId10" Type="http://schemas.openxmlformats.org/officeDocument/2006/relationships/image" Target="../media/image861.png"/><Relationship Id="rId31" Type="http://schemas.openxmlformats.org/officeDocument/2006/relationships/image" Target="../media/image882.png"/><Relationship Id="rId52" Type="http://schemas.openxmlformats.org/officeDocument/2006/relationships/image" Target="../media/image903.png"/><Relationship Id="rId73" Type="http://schemas.openxmlformats.org/officeDocument/2006/relationships/image" Target="../media/image924.png"/><Relationship Id="rId94" Type="http://schemas.openxmlformats.org/officeDocument/2006/relationships/image" Target="../media/image944.png"/><Relationship Id="rId148" Type="http://schemas.openxmlformats.org/officeDocument/2006/relationships/image" Target="../media/image996.png"/><Relationship Id="rId169" Type="http://schemas.openxmlformats.org/officeDocument/2006/relationships/image" Target="../media/image1017.png"/><Relationship Id="rId4" Type="http://schemas.openxmlformats.org/officeDocument/2006/relationships/image" Target="../media/image855.png"/><Relationship Id="rId180" Type="http://schemas.openxmlformats.org/officeDocument/2006/relationships/image" Target="../media/image1028.png"/><Relationship Id="rId215" Type="http://schemas.openxmlformats.org/officeDocument/2006/relationships/image" Target="../media/image1063.png"/><Relationship Id="rId236" Type="http://schemas.openxmlformats.org/officeDocument/2006/relationships/image" Target="../media/image1084.png"/><Relationship Id="rId257" Type="http://schemas.openxmlformats.org/officeDocument/2006/relationships/image" Target="../media/image1105.png"/><Relationship Id="rId278" Type="http://schemas.openxmlformats.org/officeDocument/2006/relationships/image" Target="../media/image1126.png"/><Relationship Id="rId42" Type="http://schemas.openxmlformats.org/officeDocument/2006/relationships/image" Target="../media/image893.png"/><Relationship Id="rId84" Type="http://schemas.openxmlformats.org/officeDocument/2006/relationships/image" Target="../media/image935.png"/><Relationship Id="rId138" Type="http://schemas.openxmlformats.org/officeDocument/2006/relationships/image" Target="../media/image986.png"/><Relationship Id="rId191" Type="http://schemas.openxmlformats.org/officeDocument/2006/relationships/image" Target="../media/image1039.png"/><Relationship Id="rId205" Type="http://schemas.openxmlformats.org/officeDocument/2006/relationships/image" Target="../media/image1053.png"/><Relationship Id="rId247" Type="http://schemas.openxmlformats.org/officeDocument/2006/relationships/image" Target="../media/image1095.png"/><Relationship Id="rId107" Type="http://schemas.openxmlformats.org/officeDocument/2006/relationships/image" Target="../media/image956.png"/><Relationship Id="rId289" Type="http://schemas.openxmlformats.org/officeDocument/2006/relationships/image" Target="../media/image843.png"/><Relationship Id="rId11" Type="http://schemas.openxmlformats.org/officeDocument/2006/relationships/image" Target="../media/image862.png"/><Relationship Id="rId53" Type="http://schemas.openxmlformats.org/officeDocument/2006/relationships/image" Target="../media/image904.png"/><Relationship Id="rId149" Type="http://schemas.openxmlformats.org/officeDocument/2006/relationships/image" Target="../media/image997.png"/><Relationship Id="rId95" Type="http://schemas.openxmlformats.org/officeDocument/2006/relationships/image" Target="../media/image945.png"/><Relationship Id="rId160" Type="http://schemas.openxmlformats.org/officeDocument/2006/relationships/image" Target="../media/image1008.png"/><Relationship Id="rId216" Type="http://schemas.openxmlformats.org/officeDocument/2006/relationships/image" Target="../media/image1064.png"/><Relationship Id="rId258" Type="http://schemas.openxmlformats.org/officeDocument/2006/relationships/image" Target="../media/image1106.png"/><Relationship Id="rId22" Type="http://schemas.openxmlformats.org/officeDocument/2006/relationships/image" Target="../media/image873.png"/><Relationship Id="rId64" Type="http://schemas.openxmlformats.org/officeDocument/2006/relationships/image" Target="../media/image915.png"/><Relationship Id="rId118" Type="http://schemas.openxmlformats.org/officeDocument/2006/relationships/image" Target="../media/image967.png"/><Relationship Id="rId171" Type="http://schemas.openxmlformats.org/officeDocument/2006/relationships/image" Target="../media/image1019.png"/><Relationship Id="rId227" Type="http://schemas.openxmlformats.org/officeDocument/2006/relationships/image" Target="../media/image1075.png"/><Relationship Id="rId269" Type="http://schemas.openxmlformats.org/officeDocument/2006/relationships/image" Target="../media/image1117.png"/><Relationship Id="rId33" Type="http://schemas.openxmlformats.org/officeDocument/2006/relationships/image" Target="../media/image884.png"/><Relationship Id="rId129" Type="http://schemas.openxmlformats.org/officeDocument/2006/relationships/image" Target="../media/image978.png"/><Relationship Id="rId280" Type="http://schemas.openxmlformats.org/officeDocument/2006/relationships/image" Target="../media/image1128.png"/></Relationships>
</file>

<file path=ppt/slides/_rels/slide6.xml.rels><?xml version="1.0" encoding="UTF-8" standalone="yes" ?><Relationships xmlns="http://schemas.openxmlformats.org/package/2006/relationships"><Relationship Id="rId26" Target="../media/image1161.png" Type="http://schemas.openxmlformats.org/officeDocument/2006/relationships/image"/><Relationship Id="rId21" Target="../media/image1156.png" Type="http://schemas.openxmlformats.org/officeDocument/2006/relationships/image"/><Relationship Id="rId42" Target="../media/image1177.png" Type="http://schemas.openxmlformats.org/officeDocument/2006/relationships/image"/><Relationship Id="rId47" Target="../media/image1181.png" Type="http://schemas.openxmlformats.org/officeDocument/2006/relationships/image"/><Relationship Id="rId63" Target="../media/image1196.png" Type="http://schemas.openxmlformats.org/officeDocument/2006/relationships/image"/><Relationship Id="rId68" Target="../media/image844.png" Type="http://schemas.openxmlformats.org/officeDocument/2006/relationships/image"/><Relationship Id="rId16" Target="../media/image1151.png" Type="http://schemas.openxmlformats.org/officeDocument/2006/relationships/image"/><Relationship Id="rId11" Target="../media/image1146.png" Type="http://schemas.openxmlformats.org/officeDocument/2006/relationships/image"/><Relationship Id="rId24" Target="../media/image1159.png" Type="http://schemas.openxmlformats.org/officeDocument/2006/relationships/image"/><Relationship Id="rId32" Target="../media/image1167.png" Type="http://schemas.openxmlformats.org/officeDocument/2006/relationships/image"/><Relationship Id="rId37" Target="../media/image1172.png" Type="http://schemas.openxmlformats.org/officeDocument/2006/relationships/image"/><Relationship Id="rId40" Target="../media/image1175.png" Type="http://schemas.openxmlformats.org/officeDocument/2006/relationships/image"/><Relationship Id="rId45" Target="../media/image1179.png" Type="http://schemas.openxmlformats.org/officeDocument/2006/relationships/image"/><Relationship Id="rId53" Target="../media/image1186.png" Type="http://schemas.openxmlformats.org/officeDocument/2006/relationships/image"/><Relationship Id="rId58" Target="../media/image1191.png" Type="http://schemas.openxmlformats.org/officeDocument/2006/relationships/image"/><Relationship Id="rId66" Target="../media/image1199.jpeg" Type="http://schemas.openxmlformats.org/officeDocument/2006/relationships/image"/><Relationship Id="rId74" Target="../media/image848.png" Type="http://schemas.openxmlformats.org/officeDocument/2006/relationships/image"/><Relationship Id="rId5" Target="../media/image1140.png" Type="http://schemas.openxmlformats.org/officeDocument/2006/relationships/image"/><Relationship Id="rId61" Target="../media/image1194.png" Type="http://schemas.openxmlformats.org/officeDocument/2006/relationships/image"/><Relationship Id="rId19" Target="../media/image1154.png" Type="http://schemas.openxmlformats.org/officeDocument/2006/relationships/image"/><Relationship Id="rId14" Target="../media/image1149.png" Type="http://schemas.openxmlformats.org/officeDocument/2006/relationships/image"/><Relationship Id="rId22" Target="../media/image1157.png" Type="http://schemas.openxmlformats.org/officeDocument/2006/relationships/image"/><Relationship Id="rId27" Target="../media/image1162.png" Type="http://schemas.openxmlformats.org/officeDocument/2006/relationships/image"/><Relationship Id="rId30" Target="../media/image1165.png" Type="http://schemas.openxmlformats.org/officeDocument/2006/relationships/image"/><Relationship Id="rId35" Target="../media/image1170.png" Type="http://schemas.openxmlformats.org/officeDocument/2006/relationships/image"/><Relationship Id="rId43" Target="../media/image1178.png" Type="http://schemas.openxmlformats.org/officeDocument/2006/relationships/image"/><Relationship Id="rId48" Target="../media/image1182.png" Type="http://schemas.openxmlformats.org/officeDocument/2006/relationships/image"/><Relationship Id="rId56" Target="../media/image1189.png" Type="http://schemas.openxmlformats.org/officeDocument/2006/relationships/image"/><Relationship Id="rId64" Target="../media/image1197.png" Type="http://schemas.openxmlformats.org/officeDocument/2006/relationships/image"/><Relationship Id="rId69" Target="../media/image263.png" Type="http://schemas.openxmlformats.org/officeDocument/2006/relationships/image"/><Relationship Id="rId77" Target="../media/image851.png" Type="http://schemas.openxmlformats.org/officeDocument/2006/relationships/image"/><Relationship Id="rId8" Target="../media/image1143.png" Type="http://schemas.openxmlformats.org/officeDocument/2006/relationships/image"/><Relationship Id="rId51" Target="../media/image1185.png" Type="http://schemas.openxmlformats.org/officeDocument/2006/relationships/image"/><Relationship Id="rId72" Target="../media/image266.png" Type="http://schemas.openxmlformats.org/officeDocument/2006/relationships/image"/><Relationship Id="rId3" Target="../media/image1138.png" Type="http://schemas.openxmlformats.org/officeDocument/2006/relationships/image"/><Relationship Id="rId12" Target="../media/image1147.png" Type="http://schemas.openxmlformats.org/officeDocument/2006/relationships/image"/><Relationship Id="rId17" Target="../media/image1152.png" Type="http://schemas.openxmlformats.org/officeDocument/2006/relationships/image"/><Relationship Id="rId25" Target="../media/image1160.png" Type="http://schemas.openxmlformats.org/officeDocument/2006/relationships/image"/><Relationship Id="rId33" Target="../media/image1168.png" Type="http://schemas.openxmlformats.org/officeDocument/2006/relationships/image"/><Relationship Id="rId38" Target="../media/image1173.png" Type="http://schemas.openxmlformats.org/officeDocument/2006/relationships/image"/><Relationship Id="rId46" Target="../media/image1180.png" Type="http://schemas.openxmlformats.org/officeDocument/2006/relationships/image"/><Relationship Id="rId59" Target="../media/image1192.png" Type="http://schemas.openxmlformats.org/officeDocument/2006/relationships/image"/><Relationship Id="rId67" Target="../media/image843.png" Type="http://schemas.openxmlformats.org/officeDocument/2006/relationships/image"/><Relationship Id="rId20" Target="../media/image1155.png" Type="http://schemas.openxmlformats.org/officeDocument/2006/relationships/image"/><Relationship Id="rId41" Target="../media/image1176.png" Type="http://schemas.openxmlformats.org/officeDocument/2006/relationships/image"/><Relationship Id="rId54" Target="../media/image1187.png" Type="http://schemas.openxmlformats.org/officeDocument/2006/relationships/image"/><Relationship Id="rId62" Target="../media/image1195.png" Type="http://schemas.openxmlformats.org/officeDocument/2006/relationships/image"/><Relationship Id="rId70" Target="../media/image845.png" Type="http://schemas.openxmlformats.org/officeDocument/2006/relationships/image"/><Relationship Id="rId75" Target="../media/image849.png" Type="http://schemas.openxmlformats.org/officeDocument/2006/relationships/image"/><Relationship Id="rId1" Target="../slideLayouts/slideLayout5.xml" Type="http://schemas.openxmlformats.org/officeDocument/2006/relationships/slideLayout"/><Relationship Id="rId6" Target="../media/image1141.png" Type="http://schemas.openxmlformats.org/officeDocument/2006/relationships/image"/><Relationship Id="rId15" Target="../media/image1150.png" Type="http://schemas.openxmlformats.org/officeDocument/2006/relationships/image"/><Relationship Id="rId23" Target="../media/image1158.png" Type="http://schemas.openxmlformats.org/officeDocument/2006/relationships/image"/><Relationship Id="rId28" Target="../media/image1163.png" Type="http://schemas.openxmlformats.org/officeDocument/2006/relationships/image"/><Relationship Id="rId36" Target="../media/image1171.png" Type="http://schemas.openxmlformats.org/officeDocument/2006/relationships/image"/><Relationship Id="rId49" Target="../media/image1183.png" Type="http://schemas.openxmlformats.org/officeDocument/2006/relationships/image"/><Relationship Id="rId57" Target="../media/image1190.png" Type="http://schemas.openxmlformats.org/officeDocument/2006/relationships/image"/><Relationship Id="rId10" Target="../media/image1145.png" Type="http://schemas.openxmlformats.org/officeDocument/2006/relationships/image"/><Relationship Id="rId31" Target="../media/image1166.png" Type="http://schemas.openxmlformats.org/officeDocument/2006/relationships/image"/><Relationship Id="rId44" Target="../media/image187.png" Type="http://schemas.openxmlformats.org/officeDocument/2006/relationships/image"/><Relationship Id="rId52" Target="../media/image112.png" Type="http://schemas.openxmlformats.org/officeDocument/2006/relationships/image"/><Relationship Id="rId60" Target="../media/image1193.png" Type="http://schemas.openxmlformats.org/officeDocument/2006/relationships/image"/><Relationship Id="rId65" Target="../media/image1198.png" Type="http://schemas.openxmlformats.org/officeDocument/2006/relationships/image"/><Relationship Id="rId73" Target="../media/image847.png" Type="http://schemas.openxmlformats.org/officeDocument/2006/relationships/image"/><Relationship Id="rId78" Target="../media/image852.png" Type="http://schemas.openxmlformats.org/officeDocument/2006/relationships/image"/><Relationship Id="rId4" Target="../media/image1139.png" Type="http://schemas.openxmlformats.org/officeDocument/2006/relationships/image"/><Relationship Id="rId9" Target="../media/image1144.png" Type="http://schemas.openxmlformats.org/officeDocument/2006/relationships/image"/><Relationship Id="rId13" Target="../media/image1148.png" Type="http://schemas.openxmlformats.org/officeDocument/2006/relationships/image"/><Relationship Id="rId18" Target="../media/image1153.png" Type="http://schemas.openxmlformats.org/officeDocument/2006/relationships/image"/><Relationship Id="rId39" Target="../media/image1174.png" Type="http://schemas.openxmlformats.org/officeDocument/2006/relationships/image"/><Relationship Id="rId34" Target="../media/image1169.png" Type="http://schemas.openxmlformats.org/officeDocument/2006/relationships/image"/><Relationship Id="rId50" Target="../media/image1184.png" Type="http://schemas.openxmlformats.org/officeDocument/2006/relationships/image"/><Relationship Id="rId55" Target="../media/image1188.png" Type="http://schemas.openxmlformats.org/officeDocument/2006/relationships/image"/><Relationship Id="rId76" Target="../media/image850.png" Type="http://schemas.openxmlformats.org/officeDocument/2006/relationships/image"/><Relationship Id="rId7" Target="../media/image1142.png" Type="http://schemas.openxmlformats.org/officeDocument/2006/relationships/image"/><Relationship Id="rId71" Target="../media/image846.png" Type="http://schemas.openxmlformats.org/officeDocument/2006/relationships/image"/><Relationship Id="rId2" Target="../media/image1137.png" Type="http://schemas.openxmlformats.org/officeDocument/2006/relationships/image"/><Relationship Id="rId29" Target="../media/image1164.pn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13.png"/><Relationship Id="rId21" Type="http://schemas.openxmlformats.org/officeDocument/2006/relationships/image" Target="../media/image552.png"/><Relationship Id="rId63" Type="http://schemas.openxmlformats.org/officeDocument/2006/relationships/image" Target="../media/image1259.png"/><Relationship Id="rId159" Type="http://schemas.openxmlformats.org/officeDocument/2006/relationships/image" Target="../media/image1355.png"/><Relationship Id="rId170" Type="http://schemas.openxmlformats.org/officeDocument/2006/relationships/image" Target="../media/image1366.png"/><Relationship Id="rId226" Type="http://schemas.openxmlformats.org/officeDocument/2006/relationships/image" Target="../media/image1422.png"/><Relationship Id="rId268" Type="http://schemas.openxmlformats.org/officeDocument/2006/relationships/image" Target="../media/image263.png"/><Relationship Id="rId32" Type="http://schemas.openxmlformats.org/officeDocument/2006/relationships/image" Target="../media/image1228.png"/><Relationship Id="rId74" Type="http://schemas.openxmlformats.org/officeDocument/2006/relationships/image" Target="../media/image1270.png"/><Relationship Id="rId128" Type="http://schemas.openxmlformats.org/officeDocument/2006/relationships/image" Target="../media/image1324.png"/><Relationship Id="rId5" Type="http://schemas.openxmlformats.org/officeDocument/2006/relationships/image" Target="../media/image1203.png"/><Relationship Id="rId181" Type="http://schemas.openxmlformats.org/officeDocument/2006/relationships/image" Target="../media/image1377.png"/><Relationship Id="rId237" Type="http://schemas.openxmlformats.org/officeDocument/2006/relationships/image" Target="../media/image1433.png"/><Relationship Id="rId258" Type="http://schemas.openxmlformats.org/officeDocument/2006/relationships/image" Target="../media/image1454.png"/><Relationship Id="rId22" Type="http://schemas.openxmlformats.org/officeDocument/2006/relationships/image" Target="../media/image1218.png"/><Relationship Id="rId43" Type="http://schemas.openxmlformats.org/officeDocument/2006/relationships/image" Target="../media/image1239.png"/><Relationship Id="rId64" Type="http://schemas.openxmlformats.org/officeDocument/2006/relationships/image" Target="../media/image1260.png"/><Relationship Id="rId118" Type="http://schemas.openxmlformats.org/officeDocument/2006/relationships/image" Target="../media/image1314.png"/><Relationship Id="rId139" Type="http://schemas.openxmlformats.org/officeDocument/2006/relationships/image" Target="../media/image1335.png"/><Relationship Id="rId85" Type="http://schemas.openxmlformats.org/officeDocument/2006/relationships/image" Target="../media/image1281.png"/><Relationship Id="rId150" Type="http://schemas.openxmlformats.org/officeDocument/2006/relationships/image" Target="../media/image1346.png"/><Relationship Id="rId171" Type="http://schemas.openxmlformats.org/officeDocument/2006/relationships/image" Target="../media/image1367.png"/><Relationship Id="rId192" Type="http://schemas.openxmlformats.org/officeDocument/2006/relationships/image" Target="../media/image1388.png"/><Relationship Id="rId206" Type="http://schemas.openxmlformats.org/officeDocument/2006/relationships/image" Target="../media/image1402.png"/><Relationship Id="rId227" Type="http://schemas.openxmlformats.org/officeDocument/2006/relationships/image" Target="../media/image1423.png"/><Relationship Id="rId248" Type="http://schemas.openxmlformats.org/officeDocument/2006/relationships/image" Target="../media/image1444.png"/><Relationship Id="rId269" Type="http://schemas.openxmlformats.org/officeDocument/2006/relationships/image" Target="../media/image845.png"/><Relationship Id="rId12" Type="http://schemas.openxmlformats.org/officeDocument/2006/relationships/image" Target="../media/image1210.png"/><Relationship Id="rId33" Type="http://schemas.openxmlformats.org/officeDocument/2006/relationships/image" Target="../media/image1229.png"/><Relationship Id="rId108" Type="http://schemas.openxmlformats.org/officeDocument/2006/relationships/image" Target="../media/image1304.png"/><Relationship Id="rId129" Type="http://schemas.openxmlformats.org/officeDocument/2006/relationships/image" Target="../media/image1325.png"/><Relationship Id="rId54" Type="http://schemas.openxmlformats.org/officeDocument/2006/relationships/image" Target="../media/image1250.png"/><Relationship Id="rId75" Type="http://schemas.openxmlformats.org/officeDocument/2006/relationships/image" Target="../media/image1271.png"/><Relationship Id="rId96" Type="http://schemas.openxmlformats.org/officeDocument/2006/relationships/image" Target="../media/image1292.png"/><Relationship Id="rId140" Type="http://schemas.openxmlformats.org/officeDocument/2006/relationships/image" Target="../media/image1336.png"/><Relationship Id="rId161" Type="http://schemas.openxmlformats.org/officeDocument/2006/relationships/image" Target="../media/image1357.png"/><Relationship Id="rId182" Type="http://schemas.openxmlformats.org/officeDocument/2006/relationships/image" Target="../media/image1378.png"/><Relationship Id="rId217" Type="http://schemas.openxmlformats.org/officeDocument/2006/relationships/image" Target="../media/image1413.png"/><Relationship Id="rId6" Type="http://schemas.openxmlformats.org/officeDocument/2006/relationships/image" Target="../media/image1204.png"/><Relationship Id="rId238" Type="http://schemas.openxmlformats.org/officeDocument/2006/relationships/image" Target="../media/image1434.png"/><Relationship Id="rId259" Type="http://schemas.openxmlformats.org/officeDocument/2006/relationships/image" Target="../media/image1455.png"/><Relationship Id="rId23" Type="http://schemas.openxmlformats.org/officeDocument/2006/relationships/image" Target="../media/image1219.png"/><Relationship Id="rId119" Type="http://schemas.openxmlformats.org/officeDocument/2006/relationships/image" Target="../media/image1315.png"/><Relationship Id="rId270" Type="http://schemas.openxmlformats.org/officeDocument/2006/relationships/image" Target="../media/image846.png"/><Relationship Id="rId44" Type="http://schemas.openxmlformats.org/officeDocument/2006/relationships/image" Target="../media/image1240.png"/><Relationship Id="rId65" Type="http://schemas.openxmlformats.org/officeDocument/2006/relationships/image" Target="../media/image1261.png"/><Relationship Id="rId86" Type="http://schemas.openxmlformats.org/officeDocument/2006/relationships/image" Target="../media/image1282.png"/><Relationship Id="rId130" Type="http://schemas.openxmlformats.org/officeDocument/2006/relationships/image" Target="../media/image1326.png"/><Relationship Id="rId151" Type="http://schemas.openxmlformats.org/officeDocument/2006/relationships/image" Target="../media/image1347.png"/><Relationship Id="rId172" Type="http://schemas.openxmlformats.org/officeDocument/2006/relationships/image" Target="../media/image1368.png"/><Relationship Id="rId193" Type="http://schemas.openxmlformats.org/officeDocument/2006/relationships/image" Target="../media/image1389.png"/><Relationship Id="rId207" Type="http://schemas.openxmlformats.org/officeDocument/2006/relationships/image" Target="../media/image1403.png"/><Relationship Id="rId228" Type="http://schemas.openxmlformats.org/officeDocument/2006/relationships/image" Target="../media/image1424.png"/><Relationship Id="rId249" Type="http://schemas.openxmlformats.org/officeDocument/2006/relationships/image" Target="../media/image1445.png"/><Relationship Id="rId13" Type="http://schemas.openxmlformats.org/officeDocument/2006/relationships/image" Target="../media/image1211.png"/><Relationship Id="rId109" Type="http://schemas.openxmlformats.org/officeDocument/2006/relationships/image" Target="../media/image1305.png"/><Relationship Id="rId260" Type="http://schemas.openxmlformats.org/officeDocument/2006/relationships/image" Target="../media/image1456.png"/><Relationship Id="rId34" Type="http://schemas.openxmlformats.org/officeDocument/2006/relationships/image" Target="../media/image1230.png"/><Relationship Id="rId55" Type="http://schemas.openxmlformats.org/officeDocument/2006/relationships/image" Target="../media/image1251.png"/><Relationship Id="rId76" Type="http://schemas.openxmlformats.org/officeDocument/2006/relationships/image" Target="../media/image1272.png"/><Relationship Id="rId97" Type="http://schemas.openxmlformats.org/officeDocument/2006/relationships/image" Target="../media/image1293.png"/><Relationship Id="rId120" Type="http://schemas.openxmlformats.org/officeDocument/2006/relationships/image" Target="../media/image1316.png"/><Relationship Id="rId141" Type="http://schemas.openxmlformats.org/officeDocument/2006/relationships/image" Target="../media/image1337.png"/><Relationship Id="rId7" Type="http://schemas.openxmlformats.org/officeDocument/2006/relationships/image" Target="../media/image1205.png"/><Relationship Id="rId162" Type="http://schemas.openxmlformats.org/officeDocument/2006/relationships/image" Target="../media/image1358.png"/><Relationship Id="rId183" Type="http://schemas.openxmlformats.org/officeDocument/2006/relationships/image" Target="../media/image1379.png"/><Relationship Id="rId218" Type="http://schemas.openxmlformats.org/officeDocument/2006/relationships/image" Target="../media/image1414.png"/><Relationship Id="rId239" Type="http://schemas.openxmlformats.org/officeDocument/2006/relationships/image" Target="../media/image1435.png"/><Relationship Id="rId250" Type="http://schemas.openxmlformats.org/officeDocument/2006/relationships/image" Target="../media/image1446.png"/><Relationship Id="rId271" Type="http://schemas.openxmlformats.org/officeDocument/2006/relationships/image" Target="../media/image266.png"/><Relationship Id="rId24" Type="http://schemas.openxmlformats.org/officeDocument/2006/relationships/image" Target="../media/image1220.png"/><Relationship Id="rId45" Type="http://schemas.openxmlformats.org/officeDocument/2006/relationships/image" Target="../media/image1241.png"/><Relationship Id="rId66" Type="http://schemas.openxmlformats.org/officeDocument/2006/relationships/image" Target="../media/image1262.png"/><Relationship Id="rId87" Type="http://schemas.openxmlformats.org/officeDocument/2006/relationships/image" Target="../media/image1283.png"/><Relationship Id="rId110" Type="http://schemas.openxmlformats.org/officeDocument/2006/relationships/image" Target="../media/image1306.png"/><Relationship Id="rId131" Type="http://schemas.openxmlformats.org/officeDocument/2006/relationships/image" Target="../media/image1327.png"/><Relationship Id="rId152" Type="http://schemas.openxmlformats.org/officeDocument/2006/relationships/image" Target="../media/image1348.png"/><Relationship Id="rId173" Type="http://schemas.openxmlformats.org/officeDocument/2006/relationships/image" Target="../media/image1369.png"/><Relationship Id="rId194" Type="http://schemas.openxmlformats.org/officeDocument/2006/relationships/image" Target="../media/image1390.png"/><Relationship Id="rId208" Type="http://schemas.openxmlformats.org/officeDocument/2006/relationships/image" Target="../media/image1404.png"/><Relationship Id="rId229" Type="http://schemas.openxmlformats.org/officeDocument/2006/relationships/image" Target="../media/image1425.png"/><Relationship Id="rId240" Type="http://schemas.openxmlformats.org/officeDocument/2006/relationships/image" Target="../media/image1436.png"/><Relationship Id="rId261" Type="http://schemas.openxmlformats.org/officeDocument/2006/relationships/image" Target="../media/image1457.png"/><Relationship Id="rId14" Type="http://schemas.openxmlformats.org/officeDocument/2006/relationships/image" Target="../media/image1212.png"/><Relationship Id="rId35" Type="http://schemas.openxmlformats.org/officeDocument/2006/relationships/image" Target="../media/image1231.png"/><Relationship Id="rId56" Type="http://schemas.openxmlformats.org/officeDocument/2006/relationships/image" Target="../media/image1252.png"/><Relationship Id="rId77" Type="http://schemas.openxmlformats.org/officeDocument/2006/relationships/image" Target="../media/image1273.png"/><Relationship Id="rId100" Type="http://schemas.openxmlformats.org/officeDocument/2006/relationships/image" Target="../media/image1296.png"/><Relationship Id="rId8" Type="http://schemas.openxmlformats.org/officeDocument/2006/relationships/image" Target="../media/image1206.png"/><Relationship Id="rId98" Type="http://schemas.openxmlformats.org/officeDocument/2006/relationships/image" Target="../media/image1294.png"/><Relationship Id="rId121" Type="http://schemas.openxmlformats.org/officeDocument/2006/relationships/image" Target="../media/image1317.png"/><Relationship Id="rId142" Type="http://schemas.openxmlformats.org/officeDocument/2006/relationships/image" Target="../media/image1338.png"/><Relationship Id="rId163" Type="http://schemas.openxmlformats.org/officeDocument/2006/relationships/image" Target="../media/image1359.png"/><Relationship Id="rId184" Type="http://schemas.openxmlformats.org/officeDocument/2006/relationships/image" Target="../media/image1380.png"/><Relationship Id="rId219" Type="http://schemas.openxmlformats.org/officeDocument/2006/relationships/image" Target="../media/image1415.png"/><Relationship Id="rId230" Type="http://schemas.openxmlformats.org/officeDocument/2006/relationships/image" Target="../media/image1426.png"/><Relationship Id="rId251" Type="http://schemas.openxmlformats.org/officeDocument/2006/relationships/image" Target="../media/image1447.png"/><Relationship Id="rId25" Type="http://schemas.openxmlformats.org/officeDocument/2006/relationships/image" Target="../media/image1221.png"/><Relationship Id="rId46" Type="http://schemas.openxmlformats.org/officeDocument/2006/relationships/image" Target="../media/image1242.png"/><Relationship Id="rId67" Type="http://schemas.openxmlformats.org/officeDocument/2006/relationships/image" Target="../media/image1263.png"/><Relationship Id="rId272" Type="http://schemas.openxmlformats.org/officeDocument/2006/relationships/image" Target="../media/image847.png"/><Relationship Id="rId88" Type="http://schemas.openxmlformats.org/officeDocument/2006/relationships/image" Target="../media/image1284.png"/><Relationship Id="rId111" Type="http://schemas.openxmlformats.org/officeDocument/2006/relationships/image" Target="../media/image1307.png"/><Relationship Id="rId132" Type="http://schemas.openxmlformats.org/officeDocument/2006/relationships/image" Target="../media/image1328.png"/><Relationship Id="rId153" Type="http://schemas.openxmlformats.org/officeDocument/2006/relationships/image" Target="../media/image1349.png"/><Relationship Id="rId174" Type="http://schemas.openxmlformats.org/officeDocument/2006/relationships/image" Target="../media/image1370.png"/><Relationship Id="rId195" Type="http://schemas.openxmlformats.org/officeDocument/2006/relationships/image" Target="../media/image1391.png"/><Relationship Id="rId209" Type="http://schemas.openxmlformats.org/officeDocument/2006/relationships/image" Target="../media/image1405.png"/><Relationship Id="rId220" Type="http://schemas.openxmlformats.org/officeDocument/2006/relationships/image" Target="../media/image1416.png"/><Relationship Id="rId241" Type="http://schemas.openxmlformats.org/officeDocument/2006/relationships/image" Target="../media/image1437.png"/><Relationship Id="rId15" Type="http://schemas.openxmlformats.org/officeDocument/2006/relationships/image" Target="../media/image1213.png"/><Relationship Id="rId36" Type="http://schemas.openxmlformats.org/officeDocument/2006/relationships/image" Target="../media/image1232.png"/><Relationship Id="rId57" Type="http://schemas.openxmlformats.org/officeDocument/2006/relationships/image" Target="../media/image1253.png"/><Relationship Id="rId262" Type="http://schemas.openxmlformats.org/officeDocument/2006/relationships/image" Target="../media/image1458.png"/><Relationship Id="rId78" Type="http://schemas.openxmlformats.org/officeDocument/2006/relationships/image" Target="../media/image1274.png"/><Relationship Id="rId99" Type="http://schemas.openxmlformats.org/officeDocument/2006/relationships/image" Target="../media/image1295.png"/><Relationship Id="rId101" Type="http://schemas.openxmlformats.org/officeDocument/2006/relationships/image" Target="../media/image1297.png"/><Relationship Id="rId122" Type="http://schemas.openxmlformats.org/officeDocument/2006/relationships/image" Target="../media/image1318.png"/><Relationship Id="rId143" Type="http://schemas.openxmlformats.org/officeDocument/2006/relationships/image" Target="../media/image1339.png"/><Relationship Id="rId164" Type="http://schemas.openxmlformats.org/officeDocument/2006/relationships/image" Target="../media/image1360.png"/><Relationship Id="rId185" Type="http://schemas.openxmlformats.org/officeDocument/2006/relationships/image" Target="../media/image1381.png"/><Relationship Id="rId9" Type="http://schemas.openxmlformats.org/officeDocument/2006/relationships/image" Target="../media/image1207.png"/><Relationship Id="rId210" Type="http://schemas.openxmlformats.org/officeDocument/2006/relationships/image" Target="../media/image1406.png"/><Relationship Id="rId26" Type="http://schemas.openxmlformats.org/officeDocument/2006/relationships/image" Target="../media/image1222.png"/><Relationship Id="rId231" Type="http://schemas.openxmlformats.org/officeDocument/2006/relationships/image" Target="../media/image1427.png"/><Relationship Id="rId252" Type="http://schemas.openxmlformats.org/officeDocument/2006/relationships/image" Target="../media/image1448.png"/><Relationship Id="rId273" Type="http://schemas.openxmlformats.org/officeDocument/2006/relationships/image" Target="../media/image848.png"/><Relationship Id="rId47" Type="http://schemas.openxmlformats.org/officeDocument/2006/relationships/image" Target="../media/image1243.png"/><Relationship Id="rId68" Type="http://schemas.openxmlformats.org/officeDocument/2006/relationships/image" Target="../media/image1264.png"/><Relationship Id="rId89" Type="http://schemas.openxmlformats.org/officeDocument/2006/relationships/image" Target="../media/image1285.png"/><Relationship Id="rId112" Type="http://schemas.openxmlformats.org/officeDocument/2006/relationships/image" Target="../media/image1308.png"/><Relationship Id="rId133" Type="http://schemas.openxmlformats.org/officeDocument/2006/relationships/image" Target="../media/image1329.png"/><Relationship Id="rId154" Type="http://schemas.openxmlformats.org/officeDocument/2006/relationships/image" Target="../media/image1350.png"/><Relationship Id="rId175" Type="http://schemas.openxmlformats.org/officeDocument/2006/relationships/image" Target="../media/image1371.png"/><Relationship Id="rId196" Type="http://schemas.openxmlformats.org/officeDocument/2006/relationships/image" Target="../media/image1392.png"/><Relationship Id="rId200" Type="http://schemas.openxmlformats.org/officeDocument/2006/relationships/image" Target="../media/image1396.png"/><Relationship Id="rId16" Type="http://schemas.openxmlformats.org/officeDocument/2006/relationships/image" Target="../media/image1214.png"/><Relationship Id="rId221" Type="http://schemas.openxmlformats.org/officeDocument/2006/relationships/image" Target="../media/image1417.png"/><Relationship Id="rId242" Type="http://schemas.openxmlformats.org/officeDocument/2006/relationships/image" Target="../media/image1438.png"/><Relationship Id="rId263" Type="http://schemas.openxmlformats.org/officeDocument/2006/relationships/image" Target="../media/image1459.png"/><Relationship Id="rId37" Type="http://schemas.openxmlformats.org/officeDocument/2006/relationships/image" Target="../media/image1233.png"/><Relationship Id="rId58" Type="http://schemas.openxmlformats.org/officeDocument/2006/relationships/image" Target="../media/image1254.png"/><Relationship Id="rId79" Type="http://schemas.openxmlformats.org/officeDocument/2006/relationships/image" Target="../media/image1275.png"/><Relationship Id="rId102" Type="http://schemas.openxmlformats.org/officeDocument/2006/relationships/image" Target="../media/image1298.png"/><Relationship Id="rId123" Type="http://schemas.openxmlformats.org/officeDocument/2006/relationships/image" Target="../media/image1319.png"/><Relationship Id="rId144" Type="http://schemas.openxmlformats.org/officeDocument/2006/relationships/image" Target="../media/image1340.png"/><Relationship Id="rId90" Type="http://schemas.openxmlformats.org/officeDocument/2006/relationships/image" Target="../media/image1286.png"/><Relationship Id="rId165" Type="http://schemas.openxmlformats.org/officeDocument/2006/relationships/image" Target="../media/image1361.png"/><Relationship Id="rId186" Type="http://schemas.openxmlformats.org/officeDocument/2006/relationships/image" Target="../media/image1382.png"/><Relationship Id="rId211" Type="http://schemas.openxmlformats.org/officeDocument/2006/relationships/image" Target="../media/image1407.png"/><Relationship Id="rId232" Type="http://schemas.openxmlformats.org/officeDocument/2006/relationships/image" Target="../media/image1428.png"/><Relationship Id="rId253" Type="http://schemas.openxmlformats.org/officeDocument/2006/relationships/image" Target="../media/image1449.png"/><Relationship Id="rId274" Type="http://schemas.openxmlformats.org/officeDocument/2006/relationships/image" Target="../media/image849.png"/><Relationship Id="rId27" Type="http://schemas.openxmlformats.org/officeDocument/2006/relationships/image" Target="../media/image1223.png"/><Relationship Id="rId48" Type="http://schemas.openxmlformats.org/officeDocument/2006/relationships/image" Target="../media/image1244.png"/><Relationship Id="rId69" Type="http://schemas.openxmlformats.org/officeDocument/2006/relationships/image" Target="../media/image1265.png"/><Relationship Id="rId113" Type="http://schemas.openxmlformats.org/officeDocument/2006/relationships/image" Target="../media/image1309.png"/><Relationship Id="rId134" Type="http://schemas.openxmlformats.org/officeDocument/2006/relationships/image" Target="../media/image1330.png"/><Relationship Id="rId80" Type="http://schemas.openxmlformats.org/officeDocument/2006/relationships/image" Target="../media/image1276.png"/><Relationship Id="rId155" Type="http://schemas.openxmlformats.org/officeDocument/2006/relationships/image" Target="../media/image1351.png"/><Relationship Id="rId176" Type="http://schemas.openxmlformats.org/officeDocument/2006/relationships/image" Target="../media/image1372.png"/><Relationship Id="rId197" Type="http://schemas.openxmlformats.org/officeDocument/2006/relationships/image" Target="../media/image1393.png"/><Relationship Id="rId201" Type="http://schemas.openxmlformats.org/officeDocument/2006/relationships/image" Target="../media/image1397.png"/><Relationship Id="rId222" Type="http://schemas.openxmlformats.org/officeDocument/2006/relationships/image" Target="../media/image1418.png"/><Relationship Id="rId243" Type="http://schemas.openxmlformats.org/officeDocument/2006/relationships/image" Target="../media/image1439.png"/><Relationship Id="rId264" Type="http://schemas.openxmlformats.org/officeDocument/2006/relationships/image" Target="../media/image1460.png"/><Relationship Id="rId17" Type="http://schemas.openxmlformats.org/officeDocument/2006/relationships/image" Target="../media/image1215.png"/><Relationship Id="rId38" Type="http://schemas.openxmlformats.org/officeDocument/2006/relationships/image" Target="../media/image1234.png"/><Relationship Id="rId59" Type="http://schemas.openxmlformats.org/officeDocument/2006/relationships/image" Target="../media/image1255.png"/><Relationship Id="rId103" Type="http://schemas.openxmlformats.org/officeDocument/2006/relationships/image" Target="../media/image1299.png"/><Relationship Id="rId124" Type="http://schemas.openxmlformats.org/officeDocument/2006/relationships/image" Target="../media/image1320.png"/><Relationship Id="rId70" Type="http://schemas.openxmlformats.org/officeDocument/2006/relationships/image" Target="../media/image1266.png"/><Relationship Id="rId91" Type="http://schemas.openxmlformats.org/officeDocument/2006/relationships/image" Target="../media/image1287.png"/><Relationship Id="rId145" Type="http://schemas.openxmlformats.org/officeDocument/2006/relationships/image" Target="../media/image1341.png"/><Relationship Id="rId166" Type="http://schemas.openxmlformats.org/officeDocument/2006/relationships/image" Target="../media/image1362.png"/><Relationship Id="rId187" Type="http://schemas.openxmlformats.org/officeDocument/2006/relationships/image" Target="../media/image1383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408.png"/><Relationship Id="rId233" Type="http://schemas.openxmlformats.org/officeDocument/2006/relationships/image" Target="../media/image1429.png"/><Relationship Id="rId254" Type="http://schemas.openxmlformats.org/officeDocument/2006/relationships/image" Target="../media/image1450.png"/><Relationship Id="rId28" Type="http://schemas.openxmlformats.org/officeDocument/2006/relationships/image" Target="../media/image1224.png"/><Relationship Id="rId49" Type="http://schemas.openxmlformats.org/officeDocument/2006/relationships/image" Target="../media/image1245.png"/><Relationship Id="rId114" Type="http://schemas.openxmlformats.org/officeDocument/2006/relationships/image" Target="../media/image1310.png"/><Relationship Id="rId275" Type="http://schemas.openxmlformats.org/officeDocument/2006/relationships/image" Target="../media/image850.png"/><Relationship Id="rId60" Type="http://schemas.openxmlformats.org/officeDocument/2006/relationships/image" Target="../media/image1256.png"/><Relationship Id="rId81" Type="http://schemas.openxmlformats.org/officeDocument/2006/relationships/image" Target="../media/image1277.png"/><Relationship Id="rId135" Type="http://schemas.openxmlformats.org/officeDocument/2006/relationships/image" Target="../media/image1331.png"/><Relationship Id="rId156" Type="http://schemas.openxmlformats.org/officeDocument/2006/relationships/image" Target="../media/image1352.png"/><Relationship Id="rId177" Type="http://schemas.openxmlformats.org/officeDocument/2006/relationships/image" Target="../media/image1373.png"/><Relationship Id="rId198" Type="http://schemas.openxmlformats.org/officeDocument/2006/relationships/image" Target="../media/image1394.png"/><Relationship Id="rId202" Type="http://schemas.openxmlformats.org/officeDocument/2006/relationships/image" Target="../media/image1398.png"/><Relationship Id="rId223" Type="http://schemas.openxmlformats.org/officeDocument/2006/relationships/image" Target="../media/image1419.png"/><Relationship Id="rId244" Type="http://schemas.openxmlformats.org/officeDocument/2006/relationships/image" Target="../media/image1440.png"/><Relationship Id="rId18" Type="http://schemas.openxmlformats.org/officeDocument/2006/relationships/image" Target="../media/image1176.png"/><Relationship Id="rId39" Type="http://schemas.openxmlformats.org/officeDocument/2006/relationships/image" Target="../media/image1235.png"/><Relationship Id="rId265" Type="http://schemas.openxmlformats.org/officeDocument/2006/relationships/image" Target="../media/image1461.png"/><Relationship Id="rId50" Type="http://schemas.openxmlformats.org/officeDocument/2006/relationships/image" Target="../media/image1246.png"/><Relationship Id="rId104" Type="http://schemas.openxmlformats.org/officeDocument/2006/relationships/image" Target="../media/image1300.png"/><Relationship Id="rId125" Type="http://schemas.openxmlformats.org/officeDocument/2006/relationships/image" Target="../media/image1321.png"/><Relationship Id="rId146" Type="http://schemas.openxmlformats.org/officeDocument/2006/relationships/image" Target="../media/image1342.png"/><Relationship Id="rId167" Type="http://schemas.openxmlformats.org/officeDocument/2006/relationships/image" Target="../media/image1363.png"/><Relationship Id="rId188" Type="http://schemas.openxmlformats.org/officeDocument/2006/relationships/image" Target="../media/image1384.png"/><Relationship Id="rId71" Type="http://schemas.openxmlformats.org/officeDocument/2006/relationships/image" Target="../media/image1267.png"/><Relationship Id="rId92" Type="http://schemas.openxmlformats.org/officeDocument/2006/relationships/image" Target="../media/image1288.png"/><Relationship Id="rId213" Type="http://schemas.openxmlformats.org/officeDocument/2006/relationships/image" Target="../media/image1409.png"/><Relationship Id="rId234" Type="http://schemas.openxmlformats.org/officeDocument/2006/relationships/image" Target="../media/image1430.png"/><Relationship Id="rId2" Type="http://schemas.openxmlformats.org/officeDocument/2006/relationships/image" Target="../media/image1200.png"/><Relationship Id="rId29" Type="http://schemas.openxmlformats.org/officeDocument/2006/relationships/image" Target="../media/image1225.png"/><Relationship Id="rId255" Type="http://schemas.openxmlformats.org/officeDocument/2006/relationships/image" Target="../media/image1451.png"/><Relationship Id="rId276" Type="http://schemas.openxmlformats.org/officeDocument/2006/relationships/image" Target="../media/image851.png"/><Relationship Id="rId40" Type="http://schemas.openxmlformats.org/officeDocument/2006/relationships/image" Target="../media/image1236.png"/><Relationship Id="rId115" Type="http://schemas.openxmlformats.org/officeDocument/2006/relationships/image" Target="../media/image1311.png"/><Relationship Id="rId136" Type="http://schemas.openxmlformats.org/officeDocument/2006/relationships/image" Target="../media/image1332.png"/><Relationship Id="rId157" Type="http://schemas.openxmlformats.org/officeDocument/2006/relationships/image" Target="../media/image1353.png"/><Relationship Id="rId178" Type="http://schemas.openxmlformats.org/officeDocument/2006/relationships/image" Target="../media/image1374.png"/><Relationship Id="rId61" Type="http://schemas.openxmlformats.org/officeDocument/2006/relationships/image" Target="../media/image1257.png"/><Relationship Id="rId82" Type="http://schemas.openxmlformats.org/officeDocument/2006/relationships/image" Target="../media/image1278.png"/><Relationship Id="rId199" Type="http://schemas.openxmlformats.org/officeDocument/2006/relationships/image" Target="../media/image1395.png"/><Relationship Id="rId203" Type="http://schemas.openxmlformats.org/officeDocument/2006/relationships/image" Target="../media/image1399.png"/><Relationship Id="rId19" Type="http://schemas.openxmlformats.org/officeDocument/2006/relationships/image" Target="../media/image1216.png"/><Relationship Id="rId224" Type="http://schemas.openxmlformats.org/officeDocument/2006/relationships/image" Target="../media/image1420.png"/><Relationship Id="rId245" Type="http://schemas.openxmlformats.org/officeDocument/2006/relationships/image" Target="../media/image1441.png"/><Relationship Id="rId266" Type="http://schemas.openxmlformats.org/officeDocument/2006/relationships/image" Target="../media/image843.png"/><Relationship Id="rId30" Type="http://schemas.openxmlformats.org/officeDocument/2006/relationships/image" Target="../media/image1226.png"/><Relationship Id="rId105" Type="http://schemas.openxmlformats.org/officeDocument/2006/relationships/image" Target="../media/image1301.png"/><Relationship Id="rId126" Type="http://schemas.openxmlformats.org/officeDocument/2006/relationships/image" Target="../media/image1322.png"/><Relationship Id="rId147" Type="http://schemas.openxmlformats.org/officeDocument/2006/relationships/image" Target="../media/image1343.png"/><Relationship Id="rId168" Type="http://schemas.openxmlformats.org/officeDocument/2006/relationships/image" Target="../media/image1364.png"/><Relationship Id="rId51" Type="http://schemas.openxmlformats.org/officeDocument/2006/relationships/image" Target="../media/image1247.png"/><Relationship Id="rId72" Type="http://schemas.openxmlformats.org/officeDocument/2006/relationships/image" Target="../media/image1268.png"/><Relationship Id="rId93" Type="http://schemas.openxmlformats.org/officeDocument/2006/relationships/image" Target="../media/image1289.png"/><Relationship Id="rId189" Type="http://schemas.openxmlformats.org/officeDocument/2006/relationships/image" Target="../media/image1385.png"/><Relationship Id="rId3" Type="http://schemas.openxmlformats.org/officeDocument/2006/relationships/image" Target="../media/image1201.png"/><Relationship Id="rId214" Type="http://schemas.openxmlformats.org/officeDocument/2006/relationships/image" Target="../media/image1410.png"/><Relationship Id="rId235" Type="http://schemas.openxmlformats.org/officeDocument/2006/relationships/image" Target="../media/image1431.png"/><Relationship Id="rId256" Type="http://schemas.openxmlformats.org/officeDocument/2006/relationships/image" Target="../media/image1452.png"/><Relationship Id="rId277" Type="http://schemas.openxmlformats.org/officeDocument/2006/relationships/image" Target="../media/image852.png"/><Relationship Id="rId116" Type="http://schemas.openxmlformats.org/officeDocument/2006/relationships/image" Target="../media/image1312.png"/><Relationship Id="rId137" Type="http://schemas.openxmlformats.org/officeDocument/2006/relationships/image" Target="../media/image1333.png"/><Relationship Id="rId158" Type="http://schemas.openxmlformats.org/officeDocument/2006/relationships/image" Target="../media/image1354.png"/><Relationship Id="rId20" Type="http://schemas.openxmlformats.org/officeDocument/2006/relationships/image" Target="../media/image1217.png"/><Relationship Id="rId41" Type="http://schemas.openxmlformats.org/officeDocument/2006/relationships/image" Target="../media/image1237.png"/><Relationship Id="rId62" Type="http://schemas.openxmlformats.org/officeDocument/2006/relationships/image" Target="../media/image1258.png"/><Relationship Id="rId83" Type="http://schemas.openxmlformats.org/officeDocument/2006/relationships/image" Target="../media/image1279.png"/><Relationship Id="rId179" Type="http://schemas.openxmlformats.org/officeDocument/2006/relationships/image" Target="../media/image1375.png"/><Relationship Id="rId190" Type="http://schemas.openxmlformats.org/officeDocument/2006/relationships/image" Target="../media/image1386.png"/><Relationship Id="rId204" Type="http://schemas.openxmlformats.org/officeDocument/2006/relationships/image" Target="../media/image1400.png"/><Relationship Id="rId225" Type="http://schemas.openxmlformats.org/officeDocument/2006/relationships/image" Target="../media/image1421.png"/><Relationship Id="rId246" Type="http://schemas.openxmlformats.org/officeDocument/2006/relationships/image" Target="../media/image1442.png"/><Relationship Id="rId267" Type="http://schemas.openxmlformats.org/officeDocument/2006/relationships/image" Target="../media/image844.png"/><Relationship Id="rId106" Type="http://schemas.openxmlformats.org/officeDocument/2006/relationships/image" Target="../media/image1302.png"/><Relationship Id="rId127" Type="http://schemas.openxmlformats.org/officeDocument/2006/relationships/image" Target="../media/image1323.png"/><Relationship Id="rId10" Type="http://schemas.openxmlformats.org/officeDocument/2006/relationships/image" Target="../media/image1208.png"/><Relationship Id="rId31" Type="http://schemas.openxmlformats.org/officeDocument/2006/relationships/image" Target="../media/image1227.png"/><Relationship Id="rId52" Type="http://schemas.openxmlformats.org/officeDocument/2006/relationships/image" Target="../media/image1248.png"/><Relationship Id="rId73" Type="http://schemas.openxmlformats.org/officeDocument/2006/relationships/image" Target="../media/image1269.png"/><Relationship Id="rId94" Type="http://schemas.openxmlformats.org/officeDocument/2006/relationships/image" Target="../media/image1290.png"/><Relationship Id="rId148" Type="http://schemas.openxmlformats.org/officeDocument/2006/relationships/image" Target="../media/image1344.png"/><Relationship Id="rId169" Type="http://schemas.openxmlformats.org/officeDocument/2006/relationships/image" Target="../media/image1365.png"/><Relationship Id="rId4" Type="http://schemas.openxmlformats.org/officeDocument/2006/relationships/image" Target="../media/image1202.png"/><Relationship Id="rId180" Type="http://schemas.openxmlformats.org/officeDocument/2006/relationships/image" Target="../media/image1376.png"/><Relationship Id="rId215" Type="http://schemas.openxmlformats.org/officeDocument/2006/relationships/image" Target="../media/image1411.png"/><Relationship Id="rId236" Type="http://schemas.openxmlformats.org/officeDocument/2006/relationships/image" Target="../media/image1432.png"/><Relationship Id="rId257" Type="http://schemas.openxmlformats.org/officeDocument/2006/relationships/image" Target="../media/image1453.png"/><Relationship Id="rId42" Type="http://schemas.openxmlformats.org/officeDocument/2006/relationships/image" Target="../media/image1238.png"/><Relationship Id="rId84" Type="http://schemas.openxmlformats.org/officeDocument/2006/relationships/image" Target="../media/image1280.png"/><Relationship Id="rId138" Type="http://schemas.openxmlformats.org/officeDocument/2006/relationships/image" Target="../media/image1334.png"/><Relationship Id="rId191" Type="http://schemas.openxmlformats.org/officeDocument/2006/relationships/image" Target="../media/image1387.png"/><Relationship Id="rId205" Type="http://schemas.openxmlformats.org/officeDocument/2006/relationships/image" Target="../media/image1401.png"/><Relationship Id="rId247" Type="http://schemas.openxmlformats.org/officeDocument/2006/relationships/image" Target="../media/image1443.png"/><Relationship Id="rId107" Type="http://schemas.openxmlformats.org/officeDocument/2006/relationships/image" Target="../media/image1303.png"/><Relationship Id="rId11" Type="http://schemas.openxmlformats.org/officeDocument/2006/relationships/image" Target="../media/image1209.png"/><Relationship Id="rId53" Type="http://schemas.openxmlformats.org/officeDocument/2006/relationships/image" Target="../media/image1249.png"/><Relationship Id="rId149" Type="http://schemas.openxmlformats.org/officeDocument/2006/relationships/image" Target="../media/image1345.png"/><Relationship Id="rId95" Type="http://schemas.openxmlformats.org/officeDocument/2006/relationships/image" Target="../media/image1291.png"/><Relationship Id="rId160" Type="http://schemas.openxmlformats.org/officeDocument/2006/relationships/image" Target="../media/image1356.png"/><Relationship Id="rId216" Type="http://schemas.openxmlformats.org/officeDocument/2006/relationships/image" Target="../media/image1412.png"/></Relationships>
</file>

<file path=ppt/slides/_rels/slide8.xml.rels><?xml version="1.0" encoding="UTF-8" standalone="yes" ?><Relationships xmlns="http://schemas.openxmlformats.org/package/2006/relationships"><Relationship Id="rId26" Target="../media/image1485.png" Type="http://schemas.openxmlformats.org/officeDocument/2006/relationships/image"/><Relationship Id="rId21" Target="../media/image1480.png" Type="http://schemas.openxmlformats.org/officeDocument/2006/relationships/image"/><Relationship Id="rId42" Target="../media/image1501.png" Type="http://schemas.openxmlformats.org/officeDocument/2006/relationships/image"/><Relationship Id="rId47" Target="../media/image1506.png" Type="http://schemas.openxmlformats.org/officeDocument/2006/relationships/image"/><Relationship Id="rId63" Target="../media/image1522.png" Type="http://schemas.openxmlformats.org/officeDocument/2006/relationships/image"/><Relationship Id="rId68" Target="../media/image1527.png" Type="http://schemas.openxmlformats.org/officeDocument/2006/relationships/image"/><Relationship Id="rId84" Target="../media/image1543.png" Type="http://schemas.openxmlformats.org/officeDocument/2006/relationships/image"/><Relationship Id="rId89" Target="../media/image1548.png" Type="http://schemas.openxmlformats.org/officeDocument/2006/relationships/image"/><Relationship Id="rId16" Target="../media/image1476.png" Type="http://schemas.openxmlformats.org/officeDocument/2006/relationships/image"/><Relationship Id="rId11" Target="../media/image1471.png" Type="http://schemas.openxmlformats.org/officeDocument/2006/relationships/image"/><Relationship Id="rId32" Target="../media/image1491.png" Type="http://schemas.openxmlformats.org/officeDocument/2006/relationships/image"/><Relationship Id="rId37" Target="../media/image1496.png" Type="http://schemas.openxmlformats.org/officeDocument/2006/relationships/image"/><Relationship Id="rId53" Target="../media/image1512.png" Type="http://schemas.openxmlformats.org/officeDocument/2006/relationships/image"/><Relationship Id="rId58" Target="../media/image1517.png" Type="http://schemas.openxmlformats.org/officeDocument/2006/relationships/image"/><Relationship Id="rId74" Target="../media/image1533.png" Type="http://schemas.openxmlformats.org/officeDocument/2006/relationships/image"/><Relationship Id="rId79" Target="../media/image1538.png" Type="http://schemas.openxmlformats.org/officeDocument/2006/relationships/image"/><Relationship Id="rId5" Target="../media/image1465.png" Type="http://schemas.openxmlformats.org/officeDocument/2006/relationships/image"/><Relationship Id="rId90" Target="../media/image843.png" Type="http://schemas.openxmlformats.org/officeDocument/2006/relationships/image"/><Relationship Id="rId95" Target="../media/image266.png" Type="http://schemas.openxmlformats.org/officeDocument/2006/relationships/image"/><Relationship Id="rId22" Target="../media/image1481.png" Type="http://schemas.openxmlformats.org/officeDocument/2006/relationships/image"/><Relationship Id="rId27" Target="../media/image1486.png" Type="http://schemas.openxmlformats.org/officeDocument/2006/relationships/image"/><Relationship Id="rId43" Target="../media/image1502.png" Type="http://schemas.openxmlformats.org/officeDocument/2006/relationships/image"/><Relationship Id="rId48" Target="../media/image1507.png" Type="http://schemas.openxmlformats.org/officeDocument/2006/relationships/image"/><Relationship Id="rId64" Target="../media/image1523.png" Type="http://schemas.openxmlformats.org/officeDocument/2006/relationships/image"/><Relationship Id="rId69" Target="../media/image1528.png" Type="http://schemas.openxmlformats.org/officeDocument/2006/relationships/image"/><Relationship Id="rId80" Target="../media/image1539.png" Type="http://schemas.openxmlformats.org/officeDocument/2006/relationships/image"/><Relationship Id="rId85" Target="../media/image1544.png" Type="http://schemas.openxmlformats.org/officeDocument/2006/relationships/image"/><Relationship Id="rId12" Target="../media/image1472.png" Type="http://schemas.openxmlformats.org/officeDocument/2006/relationships/image"/><Relationship Id="rId17" Target="../media/image1477.png" Type="http://schemas.openxmlformats.org/officeDocument/2006/relationships/image"/><Relationship Id="rId25" Target="../media/image1484.png" Type="http://schemas.openxmlformats.org/officeDocument/2006/relationships/image"/><Relationship Id="rId33" Target="../media/image1492.png" Type="http://schemas.openxmlformats.org/officeDocument/2006/relationships/image"/><Relationship Id="rId38" Target="../media/image1497.png" Type="http://schemas.openxmlformats.org/officeDocument/2006/relationships/image"/><Relationship Id="rId46" Target="../media/image1505.png" Type="http://schemas.openxmlformats.org/officeDocument/2006/relationships/image"/><Relationship Id="rId59" Target="../media/image1518.png" Type="http://schemas.openxmlformats.org/officeDocument/2006/relationships/image"/><Relationship Id="rId67" Target="../media/image1526.png" Type="http://schemas.openxmlformats.org/officeDocument/2006/relationships/image"/><Relationship Id="rId20" Target="../media/image1479.png" Type="http://schemas.openxmlformats.org/officeDocument/2006/relationships/image"/><Relationship Id="rId41" Target="../media/image1500.png" Type="http://schemas.openxmlformats.org/officeDocument/2006/relationships/image"/><Relationship Id="rId54" Target="../media/image1513.png" Type="http://schemas.openxmlformats.org/officeDocument/2006/relationships/image"/><Relationship Id="rId62" Target="../media/image1521.png" Type="http://schemas.openxmlformats.org/officeDocument/2006/relationships/image"/><Relationship Id="rId70" Target="../media/image1529.png" Type="http://schemas.openxmlformats.org/officeDocument/2006/relationships/image"/><Relationship Id="rId75" Target="../media/image1534.png" Type="http://schemas.openxmlformats.org/officeDocument/2006/relationships/image"/><Relationship Id="rId83" Target="../media/image1542.png" Type="http://schemas.openxmlformats.org/officeDocument/2006/relationships/image"/><Relationship Id="rId88" Target="../media/image1547.png" Type="http://schemas.openxmlformats.org/officeDocument/2006/relationships/image"/><Relationship Id="rId91" Target="../media/image844.png" Type="http://schemas.openxmlformats.org/officeDocument/2006/relationships/image"/><Relationship Id="rId96" Target="../media/image847.png" Type="http://schemas.openxmlformats.org/officeDocument/2006/relationships/image"/><Relationship Id="rId1" Target="../slideLayouts/slideLayout5.xml" Type="http://schemas.openxmlformats.org/officeDocument/2006/relationships/slideLayout"/><Relationship Id="rId6" Target="../media/image1466.png" Type="http://schemas.openxmlformats.org/officeDocument/2006/relationships/image"/><Relationship Id="rId15" Target="../media/image1475.png" Type="http://schemas.openxmlformats.org/officeDocument/2006/relationships/image"/><Relationship Id="rId23" Target="../media/image1482.png" Type="http://schemas.openxmlformats.org/officeDocument/2006/relationships/image"/><Relationship Id="rId28" Target="../media/image1487.png" Type="http://schemas.openxmlformats.org/officeDocument/2006/relationships/image"/><Relationship Id="rId36" Target="../media/image1495.png" Type="http://schemas.openxmlformats.org/officeDocument/2006/relationships/image"/><Relationship Id="rId49" Target="../media/image1508.png" Type="http://schemas.openxmlformats.org/officeDocument/2006/relationships/image"/><Relationship Id="rId57" Target="../media/image1516.png" Type="http://schemas.openxmlformats.org/officeDocument/2006/relationships/image"/><Relationship Id="rId10" Target="../media/image1470.png" Type="http://schemas.openxmlformats.org/officeDocument/2006/relationships/image"/><Relationship Id="rId31" Target="../media/image1490.png" Type="http://schemas.openxmlformats.org/officeDocument/2006/relationships/image"/><Relationship Id="rId44" Target="../media/image1503.png" Type="http://schemas.openxmlformats.org/officeDocument/2006/relationships/image"/><Relationship Id="rId52" Target="../media/image1511.png" Type="http://schemas.openxmlformats.org/officeDocument/2006/relationships/image"/><Relationship Id="rId60" Target="../media/image1519.png" Type="http://schemas.openxmlformats.org/officeDocument/2006/relationships/image"/><Relationship Id="rId65" Target="../media/image1524.png" Type="http://schemas.openxmlformats.org/officeDocument/2006/relationships/image"/><Relationship Id="rId73" Target="../media/image1532.png" Type="http://schemas.openxmlformats.org/officeDocument/2006/relationships/image"/><Relationship Id="rId78" Target="../media/image1537.png" Type="http://schemas.openxmlformats.org/officeDocument/2006/relationships/image"/><Relationship Id="rId81" Target="../media/image1540.png" Type="http://schemas.openxmlformats.org/officeDocument/2006/relationships/image"/><Relationship Id="rId86" Target="../media/image1545.png" Type="http://schemas.openxmlformats.org/officeDocument/2006/relationships/image"/><Relationship Id="rId94" Target="../media/image846.png" Type="http://schemas.openxmlformats.org/officeDocument/2006/relationships/image"/><Relationship Id="rId99" Target="../media/image850.png" Type="http://schemas.openxmlformats.org/officeDocument/2006/relationships/image"/><Relationship Id="rId101" Target="../media/image852.png" Type="http://schemas.openxmlformats.org/officeDocument/2006/relationships/image"/><Relationship Id="rId4" Target="../media/image1464.png" Type="http://schemas.openxmlformats.org/officeDocument/2006/relationships/image"/><Relationship Id="rId9" Target="../media/image1469.png" Type="http://schemas.openxmlformats.org/officeDocument/2006/relationships/image"/><Relationship Id="rId13" Target="../media/image1473.png" Type="http://schemas.openxmlformats.org/officeDocument/2006/relationships/image"/><Relationship Id="rId18" Target="../media/image1478.jpeg" Type="http://schemas.openxmlformats.org/officeDocument/2006/relationships/image"/><Relationship Id="rId39" Target="../media/image1498.png" Type="http://schemas.openxmlformats.org/officeDocument/2006/relationships/image"/><Relationship Id="rId34" Target="../media/image1493.png" Type="http://schemas.openxmlformats.org/officeDocument/2006/relationships/image"/><Relationship Id="rId50" Target="../media/image1509.png" Type="http://schemas.openxmlformats.org/officeDocument/2006/relationships/image"/><Relationship Id="rId55" Target="../media/image1514.png" Type="http://schemas.openxmlformats.org/officeDocument/2006/relationships/image"/><Relationship Id="rId76" Target="../media/image1535.png" Type="http://schemas.openxmlformats.org/officeDocument/2006/relationships/image"/><Relationship Id="rId97" Target="../media/image848.png" Type="http://schemas.openxmlformats.org/officeDocument/2006/relationships/image"/><Relationship Id="rId7" Target="../media/image1467.png" Type="http://schemas.openxmlformats.org/officeDocument/2006/relationships/image"/><Relationship Id="rId71" Target="../media/image1530.png" Type="http://schemas.openxmlformats.org/officeDocument/2006/relationships/image"/><Relationship Id="rId92" Target="../media/image263.png" Type="http://schemas.openxmlformats.org/officeDocument/2006/relationships/image"/><Relationship Id="rId2" Target="../media/image1462.png" Type="http://schemas.openxmlformats.org/officeDocument/2006/relationships/image"/><Relationship Id="rId29" Target="../media/image1488.png" Type="http://schemas.openxmlformats.org/officeDocument/2006/relationships/image"/><Relationship Id="rId24" Target="../media/image1483.png" Type="http://schemas.openxmlformats.org/officeDocument/2006/relationships/image"/><Relationship Id="rId40" Target="../media/image1499.png" Type="http://schemas.openxmlformats.org/officeDocument/2006/relationships/image"/><Relationship Id="rId45" Target="../media/image1504.png" Type="http://schemas.openxmlformats.org/officeDocument/2006/relationships/image"/><Relationship Id="rId66" Target="../media/image1525.png" Type="http://schemas.openxmlformats.org/officeDocument/2006/relationships/image"/><Relationship Id="rId87" Target="../media/image1546.png" Type="http://schemas.openxmlformats.org/officeDocument/2006/relationships/image"/><Relationship Id="rId61" Target="../media/image1520.png" Type="http://schemas.openxmlformats.org/officeDocument/2006/relationships/image"/><Relationship Id="rId82" Target="../media/image1541.png" Type="http://schemas.openxmlformats.org/officeDocument/2006/relationships/image"/><Relationship Id="rId19" Target="../media/image107.png" Type="http://schemas.openxmlformats.org/officeDocument/2006/relationships/image"/><Relationship Id="rId14" Target="../media/image1474.png" Type="http://schemas.openxmlformats.org/officeDocument/2006/relationships/image"/><Relationship Id="rId30" Target="../media/image1489.png" Type="http://schemas.openxmlformats.org/officeDocument/2006/relationships/image"/><Relationship Id="rId35" Target="../media/image1494.png" Type="http://schemas.openxmlformats.org/officeDocument/2006/relationships/image"/><Relationship Id="rId56" Target="../media/image1515.png" Type="http://schemas.openxmlformats.org/officeDocument/2006/relationships/image"/><Relationship Id="rId77" Target="../media/image1536.png" Type="http://schemas.openxmlformats.org/officeDocument/2006/relationships/image"/><Relationship Id="rId100" Target="../media/image851.png" Type="http://schemas.openxmlformats.org/officeDocument/2006/relationships/image"/><Relationship Id="rId8" Target="../media/image1468.png" Type="http://schemas.openxmlformats.org/officeDocument/2006/relationships/image"/><Relationship Id="rId51" Target="../media/image1510.png" Type="http://schemas.openxmlformats.org/officeDocument/2006/relationships/image"/><Relationship Id="rId72" Target="../media/image1531.png" Type="http://schemas.openxmlformats.org/officeDocument/2006/relationships/image"/><Relationship Id="rId93" Target="../media/image845.png" Type="http://schemas.openxmlformats.org/officeDocument/2006/relationships/image"/><Relationship Id="rId98" Target="../media/image849.png" Type="http://schemas.openxmlformats.org/officeDocument/2006/relationships/image"/><Relationship Id="rId3" Target="../media/image1463.png" Type="http://schemas.openxmlformats.org/officeDocument/2006/relationships/image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63.png"/><Relationship Id="rId21" Type="http://schemas.openxmlformats.org/officeDocument/2006/relationships/image" Target="../media/image1567.png"/><Relationship Id="rId42" Type="http://schemas.openxmlformats.org/officeDocument/2006/relationships/image" Target="../media/image1588.png"/><Relationship Id="rId63" Type="http://schemas.openxmlformats.org/officeDocument/2006/relationships/image" Target="../media/image1609.png"/><Relationship Id="rId84" Type="http://schemas.openxmlformats.org/officeDocument/2006/relationships/image" Target="../media/image1630.png"/><Relationship Id="rId138" Type="http://schemas.openxmlformats.org/officeDocument/2006/relationships/image" Target="../media/image1672.png"/><Relationship Id="rId159" Type="http://schemas.openxmlformats.org/officeDocument/2006/relationships/image" Target="../media/image1690.png"/><Relationship Id="rId170" Type="http://schemas.openxmlformats.org/officeDocument/2006/relationships/image" Target="../media/image1701.png"/><Relationship Id="rId191" Type="http://schemas.openxmlformats.org/officeDocument/2006/relationships/image" Target="../media/image1720.png"/><Relationship Id="rId205" Type="http://schemas.openxmlformats.org/officeDocument/2006/relationships/image" Target="../media/image1734.png"/><Relationship Id="rId226" Type="http://schemas.openxmlformats.org/officeDocument/2006/relationships/image" Target="../media/image1755.png"/><Relationship Id="rId107" Type="http://schemas.openxmlformats.org/officeDocument/2006/relationships/image" Target="../media/image1653.png"/><Relationship Id="rId11" Type="http://schemas.openxmlformats.org/officeDocument/2006/relationships/image" Target="../media/image1557.png"/><Relationship Id="rId32" Type="http://schemas.openxmlformats.org/officeDocument/2006/relationships/image" Target="../media/image1578.png"/><Relationship Id="rId53" Type="http://schemas.openxmlformats.org/officeDocument/2006/relationships/image" Target="../media/image1599.png"/><Relationship Id="rId74" Type="http://schemas.openxmlformats.org/officeDocument/2006/relationships/image" Target="../media/image1620.png"/><Relationship Id="rId128" Type="http://schemas.openxmlformats.org/officeDocument/2006/relationships/image" Target="../media/image845.png"/><Relationship Id="rId149" Type="http://schemas.openxmlformats.org/officeDocument/2006/relationships/image" Target="../media/image1682.png"/><Relationship Id="rId5" Type="http://schemas.openxmlformats.org/officeDocument/2006/relationships/image" Target="../media/image1552.png"/><Relationship Id="rId95" Type="http://schemas.openxmlformats.org/officeDocument/2006/relationships/image" Target="../media/image1641.png"/><Relationship Id="rId160" Type="http://schemas.openxmlformats.org/officeDocument/2006/relationships/image" Target="../media/image1691.png"/><Relationship Id="rId181" Type="http://schemas.openxmlformats.org/officeDocument/2006/relationships/image" Target="../media/image1710.png"/><Relationship Id="rId216" Type="http://schemas.openxmlformats.org/officeDocument/2006/relationships/image" Target="../media/image1745.png"/><Relationship Id="rId22" Type="http://schemas.openxmlformats.org/officeDocument/2006/relationships/image" Target="../media/image1568.png"/><Relationship Id="rId43" Type="http://schemas.openxmlformats.org/officeDocument/2006/relationships/image" Target="../media/image1589.png"/><Relationship Id="rId64" Type="http://schemas.openxmlformats.org/officeDocument/2006/relationships/image" Target="../media/image1610.png"/><Relationship Id="rId118" Type="http://schemas.openxmlformats.org/officeDocument/2006/relationships/image" Target="../media/image1664.png"/><Relationship Id="rId139" Type="http://schemas.openxmlformats.org/officeDocument/2006/relationships/image" Target="../media/image1673.png"/><Relationship Id="rId85" Type="http://schemas.openxmlformats.org/officeDocument/2006/relationships/image" Target="../media/image1631.png"/><Relationship Id="rId150" Type="http://schemas.openxmlformats.org/officeDocument/2006/relationships/image" Target="../media/image1683.png"/><Relationship Id="rId171" Type="http://schemas.openxmlformats.org/officeDocument/2006/relationships/image" Target="../media/image1702.png"/><Relationship Id="rId192" Type="http://schemas.openxmlformats.org/officeDocument/2006/relationships/image" Target="../media/image1721.png"/><Relationship Id="rId206" Type="http://schemas.openxmlformats.org/officeDocument/2006/relationships/image" Target="../media/image1735.png"/><Relationship Id="rId227" Type="http://schemas.openxmlformats.org/officeDocument/2006/relationships/image" Target="../media/image1756.png"/><Relationship Id="rId12" Type="http://schemas.openxmlformats.org/officeDocument/2006/relationships/image" Target="../media/image1558.png"/><Relationship Id="rId33" Type="http://schemas.openxmlformats.org/officeDocument/2006/relationships/image" Target="../media/image1579.png"/><Relationship Id="rId108" Type="http://schemas.openxmlformats.org/officeDocument/2006/relationships/image" Target="../media/image1654.png"/><Relationship Id="rId129" Type="http://schemas.openxmlformats.org/officeDocument/2006/relationships/image" Target="../media/image846.png"/><Relationship Id="rId54" Type="http://schemas.openxmlformats.org/officeDocument/2006/relationships/image" Target="../media/image1600.png"/><Relationship Id="rId75" Type="http://schemas.openxmlformats.org/officeDocument/2006/relationships/image" Target="../media/image1621.png"/><Relationship Id="rId96" Type="http://schemas.openxmlformats.org/officeDocument/2006/relationships/image" Target="../media/image1642.png"/><Relationship Id="rId140" Type="http://schemas.openxmlformats.org/officeDocument/2006/relationships/image" Target="../media/image1674.png"/><Relationship Id="rId161" Type="http://schemas.openxmlformats.org/officeDocument/2006/relationships/image" Target="../media/image1692.png"/><Relationship Id="rId182" Type="http://schemas.openxmlformats.org/officeDocument/2006/relationships/image" Target="../media/image1711.png"/><Relationship Id="rId217" Type="http://schemas.openxmlformats.org/officeDocument/2006/relationships/image" Target="../media/image1746.png"/><Relationship Id="rId6" Type="http://schemas.openxmlformats.org/officeDocument/2006/relationships/image" Target="../media/image854.png"/><Relationship Id="rId23" Type="http://schemas.openxmlformats.org/officeDocument/2006/relationships/image" Target="../media/image1569.png"/><Relationship Id="rId119" Type="http://schemas.openxmlformats.org/officeDocument/2006/relationships/image" Target="../media/image1665.png"/><Relationship Id="rId44" Type="http://schemas.openxmlformats.org/officeDocument/2006/relationships/image" Target="../media/image1590.png"/><Relationship Id="rId65" Type="http://schemas.openxmlformats.org/officeDocument/2006/relationships/image" Target="../media/image1611.png"/><Relationship Id="rId86" Type="http://schemas.openxmlformats.org/officeDocument/2006/relationships/image" Target="../media/image1632.png"/><Relationship Id="rId130" Type="http://schemas.openxmlformats.org/officeDocument/2006/relationships/image" Target="../media/image266.png"/><Relationship Id="rId151" Type="http://schemas.openxmlformats.org/officeDocument/2006/relationships/image" Target="../media/image1684.png"/><Relationship Id="rId172" Type="http://schemas.openxmlformats.org/officeDocument/2006/relationships/image" Target="../media/image1703.png"/><Relationship Id="rId193" Type="http://schemas.openxmlformats.org/officeDocument/2006/relationships/image" Target="../media/image1722.png"/><Relationship Id="rId207" Type="http://schemas.openxmlformats.org/officeDocument/2006/relationships/image" Target="../media/image1736.png"/><Relationship Id="rId228" Type="http://schemas.openxmlformats.org/officeDocument/2006/relationships/image" Target="../media/image1757.png"/><Relationship Id="rId13" Type="http://schemas.openxmlformats.org/officeDocument/2006/relationships/image" Target="../media/image1559.png"/><Relationship Id="rId109" Type="http://schemas.openxmlformats.org/officeDocument/2006/relationships/image" Target="../media/image1655.png"/><Relationship Id="rId34" Type="http://schemas.openxmlformats.org/officeDocument/2006/relationships/image" Target="../media/image1580.png"/><Relationship Id="rId55" Type="http://schemas.openxmlformats.org/officeDocument/2006/relationships/image" Target="../media/image1601.png"/><Relationship Id="rId76" Type="http://schemas.openxmlformats.org/officeDocument/2006/relationships/image" Target="../media/image1622.png"/><Relationship Id="rId97" Type="http://schemas.openxmlformats.org/officeDocument/2006/relationships/image" Target="../media/image1643.png"/><Relationship Id="rId120" Type="http://schemas.openxmlformats.org/officeDocument/2006/relationships/image" Target="../media/image1666.png"/><Relationship Id="rId141" Type="http://schemas.openxmlformats.org/officeDocument/2006/relationships/image" Target="../media/image1675.png"/><Relationship Id="rId7" Type="http://schemas.openxmlformats.org/officeDocument/2006/relationships/image" Target="../media/image1553.png"/><Relationship Id="rId162" Type="http://schemas.openxmlformats.org/officeDocument/2006/relationships/image" Target="../media/image1693.png"/><Relationship Id="rId183" Type="http://schemas.openxmlformats.org/officeDocument/2006/relationships/image" Target="../media/image1712.png"/><Relationship Id="rId218" Type="http://schemas.openxmlformats.org/officeDocument/2006/relationships/image" Target="../media/image1747.png"/><Relationship Id="rId24" Type="http://schemas.openxmlformats.org/officeDocument/2006/relationships/image" Target="../media/image1570.png"/><Relationship Id="rId45" Type="http://schemas.openxmlformats.org/officeDocument/2006/relationships/image" Target="../media/image1591.png"/><Relationship Id="rId66" Type="http://schemas.openxmlformats.org/officeDocument/2006/relationships/image" Target="../media/image1612.png"/><Relationship Id="rId87" Type="http://schemas.openxmlformats.org/officeDocument/2006/relationships/image" Target="../media/image1633.png"/><Relationship Id="rId110" Type="http://schemas.openxmlformats.org/officeDocument/2006/relationships/image" Target="../media/image1656.png"/><Relationship Id="rId131" Type="http://schemas.openxmlformats.org/officeDocument/2006/relationships/image" Target="../media/image847.png"/><Relationship Id="rId152" Type="http://schemas.openxmlformats.org/officeDocument/2006/relationships/image" Target="../media/image1685.png"/><Relationship Id="rId173" Type="http://schemas.openxmlformats.org/officeDocument/2006/relationships/image" Target="../media/image1704.png"/><Relationship Id="rId194" Type="http://schemas.openxmlformats.org/officeDocument/2006/relationships/image" Target="../media/image1723.png"/><Relationship Id="rId208" Type="http://schemas.openxmlformats.org/officeDocument/2006/relationships/image" Target="../media/image1737.png"/><Relationship Id="rId229" Type="http://schemas.openxmlformats.org/officeDocument/2006/relationships/image" Target="../media/image1758.png"/><Relationship Id="rId14" Type="http://schemas.openxmlformats.org/officeDocument/2006/relationships/image" Target="../media/image1560.png"/><Relationship Id="rId35" Type="http://schemas.openxmlformats.org/officeDocument/2006/relationships/image" Target="../media/image1581.png"/><Relationship Id="rId56" Type="http://schemas.openxmlformats.org/officeDocument/2006/relationships/image" Target="../media/image1602.png"/><Relationship Id="rId77" Type="http://schemas.openxmlformats.org/officeDocument/2006/relationships/image" Target="../media/image1623.png"/><Relationship Id="rId100" Type="http://schemas.openxmlformats.org/officeDocument/2006/relationships/image" Target="../media/image1646.png"/><Relationship Id="rId8" Type="http://schemas.openxmlformats.org/officeDocument/2006/relationships/image" Target="../media/image1554.png"/><Relationship Id="rId98" Type="http://schemas.openxmlformats.org/officeDocument/2006/relationships/image" Target="../media/image1644.png"/><Relationship Id="rId121" Type="http://schemas.openxmlformats.org/officeDocument/2006/relationships/image" Target="../media/image1667.png"/><Relationship Id="rId142" Type="http://schemas.openxmlformats.org/officeDocument/2006/relationships/image" Target="../media/image1676.png"/><Relationship Id="rId163" Type="http://schemas.openxmlformats.org/officeDocument/2006/relationships/image" Target="../media/image1694.png"/><Relationship Id="rId184" Type="http://schemas.openxmlformats.org/officeDocument/2006/relationships/image" Target="../media/image1713.png"/><Relationship Id="rId219" Type="http://schemas.openxmlformats.org/officeDocument/2006/relationships/image" Target="../media/image1748.png"/><Relationship Id="rId230" Type="http://schemas.openxmlformats.org/officeDocument/2006/relationships/image" Target="../media/image1759.png"/><Relationship Id="rId25" Type="http://schemas.openxmlformats.org/officeDocument/2006/relationships/image" Target="../media/image1571.png"/><Relationship Id="rId46" Type="http://schemas.openxmlformats.org/officeDocument/2006/relationships/image" Target="../media/image1592.png"/><Relationship Id="rId67" Type="http://schemas.openxmlformats.org/officeDocument/2006/relationships/image" Target="../media/image1613.png"/><Relationship Id="rId116" Type="http://schemas.openxmlformats.org/officeDocument/2006/relationships/image" Target="../media/image1662.png"/><Relationship Id="rId137" Type="http://schemas.openxmlformats.org/officeDocument/2006/relationships/image" Target="../media/image1671.png"/><Relationship Id="rId158" Type="http://schemas.openxmlformats.org/officeDocument/2006/relationships/image" Target="../media/image1689.png"/><Relationship Id="rId20" Type="http://schemas.openxmlformats.org/officeDocument/2006/relationships/image" Target="../media/image1566.png"/><Relationship Id="rId41" Type="http://schemas.openxmlformats.org/officeDocument/2006/relationships/image" Target="../media/image1587.png"/><Relationship Id="rId62" Type="http://schemas.openxmlformats.org/officeDocument/2006/relationships/image" Target="../media/image1608.png"/><Relationship Id="rId83" Type="http://schemas.openxmlformats.org/officeDocument/2006/relationships/image" Target="../media/image1629.png"/><Relationship Id="rId88" Type="http://schemas.openxmlformats.org/officeDocument/2006/relationships/image" Target="../media/image1634.png"/><Relationship Id="rId111" Type="http://schemas.openxmlformats.org/officeDocument/2006/relationships/image" Target="../media/image1657.png"/><Relationship Id="rId132" Type="http://schemas.openxmlformats.org/officeDocument/2006/relationships/image" Target="../media/image848.png"/><Relationship Id="rId153" Type="http://schemas.openxmlformats.org/officeDocument/2006/relationships/image" Target="../media/image1686.png"/><Relationship Id="rId174" Type="http://schemas.openxmlformats.org/officeDocument/2006/relationships/image" Target="../media/image1705.png"/><Relationship Id="rId179" Type="http://schemas.openxmlformats.org/officeDocument/2006/relationships/image" Target="../media/image1708.png"/><Relationship Id="rId195" Type="http://schemas.openxmlformats.org/officeDocument/2006/relationships/image" Target="../media/image1724.png"/><Relationship Id="rId209" Type="http://schemas.openxmlformats.org/officeDocument/2006/relationships/image" Target="../media/image1738.png"/><Relationship Id="rId190" Type="http://schemas.openxmlformats.org/officeDocument/2006/relationships/image" Target="../media/image1719.png"/><Relationship Id="rId204" Type="http://schemas.openxmlformats.org/officeDocument/2006/relationships/image" Target="../media/image1733.png"/><Relationship Id="rId220" Type="http://schemas.openxmlformats.org/officeDocument/2006/relationships/image" Target="../media/image1749.png"/><Relationship Id="rId225" Type="http://schemas.openxmlformats.org/officeDocument/2006/relationships/image" Target="../media/image1754.png"/><Relationship Id="rId15" Type="http://schemas.openxmlformats.org/officeDocument/2006/relationships/image" Target="../media/image1561.png"/><Relationship Id="rId36" Type="http://schemas.openxmlformats.org/officeDocument/2006/relationships/image" Target="../media/image1582.png"/><Relationship Id="rId57" Type="http://schemas.openxmlformats.org/officeDocument/2006/relationships/image" Target="../media/image1603.png"/><Relationship Id="rId106" Type="http://schemas.openxmlformats.org/officeDocument/2006/relationships/image" Target="../media/image1652.png"/><Relationship Id="rId127" Type="http://schemas.openxmlformats.org/officeDocument/2006/relationships/image" Target="../media/image263.png"/><Relationship Id="rId10" Type="http://schemas.openxmlformats.org/officeDocument/2006/relationships/image" Target="../media/image1556.png"/><Relationship Id="rId31" Type="http://schemas.openxmlformats.org/officeDocument/2006/relationships/image" Target="../media/image1577.png"/><Relationship Id="rId52" Type="http://schemas.openxmlformats.org/officeDocument/2006/relationships/image" Target="../media/image1598.png"/><Relationship Id="rId73" Type="http://schemas.openxmlformats.org/officeDocument/2006/relationships/image" Target="../media/image1619.png"/><Relationship Id="rId78" Type="http://schemas.openxmlformats.org/officeDocument/2006/relationships/image" Target="../media/image1624.png"/><Relationship Id="rId94" Type="http://schemas.openxmlformats.org/officeDocument/2006/relationships/image" Target="../media/image1640.png"/><Relationship Id="rId99" Type="http://schemas.openxmlformats.org/officeDocument/2006/relationships/image" Target="../media/image1645.png"/><Relationship Id="rId101" Type="http://schemas.openxmlformats.org/officeDocument/2006/relationships/image" Target="../media/image1647.png"/><Relationship Id="rId122" Type="http://schemas.openxmlformats.org/officeDocument/2006/relationships/image" Target="../media/image1668.png"/><Relationship Id="rId143" Type="http://schemas.openxmlformats.org/officeDocument/2006/relationships/image" Target="../media/image1677.png"/><Relationship Id="rId148" Type="http://schemas.openxmlformats.org/officeDocument/2006/relationships/image" Target="../media/image1681.png"/><Relationship Id="rId164" Type="http://schemas.openxmlformats.org/officeDocument/2006/relationships/image" Target="../media/image1695.png"/><Relationship Id="rId169" Type="http://schemas.openxmlformats.org/officeDocument/2006/relationships/image" Target="../media/image1700.png"/><Relationship Id="rId185" Type="http://schemas.openxmlformats.org/officeDocument/2006/relationships/image" Target="../media/image1714.png"/><Relationship Id="rId4" Type="http://schemas.openxmlformats.org/officeDocument/2006/relationships/image" Target="../media/image1551.png"/><Relationship Id="rId9" Type="http://schemas.openxmlformats.org/officeDocument/2006/relationships/image" Target="../media/image1555.png"/><Relationship Id="rId180" Type="http://schemas.openxmlformats.org/officeDocument/2006/relationships/image" Target="../media/image1709.png"/><Relationship Id="rId210" Type="http://schemas.openxmlformats.org/officeDocument/2006/relationships/image" Target="../media/image1739.png"/><Relationship Id="rId215" Type="http://schemas.openxmlformats.org/officeDocument/2006/relationships/image" Target="../media/image1744.png"/><Relationship Id="rId26" Type="http://schemas.openxmlformats.org/officeDocument/2006/relationships/image" Target="../media/image1572.png"/><Relationship Id="rId47" Type="http://schemas.openxmlformats.org/officeDocument/2006/relationships/image" Target="../media/image1593.png"/><Relationship Id="rId68" Type="http://schemas.openxmlformats.org/officeDocument/2006/relationships/image" Target="../media/image1614.png"/><Relationship Id="rId89" Type="http://schemas.openxmlformats.org/officeDocument/2006/relationships/image" Target="../media/image1635.png"/><Relationship Id="rId112" Type="http://schemas.openxmlformats.org/officeDocument/2006/relationships/image" Target="../media/image1658.png"/><Relationship Id="rId133" Type="http://schemas.openxmlformats.org/officeDocument/2006/relationships/image" Target="../media/image849.png"/><Relationship Id="rId154" Type="http://schemas.openxmlformats.org/officeDocument/2006/relationships/image" Target="../media/image1239.png"/><Relationship Id="rId175" Type="http://schemas.openxmlformats.org/officeDocument/2006/relationships/image" Target="../media/image1706.png"/><Relationship Id="rId196" Type="http://schemas.openxmlformats.org/officeDocument/2006/relationships/image" Target="../media/image1725.png"/><Relationship Id="rId200" Type="http://schemas.openxmlformats.org/officeDocument/2006/relationships/image" Target="../media/image1729.png"/><Relationship Id="rId16" Type="http://schemas.openxmlformats.org/officeDocument/2006/relationships/image" Target="../media/image1562.png"/><Relationship Id="rId221" Type="http://schemas.openxmlformats.org/officeDocument/2006/relationships/image" Target="../media/image1750.png"/><Relationship Id="rId37" Type="http://schemas.openxmlformats.org/officeDocument/2006/relationships/image" Target="../media/image1583.png"/><Relationship Id="rId58" Type="http://schemas.openxmlformats.org/officeDocument/2006/relationships/image" Target="../media/image1604.png"/><Relationship Id="rId79" Type="http://schemas.openxmlformats.org/officeDocument/2006/relationships/image" Target="../media/image1625.png"/><Relationship Id="rId102" Type="http://schemas.openxmlformats.org/officeDocument/2006/relationships/image" Target="../media/image1648.png"/><Relationship Id="rId123" Type="http://schemas.openxmlformats.org/officeDocument/2006/relationships/image" Target="../media/image1669.png"/><Relationship Id="rId144" Type="http://schemas.openxmlformats.org/officeDocument/2006/relationships/image" Target="../media/image1678.png"/><Relationship Id="rId90" Type="http://schemas.openxmlformats.org/officeDocument/2006/relationships/image" Target="../media/image1636.png"/><Relationship Id="rId165" Type="http://schemas.openxmlformats.org/officeDocument/2006/relationships/image" Target="../media/image1696.png"/><Relationship Id="rId186" Type="http://schemas.openxmlformats.org/officeDocument/2006/relationships/image" Target="../media/image1715.png"/><Relationship Id="rId211" Type="http://schemas.openxmlformats.org/officeDocument/2006/relationships/image" Target="../media/image1740.png"/><Relationship Id="rId27" Type="http://schemas.openxmlformats.org/officeDocument/2006/relationships/image" Target="../media/image1573.png"/><Relationship Id="rId48" Type="http://schemas.openxmlformats.org/officeDocument/2006/relationships/image" Target="../media/image1594.png"/><Relationship Id="rId69" Type="http://schemas.openxmlformats.org/officeDocument/2006/relationships/image" Target="../media/image1615.png"/><Relationship Id="rId113" Type="http://schemas.openxmlformats.org/officeDocument/2006/relationships/image" Target="../media/image1659.png"/><Relationship Id="rId134" Type="http://schemas.openxmlformats.org/officeDocument/2006/relationships/image" Target="../media/image850.png"/><Relationship Id="rId80" Type="http://schemas.openxmlformats.org/officeDocument/2006/relationships/image" Target="../media/image1626.png"/><Relationship Id="rId155" Type="http://schemas.openxmlformats.org/officeDocument/2006/relationships/image" Target="../media/image1687.png"/><Relationship Id="rId176" Type="http://schemas.openxmlformats.org/officeDocument/2006/relationships/image" Target="../media/image1707.png"/><Relationship Id="rId197" Type="http://schemas.openxmlformats.org/officeDocument/2006/relationships/image" Target="../media/image1726.png"/><Relationship Id="rId201" Type="http://schemas.openxmlformats.org/officeDocument/2006/relationships/image" Target="../media/image1730.png"/><Relationship Id="rId222" Type="http://schemas.openxmlformats.org/officeDocument/2006/relationships/image" Target="../media/image1751.png"/><Relationship Id="rId17" Type="http://schemas.openxmlformats.org/officeDocument/2006/relationships/image" Target="../media/image1563.png"/><Relationship Id="rId38" Type="http://schemas.openxmlformats.org/officeDocument/2006/relationships/image" Target="../media/image1584.png"/><Relationship Id="rId59" Type="http://schemas.openxmlformats.org/officeDocument/2006/relationships/image" Target="../media/image1605.png"/><Relationship Id="rId103" Type="http://schemas.openxmlformats.org/officeDocument/2006/relationships/image" Target="../media/image1649.png"/><Relationship Id="rId124" Type="http://schemas.openxmlformats.org/officeDocument/2006/relationships/image" Target="../media/image1670.png"/><Relationship Id="rId70" Type="http://schemas.openxmlformats.org/officeDocument/2006/relationships/image" Target="../media/image1616.png"/><Relationship Id="rId91" Type="http://schemas.openxmlformats.org/officeDocument/2006/relationships/image" Target="../media/image1637.png"/><Relationship Id="rId145" Type="http://schemas.openxmlformats.org/officeDocument/2006/relationships/image" Target="../media/image1679.png"/><Relationship Id="rId166" Type="http://schemas.openxmlformats.org/officeDocument/2006/relationships/image" Target="../media/image1697.png"/><Relationship Id="rId187" Type="http://schemas.openxmlformats.org/officeDocument/2006/relationships/image" Target="../media/image1716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741.png"/><Relationship Id="rId28" Type="http://schemas.openxmlformats.org/officeDocument/2006/relationships/image" Target="../media/image1574.png"/><Relationship Id="rId49" Type="http://schemas.openxmlformats.org/officeDocument/2006/relationships/image" Target="../media/image1595.png"/><Relationship Id="rId114" Type="http://schemas.openxmlformats.org/officeDocument/2006/relationships/image" Target="../media/image1660.png"/><Relationship Id="rId60" Type="http://schemas.openxmlformats.org/officeDocument/2006/relationships/image" Target="../media/image1606.png"/><Relationship Id="rId81" Type="http://schemas.openxmlformats.org/officeDocument/2006/relationships/image" Target="../media/image1627.png"/><Relationship Id="rId135" Type="http://schemas.openxmlformats.org/officeDocument/2006/relationships/image" Target="../media/image851.png"/><Relationship Id="rId156" Type="http://schemas.openxmlformats.org/officeDocument/2006/relationships/image" Target="../media/image1688.png"/><Relationship Id="rId177" Type="http://schemas.openxmlformats.org/officeDocument/2006/relationships/image" Target="../media/image1231.png"/><Relationship Id="rId198" Type="http://schemas.openxmlformats.org/officeDocument/2006/relationships/image" Target="../media/image1727.png"/><Relationship Id="rId202" Type="http://schemas.openxmlformats.org/officeDocument/2006/relationships/image" Target="../media/image1731.png"/><Relationship Id="rId223" Type="http://schemas.openxmlformats.org/officeDocument/2006/relationships/image" Target="../media/image1752.png"/><Relationship Id="rId18" Type="http://schemas.openxmlformats.org/officeDocument/2006/relationships/image" Target="../media/image1564.png"/><Relationship Id="rId39" Type="http://schemas.openxmlformats.org/officeDocument/2006/relationships/image" Target="../media/image1585.png"/><Relationship Id="rId50" Type="http://schemas.openxmlformats.org/officeDocument/2006/relationships/image" Target="../media/image1596.png"/><Relationship Id="rId104" Type="http://schemas.openxmlformats.org/officeDocument/2006/relationships/image" Target="../media/image1650.png"/><Relationship Id="rId125" Type="http://schemas.openxmlformats.org/officeDocument/2006/relationships/image" Target="../media/image843.png"/><Relationship Id="rId146" Type="http://schemas.openxmlformats.org/officeDocument/2006/relationships/image" Target="../media/image1680.png"/><Relationship Id="rId167" Type="http://schemas.openxmlformats.org/officeDocument/2006/relationships/image" Target="../media/image1698.png"/><Relationship Id="rId188" Type="http://schemas.openxmlformats.org/officeDocument/2006/relationships/image" Target="../media/image1717.png"/><Relationship Id="rId71" Type="http://schemas.openxmlformats.org/officeDocument/2006/relationships/image" Target="../media/image1617.png"/><Relationship Id="rId92" Type="http://schemas.openxmlformats.org/officeDocument/2006/relationships/image" Target="../media/image1638.png"/><Relationship Id="rId213" Type="http://schemas.openxmlformats.org/officeDocument/2006/relationships/image" Target="../media/image1742.png"/><Relationship Id="rId2" Type="http://schemas.openxmlformats.org/officeDocument/2006/relationships/image" Target="../media/image1549.png"/><Relationship Id="rId29" Type="http://schemas.openxmlformats.org/officeDocument/2006/relationships/image" Target="../media/image1575.png"/><Relationship Id="rId40" Type="http://schemas.openxmlformats.org/officeDocument/2006/relationships/image" Target="../media/image1586.png"/><Relationship Id="rId115" Type="http://schemas.openxmlformats.org/officeDocument/2006/relationships/image" Target="../media/image1661.png"/><Relationship Id="rId136" Type="http://schemas.openxmlformats.org/officeDocument/2006/relationships/image" Target="../media/image852.png"/><Relationship Id="rId157" Type="http://schemas.openxmlformats.org/officeDocument/2006/relationships/image" Target="../media/image1377.png"/><Relationship Id="rId178" Type="http://schemas.openxmlformats.org/officeDocument/2006/relationships/image" Target="../media/image1233.png"/><Relationship Id="rId61" Type="http://schemas.openxmlformats.org/officeDocument/2006/relationships/image" Target="../media/image1607.png"/><Relationship Id="rId82" Type="http://schemas.openxmlformats.org/officeDocument/2006/relationships/image" Target="../media/image1628.png"/><Relationship Id="rId199" Type="http://schemas.openxmlformats.org/officeDocument/2006/relationships/image" Target="../media/image1728.png"/><Relationship Id="rId203" Type="http://schemas.openxmlformats.org/officeDocument/2006/relationships/image" Target="../media/image1732.png"/><Relationship Id="rId19" Type="http://schemas.openxmlformats.org/officeDocument/2006/relationships/image" Target="../media/image1565.png"/><Relationship Id="rId224" Type="http://schemas.openxmlformats.org/officeDocument/2006/relationships/image" Target="../media/image1753.png"/><Relationship Id="rId30" Type="http://schemas.openxmlformats.org/officeDocument/2006/relationships/image" Target="../media/image1576.png"/><Relationship Id="rId105" Type="http://schemas.openxmlformats.org/officeDocument/2006/relationships/image" Target="../media/image1651.png"/><Relationship Id="rId126" Type="http://schemas.openxmlformats.org/officeDocument/2006/relationships/image" Target="../media/image844.png"/><Relationship Id="rId147" Type="http://schemas.openxmlformats.org/officeDocument/2006/relationships/image" Target="../media/image1228.png"/><Relationship Id="rId168" Type="http://schemas.openxmlformats.org/officeDocument/2006/relationships/image" Target="../media/image1699.png"/><Relationship Id="rId51" Type="http://schemas.openxmlformats.org/officeDocument/2006/relationships/image" Target="../media/image1597.png"/><Relationship Id="rId72" Type="http://schemas.openxmlformats.org/officeDocument/2006/relationships/image" Target="../media/image1618.png"/><Relationship Id="rId93" Type="http://schemas.openxmlformats.org/officeDocument/2006/relationships/image" Target="../media/image1639.png"/><Relationship Id="rId189" Type="http://schemas.openxmlformats.org/officeDocument/2006/relationships/image" Target="../media/image1718.png"/><Relationship Id="rId3" Type="http://schemas.openxmlformats.org/officeDocument/2006/relationships/image" Target="../media/image1550.png"/><Relationship Id="rId214" Type="http://schemas.openxmlformats.org/officeDocument/2006/relationships/image" Target="../media/image174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67.png"/><Relationship Id="rId21" Type="http://schemas.openxmlformats.org/officeDocument/2006/relationships/image" Target="../media/image1775.png"/><Relationship Id="rId63" Type="http://schemas.openxmlformats.org/officeDocument/2006/relationships/image" Target="../media/image1816.png"/><Relationship Id="rId159" Type="http://schemas.openxmlformats.org/officeDocument/2006/relationships/image" Target="../media/image1909.png"/><Relationship Id="rId170" Type="http://schemas.openxmlformats.org/officeDocument/2006/relationships/image" Target="../media/image1920.png"/><Relationship Id="rId226" Type="http://schemas.openxmlformats.org/officeDocument/2006/relationships/image" Target="../media/image1976.png"/><Relationship Id="rId268" Type="http://schemas.openxmlformats.org/officeDocument/2006/relationships/image" Target="../media/image2018.png"/><Relationship Id="rId32" Type="http://schemas.openxmlformats.org/officeDocument/2006/relationships/image" Target="../media/image1786.png"/><Relationship Id="rId74" Type="http://schemas.openxmlformats.org/officeDocument/2006/relationships/image" Target="../media/image1826.png"/><Relationship Id="rId128" Type="http://schemas.openxmlformats.org/officeDocument/2006/relationships/image" Target="../media/image1878.png"/><Relationship Id="rId5" Type="http://schemas.openxmlformats.org/officeDocument/2006/relationships/image" Target="../media/image1208.png"/><Relationship Id="rId181" Type="http://schemas.openxmlformats.org/officeDocument/2006/relationships/image" Target="../media/image1931.png"/><Relationship Id="rId237" Type="http://schemas.openxmlformats.org/officeDocument/2006/relationships/image" Target="../media/image1987.png"/><Relationship Id="rId279" Type="http://schemas.openxmlformats.org/officeDocument/2006/relationships/image" Target="../media/image847.png"/><Relationship Id="rId22" Type="http://schemas.openxmlformats.org/officeDocument/2006/relationships/image" Target="../media/image1776.png"/><Relationship Id="rId43" Type="http://schemas.openxmlformats.org/officeDocument/2006/relationships/image" Target="../media/image1796.png"/><Relationship Id="rId64" Type="http://schemas.openxmlformats.org/officeDocument/2006/relationships/image" Target="../media/image112.png"/><Relationship Id="rId118" Type="http://schemas.openxmlformats.org/officeDocument/2006/relationships/image" Target="../media/image1868.png"/><Relationship Id="rId139" Type="http://schemas.openxmlformats.org/officeDocument/2006/relationships/image" Target="../media/image1889.png"/><Relationship Id="rId85" Type="http://schemas.openxmlformats.org/officeDocument/2006/relationships/image" Target="../media/image1835.png"/><Relationship Id="rId150" Type="http://schemas.openxmlformats.org/officeDocument/2006/relationships/image" Target="../media/image1900.png"/><Relationship Id="rId171" Type="http://schemas.openxmlformats.org/officeDocument/2006/relationships/image" Target="../media/image1921.png"/><Relationship Id="rId192" Type="http://schemas.openxmlformats.org/officeDocument/2006/relationships/image" Target="../media/image1942.png"/><Relationship Id="rId206" Type="http://schemas.openxmlformats.org/officeDocument/2006/relationships/image" Target="../media/image1956.png"/><Relationship Id="rId227" Type="http://schemas.openxmlformats.org/officeDocument/2006/relationships/image" Target="../media/image1977.png"/><Relationship Id="rId248" Type="http://schemas.openxmlformats.org/officeDocument/2006/relationships/image" Target="../media/image1998.png"/><Relationship Id="rId269" Type="http://schemas.openxmlformats.org/officeDocument/2006/relationships/image" Target="../media/image2019.png"/><Relationship Id="rId12" Type="http://schemas.openxmlformats.org/officeDocument/2006/relationships/image" Target="../media/image1767.png"/><Relationship Id="rId33" Type="http://schemas.openxmlformats.org/officeDocument/2006/relationships/image" Target="../media/image1787.png"/><Relationship Id="rId108" Type="http://schemas.openxmlformats.org/officeDocument/2006/relationships/image" Target="../media/image1858.png"/><Relationship Id="rId129" Type="http://schemas.openxmlformats.org/officeDocument/2006/relationships/image" Target="../media/image1879.png"/><Relationship Id="rId280" Type="http://schemas.openxmlformats.org/officeDocument/2006/relationships/image" Target="../media/image848.png"/><Relationship Id="rId54" Type="http://schemas.openxmlformats.org/officeDocument/2006/relationships/image" Target="../media/image1807.png"/><Relationship Id="rId75" Type="http://schemas.openxmlformats.org/officeDocument/2006/relationships/image" Target="../media/image160.png"/><Relationship Id="rId96" Type="http://schemas.openxmlformats.org/officeDocument/2006/relationships/image" Target="../media/image1846.png"/><Relationship Id="rId140" Type="http://schemas.openxmlformats.org/officeDocument/2006/relationships/image" Target="../media/image1890.png"/><Relationship Id="rId161" Type="http://schemas.openxmlformats.org/officeDocument/2006/relationships/image" Target="../media/image1911.png"/><Relationship Id="rId182" Type="http://schemas.openxmlformats.org/officeDocument/2006/relationships/image" Target="../media/image1932.png"/><Relationship Id="rId217" Type="http://schemas.openxmlformats.org/officeDocument/2006/relationships/image" Target="../media/image1967.png"/><Relationship Id="rId6" Type="http://schemas.openxmlformats.org/officeDocument/2006/relationships/image" Target="../media/image1762.png"/><Relationship Id="rId238" Type="http://schemas.openxmlformats.org/officeDocument/2006/relationships/image" Target="../media/image1988.png"/><Relationship Id="rId259" Type="http://schemas.openxmlformats.org/officeDocument/2006/relationships/image" Target="../media/image2009.png"/><Relationship Id="rId23" Type="http://schemas.openxmlformats.org/officeDocument/2006/relationships/image" Target="../media/image1777.png"/><Relationship Id="rId119" Type="http://schemas.openxmlformats.org/officeDocument/2006/relationships/image" Target="../media/image1869.png"/><Relationship Id="rId270" Type="http://schemas.openxmlformats.org/officeDocument/2006/relationships/image" Target="../media/image2020.png"/><Relationship Id="rId44" Type="http://schemas.openxmlformats.org/officeDocument/2006/relationships/image" Target="../media/image1797.png"/><Relationship Id="rId65" Type="http://schemas.openxmlformats.org/officeDocument/2006/relationships/image" Target="../media/image1817.png"/><Relationship Id="rId86" Type="http://schemas.openxmlformats.org/officeDocument/2006/relationships/image" Target="../media/image1836.png"/><Relationship Id="rId130" Type="http://schemas.openxmlformats.org/officeDocument/2006/relationships/image" Target="../media/image1880.png"/><Relationship Id="rId151" Type="http://schemas.openxmlformats.org/officeDocument/2006/relationships/image" Target="../media/image1901.png"/><Relationship Id="rId172" Type="http://schemas.openxmlformats.org/officeDocument/2006/relationships/image" Target="../media/image1922.png"/><Relationship Id="rId193" Type="http://schemas.openxmlformats.org/officeDocument/2006/relationships/image" Target="../media/image1943.png"/><Relationship Id="rId207" Type="http://schemas.openxmlformats.org/officeDocument/2006/relationships/image" Target="../media/image1957.png"/><Relationship Id="rId228" Type="http://schemas.openxmlformats.org/officeDocument/2006/relationships/image" Target="../media/image1978.png"/><Relationship Id="rId249" Type="http://schemas.openxmlformats.org/officeDocument/2006/relationships/image" Target="../media/image1999.png"/><Relationship Id="rId13" Type="http://schemas.openxmlformats.org/officeDocument/2006/relationships/image" Target="../media/image1768.png"/><Relationship Id="rId109" Type="http://schemas.openxmlformats.org/officeDocument/2006/relationships/image" Target="../media/image1859.png"/><Relationship Id="rId260" Type="http://schemas.openxmlformats.org/officeDocument/2006/relationships/image" Target="../media/image2010.png"/><Relationship Id="rId281" Type="http://schemas.openxmlformats.org/officeDocument/2006/relationships/image" Target="../media/image849.png"/><Relationship Id="rId34" Type="http://schemas.openxmlformats.org/officeDocument/2006/relationships/image" Target="../media/image1788.png"/><Relationship Id="rId55" Type="http://schemas.openxmlformats.org/officeDocument/2006/relationships/image" Target="../media/image1808.png"/><Relationship Id="rId76" Type="http://schemas.openxmlformats.org/officeDocument/2006/relationships/image" Target="../media/image1827.png"/><Relationship Id="rId97" Type="http://schemas.openxmlformats.org/officeDocument/2006/relationships/image" Target="../media/image1847.png"/><Relationship Id="rId120" Type="http://schemas.openxmlformats.org/officeDocument/2006/relationships/image" Target="../media/image1870.png"/><Relationship Id="rId141" Type="http://schemas.openxmlformats.org/officeDocument/2006/relationships/image" Target="../media/image1891.png"/><Relationship Id="rId7" Type="http://schemas.openxmlformats.org/officeDocument/2006/relationships/image" Target="../media/image1763.png"/><Relationship Id="rId162" Type="http://schemas.openxmlformats.org/officeDocument/2006/relationships/image" Target="../media/image1912.png"/><Relationship Id="rId183" Type="http://schemas.openxmlformats.org/officeDocument/2006/relationships/image" Target="../media/image1933.png"/><Relationship Id="rId218" Type="http://schemas.openxmlformats.org/officeDocument/2006/relationships/image" Target="../media/image1968.png"/><Relationship Id="rId239" Type="http://schemas.openxmlformats.org/officeDocument/2006/relationships/image" Target="../media/image1989.png"/><Relationship Id="rId250" Type="http://schemas.openxmlformats.org/officeDocument/2006/relationships/image" Target="../media/image2000.png"/><Relationship Id="rId271" Type="http://schemas.openxmlformats.org/officeDocument/2006/relationships/image" Target="../media/image2021.png"/><Relationship Id="rId24" Type="http://schemas.openxmlformats.org/officeDocument/2006/relationships/image" Target="../media/image1778.png"/><Relationship Id="rId45" Type="http://schemas.openxmlformats.org/officeDocument/2006/relationships/image" Target="../media/image1798.png"/><Relationship Id="rId66" Type="http://schemas.openxmlformats.org/officeDocument/2006/relationships/image" Target="../media/image1818.png"/><Relationship Id="rId87" Type="http://schemas.openxmlformats.org/officeDocument/2006/relationships/image" Target="../media/image1837.png"/><Relationship Id="rId110" Type="http://schemas.openxmlformats.org/officeDocument/2006/relationships/image" Target="../media/image1860.png"/><Relationship Id="rId131" Type="http://schemas.openxmlformats.org/officeDocument/2006/relationships/image" Target="../media/image1881.png"/><Relationship Id="rId152" Type="http://schemas.openxmlformats.org/officeDocument/2006/relationships/image" Target="../media/image1902.png"/><Relationship Id="rId173" Type="http://schemas.openxmlformats.org/officeDocument/2006/relationships/image" Target="../media/image1923.png"/><Relationship Id="rId194" Type="http://schemas.openxmlformats.org/officeDocument/2006/relationships/image" Target="../media/image1944.png"/><Relationship Id="rId208" Type="http://schemas.openxmlformats.org/officeDocument/2006/relationships/image" Target="../media/image1958.png"/><Relationship Id="rId229" Type="http://schemas.openxmlformats.org/officeDocument/2006/relationships/image" Target="../media/image1979.png"/><Relationship Id="rId240" Type="http://schemas.openxmlformats.org/officeDocument/2006/relationships/image" Target="../media/image1990.png"/><Relationship Id="rId261" Type="http://schemas.openxmlformats.org/officeDocument/2006/relationships/image" Target="../media/image2011.png"/><Relationship Id="rId14" Type="http://schemas.openxmlformats.org/officeDocument/2006/relationships/image" Target="../media/image1769.png"/><Relationship Id="rId35" Type="http://schemas.openxmlformats.org/officeDocument/2006/relationships/image" Target="../media/image1789.png"/><Relationship Id="rId56" Type="http://schemas.openxmlformats.org/officeDocument/2006/relationships/image" Target="../media/image1809.png"/><Relationship Id="rId77" Type="http://schemas.openxmlformats.org/officeDocument/2006/relationships/image" Target="../media/image1828.png"/><Relationship Id="rId100" Type="http://schemas.openxmlformats.org/officeDocument/2006/relationships/image" Target="../media/image1850.png"/><Relationship Id="rId282" Type="http://schemas.openxmlformats.org/officeDocument/2006/relationships/image" Target="../media/image850.png"/><Relationship Id="rId8" Type="http://schemas.openxmlformats.org/officeDocument/2006/relationships/image" Target="../media/image1764.png"/><Relationship Id="rId98" Type="http://schemas.openxmlformats.org/officeDocument/2006/relationships/image" Target="../media/image1848.png"/><Relationship Id="rId121" Type="http://schemas.openxmlformats.org/officeDocument/2006/relationships/image" Target="../media/image1871.png"/><Relationship Id="rId142" Type="http://schemas.openxmlformats.org/officeDocument/2006/relationships/image" Target="../media/image1892.png"/><Relationship Id="rId163" Type="http://schemas.openxmlformats.org/officeDocument/2006/relationships/image" Target="../media/image1913.png"/><Relationship Id="rId184" Type="http://schemas.openxmlformats.org/officeDocument/2006/relationships/image" Target="../media/image1934.png"/><Relationship Id="rId219" Type="http://schemas.openxmlformats.org/officeDocument/2006/relationships/image" Target="../media/image1969.png"/><Relationship Id="rId230" Type="http://schemas.openxmlformats.org/officeDocument/2006/relationships/image" Target="../media/image1980.png"/><Relationship Id="rId251" Type="http://schemas.openxmlformats.org/officeDocument/2006/relationships/image" Target="../media/image2001.png"/><Relationship Id="rId25" Type="http://schemas.openxmlformats.org/officeDocument/2006/relationships/image" Target="../media/image1779.png"/><Relationship Id="rId46" Type="http://schemas.openxmlformats.org/officeDocument/2006/relationships/image" Target="../media/image1799.png"/><Relationship Id="rId67" Type="http://schemas.openxmlformats.org/officeDocument/2006/relationships/image" Target="../media/image1819.png"/><Relationship Id="rId272" Type="http://schemas.openxmlformats.org/officeDocument/2006/relationships/image" Target="../media/image2022.png"/><Relationship Id="rId88" Type="http://schemas.openxmlformats.org/officeDocument/2006/relationships/image" Target="../media/image1838.png"/><Relationship Id="rId111" Type="http://schemas.openxmlformats.org/officeDocument/2006/relationships/image" Target="../media/image1861.png"/><Relationship Id="rId132" Type="http://schemas.openxmlformats.org/officeDocument/2006/relationships/image" Target="../media/image1882.png"/><Relationship Id="rId153" Type="http://schemas.openxmlformats.org/officeDocument/2006/relationships/image" Target="../media/image1903.png"/><Relationship Id="rId174" Type="http://schemas.openxmlformats.org/officeDocument/2006/relationships/image" Target="../media/image1924.png"/><Relationship Id="rId195" Type="http://schemas.openxmlformats.org/officeDocument/2006/relationships/image" Target="../media/image1945.png"/><Relationship Id="rId209" Type="http://schemas.openxmlformats.org/officeDocument/2006/relationships/image" Target="../media/image1959.png"/><Relationship Id="rId220" Type="http://schemas.openxmlformats.org/officeDocument/2006/relationships/image" Target="../media/image1970.png"/><Relationship Id="rId241" Type="http://schemas.openxmlformats.org/officeDocument/2006/relationships/image" Target="../media/image1991.png"/><Relationship Id="rId15" Type="http://schemas.openxmlformats.org/officeDocument/2006/relationships/image" Target="../media/image1770.png"/><Relationship Id="rId36" Type="http://schemas.openxmlformats.org/officeDocument/2006/relationships/image" Target="../media/image1790.png"/><Relationship Id="rId57" Type="http://schemas.openxmlformats.org/officeDocument/2006/relationships/image" Target="../media/image1810.png"/><Relationship Id="rId262" Type="http://schemas.openxmlformats.org/officeDocument/2006/relationships/image" Target="../media/image2012.png"/><Relationship Id="rId283" Type="http://schemas.openxmlformats.org/officeDocument/2006/relationships/image" Target="../media/image851.png"/><Relationship Id="rId78" Type="http://schemas.openxmlformats.org/officeDocument/2006/relationships/image" Target="../media/image1829.png"/><Relationship Id="rId99" Type="http://schemas.openxmlformats.org/officeDocument/2006/relationships/image" Target="../media/image1849.png"/><Relationship Id="rId101" Type="http://schemas.openxmlformats.org/officeDocument/2006/relationships/image" Target="../media/image1851.png"/><Relationship Id="rId122" Type="http://schemas.openxmlformats.org/officeDocument/2006/relationships/image" Target="../media/image1872.png"/><Relationship Id="rId143" Type="http://schemas.openxmlformats.org/officeDocument/2006/relationships/image" Target="../media/image1893.png"/><Relationship Id="rId164" Type="http://schemas.openxmlformats.org/officeDocument/2006/relationships/image" Target="../media/image1914.png"/><Relationship Id="rId185" Type="http://schemas.openxmlformats.org/officeDocument/2006/relationships/image" Target="../media/image1935.png"/><Relationship Id="rId9" Type="http://schemas.openxmlformats.org/officeDocument/2006/relationships/image" Target="../media/image1765.png"/><Relationship Id="rId210" Type="http://schemas.openxmlformats.org/officeDocument/2006/relationships/image" Target="../media/image1960.png"/><Relationship Id="rId26" Type="http://schemas.openxmlformats.org/officeDocument/2006/relationships/image" Target="../media/image1780.png"/><Relationship Id="rId231" Type="http://schemas.openxmlformats.org/officeDocument/2006/relationships/image" Target="../media/image1981.png"/><Relationship Id="rId252" Type="http://schemas.openxmlformats.org/officeDocument/2006/relationships/image" Target="../media/image2002.png"/><Relationship Id="rId273" Type="http://schemas.openxmlformats.org/officeDocument/2006/relationships/image" Target="../media/image843.png"/><Relationship Id="rId47" Type="http://schemas.openxmlformats.org/officeDocument/2006/relationships/image" Target="../media/image1800.png"/><Relationship Id="rId68" Type="http://schemas.openxmlformats.org/officeDocument/2006/relationships/image" Target="../media/image1820.png"/><Relationship Id="rId89" Type="http://schemas.openxmlformats.org/officeDocument/2006/relationships/image" Target="../media/image1839.png"/><Relationship Id="rId112" Type="http://schemas.openxmlformats.org/officeDocument/2006/relationships/image" Target="../media/image1862.png"/><Relationship Id="rId133" Type="http://schemas.openxmlformats.org/officeDocument/2006/relationships/image" Target="../media/image1883.png"/><Relationship Id="rId154" Type="http://schemas.openxmlformats.org/officeDocument/2006/relationships/image" Target="../media/image1904.png"/><Relationship Id="rId175" Type="http://schemas.openxmlformats.org/officeDocument/2006/relationships/image" Target="../media/image1925.png"/><Relationship Id="rId196" Type="http://schemas.openxmlformats.org/officeDocument/2006/relationships/image" Target="../media/image1946.png"/><Relationship Id="rId200" Type="http://schemas.openxmlformats.org/officeDocument/2006/relationships/image" Target="../media/image1950.png"/><Relationship Id="rId16" Type="http://schemas.openxmlformats.org/officeDocument/2006/relationships/image" Target="../media/image1206.png"/><Relationship Id="rId221" Type="http://schemas.openxmlformats.org/officeDocument/2006/relationships/image" Target="../media/image1971.png"/><Relationship Id="rId242" Type="http://schemas.openxmlformats.org/officeDocument/2006/relationships/image" Target="../media/image1992.png"/><Relationship Id="rId263" Type="http://schemas.openxmlformats.org/officeDocument/2006/relationships/image" Target="../media/image2013.png"/><Relationship Id="rId284" Type="http://schemas.openxmlformats.org/officeDocument/2006/relationships/image" Target="../media/image852.png"/><Relationship Id="rId37" Type="http://schemas.openxmlformats.org/officeDocument/2006/relationships/image" Target="../media/image1791.png"/><Relationship Id="rId58" Type="http://schemas.openxmlformats.org/officeDocument/2006/relationships/image" Target="../media/image1811.png"/><Relationship Id="rId79" Type="http://schemas.openxmlformats.org/officeDocument/2006/relationships/image" Target="../media/image1830.png"/><Relationship Id="rId102" Type="http://schemas.openxmlformats.org/officeDocument/2006/relationships/image" Target="../media/image1852.png"/><Relationship Id="rId123" Type="http://schemas.openxmlformats.org/officeDocument/2006/relationships/image" Target="../media/image1873.png"/><Relationship Id="rId144" Type="http://schemas.openxmlformats.org/officeDocument/2006/relationships/image" Target="../media/image1894.png"/><Relationship Id="rId90" Type="http://schemas.openxmlformats.org/officeDocument/2006/relationships/image" Target="../media/image1840.png"/><Relationship Id="rId165" Type="http://schemas.openxmlformats.org/officeDocument/2006/relationships/image" Target="../media/image1915.png"/><Relationship Id="rId186" Type="http://schemas.openxmlformats.org/officeDocument/2006/relationships/image" Target="../media/image1936.png"/><Relationship Id="rId211" Type="http://schemas.openxmlformats.org/officeDocument/2006/relationships/image" Target="../media/image1961.png"/><Relationship Id="rId232" Type="http://schemas.openxmlformats.org/officeDocument/2006/relationships/image" Target="../media/image1982.png"/><Relationship Id="rId253" Type="http://schemas.openxmlformats.org/officeDocument/2006/relationships/image" Target="../media/image2003.png"/><Relationship Id="rId274" Type="http://schemas.openxmlformats.org/officeDocument/2006/relationships/image" Target="../media/image844.png"/><Relationship Id="rId27" Type="http://schemas.openxmlformats.org/officeDocument/2006/relationships/image" Target="../media/image1781.png"/><Relationship Id="rId48" Type="http://schemas.openxmlformats.org/officeDocument/2006/relationships/image" Target="../media/image1801.png"/><Relationship Id="rId69" Type="http://schemas.openxmlformats.org/officeDocument/2006/relationships/image" Target="../media/image1821.png"/><Relationship Id="rId113" Type="http://schemas.openxmlformats.org/officeDocument/2006/relationships/image" Target="../media/image1863.png"/><Relationship Id="rId134" Type="http://schemas.openxmlformats.org/officeDocument/2006/relationships/image" Target="../media/image1884.png"/><Relationship Id="rId80" Type="http://schemas.openxmlformats.org/officeDocument/2006/relationships/image" Target="../media/image184.png"/><Relationship Id="rId155" Type="http://schemas.openxmlformats.org/officeDocument/2006/relationships/image" Target="../media/image1905.png"/><Relationship Id="rId176" Type="http://schemas.openxmlformats.org/officeDocument/2006/relationships/image" Target="../media/image1926.png"/><Relationship Id="rId197" Type="http://schemas.openxmlformats.org/officeDocument/2006/relationships/image" Target="../media/image1947.png"/><Relationship Id="rId201" Type="http://schemas.openxmlformats.org/officeDocument/2006/relationships/image" Target="../media/image1951.png"/><Relationship Id="rId222" Type="http://schemas.openxmlformats.org/officeDocument/2006/relationships/image" Target="../media/image1972.png"/><Relationship Id="rId243" Type="http://schemas.openxmlformats.org/officeDocument/2006/relationships/image" Target="../media/image1993.png"/><Relationship Id="rId264" Type="http://schemas.openxmlformats.org/officeDocument/2006/relationships/image" Target="../media/image2014.png"/><Relationship Id="rId17" Type="http://schemas.openxmlformats.org/officeDocument/2006/relationships/image" Target="../media/image1771.png"/><Relationship Id="rId38" Type="http://schemas.openxmlformats.org/officeDocument/2006/relationships/image" Target="../media/image1792.png"/><Relationship Id="rId59" Type="http://schemas.openxmlformats.org/officeDocument/2006/relationships/image" Target="../media/image1812.png"/><Relationship Id="rId103" Type="http://schemas.openxmlformats.org/officeDocument/2006/relationships/image" Target="../media/image1853.png"/><Relationship Id="rId124" Type="http://schemas.openxmlformats.org/officeDocument/2006/relationships/image" Target="../media/image1874.png"/><Relationship Id="rId70" Type="http://schemas.openxmlformats.org/officeDocument/2006/relationships/image" Target="../media/image1822.png"/><Relationship Id="rId91" Type="http://schemas.openxmlformats.org/officeDocument/2006/relationships/image" Target="../media/image1841.png"/><Relationship Id="rId145" Type="http://schemas.openxmlformats.org/officeDocument/2006/relationships/image" Target="../media/image1895.png"/><Relationship Id="rId166" Type="http://schemas.openxmlformats.org/officeDocument/2006/relationships/image" Target="../media/image1916.png"/><Relationship Id="rId187" Type="http://schemas.openxmlformats.org/officeDocument/2006/relationships/image" Target="../media/image1937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962.png"/><Relationship Id="rId233" Type="http://schemas.openxmlformats.org/officeDocument/2006/relationships/image" Target="../media/image1983.png"/><Relationship Id="rId254" Type="http://schemas.openxmlformats.org/officeDocument/2006/relationships/image" Target="../media/image2004.png"/><Relationship Id="rId28" Type="http://schemas.openxmlformats.org/officeDocument/2006/relationships/image" Target="../media/image1782.png"/><Relationship Id="rId49" Type="http://schemas.openxmlformats.org/officeDocument/2006/relationships/image" Target="../media/image1802.png"/><Relationship Id="rId114" Type="http://schemas.openxmlformats.org/officeDocument/2006/relationships/image" Target="../media/image1864.png"/><Relationship Id="rId275" Type="http://schemas.openxmlformats.org/officeDocument/2006/relationships/image" Target="../media/image263.png"/><Relationship Id="rId60" Type="http://schemas.openxmlformats.org/officeDocument/2006/relationships/image" Target="../media/image1813.png"/><Relationship Id="rId81" Type="http://schemas.openxmlformats.org/officeDocument/2006/relationships/image" Target="../media/image1831.png"/><Relationship Id="rId135" Type="http://schemas.openxmlformats.org/officeDocument/2006/relationships/image" Target="../media/image1885.png"/><Relationship Id="rId156" Type="http://schemas.openxmlformats.org/officeDocument/2006/relationships/image" Target="../media/image1906.png"/><Relationship Id="rId177" Type="http://schemas.openxmlformats.org/officeDocument/2006/relationships/image" Target="../media/image1927.png"/><Relationship Id="rId198" Type="http://schemas.openxmlformats.org/officeDocument/2006/relationships/image" Target="../media/image1948.png"/><Relationship Id="rId202" Type="http://schemas.openxmlformats.org/officeDocument/2006/relationships/image" Target="../media/image1952.png"/><Relationship Id="rId223" Type="http://schemas.openxmlformats.org/officeDocument/2006/relationships/image" Target="../media/image1973.png"/><Relationship Id="rId244" Type="http://schemas.openxmlformats.org/officeDocument/2006/relationships/image" Target="../media/image1994.png"/><Relationship Id="rId18" Type="http://schemas.openxmlformats.org/officeDocument/2006/relationships/image" Target="../media/image1772.png"/><Relationship Id="rId39" Type="http://schemas.openxmlformats.org/officeDocument/2006/relationships/image" Target="../media/image1793.png"/><Relationship Id="rId265" Type="http://schemas.openxmlformats.org/officeDocument/2006/relationships/image" Target="../media/image2015.png"/><Relationship Id="rId50" Type="http://schemas.openxmlformats.org/officeDocument/2006/relationships/image" Target="../media/image1803.png"/><Relationship Id="rId104" Type="http://schemas.openxmlformats.org/officeDocument/2006/relationships/image" Target="../media/image1854.png"/><Relationship Id="rId125" Type="http://schemas.openxmlformats.org/officeDocument/2006/relationships/image" Target="../media/image1875.png"/><Relationship Id="rId146" Type="http://schemas.openxmlformats.org/officeDocument/2006/relationships/image" Target="../media/image1896.png"/><Relationship Id="rId167" Type="http://schemas.openxmlformats.org/officeDocument/2006/relationships/image" Target="../media/image1917.png"/><Relationship Id="rId188" Type="http://schemas.openxmlformats.org/officeDocument/2006/relationships/image" Target="../media/image1938.png"/><Relationship Id="rId71" Type="http://schemas.openxmlformats.org/officeDocument/2006/relationships/image" Target="../media/image1823.png"/><Relationship Id="rId92" Type="http://schemas.openxmlformats.org/officeDocument/2006/relationships/image" Target="../media/image1842.png"/><Relationship Id="rId213" Type="http://schemas.openxmlformats.org/officeDocument/2006/relationships/image" Target="../media/image1963.png"/><Relationship Id="rId234" Type="http://schemas.openxmlformats.org/officeDocument/2006/relationships/image" Target="../media/image1984.png"/><Relationship Id="rId2" Type="http://schemas.openxmlformats.org/officeDocument/2006/relationships/image" Target="../media/image1209.png"/><Relationship Id="rId29" Type="http://schemas.openxmlformats.org/officeDocument/2006/relationships/image" Target="../media/image1783.png"/><Relationship Id="rId255" Type="http://schemas.openxmlformats.org/officeDocument/2006/relationships/image" Target="../media/image2005.png"/><Relationship Id="rId276" Type="http://schemas.openxmlformats.org/officeDocument/2006/relationships/image" Target="../media/image845.png"/><Relationship Id="rId40" Type="http://schemas.openxmlformats.org/officeDocument/2006/relationships/image" Target="../media/image183.png"/><Relationship Id="rId115" Type="http://schemas.openxmlformats.org/officeDocument/2006/relationships/image" Target="../media/image1865.png"/><Relationship Id="rId136" Type="http://schemas.openxmlformats.org/officeDocument/2006/relationships/image" Target="../media/image1886.png"/><Relationship Id="rId157" Type="http://schemas.openxmlformats.org/officeDocument/2006/relationships/image" Target="../media/image1907.png"/><Relationship Id="rId178" Type="http://schemas.openxmlformats.org/officeDocument/2006/relationships/image" Target="../media/image1928.png"/><Relationship Id="rId61" Type="http://schemas.openxmlformats.org/officeDocument/2006/relationships/image" Target="../media/image1814.png"/><Relationship Id="rId82" Type="http://schemas.openxmlformats.org/officeDocument/2006/relationships/image" Target="../media/image1832.png"/><Relationship Id="rId199" Type="http://schemas.openxmlformats.org/officeDocument/2006/relationships/image" Target="../media/image1949.png"/><Relationship Id="rId203" Type="http://schemas.openxmlformats.org/officeDocument/2006/relationships/image" Target="../media/image1953.png"/><Relationship Id="rId19" Type="http://schemas.openxmlformats.org/officeDocument/2006/relationships/image" Target="../media/image1773.png"/><Relationship Id="rId224" Type="http://schemas.openxmlformats.org/officeDocument/2006/relationships/image" Target="../media/image1974.png"/><Relationship Id="rId245" Type="http://schemas.openxmlformats.org/officeDocument/2006/relationships/image" Target="../media/image1995.png"/><Relationship Id="rId266" Type="http://schemas.openxmlformats.org/officeDocument/2006/relationships/image" Target="../media/image2016.png"/><Relationship Id="rId30" Type="http://schemas.openxmlformats.org/officeDocument/2006/relationships/image" Target="../media/image1784.png"/><Relationship Id="rId105" Type="http://schemas.openxmlformats.org/officeDocument/2006/relationships/image" Target="../media/image1855.png"/><Relationship Id="rId126" Type="http://schemas.openxmlformats.org/officeDocument/2006/relationships/image" Target="../media/image1876.png"/><Relationship Id="rId147" Type="http://schemas.openxmlformats.org/officeDocument/2006/relationships/image" Target="../media/image1897.png"/><Relationship Id="rId168" Type="http://schemas.openxmlformats.org/officeDocument/2006/relationships/image" Target="../media/image1918.png"/><Relationship Id="rId51" Type="http://schemas.openxmlformats.org/officeDocument/2006/relationships/image" Target="../media/image1804.png"/><Relationship Id="rId72" Type="http://schemas.openxmlformats.org/officeDocument/2006/relationships/image" Target="../media/image1824.png"/><Relationship Id="rId93" Type="http://schemas.openxmlformats.org/officeDocument/2006/relationships/image" Target="../media/image1843.png"/><Relationship Id="rId189" Type="http://schemas.openxmlformats.org/officeDocument/2006/relationships/image" Target="../media/image1939.png"/><Relationship Id="rId3" Type="http://schemas.openxmlformats.org/officeDocument/2006/relationships/image" Target="../media/image1760.png"/><Relationship Id="rId214" Type="http://schemas.openxmlformats.org/officeDocument/2006/relationships/image" Target="../media/image1964.png"/><Relationship Id="rId235" Type="http://schemas.openxmlformats.org/officeDocument/2006/relationships/image" Target="../media/image1985.png"/><Relationship Id="rId256" Type="http://schemas.openxmlformats.org/officeDocument/2006/relationships/image" Target="../media/image2006.png"/><Relationship Id="rId277" Type="http://schemas.openxmlformats.org/officeDocument/2006/relationships/image" Target="../media/image846.png"/><Relationship Id="rId116" Type="http://schemas.openxmlformats.org/officeDocument/2006/relationships/image" Target="../media/image1866.png"/><Relationship Id="rId137" Type="http://schemas.openxmlformats.org/officeDocument/2006/relationships/image" Target="../media/image1887.png"/><Relationship Id="rId158" Type="http://schemas.openxmlformats.org/officeDocument/2006/relationships/image" Target="../media/image1908.png"/><Relationship Id="rId20" Type="http://schemas.openxmlformats.org/officeDocument/2006/relationships/image" Target="../media/image1774.png"/><Relationship Id="rId41" Type="http://schemas.openxmlformats.org/officeDocument/2006/relationships/image" Target="../media/image1794.png"/><Relationship Id="rId62" Type="http://schemas.openxmlformats.org/officeDocument/2006/relationships/image" Target="../media/image1815.png"/><Relationship Id="rId83" Type="http://schemas.openxmlformats.org/officeDocument/2006/relationships/image" Target="../media/image1833.png"/><Relationship Id="rId179" Type="http://schemas.openxmlformats.org/officeDocument/2006/relationships/image" Target="../media/image1929.png"/><Relationship Id="rId190" Type="http://schemas.openxmlformats.org/officeDocument/2006/relationships/image" Target="../media/image1940.png"/><Relationship Id="rId204" Type="http://schemas.openxmlformats.org/officeDocument/2006/relationships/image" Target="../media/image1954.png"/><Relationship Id="rId225" Type="http://schemas.openxmlformats.org/officeDocument/2006/relationships/image" Target="../media/image1975.png"/><Relationship Id="rId246" Type="http://schemas.openxmlformats.org/officeDocument/2006/relationships/image" Target="../media/image1996.png"/><Relationship Id="rId267" Type="http://schemas.openxmlformats.org/officeDocument/2006/relationships/image" Target="../media/image2017.png"/><Relationship Id="rId106" Type="http://schemas.openxmlformats.org/officeDocument/2006/relationships/image" Target="../media/image1856.png"/><Relationship Id="rId127" Type="http://schemas.openxmlformats.org/officeDocument/2006/relationships/image" Target="../media/image1877.png"/><Relationship Id="rId10" Type="http://schemas.openxmlformats.org/officeDocument/2006/relationships/image" Target="../media/image1203.png"/><Relationship Id="rId31" Type="http://schemas.openxmlformats.org/officeDocument/2006/relationships/image" Target="../media/image1785.png"/><Relationship Id="rId52" Type="http://schemas.openxmlformats.org/officeDocument/2006/relationships/image" Target="../media/image1805.png"/><Relationship Id="rId73" Type="http://schemas.openxmlformats.org/officeDocument/2006/relationships/image" Target="../media/image1825.png"/><Relationship Id="rId94" Type="http://schemas.openxmlformats.org/officeDocument/2006/relationships/image" Target="../media/image1844.png"/><Relationship Id="rId148" Type="http://schemas.openxmlformats.org/officeDocument/2006/relationships/image" Target="../media/image1898.png"/><Relationship Id="rId169" Type="http://schemas.openxmlformats.org/officeDocument/2006/relationships/image" Target="../media/image1919.png"/><Relationship Id="rId4" Type="http://schemas.openxmlformats.org/officeDocument/2006/relationships/image" Target="../media/image1761.png"/><Relationship Id="rId180" Type="http://schemas.openxmlformats.org/officeDocument/2006/relationships/image" Target="../media/image1930.png"/><Relationship Id="rId215" Type="http://schemas.openxmlformats.org/officeDocument/2006/relationships/image" Target="../media/image1965.png"/><Relationship Id="rId236" Type="http://schemas.openxmlformats.org/officeDocument/2006/relationships/image" Target="../media/image1986.png"/><Relationship Id="rId257" Type="http://schemas.openxmlformats.org/officeDocument/2006/relationships/image" Target="../media/image2007.png"/><Relationship Id="rId278" Type="http://schemas.openxmlformats.org/officeDocument/2006/relationships/image" Target="../media/image266.png"/><Relationship Id="rId42" Type="http://schemas.openxmlformats.org/officeDocument/2006/relationships/image" Target="../media/image1795.png"/><Relationship Id="rId84" Type="http://schemas.openxmlformats.org/officeDocument/2006/relationships/image" Target="../media/image1834.png"/><Relationship Id="rId138" Type="http://schemas.openxmlformats.org/officeDocument/2006/relationships/image" Target="../media/image1888.png"/><Relationship Id="rId191" Type="http://schemas.openxmlformats.org/officeDocument/2006/relationships/image" Target="../media/image1941.png"/><Relationship Id="rId205" Type="http://schemas.openxmlformats.org/officeDocument/2006/relationships/image" Target="../media/image1955.png"/><Relationship Id="rId247" Type="http://schemas.openxmlformats.org/officeDocument/2006/relationships/image" Target="../media/image1997.png"/><Relationship Id="rId107" Type="http://schemas.openxmlformats.org/officeDocument/2006/relationships/image" Target="../media/image1857.png"/><Relationship Id="rId11" Type="http://schemas.openxmlformats.org/officeDocument/2006/relationships/image" Target="../media/image1766.png"/><Relationship Id="rId53" Type="http://schemas.openxmlformats.org/officeDocument/2006/relationships/image" Target="../media/image1806.png"/><Relationship Id="rId149" Type="http://schemas.openxmlformats.org/officeDocument/2006/relationships/image" Target="../media/image1899.png"/><Relationship Id="rId95" Type="http://schemas.openxmlformats.org/officeDocument/2006/relationships/image" Target="../media/image1845.png"/><Relationship Id="rId160" Type="http://schemas.openxmlformats.org/officeDocument/2006/relationships/image" Target="../media/image1910.png"/><Relationship Id="rId216" Type="http://schemas.openxmlformats.org/officeDocument/2006/relationships/image" Target="../media/image1966.png"/><Relationship Id="rId258" Type="http://schemas.openxmlformats.org/officeDocument/2006/relationships/image" Target="../media/image2008.png"/></Relationships>
</file>

<file path=ppt/slides/_rels/slide11.xml.rels><?xml version="1.0" encoding="UTF-8" standalone="yes" ?><Relationships xmlns="http://schemas.openxmlformats.org/package/2006/relationships"><Relationship Id="rId117" Target="../media/image2135.png" Type="http://schemas.openxmlformats.org/officeDocument/2006/relationships/image"/><Relationship Id="rId21" Target="../media/image2041.png" Type="http://schemas.openxmlformats.org/officeDocument/2006/relationships/image"/><Relationship Id="rId42" Target="../media/image2062.jpeg" Type="http://schemas.openxmlformats.org/officeDocument/2006/relationships/image"/><Relationship Id="rId63" Target="../media/image883.png" Type="http://schemas.openxmlformats.org/officeDocument/2006/relationships/image"/><Relationship Id="rId84" Target="../media/image2102.png" Type="http://schemas.openxmlformats.org/officeDocument/2006/relationships/image"/><Relationship Id="rId138" Target="../media/image2156.png" Type="http://schemas.openxmlformats.org/officeDocument/2006/relationships/image"/><Relationship Id="rId159" Target="../media/image2177.png" Type="http://schemas.openxmlformats.org/officeDocument/2006/relationships/image"/><Relationship Id="rId170" Target="../media/image2188.png" Type="http://schemas.openxmlformats.org/officeDocument/2006/relationships/image"/><Relationship Id="rId191" Target="../media/image2209.png" Type="http://schemas.openxmlformats.org/officeDocument/2006/relationships/image"/><Relationship Id="rId205" Target="../media/image852.png" Type="http://schemas.openxmlformats.org/officeDocument/2006/relationships/image"/><Relationship Id="rId107" Target="../media/image2125.png" Type="http://schemas.openxmlformats.org/officeDocument/2006/relationships/image"/><Relationship Id="rId11" Target="../media/image1206.png" Type="http://schemas.openxmlformats.org/officeDocument/2006/relationships/image"/><Relationship Id="rId32" Target="../media/image2052.png" Type="http://schemas.openxmlformats.org/officeDocument/2006/relationships/image"/><Relationship Id="rId53" Target="../media/image2073.png" Type="http://schemas.openxmlformats.org/officeDocument/2006/relationships/image"/><Relationship Id="rId74" Target="../media/image2092.png" Type="http://schemas.openxmlformats.org/officeDocument/2006/relationships/image"/><Relationship Id="rId128" Target="../media/image2146.png" Type="http://schemas.openxmlformats.org/officeDocument/2006/relationships/image"/><Relationship Id="rId149" Target="../media/image2167.png" Type="http://schemas.openxmlformats.org/officeDocument/2006/relationships/image"/><Relationship Id="rId5" Target="../media/image2026.png" Type="http://schemas.openxmlformats.org/officeDocument/2006/relationships/image"/><Relationship Id="rId95" Target="../media/image2113.png" Type="http://schemas.openxmlformats.org/officeDocument/2006/relationships/image"/><Relationship Id="rId160" Target="../media/image2178.png" Type="http://schemas.openxmlformats.org/officeDocument/2006/relationships/image"/><Relationship Id="rId181" Target="../media/image2199.png" Type="http://schemas.openxmlformats.org/officeDocument/2006/relationships/image"/><Relationship Id="rId22" Target="../media/image2042.png" Type="http://schemas.openxmlformats.org/officeDocument/2006/relationships/image"/><Relationship Id="rId43" Target="../media/image2063.png" Type="http://schemas.openxmlformats.org/officeDocument/2006/relationships/image"/><Relationship Id="rId64" Target="../media/image2083.png" Type="http://schemas.openxmlformats.org/officeDocument/2006/relationships/image"/><Relationship Id="rId118" Target="../media/image2136.png" Type="http://schemas.openxmlformats.org/officeDocument/2006/relationships/image"/><Relationship Id="rId139" Target="../media/image2157.png" Type="http://schemas.openxmlformats.org/officeDocument/2006/relationships/image"/><Relationship Id="rId85" Target="../media/image2103.png" Type="http://schemas.openxmlformats.org/officeDocument/2006/relationships/image"/><Relationship Id="rId150" Target="../media/image2168.png" Type="http://schemas.openxmlformats.org/officeDocument/2006/relationships/image"/><Relationship Id="rId171" Target="../media/image2189.png" Type="http://schemas.openxmlformats.org/officeDocument/2006/relationships/image"/><Relationship Id="rId192" Target="../media/image2210.png" Type="http://schemas.openxmlformats.org/officeDocument/2006/relationships/image"/><Relationship Id="rId12" Target="../media/image2032.png" Type="http://schemas.openxmlformats.org/officeDocument/2006/relationships/image"/><Relationship Id="rId33" Target="../media/image2053.png" Type="http://schemas.openxmlformats.org/officeDocument/2006/relationships/image"/><Relationship Id="rId108" Target="../media/image2126.png" Type="http://schemas.openxmlformats.org/officeDocument/2006/relationships/image"/><Relationship Id="rId129" Target="../media/image2147.png" Type="http://schemas.openxmlformats.org/officeDocument/2006/relationships/image"/><Relationship Id="rId54" Target="../media/image2074.png" Type="http://schemas.openxmlformats.org/officeDocument/2006/relationships/image"/><Relationship Id="rId75" Target="../media/image2093.png" Type="http://schemas.openxmlformats.org/officeDocument/2006/relationships/image"/><Relationship Id="rId96" Target="../media/image2114.png" Type="http://schemas.openxmlformats.org/officeDocument/2006/relationships/image"/><Relationship Id="rId140" Target="../media/image2158.png" Type="http://schemas.openxmlformats.org/officeDocument/2006/relationships/image"/><Relationship Id="rId161" Target="../media/image2179.png" Type="http://schemas.openxmlformats.org/officeDocument/2006/relationships/image"/><Relationship Id="rId182" Target="../media/image2200.png" Type="http://schemas.openxmlformats.org/officeDocument/2006/relationships/image"/><Relationship Id="rId6" Target="../media/image2027.png" Type="http://schemas.openxmlformats.org/officeDocument/2006/relationships/image"/><Relationship Id="rId23" Target="../media/image2043.png" Type="http://schemas.openxmlformats.org/officeDocument/2006/relationships/image"/><Relationship Id="rId119" Target="../media/image2137.png" Type="http://schemas.openxmlformats.org/officeDocument/2006/relationships/image"/><Relationship Id="rId44" Target="../media/image2064.png" Type="http://schemas.openxmlformats.org/officeDocument/2006/relationships/image"/><Relationship Id="rId65" Target="../media/image887.png" Type="http://schemas.openxmlformats.org/officeDocument/2006/relationships/image"/><Relationship Id="rId86" Target="../media/image2104.png" Type="http://schemas.openxmlformats.org/officeDocument/2006/relationships/image"/><Relationship Id="rId130" Target="../media/image2148.png" Type="http://schemas.openxmlformats.org/officeDocument/2006/relationships/image"/><Relationship Id="rId151" Target="../media/image2169.png" Type="http://schemas.openxmlformats.org/officeDocument/2006/relationships/image"/><Relationship Id="rId172" Target="../media/image2190.png" Type="http://schemas.openxmlformats.org/officeDocument/2006/relationships/image"/><Relationship Id="rId193" Target="../media/image2211.png" Type="http://schemas.openxmlformats.org/officeDocument/2006/relationships/image"/><Relationship Id="rId13" Target="../media/image2033.png" Type="http://schemas.openxmlformats.org/officeDocument/2006/relationships/image"/><Relationship Id="rId109" Target="../media/image2127.png" Type="http://schemas.openxmlformats.org/officeDocument/2006/relationships/image"/><Relationship Id="rId34" Target="../media/image2054.png" Type="http://schemas.openxmlformats.org/officeDocument/2006/relationships/image"/><Relationship Id="rId55" Target="../media/image2075.png" Type="http://schemas.openxmlformats.org/officeDocument/2006/relationships/image"/><Relationship Id="rId76" Target="../media/image2094.png" Type="http://schemas.openxmlformats.org/officeDocument/2006/relationships/image"/><Relationship Id="rId97" Target="../media/image2115.png" Type="http://schemas.openxmlformats.org/officeDocument/2006/relationships/image"/><Relationship Id="rId120" Target="../media/image2138.png" Type="http://schemas.openxmlformats.org/officeDocument/2006/relationships/image"/><Relationship Id="rId141" Target="../media/image2159.png" Type="http://schemas.openxmlformats.org/officeDocument/2006/relationships/image"/><Relationship Id="rId7" Target="../media/image2028.png" Type="http://schemas.openxmlformats.org/officeDocument/2006/relationships/image"/><Relationship Id="rId162" Target="../media/image2180.png" Type="http://schemas.openxmlformats.org/officeDocument/2006/relationships/image"/><Relationship Id="rId183" Target="../media/image2201.png" Type="http://schemas.openxmlformats.org/officeDocument/2006/relationships/image"/><Relationship Id="rId24" Target="../media/image2044.png" Type="http://schemas.openxmlformats.org/officeDocument/2006/relationships/image"/><Relationship Id="rId40" Target="../media/image2060.png" Type="http://schemas.openxmlformats.org/officeDocument/2006/relationships/image"/><Relationship Id="rId45" Target="../media/image2065.png" Type="http://schemas.openxmlformats.org/officeDocument/2006/relationships/image"/><Relationship Id="rId66" Target="../media/image2084.png" Type="http://schemas.openxmlformats.org/officeDocument/2006/relationships/image"/><Relationship Id="rId87" Target="../media/image2105.png" Type="http://schemas.openxmlformats.org/officeDocument/2006/relationships/image"/><Relationship Id="rId110" Target="../media/image2128.png" Type="http://schemas.openxmlformats.org/officeDocument/2006/relationships/image"/><Relationship Id="rId115" Target="../media/image2133.png" Type="http://schemas.openxmlformats.org/officeDocument/2006/relationships/image"/><Relationship Id="rId131" Target="../media/image2149.png" Type="http://schemas.openxmlformats.org/officeDocument/2006/relationships/image"/><Relationship Id="rId136" Target="../media/image2154.png" Type="http://schemas.openxmlformats.org/officeDocument/2006/relationships/image"/><Relationship Id="rId157" Target="../media/image2175.png" Type="http://schemas.openxmlformats.org/officeDocument/2006/relationships/image"/><Relationship Id="rId178" Target="../media/image2196.png" Type="http://schemas.openxmlformats.org/officeDocument/2006/relationships/image"/><Relationship Id="rId61" Target="../media/image2081.png" Type="http://schemas.openxmlformats.org/officeDocument/2006/relationships/image"/><Relationship Id="rId82" Target="../media/image2100.png" Type="http://schemas.openxmlformats.org/officeDocument/2006/relationships/image"/><Relationship Id="rId152" Target="../media/image2170.png" Type="http://schemas.openxmlformats.org/officeDocument/2006/relationships/image"/><Relationship Id="rId173" Target="../media/image2191.png" Type="http://schemas.openxmlformats.org/officeDocument/2006/relationships/image"/><Relationship Id="rId194" Target="../media/image843.png" Type="http://schemas.openxmlformats.org/officeDocument/2006/relationships/image"/><Relationship Id="rId199" Target="../media/image266.png" Type="http://schemas.openxmlformats.org/officeDocument/2006/relationships/image"/><Relationship Id="rId203" Target="../media/image850.png" Type="http://schemas.openxmlformats.org/officeDocument/2006/relationships/image"/><Relationship Id="rId19" Target="../media/image2039.png" Type="http://schemas.openxmlformats.org/officeDocument/2006/relationships/image"/><Relationship Id="rId14" Target="../media/image2034.png" Type="http://schemas.openxmlformats.org/officeDocument/2006/relationships/image"/><Relationship Id="rId30" Target="../media/image2050.png" Type="http://schemas.openxmlformats.org/officeDocument/2006/relationships/image"/><Relationship Id="rId35" Target="../media/image2055.png" Type="http://schemas.openxmlformats.org/officeDocument/2006/relationships/image"/><Relationship Id="rId56" Target="../media/image2076.png" Type="http://schemas.openxmlformats.org/officeDocument/2006/relationships/image"/><Relationship Id="rId77" Target="../media/image2095.png" Type="http://schemas.openxmlformats.org/officeDocument/2006/relationships/image"/><Relationship Id="rId100" Target="../media/image2118.png" Type="http://schemas.openxmlformats.org/officeDocument/2006/relationships/image"/><Relationship Id="rId105" Target="../media/image2123.png" Type="http://schemas.openxmlformats.org/officeDocument/2006/relationships/image"/><Relationship Id="rId126" Target="../media/image2144.png" Type="http://schemas.openxmlformats.org/officeDocument/2006/relationships/image"/><Relationship Id="rId147" Target="../media/image2165.png" Type="http://schemas.openxmlformats.org/officeDocument/2006/relationships/image"/><Relationship Id="rId168" Target="../media/image2186.png" Type="http://schemas.openxmlformats.org/officeDocument/2006/relationships/image"/><Relationship Id="rId8" Target="../media/image2029.png" Type="http://schemas.openxmlformats.org/officeDocument/2006/relationships/image"/><Relationship Id="rId51" Target="../media/image2071.png" Type="http://schemas.openxmlformats.org/officeDocument/2006/relationships/image"/><Relationship Id="rId72" Target="../media/image2090.png" Type="http://schemas.openxmlformats.org/officeDocument/2006/relationships/image"/><Relationship Id="rId93" Target="../media/image2111.png" Type="http://schemas.openxmlformats.org/officeDocument/2006/relationships/image"/><Relationship Id="rId98" Target="../media/image2116.png" Type="http://schemas.openxmlformats.org/officeDocument/2006/relationships/image"/><Relationship Id="rId121" Target="../media/image2139.png" Type="http://schemas.openxmlformats.org/officeDocument/2006/relationships/image"/><Relationship Id="rId142" Target="../media/image2160.png" Type="http://schemas.openxmlformats.org/officeDocument/2006/relationships/image"/><Relationship Id="rId163" Target="../media/image2181.png" Type="http://schemas.openxmlformats.org/officeDocument/2006/relationships/image"/><Relationship Id="rId184" Target="../media/image2202.png" Type="http://schemas.openxmlformats.org/officeDocument/2006/relationships/image"/><Relationship Id="rId189" Target="../media/image2207.png" Type="http://schemas.openxmlformats.org/officeDocument/2006/relationships/image"/><Relationship Id="rId3" Target="../media/image2024.png" Type="http://schemas.openxmlformats.org/officeDocument/2006/relationships/image"/><Relationship Id="rId25" Target="../media/image2045.png" Type="http://schemas.openxmlformats.org/officeDocument/2006/relationships/image"/><Relationship Id="rId46" Target="../media/image2066.png" Type="http://schemas.openxmlformats.org/officeDocument/2006/relationships/image"/><Relationship Id="rId67" Target="../media/image2085.png" Type="http://schemas.openxmlformats.org/officeDocument/2006/relationships/image"/><Relationship Id="rId116" Target="../media/image2134.png" Type="http://schemas.openxmlformats.org/officeDocument/2006/relationships/image"/><Relationship Id="rId137" Target="../media/image2155.png" Type="http://schemas.openxmlformats.org/officeDocument/2006/relationships/image"/><Relationship Id="rId158" Target="../media/image2176.png" Type="http://schemas.openxmlformats.org/officeDocument/2006/relationships/image"/><Relationship Id="rId20" Target="../media/image2040.png" Type="http://schemas.openxmlformats.org/officeDocument/2006/relationships/image"/><Relationship Id="rId41" Target="../media/image2061.png" Type="http://schemas.openxmlformats.org/officeDocument/2006/relationships/image"/><Relationship Id="rId62" Target="../media/image2082.png" Type="http://schemas.openxmlformats.org/officeDocument/2006/relationships/image"/><Relationship Id="rId83" Target="../media/image2101.png" Type="http://schemas.openxmlformats.org/officeDocument/2006/relationships/image"/><Relationship Id="rId88" Target="../media/image2106.png" Type="http://schemas.openxmlformats.org/officeDocument/2006/relationships/image"/><Relationship Id="rId111" Target="../media/image2129.png" Type="http://schemas.openxmlformats.org/officeDocument/2006/relationships/image"/><Relationship Id="rId132" Target="../media/image2150.png" Type="http://schemas.openxmlformats.org/officeDocument/2006/relationships/image"/><Relationship Id="rId153" Target="../media/image2171.png" Type="http://schemas.openxmlformats.org/officeDocument/2006/relationships/image"/><Relationship Id="rId174" Target="../media/image2192.png" Type="http://schemas.openxmlformats.org/officeDocument/2006/relationships/image"/><Relationship Id="rId179" Target="../media/image2197.png" Type="http://schemas.openxmlformats.org/officeDocument/2006/relationships/image"/><Relationship Id="rId195" Target="../media/image844.png" Type="http://schemas.openxmlformats.org/officeDocument/2006/relationships/image"/><Relationship Id="rId190" Target="../media/image2208.png" Type="http://schemas.openxmlformats.org/officeDocument/2006/relationships/image"/><Relationship Id="rId204" Target="../media/image851.png" Type="http://schemas.openxmlformats.org/officeDocument/2006/relationships/image"/><Relationship Id="rId15" Target="../media/image2035.png" Type="http://schemas.openxmlformats.org/officeDocument/2006/relationships/image"/><Relationship Id="rId36" Target="../media/image2056.png" Type="http://schemas.openxmlformats.org/officeDocument/2006/relationships/image"/><Relationship Id="rId57" Target="../media/image2077.png" Type="http://schemas.openxmlformats.org/officeDocument/2006/relationships/image"/><Relationship Id="rId106" Target="../media/image2124.png" Type="http://schemas.openxmlformats.org/officeDocument/2006/relationships/image"/><Relationship Id="rId127" Target="../media/image2145.png" Type="http://schemas.openxmlformats.org/officeDocument/2006/relationships/image"/><Relationship Id="rId10" Target="../media/image2031.png" Type="http://schemas.openxmlformats.org/officeDocument/2006/relationships/image"/><Relationship Id="rId31" Target="../media/image2051.png" Type="http://schemas.openxmlformats.org/officeDocument/2006/relationships/image"/><Relationship Id="rId52" Target="../media/image2072.png" Type="http://schemas.openxmlformats.org/officeDocument/2006/relationships/image"/><Relationship Id="rId73" Target="../media/image2091.png" Type="http://schemas.openxmlformats.org/officeDocument/2006/relationships/image"/><Relationship Id="rId78" Target="../media/image2096.png" Type="http://schemas.openxmlformats.org/officeDocument/2006/relationships/image"/><Relationship Id="rId94" Target="../media/image2112.png" Type="http://schemas.openxmlformats.org/officeDocument/2006/relationships/image"/><Relationship Id="rId99" Target="../media/image2117.png" Type="http://schemas.openxmlformats.org/officeDocument/2006/relationships/image"/><Relationship Id="rId101" Target="../media/image2119.png" Type="http://schemas.openxmlformats.org/officeDocument/2006/relationships/image"/><Relationship Id="rId122" Target="../media/image2140.png" Type="http://schemas.openxmlformats.org/officeDocument/2006/relationships/image"/><Relationship Id="rId143" Target="../media/image2161.png" Type="http://schemas.openxmlformats.org/officeDocument/2006/relationships/image"/><Relationship Id="rId148" Target="../media/image2166.png" Type="http://schemas.openxmlformats.org/officeDocument/2006/relationships/image"/><Relationship Id="rId164" Target="../media/image2182.png" Type="http://schemas.openxmlformats.org/officeDocument/2006/relationships/image"/><Relationship Id="rId169" Target="../media/image2187.png" Type="http://schemas.openxmlformats.org/officeDocument/2006/relationships/image"/><Relationship Id="rId185" Target="../media/image2203.png" Type="http://schemas.openxmlformats.org/officeDocument/2006/relationships/image"/><Relationship Id="rId4" Target="../media/image2025.png" Type="http://schemas.openxmlformats.org/officeDocument/2006/relationships/image"/><Relationship Id="rId9" Target="../media/image2030.png" Type="http://schemas.openxmlformats.org/officeDocument/2006/relationships/image"/><Relationship Id="rId180" Target="../media/image2198.png" Type="http://schemas.openxmlformats.org/officeDocument/2006/relationships/image"/><Relationship Id="rId26" Target="../media/image2046.png" Type="http://schemas.openxmlformats.org/officeDocument/2006/relationships/image"/><Relationship Id="rId47" Target="../media/image2067.png" Type="http://schemas.openxmlformats.org/officeDocument/2006/relationships/image"/><Relationship Id="rId68" Target="../media/image2086.png" Type="http://schemas.openxmlformats.org/officeDocument/2006/relationships/image"/><Relationship Id="rId89" Target="../media/image2107.png" Type="http://schemas.openxmlformats.org/officeDocument/2006/relationships/image"/><Relationship Id="rId112" Target="../media/image2130.png" Type="http://schemas.openxmlformats.org/officeDocument/2006/relationships/image"/><Relationship Id="rId133" Target="../media/image2151.png" Type="http://schemas.openxmlformats.org/officeDocument/2006/relationships/image"/><Relationship Id="rId154" Target="../media/image2172.png" Type="http://schemas.openxmlformats.org/officeDocument/2006/relationships/image"/><Relationship Id="rId175" Target="../media/image2193.png" Type="http://schemas.openxmlformats.org/officeDocument/2006/relationships/image"/><Relationship Id="rId196" Target="../media/image263.png" Type="http://schemas.openxmlformats.org/officeDocument/2006/relationships/image"/><Relationship Id="rId200" Target="../media/image847.png" Type="http://schemas.openxmlformats.org/officeDocument/2006/relationships/image"/><Relationship Id="rId16" Target="../media/image2036.png" Type="http://schemas.openxmlformats.org/officeDocument/2006/relationships/image"/><Relationship Id="rId37" Target="../media/image2057.png" Type="http://schemas.openxmlformats.org/officeDocument/2006/relationships/image"/><Relationship Id="rId58" Target="../media/image2078.png" Type="http://schemas.openxmlformats.org/officeDocument/2006/relationships/image"/><Relationship Id="rId79" Target="../media/image2097.png" Type="http://schemas.openxmlformats.org/officeDocument/2006/relationships/image"/><Relationship Id="rId102" Target="../media/image2120.png" Type="http://schemas.openxmlformats.org/officeDocument/2006/relationships/image"/><Relationship Id="rId123" Target="../media/image2141.png" Type="http://schemas.openxmlformats.org/officeDocument/2006/relationships/image"/><Relationship Id="rId144" Target="../media/image2162.png" Type="http://schemas.openxmlformats.org/officeDocument/2006/relationships/image"/><Relationship Id="rId90" Target="../media/image2108.png" Type="http://schemas.openxmlformats.org/officeDocument/2006/relationships/image"/><Relationship Id="rId165" Target="../media/image2183.png" Type="http://schemas.openxmlformats.org/officeDocument/2006/relationships/image"/><Relationship Id="rId186" Target="../media/image2204.png" Type="http://schemas.openxmlformats.org/officeDocument/2006/relationships/image"/><Relationship Id="rId27" Target="../media/image2047.png" Type="http://schemas.openxmlformats.org/officeDocument/2006/relationships/image"/><Relationship Id="rId48" Target="../media/image2068.png" Type="http://schemas.openxmlformats.org/officeDocument/2006/relationships/image"/><Relationship Id="rId69" Target="../media/image2087.png" Type="http://schemas.openxmlformats.org/officeDocument/2006/relationships/image"/><Relationship Id="rId113" Target="../media/image2131.png" Type="http://schemas.openxmlformats.org/officeDocument/2006/relationships/image"/><Relationship Id="rId134" Target="../media/image2152.png" Type="http://schemas.openxmlformats.org/officeDocument/2006/relationships/image"/><Relationship Id="rId80" Target="../media/image2098.png" Type="http://schemas.openxmlformats.org/officeDocument/2006/relationships/image"/><Relationship Id="rId155" Target="../media/image2173.png" Type="http://schemas.openxmlformats.org/officeDocument/2006/relationships/image"/><Relationship Id="rId176" Target="../media/image2194.png" Type="http://schemas.openxmlformats.org/officeDocument/2006/relationships/image"/><Relationship Id="rId197" Target="../media/image845.png" Type="http://schemas.openxmlformats.org/officeDocument/2006/relationships/image"/><Relationship Id="rId201" Target="../media/image848.png" Type="http://schemas.openxmlformats.org/officeDocument/2006/relationships/image"/><Relationship Id="rId17" Target="../media/image2037.png" Type="http://schemas.openxmlformats.org/officeDocument/2006/relationships/image"/><Relationship Id="rId38" Target="../media/image2058.png" Type="http://schemas.openxmlformats.org/officeDocument/2006/relationships/image"/><Relationship Id="rId59" Target="../media/image2079.png" Type="http://schemas.openxmlformats.org/officeDocument/2006/relationships/image"/><Relationship Id="rId103" Target="../media/image2121.png" Type="http://schemas.openxmlformats.org/officeDocument/2006/relationships/image"/><Relationship Id="rId124" Target="../media/image2142.png" Type="http://schemas.openxmlformats.org/officeDocument/2006/relationships/image"/><Relationship Id="rId70" Target="../media/image2088.png" Type="http://schemas.openxmlformats.org/officeDocument/2006/relationships/image"/><Relationship Id="rId91" Target="../media/image2109.png" Type="http://schemas.openxmlformats.org/officeDocument/2006/relationships/image"/><Relationship Id="rId145" Target="../media/image2163.png" Type="http://schemas.openxmlformats.org/officeDocument/2006/relationships/image"/><Relationship Id="rId166" Target="../media/image2184.png" Type="http://schemas.openxmlformats.org/officeDocument/2006/relationships/image"/><Relationship Id="rId187" Target="../media/image2205.png" Type="http://schemas.openxmlformats.org/officeDocument/2006/relationships/image"/><Relationship Id="rId1" Target="../slideLayouts/slideLayout5.xml" Type="http://schemas.openxmlformats.org/officeDocument/2006/relationships/slideLayout"/><Relationship Id="rId28" Target="../media/image2048.png" Type="http://schemas.openxmlformats.org/officeDocument/2006/relationships/image"/><Relationship Id="rId49" Target="../media/image2069.png" Type="http://schemas.openxmlformats.org/officeDocument/2006/relationships/image"/><Relationship Id="rId114" Target="../media/image2132.png" Type="http://schemas.openxmlformats.org/officeDocument/2006/relationships/image"/><Relationship Id="rId60" Target="../media/image2080.png" Type="http://schemas.openxmlformats.org/officeDocument/2006/relationships/image"/><Relationship Id="rId81" Target="../media/image2099.png" Type="http://schemas.openxmlformats.org/officeDocument/2006/relationships/image"/><Relationship Id="rId135" Target="../media/image2153.png" Type="http://schemas.openxmlformats.org/officeDocument/2006/relationships/image"/><Relationship Id="rId156" Target="../media/image2174.png" Type="http://schemas.openxmlformats.org/officeDocument/2006/relationships/image"/><Relationship Id="rId177" Target="../media/image2195.png" Type="http://schemas.openxmlformats.org/officeDocument/2006/relationships/image"/><Relationship Id="rId198" Target="../media/image846.png" Type="http://schemas.openxmlformats.org/officeDocument/2006/relationships/image"/><Relationship Id="rId202" Target="../media/image849.png" Type="http://schemas.openxmlformats.org/officeDocument/2006/relationships/image"/><Relationship Id="rId18" Target="../media/image2038.png" Type="http://schemas.openxmlformats.org/officeDocument/2006/relationships/image"/><Relationship Id="rId39" Target="../media/image2059.png" Type="http://schemas.openxmlformats.org/officeDocument/2006/relationships/image"/><Relationship Id="rId50" Target="../media/image2070.png" Type="http://schemas.openxmlformats.org/officeDocument/2006/relationships/image"/><Relationship Id="rId104" Target="../media/image2122.png" Type="http://schemas.openxmlformats.org/officeDocument/2006/relationships/image"/><Relationship Id="rId125" Target="../media/image2143.png" Type="http://schemas.openxmlformats.org/officeDocument/2006/relationships/image"/><Relationship Id="rId146" Target="../media/image2164.png" Type="http://schemas.openxmlformats.org/officeDocument/2006/relationships/image"/><Relationship Id="rId167" Target="../media/image2185.png" Type="http://schemas.openxmlformats.org/officeDocument/2006/relationships/image"/><Relationship Id="rId188" Target="../media/image2206.png" Type="http://schemas.openxmlformats.org/officeDocument/2006/relationships/image"/><Relationship Id="rId71" Target="../media/image2089.png" Type="http://schemas.openxmlformats.org/officeDocument/2006/relationships/image"/><Relationship Id="rId92" Target="../media/image2110.png" Type="http://schemas.openxmlformats.org/officeDocument/2006/relationships/image"/><Relationship Id="rId2" Target="../media/image2023.png" Type="http://schemas.openxmlformats.org/officeDocument/2006/relationships/image"/><Relationship Id="rId29" Target="../media/image2049.png" Type="http://schemas.openxmlformats.org/officeDocument/2006/relationships/image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16.png"/><Relationship Id="rId299" Type="http://schemas.openxmlformats.org/officeDocument/2006/relationships/image" Target="../media/image843.png"/><Relationship Id="rId21" Type="http://schemas.openxmlformats.org/officeDocument/2006/relationships/image" Target="../media/image2231.png"/><Relationship Id="rId63" Type="http://schemas.openxmlformats.org/officeDocument/2006/relationships/image" Target="../media/image942.png"/><Relationship Id="rId159" Type="http://schemas.openxmlformats.org/officeDocument/2006/relationships/image" Target="../media/image982.png"/><Relationship Id="rId170" Type="http://schemas.openxmlformats.org/officeDocument/2006/relationships/image" Target="../media/image331.png"/><Relationship Id="rId226" Type="http://schemas.openxmlformats.org/officeDocument/2006/relationships/image" Target="../media/image2415.png"/><Relationship Id="rId268" Type="http://schemas.openxmlformats.org/officeDocument/2006/relationships/image" Target="../media/image2457.png"/><Relationship Id="rId32" Type="http://schemas.openxmlformats.org/officeDocument/2006/relationships/image" Target="../media/image2240.png"/><Relationship Id="rId74" Type="http://schemas.openxmlformats.org/officeDocument/2006/relationships/image" Target="../media/image2277.png"/><Relationship Id="rId128" Type="http://schemas.openxmlformats.org/officeDocument/2006/relationships/image" Target="../media/image2327.png"/><Relationship Id="rId5" Type="http://schemas.openxmlformats.org/officeDocument/2006/relationships/image" Target="../media/image2215.png"/><Relationship Id="rId181" Type="http://schemas.openxmlformats.org/officeDocument/2006/relationships/image" Target="../media/image2372.png"/><Relationship Id="rId237" Type="http://schemas.openxmlformats.org/officeDocument/2006/relationships/image" Target="../media/image2426.png"/><Relationship Id="rId279" Type="http://schemas.openxmlformats.org/officeDocument/2006/relationships/image" Target="../media/image2468.png"/><Relationship Id="rId43" Type="http://schemas.openxmlformats.org/officeDocument/2006/relationships/image" Target="../media/image2251.png"/><Relationship Id="rId139" Type="http://schemas.openxmlformats.org/officeDocument/2006/relationships/image" Target="../media/image2338.png"/><Relationship Id="rId290" Type="http://schemas.openxmlformats.org/officeDocument/2006/relationships/image" Target="../media/image2479.png"/><Relationship Id="rId304" Type="http://schemas.openxmlformats.org/officeDocument/2006/relationships/image" Target="../media/image266.png"/><Relationship Id="rId85" Type="http://schemas.openxmlformats.org/officeDocument/2006/relationships/image" Target="../media/image2288.png"/><Relationship Id="rId150" Type="http://schemas.openxmlformats.org/officeDocument/2006/relationships/image" Target="../media/image979.png"/><Relationship Id="rId192" Type="http://schemas.openxmlformats.org/officeDocument/2006/relationships/image" Target="../media/image2383.png"/><Relationship Id="rId206" Type="http://schemas.openxmlformats.org/officeDocument/2006/relationships/image" Target="../media/image2395.png"/><Relationship Id="rId248" Type="http://schemas.openxmlformats.org/officeDocument/2006/relationships/image" Target="../media/image2437.png"/><Relationship Id="rId12" Type="http://schemas.openxmlformats.org/officeDocument/2006/relationships/image" Target="../media/image2222.png"/><Relationship Id="rId108" Type="http://schemas.openxmlformats.org/officeDocument/2006/relationships/image" Target="../media/image2307.png"/><Relationship Id="rId54" Type="http://schemas.openxmlformats.org/officeDocument/2006/relationships/image" Target="../media/image2259.png"/><Relationship Id="rId96" Type="http://schemas.openxmlformats.org/officeDocument/2006/relationships/image" Target="../media/image2296.png"/><Relationship Id="rId161" Type="http://schemas.openxmlformats.org/officeDocument/2006/relationships/image" Target="../media/image2355.png"/><Relationship Id="rId217" Type="http://schemas.openxmlformats.org/officeDocument/2006/relationships/image" Target="../media/image2406.png"/><Relationship Id="rId259" Type="http://schemas.openxmlformats.org/officeDocument/2006/relationships/image" Target="../media/image2448.png"/><Relationship Id="rId23" Type="http://schemas.openxmlformats.org/officeDocument/2006/relationships/image" Target="../media/image2233.png"/><Relationship Id="rId119" Type="http://schemas.openxmlformats.org/officeDocument/2006/relationships/image" Target="../media/image2318.png"/><Relationship Id="rId270" Type="http://schemas.openxmlformats.org/officeDocument/2006/relationships/image" Target="../media/image2459.png"/><Relationship Id="rId44" Type="http://schemas.openxmlformats.org/officeDocument/2006/relationships/image" Target="../media/image956.png"/><Relationship Id="rId65" Type="http://schemas.openxmlformats.org/officeDocument/2006/relationships/image" Target="../media/image2268.png"/><Relationship Id="rId86" Type="http://schemas.openxmlformats.org/officeDocument/2006/relationships/image" Target="../media/image2289.png"/><Relationship Id="rId130" Type="http://schemas.openxmlformats.org/officeDocument/2006/relationships/image" Target="../media/image2329.png"/><Relationship Id="rId151" Type="http://schemas.openxmlformats.org/officeDocument/2006/relationships/image" Target="../media/image2348.png"/><Relationship Id="rId172" Type="http://schemas.openxmlformats.org/officeDocument/2006/relationships/image" Target="../media/image421.png"/><Relationship Id="rId193" Type="http://schemas.openxmlformats.org/officeDocument/2006/relationships/image" Target="../media/image2384.png"/><Relationship Id="rId207" Type="http://schemas.openxmlformats.org/officeDocument/2006/relationships/image" Target="../media/image2396.png"/><Relationship Id="rId228" Type="http://schemas.openxmlformats.org/officeDocument/2006/relationships/image" Target="../media/image2417.png"/><Relationship Id="rId249" Type="http://schemas.openxmlformats.org/officeDocument/2006/relationships/image" Target="../media/image2438.png"/><Relationship Id="rId13" Type="http://schemas.openxmlformats.org/officeDocument/2006/relationships/image" Target="../media/image2223.png"/><Relationship Id="rId109" Type="http://schemas.openxmlformats.org/officeDocument/2006/relationships/image" Target="../media/image2308.png"/><Relationship Id="rId260" Type="http://schemas.openxmlformats.org/officeDocument/2006/relationships/image" Target="../media/image2449.png"/><Relationship Id="rId281" Type="http://schemas.openxmlformats.org/officeDocument/2006/relationships/image" Target="../media/image2470.png"/><Relationship Id="rId34" Type="http://schemas.openxmlformats.org/officeDocument/2006/relationships/image" Target="../media/image2242.png"/><Relationship Id="rId55" Type="http://schemas.openxmlformats.org/officeDocument/2006/relationships/image" Target="../media/image387.png"/><Relationship Id="rId76" Type="http://schemas.openxmlformats.org/officeDocument/2006/relationships/image" Target="../media/image2279.png"/><Relationship Id="rId97" Type="http://schemas.openxmlformats.org/officeDocument/2006/relationships/image" Target="../media/image2297.png"/><Relationship Id="rId120" Type="http://schemas.openxmlformats.org/officeDocument/2006/relationships/image" Target="../media/image2319.png"/><Relationship Id="rId141" Type="http://schemas.openxmlformats.org/officeDocument/2006/relationships/image" Target="../media/image514.png"/><Relationship Id="rId7" Type="http://schemas.openxmlformats.org/officeDocument/2006/relationships/image" Target="../media/image2217.png"/><Relationship Id="rId162" Type="http://schemas.openxmlformats.org/officeDocument/2006/relationships/image" Target="../media/image2356.png"/><Relationship Id="rId183" Type="http://schemas.openxmlformats.org/officeDocument/2006/relationships/image" Target="../media/image2374.png"/><Relationship Id="rId218" Type="http://schemas.openxmlformats.org/officeDocument/2006/relationships/image" Target="../media/image2407.png"/><Relationship Id="rId239" Type="http://schemas.openxmlformats.org/officeDocument/2006/relationships/image" Target="../media/image2428.png"/><Relationship Id="rId250" Type="http://schemas.openxmlformats.org/officeDocument/2006/relationships/image" Target="../media/image2439.png"/><Relationship Id="rId271" Type="http://schemas.openxmlformats.org/officeDocument/2006/relationships/image" Target="../media/image2460.png"/><Relationship Id="rId292" Type="http://schemas.openxmlformats.org/officeDocument/2006/relationships/image" Target="../media/image2481.png"/><Relationship Id="rId306" Type="http://schemas.openxmlformats.org/officeDocument/2006/relationships/image" Target="../media/image848.png"/><Relationship Id="rId24" Type="http://schemas.openxmlformats.org/officeDocument/2006/relationships/image" Target="../media/image2234.png"/><Relationship Id="rId45" Type="http://schemas.openxmlformats.org/officeDocument/2006/relationships/image" Target="../media/image2252.png"/><Relationship Id="rId66" Type="http://schemas.openxmlformats.org/officeDocument/2006/relationships/image" Target="../media/image2269.png"/><Relationship Id="rId87" Type="http://schemas.openxmlformats.org/officeDocument/2006/relationships/image" Target="../media/image2290.png"/><Relationship Id="rId110" Type="http://schemas.openxmlformats.org/officeDocument/2006/relationships/image" Target="../media/image2309.png"/><Relationship Id="rId131" Type="http://schemas.openxmlformats.org/officeDocument/2006/relationships/image" Target="../media/image2330.png"/><Relationship Id="rId152" Type="http://schemas.openxmlformats.org/officeDocument/2006/relationships/image" Target="../media/image2349.png"/><Relationship Id="rId173" Type="http://schemas.openxmlformats.org/officeDocument/2006/relationships/image" Target="../media/image2365.png"/><Relationship Id="rId194" Type="http://schemas.openxmlformats.org/officeDocument/2006/relationships/image" Target="../media/image2385.png"/><Relationship Id="rId208" Type="http://schemas.openxmlformats.org/officeDocument/2006/relationships/image" Target="../media/image2397.png"/><Relationship Id="rId229" Type="http://schemas.openxmlformats.org/officeDocument/2006/relationships/image" Target="../media/image2418.png"/><Relationship Id="rId240" Type="http://schemas.openxmlformats.org/officeDocument/2006/relationships/image" Target="../media/image2429.png"/><Relationship Id="rId261" Type="http://schemas.openxmlformats.org/officeDocument/2006/relationships/image" Target="../media/image2450.png"/><Relationship Id="rId14" Type="http://schemas.openxmlformats.org/officeDocument/2006/relationships/image" Target="../media/image2224.png"/><Relationship Id="rId35" Type="http://schemas.openxmlformats.org/officeDocument/2006/relationships/image" Target="../media/image2243.png"/><Relationship Id="rId56" Type="http://schemas.openxmlformats.org/officeDocument/2006/relationships/image" Target="../media/image2260.png"/><Relationship Id="rId77" Type="http://schemas.openxmlformats.org/officeDocument/2006/relationships/image" Target="../media/image2280.png"/><Relationship Id="rId100" Type="http://schemas.openxmlformats.org/officeDocument/2006/relationships/image" Target="../media/image2300.png"/><Relationship Id="rId282" Type="http://schemas.openxmlformats.org/officeDocument/2006/relationships/image" Target="../media/image2471.png"/><Relationship Id="rId8" Type="http://schemas.openxmlformats.org/officeDocument/2006/relationships/image" Target="../media/image2218.png"/><Relationship Id="rId98" Type="http://schemas.openxmlformats.org/officeDocument/2006/relationships/image" Target="../media/image2298.png"/><Relationship Id="rId121" Type="http://schemas.openxmlformats.org/officeDocument/2006/relationships/image" Target="../media/image2320.png"/><Relationship Id="rId142" Type="http://schemas.openxmlformats.org/officeDocument/2006/relationships/image" Target="../media/image2340.png"/><Relationship Id="rId163" Type="http://schemas.openxmlformats.org/officeDocument/2006/relationships/image" Target="../media/image2357.png"/><Relationship Id="rId184" Type="http://schemas.openxmlformats.org/officeDocument/2006/relationships/image" Target="../media/image2375.png"/><Relationship Id="rId219" Type="http://schemas.openxmlformats.org/officeDocument/2006/relationships/image" Target="../media/image2408.png"/><Relationship Id="rId230" Type="http://schemas.openxmlformats.org/officeDocument/2006/relationships/image" Target="../media/image2419.png"/><Relationship Id="rId251" Type="http://schemas.openxmlformats.org/officeDocument/2006/relationships/image" Target="../media/image2440.png"/><Relationship Id="rId25" Type="http://schemas.openxmlformats.org/officeDocument/2006/relationships/image" Target="../media/image2235.png"/><Relationship Id="rId46" Type="http://schemas.openxmlformats.org/officeDocument/2006/relationships/image" Target="../media/image957.png"/><Relationship Id="rId67" Type="http://schemas.openxmlformats.org/officeDocument/2006/relationships/image" Target="../media/image2270.png"/><Relationship Id="rId272" Type="http://schemas.openxmlformats.org/officeDocument/2006/relationships/image" Target="../media/image2461.png"/><Relationship Id="rId293" Type="http://schemas.openxmlformats.org/officeDocument/2006/relationships/image" Target="../media/image2482.png"/><Relationship Id="rId307" Type="http://schemas.openxmlformats.org/officeDocument/2006/relationships/image" Target="../media/image849.png"/><Relationship Id="rId88" Type="http://schemas.openxmlformats.org/officeDocument/2006/relationships/image" Target="../media/image440.png"/><Relationship Id="rId111" Type="http://schemas.openxmlformats.org/officeDocument/2006/relationships/image" Target="../media/image2310.png"/><Relationship Id="rId132" Type="http://schemas.openxmlformats.org/officeDocument/2006/relationships/image" Target="../media/image2331.png"/><Relationship Id="rId153" Type="http://schemas.openxmlformats.org/officeDocument/2006/relationships/image" Target="../media/image2350.png"/><Relationship Id="rId174" Type="http://schemas.openxmlformats.org/officeDocument/2006/relationships/image" Target="../media/image2366.png"/><Relationship Id="rId195" Type="http://schemas.openxmlformats.org/officeDocument/2006/relationships/image" Target="../media/image2386.png"/><Relationship Id="rId209" Type="http://schemas.openxmlformats.org/officeDocument/2006/relationships/image" Target="../media/image2398.png"/><Relationship Id="rId220" Type="http://schemas.openxmlformats.org/officeDocument/2006/relationships/image" Target="../media/image2409.png"/><Relationship Id="rId241" Type="http://schemas.openxmlformats.org/officeDocument/2006/relationships/image" Target="../media/image2430.png"/><Relationship Id="rId15" Type="http://schemas.openxmlformats.org/officeDocument/2006/relationships/image" Target="../media/image2225.png"/><Relationship Id="rId36" Type="http://schemas.openxmlformats.org/officeDocument/2006/relationships/image" Target="../media/image2244.png"/><Relationship Id="rId57" Type="http://schemas.openxmlformats.org/officeDocument/2006/relationships/image" Target="../media/image2261.png"/><Relationship Id="rId262" Type="http://schemas.openxmlformats.org/officeDocument/2006/relationships/image" Target="../media/image2451.png"/><Relationship Id="rId283" Type="http://schemas.openxmlformats.org/officeDocument/2006/relationships/image" Target="../media/image2472.png"/><Relationship Id="rId78" Type="http://schemas.openxmlformats.org/officeDocument/2006/relationships/image" Target="../media/image2281.png"/><Relationship Id="rId99" Type="http://schemas.openxmlformats.org/officeDocument/2006/relationships/image" Target="../media/image2299.png"/><Relationship Id="rId101" Type="http://schemas.openxmlformats.org/officeDocument/2006/relationships/image" Target="../media/image2301.png"/><Relationship Id="rId122" Type="http://schemas.openxmlformats.org/officeDocument/2006/relationships/image" Target="../media/image2321.png"/><Relationship Id="rId143" Type="http://schemas.openxmlformats.org/officeDocument/2006/relationships/image" Target="../media/image2341.png"/><Relationship Id="rId164" Type="http://schemas.openxmlformats.org/officeDocument/2006/relationships/image" Target="../media/image2358.png"/><Relationship Id="rId185" Type="http://schemas.openxmlformats.org/officeDocument/2006/relationships/image" Target="../media/image2376.png"/><Relationship Id="rId9" Type="http://schemas.openxmlformats.org/officeDocument/2006/relationships/image" Target="../media/image2219.png"/><Relationship Id="rId210" Type="http://schemas.openxmlformats.org/officeDocument/2006/relationships/image" Target="../media/image2399.png"/><Relationship Id="rId26" Type="http://schemas.openxmlformats.org/officeDocument/2006/relationships/image" Target="../media/image2236.png"/><Relationship Id="rId231" Type="http://schemas.openxmlformats.org/officeDocument/2006/relationships/image" Target="../media/image2420.png"/><Relationship Id="rId252" Type="http://schemas.openxmlformats.org/officeDocument/2006/relationships/image" Target="../media/image2441.png"/><Relationship Id="rId273" Type="http://schemas.openxmlformats.org/officeDocument/2006/relationships/image" Target="../media/image2462.png"/><Relationship Id="rId294" Type="http://schemas.openxmlformats.org/officeDocument/2006/relationships/image" Target="../media/image2483.png"/><Relationship Id="rId308" Type="http://schemas.openxmlformats.org/officeDocument/2006/relationships/image" Target="../media/image850.png"/><Relationship Id="rId47" Type="http://schemas.openxmlformats.org/officeDocument/2006/relationships/image" Target="../media/image2253.png"/><Relationship Id="rId68" Type="http://schemas.openxmlformats.org/officeDocument/2006/relationships/image" Target="../media/image2271.png"/><Relationship Id="rId89" Type="http://schemas.openxmlformats.org/officeDocument/2006/relationships/image" Target="../media/image939.png"/><Relationship Id="rId112" Type="http://schemas.openxmlformats.org/officeDocument/2006/relationships/image" Target="../media/image2311.png"/><Relationship Id="rId133" Type="http://schemas.openxmlformats.org/officeDocument/2006/relationships/image" Target="../media/image2332.png"/><Relationship Id="rId154" Type="http://schemas.openxmlformats.org/officeDocument/2006/relationships/image" Target="../media/image2351.png"/><Relationship Id="rId175" Type="http://schemas.openxmlformats.org/officeDocument/2006/relationships/image" Target="../media/image2367.png"/><Relationship Id="rId196" Type="http://schemas.openxmlformats.org/officeDocument/2006/relationships/image" Target="../media/image2387.png"/><Relationship Id="rId200" Type="http://schemas.openxmlformats.org/officeDocument/2006/relationships/image" Target="../media/image2390.png"/><Relationship Id="rId16" Type="http://schemas.openxmlformats.org/officeDocument/2006/relationships/image" Target="../media/image2226.png"/><Relationship Id="rId221" Type="http://schemas.openxmlformats.org/officeDocument/2006/relationships/image" Target="../media/image2410.png"/><Relationship Id="rId242" Type="http://schemas.openxmlformats.org/officeDocument/2006/relationships/image" Target="../media/image2431.png"/><Relationship Id="rId263" Type="http://schemas.openxmlformats.org/officeDocument/2006/relationships/image" Target="../media/image2452.png"/><Relationship Id="rId284" Type="http://schemas.openxmlformats.org/officeDocument/2006/relationships/image" Target="../media/image2473.png"/><Relationship Id="rId37" Type="http://schemas.openxmlformats.org/officeDocument/2006/relationships/image" Target="../media/image2245.png"/><Relationship Id="rId58" Type="http://schemas.openxmlformats.org/officeDocument/2006/relationships/image" Target="../media/image2262.png"/><Relationship Id="rId79" Type="http://schemas.openxmlformats.org/officeDocument/2006/relationships/image" Target="../media/image2282.png"/><Relationship Id="rId102" Type="http://schemas.openxmlformats.org/officeDocument/2006/relationships/image" Target="../media/image2302.png"/><Relationship Id="rId123" Type="http://schemas.openxmlformats.org/officeDocument/2006/relationships/image" Target="../media/image2322.png"/><Relationship Id="rId144" Type="http://schemas.openxmlformats.org/officeDocument/2006/relationships/image" Target="../media/image2342.png"/><Relationship Id="rId90" Type="http://schemas.openxmlformats.org/officeDocument/2006/relationships/image" Target="../media/image2291.png"/><Relationship Id="rId165" Type="http://schemas.openxmlformats.org/officeDocument/2006/relationships/image" Target="../media/image2359.png"/><Relationship Id="rId186" Type="http://schemas.openxmlformats.org/officeDocument/2006/relationships/image" Target="../media/image2377.png"/><Relationship Id="rId211" Type="http://schemas.openxmlformats.org/officeDocument/2006/relationships/image" Target="../media/image2400.png"/><Relationship Id="rId232" Type="http://schemas.openxmlformats.org/officeDocument/2006/relationships/image" Target="../media/image2421.png"/><Relationship Id="rId253" Type="http://schemas.openxmlformats.org/officeDocument/2006/relationships/image" Target="../media/image2442.png"/><Relationship Id="rId274" Type="http://schemas.openxmlformats.org/officeDocument/2006/relationships/image" Target="../media/image2463.png"/><Relationship Id="rId295" Type="http://schemas.openxmlformats.org/officeDocument/2006/relationships/image" Target="../media/image2484.png"/><Relationship Id="rId309" Type="http://schemas.openxmlformats.org/officeDocument/2006/relationships/image" Target="../media/image851.png"/><Relationship Id="rId27" Type="http://schemas.openxmlformats.org/officeDocument/2006/relationships/image" Target="../media/image528.png"/><Relationship Id="rId48" Type="http://schemas.openxmlformats.org/officeDocument/2006/relationships/image" Target="../media/image2254.png"/><Relationship Id="rId69" Type="http://schemas.openxmlformats.org/officeDocument/2006/relationships/image" Target="../media/image2272.png"/><Relationship Id="rId113" Type="http://schemas.openxmlformats.org/officeDocument/2006/relationships/image" Target="../media/image2312.png"/><Relationship Id="rId134" Type="http://schemas.openxmlformats.org/officeDocument/2006/relationships/image" Target="../media/image2333.png"/><Relationship Id="rId80" Type="http://schemas.openxmlformats.org/officeDocument/2006/relationships/image" Target="../media/image2283.png"/><Relationship Id="rId155" Type="http://schemas.openxmlformats.org/officeDocument/2006/relationships/image" Target="../media/image2352.png"/><Relationship Id="rId176" Type="http://schemas.openxmlformats.org/officeDocument/2006/relationships/image" Target="../media/image415.png"/><Relationship Id="rId197" Type="http://schemas.openxmlformats.org/officeDocument/2006/relationships/image" Target="../media/image2388.png"/><Relationship Id="rId201" Type="http://schemas.openxmlformats.org/officeDocument/2006/relationships/image" Target="../media/image2391.png"/><Relationship Id="rId222" Type="http://schemas.openxmlformats.org/officeDocument/2006/relationships/image" Target="../media/image2411.png"/><Relationship Id="rId243" Type="http://schemas.openxmlformats.org/officeDocument/2006/relationships/image" Target="../media/image2432.png"/><Relationship Id="rId264" Type="http://schemas.openxmlformats.org/officeDocument/2006/relationships/image" Target="../media/image2453.png"/><Relationship Id="rId285" Type="http://schemas.openxmlformats.org/officeDocument/2006/relationships/image" Target="../media/image2474.png"/><Relationship Id="rId17" Type="http://schemas.openxmlformats.org/officeDocument/2006/relationships/image" Target="../media/image2227.png"/><Relationship Id="rId38" Type="http://schemas.openxmlformats.org/officeDocument/2006/relationships/image" Target="../media/image2246.png"/><Relationship Id="rId59" Type="http://schemas.openxmlformats.org/officeDocument/2006/relationships/image" Target="../media/image2263.png"/><Relationship Id="rId103" Type="http://schemas.openxmlformats.org/officeDocument/2006/relationships/image" Target="../media/image2303.png"/><Relationship Id="rId124" Type="http://schemas.openxmlformats.org/officeDocument/2006/relationships/image" Target="../media/image2323.png"/><Relationship Id="rId310" Type="http://schemas.openxmlformats.org/officeDocument/2006/relationships/image" Target="../media/image852.png"/><Relationship Id="rId70" Type="http://schemas.openxmlformats.org/officeDocument/2006/relationships/image" Target="../media/image2273.png"/><Relationship Id="rId91" Type="http://schemas.openxmlformats.org/officeDocument/2006/relationships/image" Target="../media/image2292.png"/><Relationship Id="rId145" Type="http://schemas.openxmlformats.org/officeDocument/2006/relationships/image" Target="../media/image2343.png"/><Relationship Id="rId166" Type="http://schemas.openxmlformats.org/officeDocument/2006/relationships/image" Target="../media/image2360.png"/><Relationship Id="rId187" Type="http://schemas.openxmlformats.org/officeDocument/2006/relationships/image" Target="../media/image237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401.png"/><Relationship Id="rId233" Type="http://schemas.openxmlformats.org/officeDocument/2006/relationships/image" Target="../media/image2422.png"/><Relationship Id="rId254" Type="http://schemas.openxmlformats.org/officeDocument/2006/relationships/image" Target="../media/image2443.png"/><Relationship Id="rId28" Type="http://schemas.openxmlformats.org/officeDocument/2006/relationships/image" Target="../media/image2237.png"/><Relationship Id="rId49" Type="http://schemas.openxmlformats.org/officeDocument/2006/relationships/image" Target="../media/image2255.png"/><Relationship Id="rId114" Type="http://schemas.openxmlformats.org/officeDocument/2006/relationships/image" Target="../media/image2313.png"/><Relationship Id="rId275" Type="http://schemas.openxmlformats.org/officeDocument/2006/relationships/image" Target="../media/image2464.png"/><Relationship Id="rId296" Type="http://schemas.openxmlformats.org/officeDocument/2006/relationships/image" Target="../media/image2485.png"/><Relationship Id="rId300" Type="http://schemas.openxmlformats.org/officeDocument/2006/relationships/image" Target="../media/image844.png"/><Relationship Id="rId60" Type="http://schemas.openxmlformats.org/officeDocument/2006/relationships/image" Target="../media/image2264.png"/><Relationship Id="rId81" Type="http://schemas.openxmlformats.org/officeDocument/2006/relationships/image" Target="../media/image2284.png"/><Relationship Id="rId135" Type="http://schemas.openxmlformats.org/officeDocument/2006/relationships/image" Target="../media/image2334.png"/><Relationship Id="rId156" Type="http://schemas.openxmlformats.org/officeDocument/2006/relationships/image" Target="../media/image2353.png"/><Relationship Id="rId177" Type="http://schemas.openxmlformats.org/officeDocument/2006/relationships/image" Target="../media/image2368.png"/><Relationship Id="rId198" Type="http://schemas.openxmlformats.org/officeDocument/2006/relationships/image" Target="../media/image938.png"/><Relationship Id="rId202" Type="http://schemas.openxmlformats.org/officeDocument/2006/relationships/image" Target="../media/image2392.png"/><Relationship Id="rId223" Type="http://schemas.openxmlformats.org/officeDocument/2006/relationships/image" Target="../media/image2412.png"/><Relationship Id="rId244" Type="http://schemas.openxmlformats.org/officeDocument/2006/relationships/image" Target="../media/image2433.png"/><Relationship Id="rId18" Type="http://schemas.openxmlformats.org/officeDocument/2006/relationships/image" Target="../media/image2228.png"/><Relationship Id="rId39" Type="http://schemas.openxmlformats.org/officeDocument/2006/relationships/image" Target="../media/image2247.png"/><Relationship Id="rId265" Type="http://schemas.openxmlformats.org/officeDocument/2006/relationships/image" Target="../media/image2454.png"/><Relationship Id="rId286" Type="http://schemas.openxmlformats.org/officeDocument/2006/relationships/image" Target="../media/image2475.png"/><Relationship Id="rId50" Type="http://schemas.openxmlformats.org/officeDocument/2006/relationships/image" Target="../media/image2256.png"/><Relationship Id="rId104" Type="http://schemas.openxmlformats.org/officeDocument/2006/relationships/image" Target="../media/image2304.png"/><Relationship Id="rId125" Type="http://schemas.openxmlformats.org/officeDocument/2006/relationships/image" Target="../media/image2324.png"/><Relationship Id="rId146" Type="http://schemas.openxmlformats.org/officeDocument/2006/relationships/image" Target="../media/image2344.png"/><Relationship Id="rId167" Type="http://schemas.openxmlformats.org/officeDocument/2006/relationships/image" Target="../media/image2361.png"/><Relationship Id="rId188" Type="http://schemas.openxmlformats.org/officeDocument/2006/relationships/image" Target="../media/image2379.png"/><Relationship Id="rId71" Type="http://schemas.openxmlformats.org/officeDocument/2006/relationships/image" Target="../media/image2274.png"/><Relationship Id="rId92" Type="http://schemas.openxmlformats.org/officeDocument/2006/relationships/image" Target="../media/image455.png"/><Relationship Id="rId213" Type="http://schemas.openxmlformats.org/officeDocument/2006/relationships/image" Target="../media/image2402.png"/><Relationship Id="rId234" Type="http://schemas.openxmlformats.org/officeDocument/2006/relationships/image" Target="../media/image2423.png"/><Relationship Id="rId2" Type="http://schemas.openxmlformats.org/officeDocument/2006/relationships/image" Target="../media/image2212.png"/><Relationship Id="rId29" Type="http://schemas.openxmlformats.org/officeDocument/2006/relationships/image" Target="../media/image2238.png"/><Relationship Id="rId255" Type="http://schemas.openxmlformats.org/officeDocument/2006/relationships/image" Target="../media/image2444.png"/><Relationship Id="rId276" Type="http://schemas.openxmlformats.org/officeDocument/2006/relationships/image" Target="../media/image2465.png"/><Relationship Id="rId297" Type="http://schemas.openxmlformats.org/officeDocument/2006/relationships/image" Target="../media/image2486.png"/><Relationship Id="rId40" Type="http://schemas.openxmlformats.org/officeDocument/2006/relationships/image" Target="../media/image2248.png"/><Relationship Id="rId115" Type="http://schemas.openxmlformats.org/officeDocument/2006/relationships/image" Target="../media/image2314.png"/><Relationship Id="rId136" Type="http://schemas.openxmlformats.org/officeDocument/2006/relationships/image" Target="../media/image2335.png"/><Relationship Id="rId157" Type="http://schemas.openxmlformats.org/officeDocument/2006/relationships/image" Target="../media/image458.png"/><Relationship Id="rId178" Type="http://schemas.openxmlformats.org/officeDocument/2006/relationships/image" Target="../media/image2369.png"/><Relationship Id="rId301" Type="http://schemas.openxmlformats.org/officeDocument/2006/relationships/image" Target="../media/image263.png"/><Relationship Id="rId61" Type="http://schemas.openxmlformats.org/officeDocument/2006/relationships/image" Target="../media/image2265.png"/><Relationship Id="rId82" Type="http://schemas.openxmlformats.org/officeDocument/2006/relationships/image" Target="../media/image2285.png"/><Relationship Id="rId199" Type="http://schemas.openxmlformats.org/officeDocument/2006/relationships/image" Target="../media/image2389.png"/><Relationship Id="rId203" Type="http://schemas.openxmlformats.org/officeDocument/2006/relationships/image" Target="../media/image2393.png"/><Relationship Id="rId19" Type="http://schemas.openxmlformats.org/officeDocument/2006/relationships/image" Target="../media/image2229.png"/><Relationship Id="rId224" Type="http://schemas.openxmlformats.org/officeDocument/2006/relationships/image" Target="../media/image2413.png"/><Relationship Id="rId245" Type="http://schemas.openxmlformats.org/officeDocument/2006/relationships/image" Target="../media/image2434.png"/><Relationship Id="rId266" Type="http://schemas.openxmlformats.org/officeDocument/2006/relationships/image" Target="../media/image2455.png"/><Relationship Id="rId287" Type="http://schemas.openxmlformats.org/officeDocument/2006/relationships/image" Target="../media/image2476.png"/><Relationship Id="rId30" Type="http://schemas.openxmlformats.org/officeDocument/2006/relationships/image" Target="../media/image2239.png"/><Relationship Id="rId105" Type="http://schemas.openxmlformats.org/officeDocument/2006/relationships/image" Target="../media/image2305.png"/><Relationship Id="rId126" Type="http://schemas.openxmlformats.org/officeDocument/2006/relationships/image" Target="../media/image2325.png"/><Relationship Id="rId147" Type="http://schemas.openxmlformats.org/officeDocument/2006/relationships/image" Target="../media/image2345.png"/><Relationship Id="rId168" Type="http://schemas.openxmlformats.org/officeDocument/2006/relationships/image" Target="../media/image2362.png"/><Relationship Id="rId51" Type="http://schemas.openxmlformats.org/officeDocument/2006/relationships/image" Target="../media/image386.png"/><Relationship Id="rId72" Type="http://schemas.openxmlformats.org/officeDocument/2006/relationships/image" Target="../media/image2275.png"/><Relationship Id="rId93" Type="http://schemas.openxmlformats.org/officeDocument/2006/relationships/image" Target="../media/image2293.png"/><Relationship Id="rId189" Type="http://schemas.openxmlformats.org/officeDocument/2006/relationships/image" Target="../media/image2380.png"/><Relationship Id="rId3" Type="http://schemas.openxmlformats.org/officeDocument/2006/relationships/image" Target="../media/image2213.png"/><Relationship Id="rId214" Type="http://schemas.openxmlformats.org/officeDocument/2006/relationships/image" Target="../media/image2403.png"/><Relationship Id="rId235" Type="http://schemas.openxmlformats.org/officeDocument/2006/relationships/image" Target="../media/image2424.png"/><Relationship Id="rId256" Type="http://schemas.openxmlformats.org/officeDocument/2006/relationships/image" Target="../media/image2445.png"/><Relationship Id="rId277" Type="http://schemas.openxmlformats.org/officeDocument/2006/relationships/image" Target="../media/image2466.png"/><Relationship Id="rId298" Type="http://schemas.openxmlformats.org/officeDocument/2006/relationships/image" Target="../media/image2487.png"/><Relationship Id="rId116" Type="http://schemas.openxmlformats.org/officeDocument/2006/relationships/image" Target="../media/image2315.png"/><Relationship Id="rId137" Type="http://schemas.openxmlformats.org/officeDocument/2006/relationships/image" Target="../media/image2336.png"/><Relationship Id="rId158" Type="http://schemas.openxmlformats.org/officeDocument/2006/relationships/image" Target="../media/image981.png"/><Relationship Id="rId302" Type="http://schemas.openxmlformats.org/officeDocument/2006/relationships/image" Target="../media/image845.png"/><Relationship Id="rId20" Type="http://schemas.openxmlformats.org/officeDocument/2006/relationships/image" Target="../media/image2230.png"/><Relationship Id="rId41" Type="http://schemas.openxmlformats.org/officeDocument/2006/relationships/image" Target="../media/image2249.png"/><Relationship Id="rId62" Type="http://schemas.openxmlformats.org/officeDocument/2006/relationships/image" Target="../media/image2266.png"/><Relationship Id="rId83" Type="http://schemas.openxmlformats.org/officeDocument/2006/relationships/image" Target="../media/image2286.png"/><Relationship Id="rId179" Type="http://schemas.openxmlformats.org/officeDocument/2006/relationships/image" Target="../media/image2370.png"/><Relationship Id="rId190" Type="http://schemas.openxmlformats.org/officeDocument/2006/relationships/image" Target="../media/image2381.png"/><Relationship Id="rId204" Type="http://schemas.openxmlformats.org/officeDocument/2006/relationships/image" Target="../media/image2394.png"/><Relationship Id="rId225" Type="http://schemas.openxmlformats.org/officeDocument/2006/relationships/image" Target="../media/image2414.png"/><Relationship Id="rId246" Type="http://schemas.openxmlformats.org/officeDocument/2006/relationships/image" Target="../media/image2435.png"/><Relationship Id="rId267" Type="http://schemas.openxmlformats.org/officeDocument/2006/relationships/image" Target="../media/image2456.png"/><Relationship Id="rId288" Type="http://schemas.openxmlformats.org/officeDocument/2006/relationships/image" Target="../media/image2477.png"/><Relationship Id="rId106" Type="http://schemas.openxmlformats.org/officeDocument/2006/relationships/image" Target="../media/image2306.png"/><Relationship Id="rId127" Type="http://schemas.openxmlformats.org/officeDocument/2006/relationships/image" Target="../media/image2326.png"/><Relationship Id="rId10" Type="http://schemas.openxmlformats.org/officeDocument/2006/relationships/image" Target="../media/image2220.png"/><Relationship Id="rId31" Type="http://schemas.openxmlformats.org/officeDocument/2006/relationships/image" Target="../media/image538.png"/><Relationship Id="rId52" Type="http://schemas.openxmlformats.org/officeDocument/2006/relationships/image" Target="../media/image2257.png"/><Relationship Id="rId73" Type="http://schemas.openxmlformats.org/officeDocument/2006/relationships/image" Target="../media/image2276.png"/><Relationship Id="rId94" Type="http://schemas.openxmlformats.org/officeDocument/2006/relationships/image" Target="../media/image2294.png"/><Relationship Id="rId148" Type="http://schemas.openxmlformats.org/officeDocument/2006/relationships/image" Target="../media/image2346.png"/><Relationship Id="rId169" Type="http://schemas.openxmlformats.org/officeDocument/2006/relationships/image" Target="../media/image2363.png"/><Relationship Id="rId4" Type="http://schemas.openxmlformats.org/officeDocument/2006/relationships/image" Target="../media/image2214.png"/><Relationship Id="rId180" Type="http://schemas.openxmlformats.org/officeDocument/2006/relationships/image" Target="../media/image2371.png"/><Relationship Id="rId215" Type="http://schemas.openxmlformats.org/officeDocument/2006/relationships/image" Target="../media/image2404.png"/><Relationship Id="rId236" Type="http://schemas.openxmlformats.org/officeDocument/2006/relationships/image" Target="../media/image2425.png"/><Relationship Id="rId257" Type="http://schemas.openxmlformats.org/officeDocument/2006/relationships/image" Target="../media/image2446.png"/><Relationship Id="rId278" Type="http://schemas.openxmlformats.org/officeDocument/2006/relationships/image" Target="../media/image2467.png"/><Relationship Id="rId303" Type="http://schemas.openxmlformats.org/officeDocument/2006/relationships/image" Target="../media/image846.png"/><Relationship Id="rId42" Type="http://schemas.openxmlformats.org/officeDocument/2006/relationships/image" Target="../media/image2250.png"/><Relationship Id="rId84" Type="http://schemas.openxmlformats.org/officeDocument/2006/relationships/image" Target="../media/image2287.png"/><Relationship Id="rId138" Type="http://schemas.openxmlformats.org/officeDocument/2006/relationships/image" Target="../media/image2337.png"/><Relationship Id="rId191" Type="http://schemas.openxmlformats.org/officeDocument/2006/relationships/image" Target="../media/image2382.png"/><Relationship Id="rId205" Type="http://schemas.openxmlformats.org/officeDocument/2006/relationships/image" Target="../media/image358.png"/><Relationship Id="rId247" Type="http://schemas.openxmlformats.org/officeDocument/2006/relationships/image" Target="../media/image2436.png"/><Relationship Id="rId107" Type="http://schemas.openxmlformats.org/officeDocument/2006/relationships/image" Target="../media/image934.png"/><Relationship Id="rId289" Type="http://schemas.openxmlformats.org/officeDocument/2006/relationships/image" Target="../media/image2478.png"/><Relationship Id="rId11" Type="http://schemas.openxmlformats.org/officeDocument/2006/relationships/image" Target="../media/image2221.png"/><Relationship Id="rId53" Type="http://schemas.openxmlformats.org/officeDocument/2006/relationships/image" Target="../media/image2258.png"/><Relationship Id="rId149" Type="http://schemas.openxmlformats.org/officeDocument/2006/relationships/image" Target="../media/image2347.png"/><Relationship Id="rId95" Type="http://schemas.openxmlformats.org/officeDocument/2006/relationships/image" Target="../media/image2295.png"/><Relationship Id="rId160" Type="http://schemas.openxmlformats.org/officeDocument/2006/relationships/image" Target="../media/image2354.png"/><Relationship Id="rId216" Type="http://schemas.openxmlformats.org/officeDocument/2006/relationships/image" Target="../media/image2405.png"/><Relationship Id="rId258" Type="http://schemas.openxmlformats.org/officeDocument/2006/relationships/image" Target="../media/image2447.png"/><Relationship Id="rId22" Type="http://schemas.openxmlformats.org/officeDocument/2006/relationships/image" Target="../media/image2232.png"/><Relationship Id="rId64" Type="http://schemas.openxmlformats.org/officeDocument/2006/relationships/image" Target="../media/image2267.png"/><Relationship Id="rId118" Type="http://schemas.openxmlformats.org/officeDocument/2006/relationships/image" Target="../media/image2317.png"/><Relationship Id="rId171" Type="http://schemas.openxmlformats.org/officeDocument/2006/relationships/image" Target="../media/image2364.png"/><Relationship Id="rId227" Type="http://schemas.openxmlformats.org/officeDocument/2006/relationships/image" Target="../media/image2416.png"/><Relationship Id="rId269" Type="http://schemas.openxmlformats.org/officeDocument/2006/relationships/image" Target="../media/image2458.png"/><Relationship Id="rId33" Type="http://schemas.openxmlformats.org/officeDocument/2006/relationships/image" Target="../media/image2241.png"/><Relationship Id="rId129" Type="http://schemas.openxmlformats.org/officeDocument/2006/relationships/image" Target="../media/image2328.png"/><Relationship Id="rId280" Type="http://schemas.openxmlformats.org/officeDocument/2006/relationships/image" Target="../media/image2469.png"/><Relationship Id="rId75" Type="http://schemas.openxmlformats.org/officeDocument/2006/relationships/image" Target="../media/image2278.png"/><Relationship Id="rId140" Type="http://schemas.openxmlformats.org/officeDocument/2006/relationships/image" Target="../media/image2339.png"/><Relationship Id="rId182" Type="http://schemas.openxmlformats.org/officeDocument/2006/relationships/image" Target="../media/image2373.png"/><Relationship Id="rId6" Type="http://schemas.openxmlformats.org/officeDocument/2006/relationships/image" Target="../media/image2216.png"/><Relationship Id="rId238" Type="http://schemas.openxmlformats.org/officeDocument/2006/relationships/image" Target="../media/image2427.png"/><Relationship Id="rId291" Type="http://schemas.openxmlformats.org/officeDocument/2006/relationships/image" Target="../media/image2480.png"/><Relationship Id="rId305" Type="http://schemas.openxmlformats.org/officeDocument/2006/relationships/image" Target="../media/image847.png"/></Relationships>
</file>

<file path=ppt/slides/_rels/slide13.xml.rels><?xml version="1.0" encoding="UTF-8" standalone="yes" ?><Relationships xmlns="http://schemas.openxmlformats.org/package/2006/relationships"><Relationship Id="rId117" Target="../media/image846.png" Type="http://schemas.openxmlformats.org/officeDocument/2006/relationships/image"/><Relationship Id="rId21" Target="../media/image2505.png" Type="http://schemas.openxmlformats.org/officeDocument/2006/relationships/image"/><Relationship Id="rId42" Target="../media/image2525.png" Type="http://schemas.openxmlformats.org/officeDocument/2006/relationships/image"/><Relationship Id="rId63" Target="../media/image2546.png" Type="http://schemas.openxmlformats.org/officeDocument/2006/relationships/image"/><Relationship Id="rId84" Target="../media/image2567.jpeg" Type="http://schemas.openxmlformats.org/officeDocument/2006/relationships/image"/><Relationship Id="rId138" Target="../media/image2609.png" Type="http://schemas.openxmlformats.org/officeDocument/2006/relationships/image"/><Relationship Id="rId107" Target="../media/image2590.png" Type="http://schemas.openxmlformats.org/officeDocument/2006/relationships/image"/><Relationship Id="rId11" Target="../media/image2495.png" Type="http://schemas.openxmlformats.org/officeDocument/2006/relationships/image"/><Relationship Id="rId32" Target="../media/image2515.png" Type="http://schemas.openxmlformats.org/officeDocument/2006/relationships/image"/><Relationship Id="rId53" Target="../media/image2536.png" Type="http://schemas.openxmlformats.org/officeDocument/2006/relationships/image"/><Relationship Id="rId74" Target="../media/image2557.png" Type="http://schemas.openxmlformats.org/officeDocument/2006/relationships/image"/><Relationship Id="rId128" Target="../media/image2599.png" Type="http://schemas.openxmlformats.org/officeDocument/2006/relationships/image"/><Relationship Id="rId149" Target="../media/image2620.png" Type="http://schemas.openxmlformats.org/officeDocument/2006/relationships/image"/><Relationship Id="rId5" Target="../media/image1074.png" Type="http://schemas.openxmlformats.org/officeDocument/2006/relationships/image"/><Relationship Id="rId95" Target="../media/image2578.png" Type="http://schemas.openxmlformats.org/officeDocument/2006/relationships/image"/><Relationship Id="rId22" Target="../media/image2506.png" Type="http://schemas.openxmlformats.org/officeDocument/2006/relationships/image"/><Relationship Id="rId27" Target="../media/image2510.png" Type="http://schemas.openxmlformats.org/officeDocument/2006/relationships/image"/><Relationship Id="rId43" Target="../media/image2526.png" Type="http://schemas.openxmlformats.org/officeDocument/2006/relationships/image"/><Relationship Id="rId48" Target="../media/image2531.png" Type="http://schemas.openxmlformats.org/officeDocument/2006/relationships/image"/><Relationship Id="rId64" Target="../media/image2547.png" Type="http://schemas.openxmlformats.org/officeDocument/2006/relationships/image"/><Relationship Id="rId69" Target="../media/image2552.png" Type="http://schemas.openxmlformats.org/officeDocument/2006/relationships/image"/><Relationship Id="rId113" Target="../media/image843.png" Type="http://schemas.openxmlformats.org/officeDocument/2006/relationships/image"/><Relationship Id="rId118" Target="../media/image266.png" Type="http://schemas.openxmlformats.org/officeDocument/2006/relationships/image"/><Relationship Id="rId134" Target="../media/image2605.png" Type="http://schemas.openxmlformats.org/officeDocument/2006/relationships/image"/><Relationship Id="rId139" Target="../media/image2610.png" Type="http://schemas.openxmlformats.org/officeDocument/2006/relationships/image"/><Relationship Id="rId80" Target="../media/image2563.png" Type="http://schemas.openxmlformats.org/officeDocument/2006/relationships/image"/><Relationship Id="rId85" Target="../media/image2568.png" Type="http://schemas.openxmlformats.org/officeDocument/2006/relationships/image"/><Relationship Id="rId150" Target="../media/image2621.png" Type="http://schemas.openxmlformats.org/officeDocument/2006/relationships/image"/><Relationship Id="rId12" Target="../media/image2496.png" Type="http://schemas.openxmlformats.org/officeDocument/2006/relationships/image"/><Relationship Id="rId17" Target="../media/image2501.png" Type="http://schemas.openxmlformats.org/officeDocument/2006/relationships/image"/><Relationship Id="rId33" Target="../media/image2516.png" Type="http://schemas.openxmlformats.org/officeDocument/2006/relationships/image"/><Relationship Id="rId38" Target="../media/image2521.png" Type="http://schemas.openxmlformats.org/officeDocument/2006/relationships/image"/><Relationship Id="rId59" Target="../media/image2542.png" Type="http://schemas.openxmlformats.org/officeDocument/2006/relationships/image"/><Relationship Id="rId103" Target="../media/image2586.png" Type="http://schemas.openxmlformats.org/officeDocument/2006/relationships/image"/><Relationship Id="rId108" Target="../media/image2591.png" Type="http://schemas.openxmlformats.org/officeDocument/2006/relationships/image"/><Relationship Id="rId124" Target="../media/image852.png" Type="http://schemas.openxmlformats.org/officeDocument/2006/relationships/image"/><Relationship Id="rId129" Target="../media/image2600.png" Type="http://schemas.openxmlformats.org/officeDocument/2006/relationships/image"/><Relationship Id="rId54" Target="../media/image2537.png" Type="http://schemas.openxmlformats.org/officeDocument/2006/relationships/image"/><Relationship Id="rId70" Target="../media/image2553.png" Type="http://schemas.openxmlformats.org/officeDocument/2006/relationships/image"/><Relationship Id="rId75" Target="../media/image2558.png" Type="http://schemas.openxmlformats.org/officeDocument/2006/relationships/image"/><Relationship Id="rId91" Target="../media/image2574.png" Type="http://schemas.openxmlformats.org/officeDocument/2006/relationships/image"/><Relationship Id="rId96" Target="../media/image2579.png" Type="http://schemas.openxmlformats.org/officeDocument/2006/relationships/image"/><Relationship Id="rId140" Target="../media/image2611.png" Type="http://schemas.openxmlformats.org/officeDocument/2006/relationships/image"/><Relationship Id="rId145" Target="../media/image2616.png" Type="http://schemas.openxmlformats.org/officeDocument/2006/relationships/image"/><Relationship Id="rId1" Target="../slideLayouts/slideLayout5.xml" Type="http://schemas.openxmlformats.org/officeDocument/2006/relationships/slideLayout"/><Relationship Id="rId6" Target="../media/image2491.png" Type="http://schemas.openxmlformats.org/officeDocument/2006/relationships/image"/><Relationship Id="rId23" Target="../media/image2507.png" Type="http://schemas.openxmlformats.org/officeDocument/2006/relationships/image"/><Relationship Id="rId28" Target="../media/image2511.png" Type="http://schemas.openxmlformats.org/officeDocument/2006/relationships/image"/><Relationship Id="rId49" Target="../media/image2532.png" Type="http://schemas.openxmlformats.org/officeDocument/2006/relationships/image"/><Relationship Id="rId114" Target="../media/image844.png" Type="http://schemas.openxmlformats.org/officeDocument/2006/relationships/image"/><Relationship Id="rId119" Target="../media/image847.png" Type="http://schemas.openxmlformats.org/officeDocument/2006/relationships/image"/><Relationship Id="rId44" Target="../media/image2527.png" Type="http://schemas.openxmlformats.org/officeDocument/2006/relationships/image"/><Relationship Id="rId60" Target="../media/image2543.png" Type="http://schemas.openxmlformats.org/officeDocument/2006/relationships/image"/><Relationship Id="rId65" Target="../media/image2548.png" Type="http://schemas.openxmlformats.org/officeDocument/2006/relationships/image"/><Relationship Id="rId81" Target="../media/image2564.png" Type="http://schemas.openxmlformats.org/officeDocument/2006/relationships/image"/><Relationship Id="rId86" Target="../media/image2569.png" Type="http://schemas.openxmlformats.org/officeDocument/2006/relationships/image"/><Relationship Id="rId130" Target="../media/image2601.png" Type="http://schemas.openxmlformats.org/officeDocument/2006/relationships/image"/><Relationship Id="rId135" Target="../media/image2606.png" Type="http://schemas.openxmlformats.org/officeDocument/2006/relationships/image"/><Relationship Id="rId151" Target="../media/image2622.png" Type="http://schemas.openxmlformats.org/officeDocument/2006/relationships/image"/><Relationship Id="rId13" Target="../media/image2497.png" Type="http://schemas.openxmlformats.org/officeDocument/2006/relationships/image"/><Relationship Id="rId18" Target="../media/image2502.png" Type="http://schemas.openxmlformats.org/officeDocument/2006/relationships/image"/><Relationship Id="rId39" Target="../media/image2522.png" Type="http://schemas.openxmlformats.org/officeDocument/2006/relationships/image"/><Relationship Id="rId109" Target="../media/image2592.png" Type="http://schemas.openxmlformats.org/officeDocument/2006/relationships/image"/><Relationship Id="rId34" Target="../media/image2517.png" Type="http://schemas.openxmlformats.org/officeDocument/2006/relationships/image"/><Relationship Id="rId50" Target="../media/image2533.png" Type="http://schemas.openxmlformats.org/officeDocument/2006/relationships/image"/><Relationship Id="rId55" Target="../media/image2538.png" Type="http://schemas.openxmlformats.org/officeDocument/2006/relationships/image"/><Relationship Id="rId76" Target="../media/image2559.png" Type="http://schemas.openxmlformats.org/officeDocument/2006/relationships/image"/><Relationship Id="rId97" Target="../media/image2580.png" Type="http://schemas.openxmlformats.org/officeDocument/2006/relationships/image"/><Relationship Id="rId104" Target="../media/image2587.png" Type="http://schemas.openxmlformats.org/officeDocument/2006/relationships/image"/><Relationship Id="rId120" Target="../media/image848.png" Type="http://schemas.openxmlformats.org/officeDocument/2006/relationships/image"/><Relationship Id="rId125" Target="../media/image2596.png" Type="http://schemas.openxmlformats.org/officeDocument/2006/relationships/image"/><Relationship Id="rId141" Target="../media/image2612.png" Type="http://schemas.openxmlformats.org/officeDocument/2006/relationships/image"/><Relationship Id="rId146" Target="../media/image2617.png" Type="http://schemas.openxmlformats.org/officeDocument/2006/relationships/image"/><Relationship Id="rId7" Target="../media/image2492.png" Type="http://schemas.openxmlformats.org/officeDocument/2006/relationships/image"/><Relationship Id="rId71" Target="../media/image2554.png" Type="http://schemas.openxmlformats.org/officeDocument/2006/relationships/image"/><Relationship Id="rId92" Target="../media/image2575.png" Type="http://schemas.openxmlformats.org/officeDocument/2006/relationships/image"/><Relationship Id="rId2" Target="../media/image2488.png" Type="http://schemas.openxmlformats.org/officeDocument/2006/relationships/image"/><Relationship Id="rId29" Target="../media/image2512.png" Type="http://schemas.openxmlformats.org/officeDocument/2006/relationships/image"/><Relationship Id="rId24" Target="../media/image1120.png" Type="http://schemas.openxmlformats.org/officeDocument/2006/relationships/image"/><Relationship Id="rId40" Target="../media/image2523.png" Type="http://schemas.openxmlformats.org/officeDocument/2006/relationships/image"/><Relationship Id="rId45" Target="../media/image2528.png" Type="http://schemas.openxmlformats.org/officeDocument/2006/relationships/image"/><Relationship Id="rId66" Target="../media/image2549.png" Type="http://schemas.openxmlformats.org/officeDocument/2006/relationships/image"/><Relationship Id="rId87" Target="../media/image2570.png" Type="http://schemas.openxmlformats.org/officeDocument/2006/relationships/image"/><Relationship Id="rId110" Target="../media/image2593.png" Type="http://schemas.openxmlformats.org/officeDocument/2006/relationships/image"/><Relationship Id="rId115" Target="../media/image263.png" Type="http://schemas.openxmlformats.org/officeDocument/2006/relationships/image"/><Relationship Id="rId131" Target="../media/image2602.png" Type="http://schemas.openxmlformats.org/officeDocument/2006/relationships/image"/><Relationship Id="rId136" Target="../media/image2607.png" Type="http://schemas.openxmlformats.org/officeDocument/2006/relationships/image"/><Relationship Id="rId61" Target="../media/image2544.png" Type="http://schemas.openxmlformats.org/officeDocument/2006/relationships/image"/><Relationship Id="rId82" Target="../media/image2565.png" Type="http://schemas.openxmlformats.org/officeDocument/2006/relationships/image"/><Relationship Id="rId152" Target="../media/image2623.png" Type="http://schemas.openxmlformats.org/officeDocument/2006/relationships/image"/><Relationship Id="rId19" Target="../media/image2503.png" Type="http://schemas.openxmlformats.org/officeDocument/2006/relationships/image"/><Relationship Id="rId14" Target="../media/image2498.png" Type="http://schemas.openxmlformats.org/officeDocument/2006/relationships/image"/><Relationship Id="rId30" Target="../media/image2513.png" Type="http://schemas.openxmlformats.org/officeDocument/2006/relationships/image"/><Relationship Id="rId35" Target="../media/image2518.png" Type="http://schemas.openxmlformats.org/officeDocument/2006/relationships/image"/><Relationship Id="rId56" Target="../media/image2539.png" Type="http://schemas.openxmlformats.org/officeDocument/2006/relationships/image"/><Relationship Id="rId77" Target="../media/image2560.png" Type="http://schemas.openxmlformats.org/officeDocument/2006/relationships/image"/><Relationship Id="rId100" Target="../media/image2583.png" Type="http://schemas.openxmlformats.org/officeDocument/2006/relationships/image"/><Relationship Id="rId105" Target="../media/image2588.png" Type="http://schemas.openxmlformats.org/officeDocument/2006/relationships/image"/><Relationship Id="rId126" Target="../media/image2597.png" Type="http://schemas.openxmlformats.org/officeDocument/2006/relationships/image"/><Relationship Id="rId147" Target="../media/image2618.png" Type="http://schemas.openxmlformats.org/officeDocument/2006/relationships/image"/><Relationship Id="rId8" Target="../media/image1130.png" Type="http://schemas.openxmlformats.org/officeDocument/2006/relationships/image"/><Relationship Id="rId51" Target="../media/image2534.png" Type="http://schemas.openxmlformats.org/officeDocument/2006/relationships/image"/><Relationship Id="rId72" Target="../media/image2555.png" Type="http://schemas.openxmlformats.org/officeDocument/2006/relationships/image"/><Relationship Id="rId93" Target="../media/image2576.png" Type="http://schemas.openxmlformats.org/officeDocument/2006/relationships/image"/><Relationship Id="rId98" Target="../media/image2581.png" Type="http://schemas.openxmlformats.org/officeDocument/2006/relationships/image"/><Relationship Id="rId121" Target="../media/image849.png" Type="http://schemas.openxmlformats.org/officeDocument/2006/relationships/image"/><Relationship Id="rId142" Target="../media/image2613.png" Type="http://schemas.openxmlformats.org/officeDocument/2006/relationships/image"/><Relationship Id="rId3" Target="../media/image2489.png" Type="http://schemas.openxmlformats.org/officeDocument/2006/relationships/image"/><Relationship Id="rId25" Target="../media/image2508.png" Type="http://schemas.openxmlformats.org/officeDocument/2006/relationships/image"/><Relationship Id="rId46" Target="../media/image2529.png" Type="http://schemas.openxmlformats.org/officeDocument/2006/relationships/image"/><Relationship Id="rId67" Target="../media/image2550.png" Type="http://schemas.openxmlformats.org/officeDocument/2006/relationships/image"/><Relationship Id="rId116" Target="../media/image845.png" Type="http://schemas.openxmlformats.org/officeDocument/2006/relationships/image"/><Relationship Id="rId137" Target="../media/image2608.png" Type="http://schemas.openxmlformats.org/officeDocument/2006/relationships/image"/><Relationship Id="rId20" Target="../media/image2504.png" Type="http://schemas.openxmlformats.org/officeDocument/2006/relationships/image"/><Relationship Id="rId41" Target="../media/image2524.png" Type="http://schemas.openxmlformats.org/officeDocument/2006/relationships/image"/><Relationship Id="rId62" Target="../media/image2545.png" Type="http://schemas.openxmlformats.org/officeDocument/2006/relationships/image"/><Relationship Id="rId83" Target="../media/image2566.png" Type="http://schemas.openxmlformats.org/officeDocument/2006/relationships/image"/><Relationship Id="rId88" Target="../media/image2571.png" Type="http://schemas.openxmlformats.org/officeDocument/2006/relationships/image"/><Relationship Id="rId111" Target="../media/image2594.jpeg" Type="http://schemas.openxmlformats.org/officeDocument/2006/relationships/image"/><Relationship Id="rId132" Target="../media/image2603.png" Type="http://schemas.openxmlformats.org/officeDocument/2006/relationships/image"/><Relationship Id="rId15" Target="../media/image2499.png" Type="http://schemas.openxmlformats.org/officeDocument/2006/relationships/image"/><Relationship Id="rId36" Target="../media/image2519.png" Type="http://schemas.openxmlformats.org/officeDocument/2006/relationships/image"/><Relationship Id="rId57" Target="../media/image2540.png" Type="http://schemas.openxmlformats.org/officeDocument/2006/relationships/image"/><Relationship Id="rId106" Target="../media/image2589.png" Type="http://schemas.openxmlformats.org/officeDocument/2006/relationships/image"/><Relationship Id="rId127" Target="../media/image2598.png" Type="http://schemas.openxmlformats.org/officeDocument/2006/relationships/image"/><Relationship Id="rId10" Target="../media/image2494.png" Type="http://schemas.openxmlformats.org/officeDocument/2006/relationships/image"/><Relationship Id="rId31" Target="../media/image2514.png" Type="http://schemas.openxmlformats.org/officeDocument/2006/relationships/image"/><Relationship Id="rId52" Target="../media/image2535.png" Type="http://schemas.openxmlformats.org/officeDocument/2006/relationships/image"/><Relationship Id="rId73" Target="../media/image2556.png" Type="http://schemas.openxmlformats.org/officeDocument/2006/relationships/image"/><Relationship Id="rId78" Target="../media/image2561.png" Type="http://schemas.openxmlformats.org/officeDocument/2006/relationships/image"/><Relationship Id="rId94" Target="../media/image2577.png" Type="http://schemas.openxmlformats.org/officeDocument/2006/relationships/image"/><Relationship Id="rId99" Target="../media/image2582.png" Type="http://schemas.openxmlformats.org/officeDocument/2006/relationships/image"/><Relationship Id="rId101" Target="../media/image2584.png" Type="http://schemas.openxmlformats.org/officeDocument/2006/relationships/image"/><Relationship Id="rId122" Target="../media/image850.png" Type="http://schemas.openxmlformats.org/officeDocument/2006/relationships/image"/><Relationship Id="rId143" Target="../media/image2614.png" Type="http://schemas.openxmlformats.org/officeDocument/2006/relationships/image"/><Relationship Id="rId148" Target="../media/image2619.png" Type="http://schemas.openxmlformats.org/officeDocument/2006/relationships/image"/><Relationship Id="rId4" Target="../media/image2490.png" Type="http://schemas.openxmlformats.org/officeDocument/2006/relationships/image"/><Relationship Id="rId9" Target="../media/image2493.png" Type="http://schemas.openxmlformats.org/officeDocument/2006/relationships/image"/><Relationship Id="rId26" Target="../media/image2509.png" Type="http://schemas.openxmlformats.org/officeDocument/2006/relationships/image"/><Relationship Id="rId47" Target="../media/image2530.png" Type="http://schemas.openxmlformats.org/officeDocument/2006/relationships/image"/><Relationship Id="rId68" Target="../media/image2551.png" Type="http://schemas.openxmlformats.org/officeDocument/2006/relationships/image"/><Relationship Id="rId89" Target="../media/image2572.png" Type="http://schemas.openxmlformats.org/officeDocument/2006/relationships/image"/><Relationship Id="rId112" Target="../media/image2595.jpeg" Type="http://schemas.openxmlformats.org/officeDocument/2006/relationships/image"/><Relationship Id="rId133" Target="../media/image2604.png" Type="http://schemas.openxmlformats.org/officeDocument/2006/relationships/image"/><Relationship Id="rId16" Target="../media/image2500.png" Type="http://schemas.openxmlformats.org/officeDocument/2006/relationships/image"/><Relationship Id="rId37" Target="../media/image2520.png" Type="http://schemas.openxmlformats.org/officeDocument/2006/relationships/image"/><Relationship Id="rId58" Target="../media/image2541.png" Type="http://schemas.openxmlformats.org/officeDocument/2006/relationships/image"/><Relationship Id="rId79" Target="../media/image2562.png" Type="http://schemas.openxmlformats.org/officeDocument/2006/relationships/image"/><Relationship Id="rId102" Target="../media/image2585.png" Type="http://schemas.openxmlformats.org/officeDocument/2006/relationships/image"/><Relationship Id="rId123" Target="../media/image851.png" Type="http://schemas.openxmlformats.org/officeDocument/2006/relationships/image"/><Relationship Id="rId144" Target="../media/image2615.png" Type="http://schemas.openxmlformats.org/officeDocument/2006/relationships/image"/><Relationship Id="rId90" Target="../media/image2573.pn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26" Target="../media/image2648.png" Type="http://schemas.openxmlformats.org/officeDocument/2006/relationships/image"/><Relationship Id="rId117" Target="../media/image2727.png" Type="http://schemas.openxmlformats.org/officeDocument/2006/relationships/image"/><Relationship Id="rId21" Target="../media/image2643.png" Type="http://schemas.openxmlformats.org/officeDocument/2006/relationships/image"/><Relationship Id="rId42" Target="../media/image2664.png" Type="http://schemas.openxmlformats.org/officeDocument/2006/relationships/image"/><Relationship Id="rId47" Target="../media/image2669.png" Type="http://schemas.openxmlformats.org/officeDocument/2006/relationships/image"/><Relationship Id="rId63" Target="../media/image2685.png" Type="http://schemas.openxmlformats.org/officeDocument/2006/relationships/image"/><Relationship Id="rId68" Target="../media/image2690.png" Type="http://schemas.openxmlformats.org/officeDocument/2006/relationships/image"/><Relationship Id="rId84" Target="../media/image2694.png" Type="http://schemas.openxmlformats.org/officeDocument/2006/relationships/image"/><Relationship Id="rId89" Target="../media/image2699.png" Type="http://schemas.openxmlformats.org/officeDocument/2006/relationships/image"/><Relationship Id="rId112" Target="../media/image2722.png" Type="http://schemas.openxmlformats.org/officeDocument/2006/relationships/image"/><Relationship Id="rId16" Target="../media/image2638.png" Type="http://schemas.openxmlformats.org/officeDocument/2006/relationships/image"/><Relationship Id="rId107" Target="../media/image2717.png" Type="http://schemas.openxmlformats.org/officeDocument/2006/relationships/image"/><Relationship Id="rId11" Target="../media/image2633.png" Type="http://schemas.openxmlformats.org/officeDocument/2006/relationships/image"/><Relationship Id="rId32" Target="../media/image2654.png" Type="http://schemas.openxmlformats.org/officeDocument/2006/relationships/image"/><Relationship Id="rId37" Target="../media/image2659.png" Type="http://schemas.openxmlformats.org/officeDocument/2006/relationships/image"/><Relationship Id="rId53" Target="../media/image2675.png" Type="http://schemas.openxmlformats.org/officeDocument/2006/relationships/image"/><Relationship Id="rId58" Target="../media/image2680.png" Type="http://schemas.openxmlformats.org/officeDocument/2006/relationships/image"/><Relationship Id="rId74" Target="../media/image845.png" Type="http://schemas.openxmlformats.org/officeDocument/2006/relationships/image"/><Relationship Id="rId79" Target="../media/image849.png" Type="http://schemas.openxmlformats.org/officeDocument/2006/relationships/image"/><Relationship Id="rId102" Target="../media/image2712.png" Type="http://schemas.openxmlformats.org/officeDocument/2006/relationships/image"/><Relationship Id="rId123" Target="../media/image2733.png" Type="http://schemas.openxmlformats.org/officeDocument/2006/relationships/image"/><Relationship Id="rId5" Target="../media/image2627.png" Type="http://schemas.openxmlformats.org/officeDocument/2006/relationships/image"/><Relationship Id="rId90" Target="../media/image2700.png" Type="http://schemas.openxmlformats.org/officeDocument/2006/relationships/image"/><Relationship Id="rId95" Target="../media/image2705.png" Type="http://schemas.openxmlformats.org/officeDocument/2006/relationships/image"/><Relationship Id="rId22" Target="../media/image2644.png" Type="http://schemas.openxmlformats.org/officeDocument/2006/relationships/image"/><Relationship Id="rId27" Target="../media/image2649.png" Type="http://schemas.openxmlformats.org/officeDocument/2006/relationships/image"/><Relationship Id="rId43" Target="../media/image2665.png" Type="http://schemas.openxmlformats.org/officeDocument/2006/relationships/image"/><Relationship Id="rId48" Target="../media/image2670.png" Type="http://schemas.openxmlformats.org/officeDocument/2006/relationships/image"/><Relationship Id="rId64" Target="../media/image2686.png" Type="http://schemas.openxmlformats.org/officeDocument/2006/relationships/image"/><Relationship Id="rId69" Target="../media/image2691.png" Type="http://schemas.openxmlformats.org/officeDocument/2006/relationships/image"/><Relationship Id="rId113" Target="../media/image2723.png" Type="http://schemas.openxmlformats.org/officeDocument/2006/relationships/image"/><Relationship Id="rId118" Target="../media/image2728.png" Type="http://schemas.openxmlformats.org/officeDocument/2006/relationships/image"/><Relationship Id="rId80" Target="../media/image850.png" Type="http://schemas.openxmlformats.org/officeDocument/2006/relationships/image"/><Relationship Id="rId85" Target="../media/image2695.png" Type="http://schemas.openxmlformats.org/officeDocument/2006/relationships/image"/><Relationship Id="rId12" Target="../media/image2634.png" Type="http://schemas.openxmlformats.org/officeDocument/2006/relationships/image"/><Relationship Id="rId17" Target="../media/image2639.png" Type="http://schemas.openxmlformats.org/officeDocument/2006/relationships/image"/><Relationship Id="rId33" Target="../media/image2655.png" Type="http://schemas.openxmlformats.org/officeDocument/2006/relationships/image"/><Relationship Id="rId38" Target="../media/image2660.png" Type="http://schemas.openxmlformats.org/officeDocument/2006/relationships/image"/><Relationship Id="rId59" Target="../media/image2681.png" Type="http://schemas.openxmlformats.org/officeDocument/2006/relationships/image"/><Relationship Id="rId103" Target="../media/image2713.png" Type="http://schemas.openxmlformats.org/officeDocument/2006/relationships/image"/><Relationship Id="rId108" Target="../media/image2718.png" Type="http://schemas.openxmlformats.org/officeDocument/2006/relationships/image"/><Relationship Id="rId124" Target="../media/image2734.png" Type="http://schemas.openxmlformats.org/officeDocument/2006/relationships/image"/><Relationship Id="rId54" Target="../media/image2676.png" Type="http://schemas.openxmlformats.org/officeDocument/2006/relationships/image"/><Relationship Id="rId70" Target="../media/image2692.jpeg" Type="http://schemas.openxmlformats.org/officeDocument/2006/relationships/image"/><Relationship Id="rId75" Target="../media/image846.png" Type="http://schemas.openxmlformats.org/officeDocument/2006/relationships/image"/><Relationship Id="rId91" Target="../media/image2701.png" Type="http://schemas.openxmlformats.org/officeDocument/2006/relationships/image"/><Relationship Id="rId96" Target="../media/image2706.png" Type="http://schemas.openxmlformats.org/officeDocument/2006/relationships/image"/><Relationship Id="rId1" Target="../slideLayouts/slideLayout5.xml" Type="http://schemas.openxmlformats.org/officeDocument/2006/relationships/slideLayout"/><Relationship Id="rId6" Target="../media/image2628.png" Type="http://schemas.openxmlformats.org/officeDocument/2006/relationships/image"/><Relationship Id="rId23" Target="../media/image2645.png" Type="http://schemas.openxmlformats.org/officeDocument/2006/relationships/image"/><Relationship Id="rId28" Target="../media/image2650.png" Type="http://schemas.openxmlformats.org/officeDocument/2006/relationships/image"/><Relationship Id="rId49" Target="../media/image2671.png" Type="http://schemas.openxmlformats.org/officeDocument/2006/relationships/image"/><Relationship Id="rId114" Target="../media/image2724.png" Type="http://schemas.openxmlformats.org/officeDocument/2006/relationships/image"/><Relationship Id="rId119" Target="../media/image2729.png" Type="http://schemas.openxmlformats.org/officeDocument/2006/relationships/image"/><Relationship Id="rId44" Target="../media/image2666.png" Type="http://schemas.openxmlformats.org/officeDocument/2006/relationships/image"/><Relationship Id="rId60" Target="../media/image2682.png" Type="http://schemas.openxmlformats.org/officeDocument/2006/relationships/image"/><Relationship Id="rId65" Target="../media/image2687.png" Type="http://schemas.openxmlformats.org/officeDocument/2006/relationships/image"/><Relationship Id="rId81" Target="../media/image851.png" Type="http://schemas.openxmlformats.org/officeDocument/2006/relationships/image"/><Relationship Id="rId86" Target="../media/image2696.png" Type="http://schemas.openxmlformats.org/officeDocument/2006/relationships/image"/><Relationship Id="rId13" Target="../media/image2635.png" Type="http://schemas.openxmlformats.org/officeDocument/2006/relationships/image"/><Relationship Id="rId18" Target="../media/image2640.png" Type="http://schemas.openxmlformats.org/officeDocument/2006/relationships/image"/><Relationship Id="rId39" Target="../media/image2661.png" Type="http://schemas.openxmlformats.org/officeDocument/2006/relationships/image"/><Relationship Id="rId109" Target="../media/image2719.png" Type="http://schemas.openxmlformats.org/officeDocument/2006/relationships/image"/><Relationship Id="rId34" Target="../media/image2656.png" Type="http://schemas.openxmlformats.org/officeDocument/2006/relationships/image"/><Relationship Id="rId50" Target="../media/image2672.png" Type="http://schemas.openxmlformats.org/officeDocument/2006/relationships/image"/><Relationship Id="rId55" Target="../media/image2677.png" Type="http://schemas.openxmlformats.org/officeDocument/2006/relationships/image"/><Relationship Id="rId76" Target="../media/image266.png" Type="http://schemas.openxmlformats.org/officeDocument/2006/relationships/image"/><Relationship Id="rId97" Target="../media/image2707.png" Type="http://schemas.openxmlformats.org/officeDocument/2006/relationships/image"/><Relationship Id="rId104" Target="../media/image2714.png" Type="http://schemas.openxmlformats.org/officeDocument/2006/relationships/image"/><Relationship Id="rId120" Target="../media/image2730.png" Type="http://schemas.openxmlformats.org/officeDocument/2006/relationships/image"/><Relationship Id="rId125" Target="../media/image2735.png" Type="http://schemas.openxmlformats.org/officeDocument/2006/relationships/image"/><Relationship Id="rId7" Target="../media/image2629.png" Type="http://schemas.openxmlformats.org/officeDocument/2006/relationships/image"/><Relationship Id="rId71" Target="../media/image843.png" Type="http://schemas.openxmlformats.org/officeDocument/2006/relationships/image"/><Relationship Id="rId92" Target="../media/image2702.png" Type="http://schemas.openxmlformats.org/officeDocument/2006/relationships/image"/><Relationship Id="rId2" Target="../media/image2624.jpeg" Type="http://schemas.openxmlformats.org/officeDocument/2006/relationships/image"/><Relationship Id="rId29" Target="../media/image2651.png" Type="http://schemas.openxmlformats.org/officeDocument/2006/relationships/image"/><Relationship Id="rId24" Target="../media/image2646.png" Type="http://schemas.openxmlformats.org/officeDocument/2006/relationships/image"/><Relationship Id="rId40" Target="../media/image2662.png" Type="http://schemas.openxmlformats.org/officeDocument/2006/relationships/image"/><Relationship Id="rId45" Target="../media/image2667.png" Type="http://schemas.openxmlformats.org/officeDocument/2006/relationships/image"/><Relationship Id="rId66" Target="../media/image2688.png" Type="http://schemas.openxmlformats.org/officeDocument/2006/relationships/image"/><Relationship Id="rId87" Target="../media/image2697.png" Type="http://schemas.openxmlformats.org/officeDocument/2006/relationships/image"/><Relationship Id="rId110" Target="../media/image2720.png" Type="http://schemas.openxmlformats.org/officeDocument/2006/relationships/image"/><Relationship Id="rId115" Target="../media/image2725.png" Type="http://schemas.openxmlformats.org/officeDocument/2006/relationships/image"/><Relationship Id="rId61" Target="../media/image2683.png" Type="http://schemas.openxmlformats.org/officeDocument/2006/relationships/image"/><Relationship Id="rId82" Target="../media/image852.png" Type="http://schemas.openxmlformats.org/officeDocument/2006/relationships/image"/><Relationship Id="rId19" Target="../media/image2641.png" Type="http://schemas.openxmlformats.org/officeDocument/2006/relationships/image"/><Relationship Id="rId14" Target="../media/image2636.png" Type="http://schemas.openxmlformats.org/officeDocument/2006/relationships/image"/><Relationship Id="rId30" Target="../media/image2652.png" Type="http://schemas.openxmlformats.org/officeDocument/2006/relationships/image"/><Relationship Id="rId35" Target="../media/image2657.png" Type="http://schemas.openxmlformats.org/officeDocument/2006/relationships/image"/><Relationship Id="rId56" Target="../media/image2678.png" Type="http://schemas.openxmlformats.org/officeDocument/2006/relationships/image"/><Relationship Id="rId77" Target="../media/image847.png" Type="http://schemas.openxmlformats.org/officeDocument/2006/relationships/image"/><Relationship Id="rId100" Target="../media/image2710.png" Type="http://schemas.openxmlformats.org/officeDocument/2006/relationships/image"/><Relationship Id="rId105" Target="../media/image2715.png" Type="http://schemas.openxmlformats.org/officeDocument/2006/relationships/image"/><Relationship Id="rId126" Target="../media/image2736.png" Type="http://schemas.openxmlformats.org/officeDocument/2006/relationships/image"/><Relationship Id="rId8" Target="../media/image2630.png" Type="http://schemas.openxmlformats.org/officeDocument/2006/relationships/image"/><Relationship Id="rId51" Target="../media/image2673.png" Type="http://schemas.openxmlformats.org/officeDocument/2006/relationships/image"/><Relationship Id="rId72" Target="../media/image844.png" Type="http://schemas.openxmlformats.org/officeDocument/2006/relationships/image"/><Relationship Id="rId93" Target="../media/image2703.png" Type="http://schemas.openxmlformats.org/officeDocument/2006/relationships/image"/><Relationship Id="rId98" Target="../media/image2708.png" Type="http://schemas.openxmlformats.org/officeDocument/2006/relationships/image"/><Relationship Id="rId121" Target="../media/image2731.png" Type="http://schemas.openxmlformats.org/officeDocument/2006/relationships/image"/><Relationship Id="rId3" Target="../media/image2625.png" Type="http://schemas.openxmlformats.org/officeDocument/2006/relationships/image"/><Relationship Id="rId25" Target="../media/image2647.png" Type="http://schemas.openxmlformats.org/officeDocument/2006/relationships/image"/><Relationship Id="rId46" Target="../media/image2668.png" Type="http://schemas.openxmlformats.org/officeDocument/2006/relationships/image"/><Relationship Id="rId67" Target="../media/image2689.png" Type="http://schemas.openxmlformats.org/officeDocument/2006/relationships/image"/><Relationship Id="rId116" Target="../media/image2726.png" Type="http://schemas.openxmlformats.org/officeDocument/2006/relationships/image"/><Relationship Id="rId20" Target="../media/image2642.png" Type="http://schemas.openxmlformats.org/officeDocument/2006/relationships/image"/><Relationship Id="rId41" Target="../media/image2663.png" Type="http://schemas.openxmlformats.org/officeDocument/2006/relationships/image"/><Relationship Id="rId62" Target="../media/image2684.png" Type="http://schemas.openxmlformats.org/officeDocument/2006/relationships/image"/><Relationship Id="rId83" Target="../media/image2693.png" Type="http://schemas.openxmlformats.org/officeDocument/2006/relationships/image"/><Relationship Id="rId88" Target="../media/image2698.png" Type="http://schemas.openxmlformats.org/officeDocument/2006/relationships/image"/><Relationship Id="rId111" Target="../media/image2721.png" Type="http://schemas.openxmlformats.org/officeDocument/2006/relationships/image"/><Relationship Id="rId15" Target="../media/image2637.png" Type="http://schemas.openxmlformats.org/officeDocument/2006/relationships/image"/><Relationship Id="rId36" Target="../media/image2658.png" Type="http://schemas.openxmlformats.org/officeDocument/2006/relationships/image"/><Relationship Id="rId57" Target="../media/image2679.png" Type="http://schemas.openxmlformats.org/officeDocument/2006/relationships/image"/><Relationship Id="rId106" Target="../media/image2716.png" Type="http://schemas.openxmlformats.org/officeDocument/2006/relationships/image"/><Relationship Id="rId10" Target="../media/image2632.png" Type="http://schemas.openxmlformats.org/officeDocument/2006/relationships/image"/><Relationship Id="rId31" Target="../media/image2653.png" Type="http://schemas.openxmlformats.org/officeDocument/2006/relationships/image"/><Relationship Id="rId52" Target="../media/image2674.png" Type="http://schemas.openxmlformats.org/officeDocument/2006/relationships/image"/><Relationship Id="rId73" Target="../media/image263.png" Type="http://schemas.openxmlformats.org/officeDocument/2006/relationships/image"/><Relationship Id="rId78" Target="../media/image848.png" Type="http://schemas.openxmlformats.org/officeDocument/2006/relationships/image"/><Relationship Id="rId94" Target="../media/image2704.png" Type="http://schemas.openxmlformats.org/officeDocument/2006/relationships/image"/><Relationship Id="rId99" Target="../media/image2709.png" Type="http://schemas.openxmlformats.org/officeDocument/2006/relationships/image"/><Relationship Id="rId101" Target="../media/image2711.png" Type="http://schemas.openxmlformats.org/officeDocument/2006/relationships/image"/><Relationship Id="rId122" Target="../media/image2732.png" Type="http://schemas.openxmlformats.org/officeDocument/2006/relationships/image"/><Relationship Id="rId4" Target="../media/image2626.png" Type="http://schemas.openxmlformats.org/officeDocument/2006/relationships/image"/><Relationship Id="rId9" Target="../media/image2631.png" Type="http://schemas.openxmlformats.org/officeDocument/2006/relationships/image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51.png"/><Relationship Id="rId21" Type="http://schemas.openxmlformats.org/officeDocument/2006/relationships/image" Target="../media/image2755.png"/><Relationship Id="rId42" Type="http://schemas.openxmlformats.org/officeDocument/2006/relationships/image" Target="../media/image2776.png"/><Relationship Id="rId63" Type="http://schemas.openxmlformats.org/officeDocument/2006/relationships/image" Target="../media/image2797.png"/><Relationship Id="rId84" Type="http://schemas.openxmlformats.org/officeDocument/2006/relationships/image" Target="../media/image2818.png"/><Relationship Id="rId138" Type="http://schemas.openxmlformats.org/officeDocument/2006/relationships/image" Target="../media/image2872.png"/><Relationship Id="rId159" Type="http://schemas.openxmlformats.org/officeDocument/2006/relationships/image" Target="../media/image2893.png"/><Relationship Id="rId170" Type="http://schemas.openxmlformats.org/officeDocument/2006/relationships/image" Target="../media/image2904.png"/><Relationship Id="rId107" Type="http://schemas.openxmlformats.org/officeDocument/2006/relationships/image" Target="../media/image2841.png"/><Relationship Id="rId11" Type="http://schemas.openxmlformats.org/officeDocument/2006/relationships/image" Target="../media/image2745.png"/><Relationship Id="rId32" Type="http://schemas.openxmlformats.org/officeDocument/2006/relationships/image" Target="../media/image2766.png"/><Relationship Id="rId53" Type="http://schemas.openxmlformats.org/officeDocument/2006/relationships/image" Target="../media/image2787.png"/><Relationship Id="rId74" Type="http://schemas.openxmlformats.org/officeDocument/2006/relationships/image" Target="../media/image2808.png"/><Relationship Id="rId128" Type="http://schemas.openxmlformats.org/officeDocument/2006/relationships/image" Target="../media/image2862.png"/><Relationship Id="rId149" Type="http://schemas.openxmlformats.org/officeDocument/2006/relationships/image" Target="../media/image2883.png"/><Relationship Id="rId5" Type="http://schemas.openxmlformats.org/officeDocument/2006/relationships/image" Target="../media/image1558.png"/><Relationship Id="rId95" Type="http://schemas.openxmlformats.org/officeDocument/2006/relationships/image" Target="../media/image2829.png"/><Relationship Id="rId160" Type="http://schemas.openxmlformats.org/officeDocument/2006/relationships/image" Target="../media/image2894.png"/><Relationship Id="rId181" Type="http://schemas.openxmlformats.org/officeDocument/2006/relationships/image" Target="../media/image846.png"/><Relationship Id="rId22" Type="http://schemas.openxmlformats.org/officeDocument/2006/relationships/image" Target="../media/image2756.png"/><Relationship Id="rId43" Type="http://schemas.openxmlformats.org/officeDocument/2006/relationships/image" Target="../media/image2777.png"/><Relationship Id="rId64" Type="http://schemas.openxmlformats.org/officeDocument/2006/relationships/image" Target="../media/image2798.png"/><Relationship Id="rId118" Type="http://schemas.openxmlformats.org/officeDocument/2006/relationships/image" Target="../media/image2852.png"/><Relationship Id="rId139" Type="http://schemas.openxmlformats.org/officeDocument/2006/relationships/image" Target="../media/image2873.png"/><Relationship Id="rId85" Type="http://schemas.openxmlformats.org/officeDocument/2006/relationships/image" Target="../media/image2819.png"/><Relationship Id="rId150" Type="http://schemas.openxmlformats.org/officeDocument/2006/relationships/image" Target="../media/image2884.png"/><Relationship Id="rId171" Type="http://schemas.openxmlformats.org/officeDocument/2006/relationships/image" Target="../media/image2905.png"/><Relationship Id="rId12" Type="http://schemas.openxmlformats.org/officeDocument/2006/relationships/image" Target="../media/image2746.png"/><Relationship Id="rId33" Type="http://schemas.openxmlformats.org/officeDocument/2006/relationships/image" Target="../media/image2767.png"/><Relationship Id="rId108" Type="http://schemas.openxmlformats.org/officeDocument/2006/relationships/image" Target="../media/image2842.png"/><Relationship Id="rId129" Type="http://schemas.openxmlformats.org/officeDocument/2006/relationships/image" Target="../media/image2863.png"/><Relationship Id="rId54" Type="http://schemas.openxmlformats.org/officeDocument/2006/relationships/image" Target="../media/image2788.png"/><Relationship Id="rId75" Type="http://schemas.openxmlformats.org/officeDocument/2006/relationships/image" Target="../media/image2809.png"/><Relationship Id="rId96" Type="http://schemas.openxmlformats.org/officeDocument/2006/relationships/image" Target="../media/image2830.png"/><Relationship Id="rId140" Type="http://schemas.openxmlformats.org/officeDocument/2006/relationships/image" Target="../media/image2874.png"/><Relationship Id="rId161" Type="http://schemas.openxmlformats.org/officeDocument/2006/relationships/image" Target="../media/image2895.png"/><Relationship Id="rId182" Type="http://schemas.openxmlformats.org/officeDocument/2006/relationships/image" Target="../media/image266.png"/><Relationship Id="rId6" Type="http://schemas.openxmlformats.org/officeDocument/2006/relationships/image" Target="../media/image2740.png"/><Relationship Id="rId23" Type="http://schemas.openxmlformats.org/officeDocument/2006/relationships/image" Target="../media/image2757.png"/><Relationship Id="rId119" Type="http://schemas.openxmlformats.org/officeDocument/2006/relationships/image" Target="../media/image2853.png"/><Relationship Id="rId44" Type="http://schemas.openxmlformats.org/officeDocument/2006/relationships/image" Target="../media/image2778.png"/><Relationship Id="rId65" Type="http://schemas.openxmlformats.org/officeDocument/2006/relationships/image" Target="../media/image2799.png"/><Relationship Id="rId86" Type="http://schemas.openxmlformats.org/officeDocument/2006/relationships/image" Target="../media/image2820.png"/><Relationship Id="rId130" Type="http://schemas.openxmlformats.org/officeDocument/2006/relationships/image" Target="../media/image2864.png"/><Relationship Id="rId151" Type="http://schemas.openxmlformats.org/officeDocument/2006/relationships/image" Target="../media/image2885.png"/><Relationship Id="rId172" Type="http://schemas.openxmlformats.org/officeDocument/2006/relationships/image" Target="../media/image2906.png"/><Relationship Id="rId13" Type="http://schemas.openxmlformats.org/officeDocument/2006/relationships/image" Target="../media/image2747.png"/><Relationship Id="rId18" Type="http://schemas.openxmlformats.org/officeDocument/2006/relationships/image" Target="../media/image2752.png"/><Relationship Id="rId39" Type="http://schemas.openxmlformats.org/officeDocument/2006/relationships/image" Target="../media/image2773.png"/><Relationship Id="rId109" Type="http://schemas.openxmlformats.org/officeDocument/2006/relationships/image" Target="../media/image2843.png"/><Relationship Id="rId34" Type="http://schemas.openxmlformats.org/officeDocument/2006/relationships/image" Target="../media/image2768.png"/><Relationship Id="rId50" Type="http://schemas.openxmlformats.org/officeDocument/2006/relationships/image" Target="../media/image2784.png"/><Relationship Id="rId55" Type="http://schemas.openxmlformats.org/officeDocument/2006/relationships/image" Target="../media/image2789.png"/><Relationship Id="rId76" Type="http://schemas.openxmlformats.org/officeDocument/2006/relationships/image" Target="../media/image2810.png"/><Relationship Id="rId97" Type="http://schemas.openxmlformats.org/officeDocument/2006/relationships/image" Target="../media/image2831.png"/><Relationship Id="rId104" Type="http://schemas.openxmlformats.org/officeDocument/2006/relationships/image" Target="../media/image2838.png"/><Relationship Id="rId120" Type="http://schemas.openxmlformats.org/officeDocument/2006/relationships/image" Target="../media/image2854.png"/><Relationship Id="rId125" Type="http://schemas.openxmlformats.org/officeDocument/2006/relationships/image" Target="../media/image2859.png"/><Relationship Id="rId141" Type="http://schemas.openxmlformats.org/officeDocument/2006/relationships/image" Target="../media/image2875.png"/><Relationship Id="rId146" Type="http://schemas.openxmlformats.org/officeDocument/2006/relationships/image" Target="../media/image2880.png"/><Relationship Id="rId167" Type="http://schemas.openxmlformats.org/officeDocument/2006/relationships/image" Target="../media/image2901.png"/><Relationship Id="rId188" Type="http://schemas.openxmlformats.org/officeDocument/2006/relationships/image" Target="../media/image852.png"/><Relationship Id="rId7" Type="http://schemas.openxmlformats.org/officeDocument/2006/relationships/image" Target="../media/image2741.png"/><Relationship Id="rId71" Type="http://schemas.openxmlformats.org/officeDocument/2006/relationships/image" Target="../media/image2805.png"/><Relationship Id="rId92" Type="http://schemas.openxmlformats.org/officeDocument/2006/relationships/image" Target="../media/image2826.png"/><Relationship Id="rId162" Type="http://schemas.openxmlformats.org/officeDocument/2006/relationships/image" Target="../media/image2896.png"/><Relationship Id="rId183" Type="http://schemas.openxmlformats.org/officeDocument/2006/relationships/image" Target="../media/image847.png"/><Relationship Id="rId2" Type="http://schemas.openxmlformats.org/officeDocument/2006/relationships/image" Target="../media/image2737.png"/><Relationship Id="rId29" Type="http://schemas.openxmlformats.org/officeDocument/2006/relationships/image" Target="../media/image2763.png"/><Relationship Id="rId24" Type="http://schemas.openxmlformats.org/officeDocument/2006/relationships/image" Target="../media/image2758.png"/><Relationship Id="rId40" Type="http://schemas.openxmlformats.org/officeDocument/2006/relationships/image" Target="../media/image2774.png"/><Relationship Id="rId45" Type="http://schemas.openxmlformats.org/officeDocument/2006/relationships/image" Target="../media/image2779.png"/><Relationship Id="rId66" Type="http://schemas.openxmlformats.org/officeDocument/2006/relationships/image" Target="../media/image2800.png"/><Relationship Id="rId87" Type="http://schemas.openxmlformats.org/officeDocument/2006/relationships/image" Target="../media/image2821.png"/><Relationship Id="rId110" Type="http://schemas.openxmlformats.org/officeDocument/2006/relationships/image" Target="../media/image2844.png"/><Relationship Id="rId115" Type="http://schemas.openxmlformats.org/officeDocument/2006/relationships/image" Target="../media/image2849.png"/><Relationship Id="rId131" Type="http://schemas.openxmlformats.org/officeDocument/2006/relationships/image" Target="../media/image2865.png"/><Relationship Id="rId136" Type="http://schemas.openxmlformats.org/officeDocument/2006/relationships/image" Target="../media/image2870.png"/><Relationship Id="rId157" Type="http://schemas.openxmlformats.org/officeDocument/2006/relationships/image" Target="../media/image2891.png"/><Relationship Id="rId178" Type="http://schemas.openxmlformats.org/officeDocument/2006/relationships/image" Target="../media/image844.png"/><Relationship Id="rId61" Type="http://schemas.openxmlformats.org/officeDocument/2006/relationships/image" Target="../media/image2795.png"/><Relationship Id="rId82" Type="http://schemas.openxmlformats.org/officeDocument/2006/relationships/image" Target="../media/image2816.png"/><Relationship Id="rId152" Type="http://schemas.openxmlformats.org/officeDocument/2006/relationships/image" Target="../media/image2886.png"/><Relationship Id="rId173" Type="http://schemas.openxmlformats.org/officeDocument/2006/relationships/image" Target="../media/image2907.png"/><Relationship Id="rId19" Type="http://schemas.openxmlformats.org/officeDocument/2006/relationships/image" Target="../media/image2753.png"/><Relationship Id="rId14" Type="http://schemas.openxmlformats.org/officeDocument/2006/relationships/image" Target="../media/image2748.png"/><Relationship Id="rId30" Type="http://schemas.openxmlformats.org/officeDocument/2006/relationships/image" Target="../media/image2764.png"/><Relationship Id="rId35" Type="http://schemas.openxmlformats.org/officeDocument/2006/relationships/image" Target="../media/image2769.png"/><Relationship Id="rId56" Type="http://schemas.openxmlformats.org/officeDocument/2006/relationships/image" Target="../media/image2790.png"/><Relationship Id="rId77" Type="http://schemas.openxmlformats.org/officeDocument/2006/relationships/image" Target="../media/image2811.png"/><Relationship Id="rId100" Type="http://schemas.openxmlformats.org/officeDocument/2006/relationships/image" Target="../media/image2834.png"/><Relationship Id="rId105" Type="http://schemas.openxmlformats.org/officeDocument/2006/relationships/image" Target="../media/image2839.png"/><Relationship Id="rId126" Type="http://schemas.openxmlformats.org/officeDocument/2006/relationships/image" Target="../media/image2860.png"/><Relationship Id="rId147" Type="http://schemas.openxmlformats.org/officeDocument/2006/relationships/image" Target="../media/image2881.png"/><Relationship Id="rId168" Type="http://schemas.openxmlformats.org/officeDocument/2006/relationships/image" Target="../media/image2902.png"/><Relationship Id="rId8" Type="http://schemas.openxmlformats.org/officeDocument/2006/relationships/image" Target="../media/image2742.png"/><Relationship Id="rId51" Type="http://schemas.openxmlformats.org/officeDocument/2006/relationships/image" Target="../media/image2785.png"/><Relationship Id="rId72" Type="http://schemas.openxmlformats.org/officeDocument/2006/relationships/image" Target="../media/image2806.png"/><Relationship Id="rId93" Type="http://schemas.openxmlformats.org/officeDocument/2006/relationships/image" Target="../media/image2827.png"/><Relationship Id="rId98" Type="http://schemas.openxmlformats.org/officeDocument/2006/relationships/image" Target="../media/image2832.png"/><Relationship Id="rId121" Type="http://schemas.openxmlformats.org/officeDocument/2006/relationships/image" Target="../media/image2855.png"/><Relationship Id="rId142" Type="http://schemas.openxmlformats.org/officeDocument/2006/relationships/image" Target="../media/image2876.png"/><Relationship Id="rId163" Type="http://schemas.openxmlformats.org/officeDocument/2006/relationships/image" Target="../media/image2897.png"/><Relationship Id="rId184" Type="http://schemas.openxmlformats.org/officeDocument/2006/relationships/image" Target="../media/image848.png"/><Relationship Id="rId3" Type="http://schemas.openxmlformats.org/officeDocument/2006/relationships/image" Target="../media/image2738.png"/><Relationship Id="rId25" Type="http://schemas.openxmlformats.org/officeDocument/2006/relationships/image" Target="../media/image2759.png"/><Relationship Id="rId46" Type="http://schemas.openxmlformats.org/officeDocument/2006/relationships/image" Target="../media/image2780.png"/><Relationship Id="rId67" Type="http://schemas.openxmlformats.org/officeDocument/2006/relationships/image" Target="../media/image2801.png"/><Relationship Id="rId116" Type="http://schemas.openxmlformats.org/officeDocument/2006/relationships/image" Target="../media/image2850.png"/><Relationship Id="rId137" Type="http://schemas.openxmlformats.org/officeDocument/2006/relationships/image" Target="../media/image2871.png"/><Relationship Id="rId158" Type="http://schemas.openxmlformats.org/officeDocument/2006/relationships/image" Target="../media/image2892.png"/><Relationship Id="rId20" Type="http://schemas.openxmlformats.org/officeDocument/2006/relationships/image" Target="../media/image2754.png"/><Relationship Id="rId41" Type="http://schemas.openxmlformats.org/officeDocument/2006/relationships/image" Target="../media/image2775.png"/><Relationship Id="rId62" Type="http://schemas.openxmlformats.org/officeDocument/2006/relationships/image" Target="../media/image2796.png"/><Relationship Id="rId83" Type="http://schemas.openxmlformats.org/officeDocument/2006/relationships/image" Target="../media/image2817.png"/><Relationship Id="rId88" Type="http://schemas.openxmlformats.org/officeDocument/2006/relationships/image" Target="../media/image2822.png"/><Relationship Id="rId111" Type="http://schemas.openxmlformats.org/officeDocument/2006/relationships/image" Target="../media/image2845.png"/><Relationship Id="rId132" Type="http://schemas.openxmlformats.org/officeDocument/2006/relationships/image" Target="../media/image2866.png"/><Relationship Id="rId153" Type="http://schemas.openxmlformats.org/officeDocument/2006/relationships/image" Target="../media/image2887.png"/><Relationship Id="rId174" Type="http://schemas.openxmlformats.org/officeDocument/2006/relationships/image" Target="../media/image2908.png"/><Relationship Id="rId179" Type="http://schemas.openxmlformats.org/officeDocument/2006/relationships/image" Target="../media/image263.png"/><Relationship Id="rId15" Type="http://schemas.openxmlformats.org/officeDocument/2006/relationships/image" Target="../media/image2749.png"/><Relationship Id="rId36" Type="http://schemas.openxmlformats.org/officeDocument/2006/relationships/image" Target="../media/image2770.png"/><Relationship Id="rId57" Type="http://schemas.openxmlformats.org/officeDocument/2006/relationships/image" Target="../media/image2791.png"/><Relationship Id="rId106" Type="http://schemas.openxmlformats.org/officeDocument/2006/relationships/image" Target="../media/image2840.png"/><Relationship Id="rId127" Type="http://schemas.openxmlformats.org/officeDocument/2006/relationships/image" Target="../media/image2861.png"/><Relationship Id="rId10" Type="http://schemas.openxmlformats.org/officeDocument/2006/relationships/image" Target="../media/image2744.png"/><Relationship Id="rId31" Type="http://schemas.openxmlformats.org/officeDocument/2006/relationships/image" Target="../media/image2765.png"/><Relationship Id="rId52" Type="http://schemas.openxmlformats.org/officeDocument/2006/relationships/image" Target="../media/image2786.png"/><Relationship Id="rId73" Type="http://schemas.openxmlformats.org/officeDocument/2006/relationships/image" Target="../media/image2807.png"/><Relationship Id="rId78" Type="http://schemas.openxmlformats.org/officeDocument/2006/relationships/image" Target="../media/image2812.png"/><Relationship Id="rId94" Type="http://schemas.openxmlformats.org/officeDocument/2006/relationships/image" Target="../media/image2828.png"/><Relationship Id="rId99" Type="http://schemas.openxmlformats.org/officeDocument/2006/relationships/image" Target="../media/image2833.png"/><Relationship Id="rId101" Type="http://schemas.openxmlformats.org/officeDocument/2006/relationships/image" Target="../media/image2835.png"/><Relationship Id="rId122" Type="http://schemas.openxmlformats.org/officeDocument/2006/relationships/image" Target="../media/image2856.png"/><Relationship Id="rId143" Type="http://schemas.openxmlformats.org/officeDocument/2006/relationships/image" Target="../media/image2877.png"/><Relationship Id="rId148" Type="http://schemas.openxmlformats.org/officeDocument/2006/relationships/image" Target="../media/image2882.png"/><Relationship Id="rId164" Type="http://schemas.openxmlformats.org/officeDocument/2006/relationships/image" Target="../media/image2898.png"/><Relationship Id="rId169" Type="http://schemas.openxmlformats.org/officeDocument/2006/relationships/image" Target="../media/image2903.png"/><Relationship Id="rId185" Type="http://schemas.openxmlformats.org/officeDocument/2006/relationships/image" Target="../media/image849.png"/><Relationship Id="rId4" Type="http://schemas.openxmlformats.org/officeDocument/2006/relationships/image" Target="../media/image2739.png"/><Relationship Id="rId9" Type="http://schemas.openxmlformats.org/officeDocument/2006/relationships/image" Target="../media/image2743.png"/><Relationship Id="rId180" Type="http://schemas.openxmlformats.org/officeDocument/2006/relationships/image" Target="../media/image845.png"/><Relationship Id="rId26" Type="http://schemas.openxmlformats.org/officeDocument/2006/relationships/image" Target="../media/image2760.png"/><Relationship Id="rId47" Type="http://schemas.openxmlformats.org/officeDocument/2006/relationships/image" Target="../media/image2781.png"/><Relationship Id="rId68" Type="http://schemas.openxmlformats.org/officeDocument/2006/relationships/image" Target="../media/image2802.png"/><Relationship Id="rId89" Type="http://schemas.openxmlformats.org/officeDocument/2006/relationships/image" Target="../media/image2823.png"/><Relationship Id="rId112" Type="http://schemas.openxmlformats.org/officeDocument/2006/relationships/image" Target="../media/image2846.png"/><Relationship Id="rId133" Type="http://schemas.openxmlformats.org/officeDocument/2006/relationships/image" Target="../media/image2867.png"/><Relationship Id="rId154" Type="http://schemas.openxmlformats.org/officeDocument/2006/relationships/image" Target="../media/image2888.png"/><Relationship Id="rId175" Type="http://schemas.openxmlformats.org/officeDocument/2006/relationships/image" Target="../media/image2909.png"/><Relationship Id="rId16" Type="http://schemas.openxmlformats.org/officeDocument/2006/relationships/image" Target="../media/image2750.png"/><Relationship Id="rId37" Type="http://schemas.openxmlformats.org/officeDocument/2006/relationships/image" Target="../media/image2771.png"/><Relationship Id="rId58" Type="http://schemas.openxmlformats.org/officeDocument/2006/relationships/image" Target="../media/image2792.png"/><Relationship Id="rId79" Type="http://schemas.openxmlformats.org/officeDocument/2006/relationships/image" Target="../media/image2813.png"/><Relationship Id="rId102" Type="http://schemas.openxmlformats.org/officeDocument/2006/relationships/image" Target="../media/image2836.png"/><Relationship Id="rId123" Type="http://schemas.openxmlformats.org/officeDocument/2006/relationships/image" Target="../media/image2857.png"/><Relationship Id="rId144" Type="http://schemas.openxmlformats.org/officeDocument/2006/relationships/image" Target="../media/image2878.png"/><Relationship Id="rId90" Type="http://schemas.openxmlformats.org/officeDocument/2006/relationships/image" Target="../media/image2824.png"/><Relationship Id="rId165" Type="http://schemas.openxmlformats.org/officeDocument/2006/relationships/image" Target="../media/image2899.png"/><Relationship Id="rId186" Type="http://schemas.openxmlformats.org/officeDocument/2006/relationships/image" Target="../media/image850.png"/><Relationship Id="rId27" Type="http://schemas.openxmlformats.org/officeDocument/2006/relationships/image" Target="../media/image2761.png"/><Relationship Id="rId48" Type="http://schemas.openxmlformats.org/officeDocument/2006/relationships/image" Target="../media/image2782.png"/><Relationship Id="rId69" Type="http://schemas.openxmlformats.org/officeDocument/2006/relationships/image" Target="../media/image2803.png"/><Relationship Id="rId113" Type="http://schemas.openxmlformats.org/officeDocument/2006/relationships/image" Target="../media/image2847.png"/><Relationship Id="rId134" Type="http://schemas.openxmlformats.org/officeDocument/2006/relationships/image" Target="../media/image2868.png"/><Relationship Id="rId80" Type="http://schemas.openxmlformats.org/officeDocument/2006/relationships/image" Target="../media/image2814.png"/><Relationship Id="rId155" Type="http://schemas.openxmlformats.org/officeDocument/2006/relationships/image" Target="../media/image2889.png"/><Relationship Id="rId176" Type="http://schemas.openxmlformats.org/officeDocument/2006/relationships/image" Target="../media/image2910.png"/><Relationship Id="rId17" Type="http://schemas.openxmlformats.org/officeDocument/2006/relationships/image" Target="../media/image2751.png"/><Relationship Id="rId38" Type="http://schemas.openxmlformats.org/officeDocument/2006/relationships/image" Target="../media/image2772.png"/><Relationship Id="rId59" Type="http://schemas.openxmlformats.org/officeDocument/2006/relationships/image" Target="../media/image2793.png"/><Relationship Id="rId103" Type="http://schemas.openxmlformats.org/officeDocument/2006/relationships/image" Target="../media/image2837.png"/><Relationship Id="rId124" Type="http://schemas.openxmlformats.org/officeDocument/2006/relationships/image" Target="../media/image2858.png"/><Relationship Id="rId70" Type="http://schemas.openxmlformats.org/officeDocument/2006/relationships/image" Target="../media/image2804.png"/><Relationship Id="rId91" Type="http://schemas.openxmlformats.org/officeDocument/2006/relationships/image" Target="../media/image2825.png"/><Relationship Id="rId145" Type="http://schemas.openxmlformats.org/officeDocument/2006/relationships/image" Target="../media/image2879.png"/><Relationship Id="rId166" Type="http://schemas.openxmlformats.org/officeDocument/2006/relationships/image" Target="../media/image2900.png"/><Relationship Id="rId187" Type="http://schemas.openxmlformats.org/officeDocument/2006/relationships/image" Target="../media/image851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762.png"/><Relationship Id="rId49" Type="http://schemas.openxmlformats.org/officeDocument/2006/relationships/image" Target="../media/image2783.png"/><Relationship Id="rId114" Type="http://schemas.openxmlformats.org/officeDocument/2006/relationships/image" Target="../media/image2848.png"/><Relationship Id="rId60" Type="http://schemas.openxmlformats.org/officeDocument/2006/relationships/image" Target="../media/image2794.png"/><Relationship Id="rId81" Type="http://schemas.openxmlformats.org/officeDocument/2006/relationships/image" Target="../media/image2815.png"/><Relationship Id="rId135" Type="http://schemas.openxmlformats.org/officeDocument/2006/relationships/image" Target="../media/image2869.png"/><Relationship Id="rId156" Type="http://schemas.openxmlformats.org/officeDocument/2006/relationships/image" Target="../media/image2890.png"/><Relationship Id="rId177" Type="http://schemas.openxmlformats.org/officeDocument/2006/relationships/image" Target="../media/image843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34.png"/><Relationship Id="rId21" Type="http://schemas.openxmlformats.org/officeDocument/2006/relationships/image" Target="../media/image2929.png"/><Relationship Id="rId42" Type="http://schemas.openxmlformats.org/officeDocument/2006/relationships/image" Target="../media/image2950.png"/><Relationship Id="rId47" Type="http://schemas.openxmlformats.org/officeDocument/2006/relationships/image" Target="../media/image2955.png"/><Relationship Id="rId63" Type="http://schemas.openxmlformats.org/officeDocument/2006/relationships/image" Target="../media/image2971.png"/><Relationship Id="rId68" Type="http://schemas.openxmlformats.org/officeDocument/2006/relationships/image" Target="../media/image2976.png"/><Relationship Id="rId84" Type="http://schemas.openxmlformats.org/officeDocument/2006/relationships/image" Target="../media/image2992.png"/><Relationship Id="rId89" Type="http://schemas.openxmlformats.org/officeDocument/2006/relationships/image" Target="../media/image2997.png"/><Relationship Id="rId16" Type="http://schemas.openxmlformats.org/officeDocument/2006/relationships/image" Target="../media/image2924.png"/><Relationship Id="rId11" Type="http://schemas.openxmlformats.org/officeDocument/2006/relationships/image" Target="../media/image1499.png"/><Relationship Id="rId32" Type="http://schemas.openxmlformats.org/officeDocument/2006/relationships/image" Target="../media/image2940.png"/><Relationship Id="rId37" Type="http://schemas.openxmlformats.org/officeDocument/2006/relationships/image" Target="../media/image2945.png"/><Relationship Id="rId53" Type="http://schemas.openxmlformats.org/officeDocument/2006/relationships/image" Target="../media/image2961.png"/><Relationship Id="rId58" Type="http://schemas.openxmlformats.org/officeDocument/2006/relationships/image" Target="../media/image2966.png"/><Relationship Id="rId74" Type="http://schemas.openxmlformats.org/officeDocument/2006/relationships/image" Target="../media/image2982.png"/><Relationship Id="rId79" Type="http://schemas.openxmlformats.org/officeDocument/2006/relationships/image" Target="../media/image2987.png"/><Relationship Id="rId102" Type="http://schemas.openxmlformats.org/officeDocument/2006/relationships/image" Target="../media/image849.png"/><Relationship Id="rId5" Type="http://schemas.openxmlformats.org/officeDocument/2006/relationships/image" Target="../media/image2914.png"/><Relationship Id="rId90" Type="http://schemas.openxmlformats.org/officeDocument/2006/relationships/image" Target="../media/image2998.png"/><Relationship Id="rId95" Type="http://schemas.openxmlformats.org/officeDocument/2006/relationships/image" Target="../media/image844.png"/><Relationship Id="rId22" Type="http://schemas.openxmlformats.org/officeDocument/2006/relationships/image" Target="../media/image2930.png"/><Relationship Id="rId27" Type="http://schemas.openxmlformats.org/officeDocument/2006/relationships/image" Target="../media/image2935.png"/><Relationship Id="rId43" Type="http://schemas.openxmlformats.org/officeDocument/2006/relationships/image" Target="../media/image2951.png"/><Relationship Id="rId48" Type="http://schemas.openxmlformats.org/officeDocument/2006/relationships/image" Target="../media/image2956.png"/><Relationship Id="rId64" Type="http://schemas.openxmlformats.org/officeDocument/2006/relationships/image" Target="../media/image2972.png"/><Relationship Id="rId69" Type="http://schemas.openxmlformats.org/officeDocument/2006/relationships/image" Target="../media/image2977.png"/><Relationship Id="rId80" Type="http://schemas.openxmlformats.org/officeDocument/2006/relationships/image" Target="../media/image2988.png"/><Relationship Id="rId85" Type="http://schemas.openxmlformats.org/officeDocument/2006/relationships/image" Target="../media/image2993.png"/><Relationship Id="rId12" Type="http://schemas.openxmlformats.org/officeDocument/2006/relationships/image" Target="../media/image2920.png"/><Relationship Id="rId17" Type="http://schemas.openxmlformats.org/officeDocument/2006/relationships/image" Target="../media/image2925.png"/><Relationship Id="rId33" Type="http://schemas.openxmlformats.org/officeDocument/2006/relationships/image" Target="../media/image2941.png"/><Relationship Id="rId38" Type="http://schemas.openxmlformats.org/officeDocument/2006/relationships/image" Target="../media/image2946.png"/><Relationship Id="rId59" Type="http://schemas.openxmlformats.org/officeDocument/2006/relationships/image" Target="../media/image2967.png"/><Relationship Id="rId103" Type="http://schemas.openxmlformats.org/officeDocument/2006/relationships/image" Target="../media/image850.png"/><Relationship Id="rId20" Type="http://schemas.openxmlformats.org/officeDocument/2006/relationships/image" Target="../media/image2928.png"/><Relationship Id="rId41" Type="http://schemas.openxmlformats.org/officeDocument/2006/relationships/image" Target="../media/image2949.png"/><Relationship Id="rId54" Type="http://schemas.openxmlformats.org/officeDocument/2006/relationships/image" Target="../media/image2962.png"/><Relationship Id="rId62" Type="http://schemas.openxmlformats.org/officeDocument/2006/relationships/image" Target="../media/image2970.png"/><Relationship Id="rId70" Type="http://schemas.openxmlformats.org/officeDocument/2006/relationships/image" Target="../media/image2978.png"/><Relationship Id="rId75" Type="http://schemas.openxmlformats.org/officeDocument/2006/relationships/image" Target="../media/image2983.png"/><Relationship Id="rId83" Type="http://schemas.openxmlformats.org/officeDocument/2006/relationships/image" Target="../media/image2991.png"/><Relationship Id="rId88" Type="http://schemas.openxmlformats.org/officeDocument/2006/relationships/image" Target="../media/image2996.png"/><Relationship Id="rId91" Type="http://schemas.openxmlformats.org/officeDocument/2006/relationships/image" Target="../media/image2999.png"/><Relationship Id="rId96" Type="http://schemas.openxmlformats.org/officeDocument/2006/relationships/image" Target="../media/image2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5.png"/><Relationship Id="rId15" Type="http://schemas.openxmlformats.org/officeDocument/2006/relationships/image" Target="../media/image2923.png"/><Relationship Id="rId23" Type="http://schemas.openxmlformats.org/officeDocument/2006/relationships/image" Target="../media/image2931.png"/><Relationship Id="rId28" Type="http://schemas.openxmlformats.org/officeDocument/2006/relationships/image" Target="../media/image2936.png"/><Relationship Id="rId36" Type="http://schemas.openxmlformats.org/officeDocument/2006/relationships/image" Target="../media/image2944.png"/><Relationship Id="rId49" Type="http://schemas.openxmlformats.org/officeDocument/2006/relationships/image" Target="../media/image2957.png"/><Relationship Id="rId57" Type="http://schemas.openxmlformats.org/officeDocument/2006/relationships/image" Target="../media/image2965.png"/><Relationship Id="rId10" Type="http://schemas.openxmlformats.org/officeDocument/2006/relationships/image" Target="../media/image2919.png"/><Relationship Id="rId31" Type="http://schemas.openxmlformats.org/officeDocument/2006/relationships/image" Target="../media/image2939.png"/><Relationship Id="rId44" Type="http://schemas.openxmlformats.org/officeDocument/2006/relationships/image" Target="../media/image2952.png"/><Relationship Id="rId52" Type="http://schemas.openxmlformats.org/officeDocument/2006/relationships/image" Target="../media/image2960.png"/><Relationship Id="rId60" Type="http://schemas.openxmlformats.org/officeDocument/2006/relationships/image" Target="../media/image2968.png"/><Relationship Id="rId65" Type="http://schemas.openxmlformats.org/officeDocument/2006/relationships/image" Target="../media/image2973.png"/><Relationship Id="rId73" Type="http://schemas.openxmlformats.org/officeDocument/2006/relationships/image" Target="../media/image2981.png"/><Relationship Id="rId78" Type="http://schemas.openxmlformats.org/officeDocument/2006/relationships/image" Target="../media/image2986.png"/><Relationship Id="rId81" Type="http://schemas.openxmlformats.org/officeDocument/2006/relationships/image" Target="../media/image2989.png"/><Relationship Id="rId86" Type="http://schemas.openxmlformats.org/officeDocument/2006/relationships/image" Target="../media/image2994.png"/><Relationship Id="rId94" Type="http://schemas.openxmlformats.org/officeDocument/2006/relationships/image" Target="../media/image843.png"/><Relationship Id="rId99" Type="http://schemas.openxmlformats.org/officeDocument/2006/relationships/image" Target="../media/image266.png"/><Relationship Id="rId101" Type="http://schemas.openxmlformats.org/officeDocument/2006/relationships/image" Target="../media/image848.png"/><Relationship Id="rId4" Type="http://schemas.openxmlformats.org/officeDocument/2006/relationships/image" Target="../media/image2913.png"/><Relationship Id="rId9" Type="http://schemas.openxmlformats.org/officeDocument/2006/relationships/image" Target="../media/image2918.png"/><Relationship Id="rId13" Type="http://schemas.openxmlformats.org/officeDocument/2006/relationships/image" Target="../media/image2921.png"/><Relationship Id="rId18" Type="http://schemas.openxmlformats.org/officeDocument/2006/relationships/image" Target="../media/image2926.png"/><Relationship Id="rId39" Type="http://schemas.openxmlformats.org/officeDocument/2006/relationships/image" Target="../media/image2947.png"/><Relationship Id="rId34" Type="http://schemas.openxmlformats.org/officeDocument/2006/relationships/image" Target="../media/image2942.png"/><Relationship Id="rId50" Type="http://schemas.openxmlformats.org/officeDocument/2006/relationships/image" Target="../media/image2958.png"/><Relationship Id="rId55" Type="http://schemas.openxmlformats.org/officeDocument/2006/relationships/image" Target="../media/image2963.png"/><Relationship Id="rId76" Type="http://schemas.openxmlformats.org/officeDocument/2006/relationships/image" Target="../media/image2984.png"/><Relationship Id="rId97" Type="http://schemas.openxmlformats.org/officeDocument/2006/relationships/image" Target="../media/image845.png"/><Relationship Id="rId104" Type="http://schemas.openxmlformats.org/officeDocument/2006/relationships/image" Target="../media/image851.png"/><Relationship Id="rId7" Type="http://schemas.openxmlformats.org/officeDocument/2006/relationships/image" Target="../media/image2916.png"/><Relationship Id="rId71" Type="http://schemas.openxmlformats.org/officeDocument/2006/relationships/image" Target="../media/image2979.png"/><Relationship Id="rId92" Type="http://schemas.openxmlformats.org/officeDocument/2006/relationships/image" Target="../media/image3000.png"/><Relationship Id="rId2" Type="http://schemas.openxmlformats.org/officeDocument/2006/relationships/image" Target="../media/image2911.png"/><Relationship Id="rId29" Type="http://schemas.openxmlformats.org/officeDocument/2006/relationships/image" Target="../media/image2937.png"/><Relationship Id="rId24" Type="http://schemas.openxmlformats.org/officeDocument/2006/relationships/image" Target="../media/image2932.png"/><Relationship Id="rId40" Type="http://schemas.openxmlformats.org/officeDocument/2006/relationships/image" Target="../media/image2948.png"/><Relationship Id="rId45" Type="http://schemas.openxmlformats.org/officeDocument/2006/relationships/image" Target="../media/image2953.png"/><Relationship Id="rId66" Type="http://schemas.openxmlformats.org/officeDocument/2006/relationships/image" Target="../media/image2974.png"/><Relationship Id="rId87" Type="http://schemas.openxmlformats.org/officeDocument/2006/relationships/image" Target="../media/image2995.png"/><Relationship Id="rId61" Type="http://schemas.openxmlformats.org/officeDocument/2006/relationships/image" Target="../media/image2969.png"/><Relationship Id="rId82" Type="http://schemas.openxmlformats.org/officeDocument/2006/relationships/image" Target="../media/image2990.png"/><Relationship Id="rId19" Type="http://schemas.openxmlformats.org/officeDocument/2006/relationships/image" Target="../media/image2927.png"/><Relationship Id="rId14" Type="http://schemas.openxmlformats.org/officeDocument/2006/relationships/image" Target="../media/image2922.png"/><Relationship Id="rId30" Type="http://schemas.openxmlformats.org/officeDocument/2006/relationships/image" Target="../media/image2938.png"/><Relationship Id="rId35" Type="http://schemas.openxmlformats.org/officeDocument/2006/relationships/image" Target="../media/image2943.png"/><Relationship Id="rId56" Type="http://schemas.openxmlformats.org/officeDocument/2006/relationships/image" Target="../media/image2964.png"/><Relationship Id="rId77" Type="http://schemas.openxmlformats.org/officeDocument/2006/relationships/image" Target="../media/image2985.png"/><Relationship Id="rId100" Type="http://schemas.openxmlformats.org/officeDocument/2006/relationships/image" Target="../media/image847.png"/><Relationship Id="rId105" Type="http://schemas.openxmlformats.org/officeDocument/2006/relationships/image" Target="../media/image852.png"/><Relationship Id="rId8" Type="http://schemas.openxmlformats.org/officeDocument/2006/relationships/image" Target="../media/image2917.png"/><Relationship Id="rId51" Type="http://schemas.openxmlformats.org/officeDocument/2006/relationships/image" Target="../media/image2959.png"/><Relationship Id="rId72" Type="http://schemas.openxmlformats.org/officeDocument/2006/relationships/image" Target="../media/image2980.png"/><Relationship Id="rId93" Type="http://schemas.openxmlformats.org/officeDocument/2006/relationships/image" Target="../media/image3001.png"/><Relationship Id="rId98" Type="http://schemas.openxmlformats.org/officeDocument/2006/relationships/image" Target="../media/image846.png"/><Relationship Id="rId3" Type="http://schemas.openxmlformats.org/officeDocument/2006/relationships/image" Target="../media/image2912.png"/><Relationship Id="rId25" Type="http://schemas.openxmlformats.org/officeDocument/2006/relationships/image" Target="../media/image2933.png"/><Relationship Id="rId46" Type="http://schemas.openxmlformats.org/officeDocument/2006/relationships/image" Target="../media/image2954.png"/><Relationship Id="rId67" Type="http://schemas.openxmlformats.org/officeDocument/2006/relationships/image" Target="../media/image2975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95.png"/><Relationship Id="rId21" Type="http://schemas.openxmlformats.org/officeDocument/2006/relationships/image" Target="../media/image3020.png"/><Relationship Id="rId42" Type="http://schemas.openxmlformats.org/officeDocument/2006/relationships/image" Target="../media/image3041.png"/><Relationship Id="rId63" Type="http://schemas.openxmlformats.org/officeDocument/2006/relationships/image" Target="../media/image3053.png"/><Relationship Id="rId84" Type="http://schemas.openxmlformats.org/officeDocument/2006/relationships/image" Target="../media/image3068.png"/><Relationship Id="rId138" Type="http://schemas.openxmlformats.org/officeDocument/2006/relationships/image" Target="../media/image246.png"/><Relationship Id="rId159" Type="http://schemas.openxmlformats.org/officeDocument/2006/relationships/image" Target="../media/image3126.png"/><Relationship Id="rId170" Type="http://schemas.openxmlformats.org/officeDocument/2006/relationships/image" Target="../media/image3137.png"/><Relationship Id="rId191" Type="http://schemas.openxmlformats.org/officeDocument/2006/relationships/image" Target="../media/image3158.png"/><Relationship Id="rId205" Type="http://schemas.openxmlformats.org/officeDocument/2006/relationships/image" Target="../media/image3171.png"/><Relationship Id="rId226" Type="http://schemas.openxmlformats.org/officeDocument/2006/relationships/image" Target="../media/image3190.png"/><Relationship Id="rId247" Type="http://schemas.openxmlformats.org/officeDocument/2006/relationships/image" Target="../media/image844.png"/><Relationship Id="rId107" Type="http://schemas.openxmlformats.org/officeDocument/2006/relationships/image" Target="../media/image3089.png"/><Relationship Id="rId11" Type="http://schemas.openxmlformats.org/officeDocument/2006/relationships/image" Target="../media/image3010.png"/><Relationship Id="rId32" Type="http://schemas.openxmlformats.org/officeDocument/2006/relationships/image" Target="../media/image3031.png"/><Relationship Id="rId53" Type="http://schemas.openxmlformats.org/officeDocument/2006/relationships/image" Target="../media/image119.png"/><Relationship Id="rId74" Type="http://schemas.openxmlformats.org/officeDocument/2006/relationships/image" Target="../media/image3063.png"/><Relationship Id="rId128" Type="http://schemas.openxmlformats.org/officeDocument/2006/relationships/image" Target="../media/image3102.png"/><Relationship Id="rId149" Type="http://schemas.openxmlformats.org/officeDocument/2006/relationships/image" Target="../media/image3116.png"/><Relationship Id="rId5" Type="http://schemas.openxmlformats.org/officeDocument/2006/relationships/image" Target="../media/image3004.png"/><Relationship Id="rId95" Type="http://schemas.openxmlformats.org/officeDocument/2006/relationships/image" Target="../media/image3078.png"/><Relationship Id="rId160" Type="http://schemas.openxmlformats.org/officeDocument/2006/relationships/image" Target="../media/image3127.png"/><Relationship Id="rId181" Type="http://schemas.openxmlformats.org/officeDocument/2006/relationships/image" Target="../media/image3148.png"/><Relationship Id="rId216" Type="http://schemas.openxmlformats.org/officeDocument/2006/relationships/image" Target="../media/image3180.png"/><Relationship Id="rId237" Type="http://schemas.openxmlformats.org/officeDocument/2006/relationships/image" Target="../media/image3201.png"/><Relationship Id="rId22" Type="http://schemas.openxmlformats.org/officeDocument/2006/relationships/image" Target="../media/image3021.png"/><Relationship Id="rId43" Type="http://schemas.openxmlformats.org/officeDocument/2006/relationships/image" Target="../media/image3042.png"/><Relationship Id="rId64" Type="http://schemas.openxmlformats.org/officeDocument/2006/relationships/image" Target="../media/image3054.png"/><Relationship Id="rId118" Type="http://schemas.openxmlformats.org/officeDocument/2006/relationships/image" Target="../media/image3096.png"/><Relationship Id="rId139" Type="http://schemas.openxmlformats.org/officeDocument/2006/relationships/image" Target="../media/image1182.png"/><Relationship Id="rId85" Type="http://schemas.openxmlformats.org/officeDocument/2006/relationships/image" Target="../media/image3069.png"/><Relationship Id="rId150" Type="http://schemas.openxmlformats.org/officeDocument/2006/relationships/image" Target="../media/image3117.png"/><Relationship Id="rId171" Type="http://schemas.openxmlformats.org/officeDocument/2006/relationships/image" Target="../media/image3138.png"/><Relationship Id="rId192" Type="http://schemas.openxmlformats.org/officeDocument/2006/relationships/image" Target="../media/image3159.png"/><Relationship Id="rId206" Type="http://schemas.openxmlformats.org/officeDocument/2006/relationships/image" Target="../media/image3172.png"/><Relationship Id="rId227" Type="http://schemas.openxmlformats.org/officeDocument/2006/relationships/image" Target="../media/image3191.png"/><Relationship Id="rId248" Type="http://schemas.openxmlformats.org/officeDocument/2006/relationships/image" Target="../media/image263.png"/><Relationship Id="rId12" Type="http://schemas.openxmlformats.org/officeDocument/2006/relationships/image" Target="../media/image3011.png"/><Relationship Id="rId33" Type="http://schemas.openxmlformats.org/officeDocument/2006/relationships/image" Target="../media/image3032.png"/><Relationship Id="rId108" Type="http://schemas.openxmlformats.org/officeDocument/2006/relationships/image" Target="../media/image228.png"/><Relationship Id="rId129" Type="http://schemas.openxmlformats.org/officeDocument/2006/relationships/image" Target="../media/image3103.png"/><Relationship Id="rId54" Type="http://schemas.openxmlformats.org/officeDocument/2006/relationships/image" Target="../media/image3048.png"/><Relationship Id="rId75" Type="http://schemas.openxmlformats.org/officeDocument/2006/relationships/image" Target="../media/image3064.png"/><Relationship Id="rId96" Type="http://schemas.openxmlformats.org/officeDocument/2006/relationships/image" Target="../media/image3079.png"/><Relationship Id="rId140" Type="http://schemas.openxmlformats.org/officeDocument/2006/relationships/image" Target="../media/image3108.png"/><Relationship Id="rId161" Type="http://schemas.openxmlformats.org/officeDocument/2006/relationships/image" Target="../media/image3128.png"/><Relationship Id="rId182" Type="http://schemas.openxmlformats.org/officeDocument/2006/relationships/image" Target="../media/image3149.png"/><Relationship Id="rId217" Type="http://schemas.openxmlformats.org/officeDocument/2006/relationships/image" Target="../media/image3181.png"/><Relationship Id="rId6" Type="http://schemas.openxmlformats.org/officeDocument/2006/relationships/image" Target="../media/image3005.png"/><Relationship Id="rId238" Type="http://schemas.openxmlformats.org/officeDocument/2006/relationships/image" Target="../media/image3202.png"/><Relationship Id="rId23" Type="http://schemas.openxmlformats.org/officeDocument/2006/relationships/image" Target="../media/image3022.png"/><Relationship Id="rId119" Type="http://schemas.openxmlformats.org/officeDocument/2006/relationships/image" Target="../media/image249.png"/><Relationship Id="rId44" Type="http://schemas.openxmlformats.org/officeDocument/2006/relationships/image" Target="../media/image3043.png"/><Relationship Id="rId65" Type="http://schemas.openxmlformats.org/officeDocument/2006/relationships/image" Target="../media/image3055.png"/><Relationship Id="rId86" Type="http://schemas.openxmlformats.org/officeDocument/2006/relationships/image" Target="../media/image3070.png"/><Relationship Id="rId130" Type="http://schemas.openxmlformats.org/officeDocument/2006/relationships/image" Target="../media/image155.png"/><Relationship Id="rId151" Type="http://schemas.openxmlformats.org/officeDocument/2006/relationships/image" Target="../media/image3118.png"/><Relationship Id="rId172" Type="http://schemas.openxmlformats.org/officeDocument/2006/relationships/image" Target="../media/image3139.png"/><Relationship Id="rId193" Type="http://schemas.openxmlformats.org/officeDocument/2006/relationships/image" Target="../media/image3160.png"/><Relationship Id="rId207" Type="http://schemas.openxmlformats.org/officeDocument/2006/relationships/image" Target="../media/image3173.png"/><Relationship Id="rId228" Type="http://schemas.openxmlformats.org/officeDocument/2006/relationships/image" Target="../media/image3192.png"/><Relationship Id="rId249" Type="http://schemas.openxmlformats.org/officeDocument/2006/relationships/image" Target="../media/image845.png"/><Relationship Id="rId13" Type="http://schemas.openxmlformats.org/officeDocument/2006/relationships/image" Target="../media/image3012.png"/><Relationship Id="rId109" Type="http://schemas.openxmlformats.org/officeDocument/2006/relationships/image" Target="../media/image108.png"/><Relationship Id="rId34" Type="http://schemas.openxmlformats.org/officeDocument/2006/relationships/image" Target="../media/image3033.png"/><Relationship Id="rId55" Type="http://schemas.openxmlformats.org/officeDocument/2006/relationships/image" Target="../media/image184.png"/><Relationship Id="rId76" Type="http://schemas.openxmlformats.org/officeDocument/2006/relationships/image" Target="../media/image240.png"/><Relationship Id="rId97" Type="http://schemas.openxmlformats.org/officeDocument/2006/relationships/image" Target="../media/image128.png"/><Relationship Id="rId120" Type="http://schemas.openxmlformats.org/officeDocument/2006/relationships/image" Target="../media/image121.png"/><Relationship Id="rId141" Type="http://schemas.openxmlformats.org/officeDocument/2006/relationships/image" Target="../media/image3109.png"/><Relationship Id="rId7" Type="http://schemas.openxmlformats.org/officeDocument/2006/relationships/image" Target="../media/image3006.png"/><Relationship Id="rId162" Type="http://schemas.openxmlformats.org/officeDocument/2006/relationships/image" Target="../media/image3129.png"/><Relationship Id="rId183" Type="http://schemas.openxmlformats.org/officeDocument/2006/relationships/image" Target="../media/image3150.png"/><Relationship Id="rId218" Type="http://schemas.openxmlformats.org/officeDocument/2006/relationships/image" Target="../media/image3182.png"/><Relationship Id="rId239" Type="http://schemas.openxmlformats.org/officeDocument/2006/relationships/image" Target="../media/image3203.png"/><Relationship Id="rId250" Type="http://schemas.openxmlformats.org/officeDocument/2006/relationships/image" Target="../media/image846.png"/><Relationship Id="rId24" Type="http://schemas.openxmlformats.org/officeDocument/2006/relationships/image" Target="../media/image3023.png"/><Relationship Id="rId45" Type="http://schemas.openxmlformats.org/officeDocument/2006/relationships/image" Target="../media/image3044.png"/><Relationship Id="rId66" Type="http://schemas.openxmlformats.org/officeDocument/2006/relationships/image" Target="../media/image3056.png"/><Relationship Id="rId87" Type="http://schemas.openxmlformats.org/officeDocument/2006/relationships/image" Target="../media/image3071.png"/><Relationship Id="rId110" Type="http://schemas.openxmlformats.org/officeDocument/2006/relationships/image" Target="../media/image3090.png"/><Relationship Id="rId131" Type="http://schemas.openxmlformats.org/officeDocument/2006/relationships/image" Target="../media/image3104.png"/><Relationship Id="rId152" Type="http://schemas.openxmlformats.org/officeDocument/2006/relationships/image" Target="../media/image3119.png"/><Relationship Id="rId173" Type="http://schemas.openxmlformats.org/officeDocument/2006/relationships/image" Target="../media/image3140.png"/><Relationship Id="rId194" Type="http://schemas.openxmlformats.org/officeDocument/2006/relationships/image" Target="../media/image1817.png"/><Relationship Id="rId208" Type="http://schemas.openxmlformats.org/officeDocument/2006/relationships/image" Target="../media/image3174.png"/><Relationship Id="rId229" Type="http://schemas.openxmlformats.org/officeDocument/2006/relationships/image" Target="../media/image3193.png"/><Relationship Id="rId240" Type="http://schemas.openxmlformats.org/officeDocument/2006/relationships/image" Target="../media/image3204.png"/><Relationship Id="rId14" Type="http://schemas.openxmlformats.org/officeDocument/2006/relationships/image" Target="../media/image3013.png"/><Relationship Id="rId35" Type="http://schemas.openxmlformats.org/officeDocument/2006/relationships/image" Target="../media/image3034.png"/><Relationship Id="rId56" Type="http://schemas.openxmlformats.org/officeDocument/2006/relationships/image" Target="../media/image212.png"/><Relationship Id="rId77" Type="http://schemas.openxmlformats.org/officeDocument/2006/relationships/image" Target="../media/image3065.png"/><Relationship Id="rId100" Type="http://schemas.openxmlformats.org/officeDocument/2006/relationships/image" Target="../media/image3082.png"/><Relationship Id="rId8" Type="http://schemas.openxmlformats.org/officeDocument/2006/relationships/image" Target="../media/image3007.png"/><Relationship Id="rId98" Type="http://schemas.openxmlformats.org/officeDocument/2006/relationships/image" Target="../media/image3080.png"/><Relationship Id="rId121" Type="http://schemas.openxmlformats.org/officeDocument/2006/relationships/image" Target="../media/image117.png"/><Relationship Id="rId142" Type="http://schemas.openxmlformats.org/officeDocument/2006/relationships/image" Target="../media/image3110.png"/><Relationship Id="rId163" Type="http://schemas.openxmlformats.org/officeDocument/2006/relationships/image" Target="../media/image3130.png"/><Relationship Id="rId184" Type="http://schemas.openxmlformats.org/officeDocument/2006/relationships/image" Target="../media/image3151.png"/><Relationship Id="rId219" Type="http://schemas.openxmlformats.org/officeDocument/2006/relationships/image" Target="../media/image3183.png"/><Relationship Id="rId230" Type="http://schemas.openxmlformats.org/officeDocument/2006/relationships/image" Target="../media/image3194.png"/><Relationship Id="rId251" Type="http://schemas.openxmlformats.org/officeDocument/2006/relationships/image" Target="../media/image266.png"/><Relationship Id="rId25" Type="http://schemas.openxmlformats.org/officeDocument/2006/relationships/image" Target="../media/image3024.png"/><Relationship Id="rId46" Type="http://schemas.openxmlformats.org/officeDocument/2006/relationships/image" Target="../media/image112.png"/><Relationship Id="rId67" Type="http://schemas.openxmlformats.org/officeDocument/2006/relationships/image" Target="../media/image3057.png"/><Relationship Id="rId88" Type="http://schemas.openxmlformats.org/officeDocument/2006/relationships/image" Target="../media/image3072.png"/><Relationship Id="rId111" Type="http://schemas.openxmlformats.org/officeDocument/2006/relationships/image" Target="../media/image3091.png"/><Relationship Id="rId132" Type="http://schemas.openxmlformats.org/officeDocument/2006/relationships/image" Target="../media/image235.png"/><Relationship Id="rId153" Type="http://schemas.openxmlformats.org/officeDocument/2006/relationships/image" Target="../media/image3120.png"/><Relationship Id="rId174" Type="http://schemas.openxmlformats.org/officeDocument/2006/relationships/image" Target="../media/image3141.png"/><Relationship Id="rId195" Type="http://schemas.openxmlformats.org/officeDocument/2006/relationships/image" Target="../media/image3161.png"/><Relationship Id="rId209" Type="http://schemas.openxmlformats.org/officeDocument/2006/relationships/image" Target="../media/image233.png"/><Relationship Id="rId220" Type="http://schemas.openxmlformats.org/officeDocument/2006/relationships/image" Target="../media/image3184.png"/><Relationship Id="rId241" Type="http://schemas.openxmlformats.org/officeDocument/2006/relationships/image" Target="../media/image3205.png"/><Relationship Id="rId15" Type="http://schemas.openxmlformats.org/officeDocument/2006/relationships/image" Target="../media/image3014.png"/><Relationship Id="rId36" Type="http://schemas.openxmlformats.org/officeDocument/2006/relationships/image" Target="../media/image3035.png"/><Relationship Id="rId57" Type="http://schemas.openxmlformats.org/officeDocument/2006/relationships/image" Target="../media/image3049.png"/><Relationship Id="rId78" Type="http://schemas.openxmlformats.org/officeDocument/2006/relationships/image" Target="../media/image3066.png"/><Relationship Id="rId99" Type="http://schemas.openxmlformats.org/officeDocument/2006/relationships/image" Target="../media/image3081.png"/><Relationship Id="rId101" Type="http://schemas.openxmlformats.org/officeDocument/2006/relationships/image" Target="../media/image3083.png"/><Relationship Id="rId122" Type="http://schemas.openxmlformats.org/officeDocument/2006/relationships/image" Target="../media/image3097.png"/><Relationship Id="rId143" Type="http://schemas.openxmlformats.org/officeDocument/2006/relationships/image" Target="../media/image3111.png"/><Relationship Id="rId164" Type="http://schemas.openxmlformats.org/officeDocument/2006/relationships/image" Target="../media/image3131.png"/><Relationship Id="rId185" Type="http://schemas.openxmlformats.org/officeDocument/2006/relationships/image" Target="../media/image3152.png"/><Relationship Id="rId9" Type="http://schemas.openxmlformats.org/officeDocument/2006/relationships/image" Target="../media/image3008.png"/><Relationship Id="rId210" Type="http://schemas.openxmlformats.org/officeDocument/2006/relationships/image" Target="../media/image3175.png"/><Relationship Id="rId26" Type="http://schemas.openxmlformats.org/officeDocument/2006/relationships/image" Target="../media/image3025.png"/><Relationship Id="rId231" Type="http://schemas.openxmlformats.org/officeDocument/2006/relationships/image" Target="../media/image3195.png"/><Relationship Id="rId252" Type="http://schemas.openxmlformats.org/officeDocument/2006/relationships/image" Target="../media/image847.png"/><Relationship Id="rId47" Type="http://schemas.openxmlformats.org/officeDocument/2006/relationships/image" Target="../media/image137.png"/><Relationship Id="rId68" Type="http://schemas.openxmlformats.org/officeDocument/2006/relationships/image" Target="../media/image3058.png"/><Relationship Id="rId89" Type="http://schemas.openxmlformats.org/officeDocument/2006/relationships/image" Target="../media/image3073.png"/><Relationship Id="rId112" Type="http://schemas.openxmlformats.org/officeDocument/2006/relationships/image" Target="../media/image118.png"/><Relationship Id="rId133" Type="http://schemas.openxmlformats.org/officeDocument/2006/relationships/image" Target="../media/image208.png"/><Relationship Id="rId154" Type="http://schemas.openxmlformats.org/officeDocument/2006/relationships/image" Target="../media/image3121.png"/><Relationship Id="rId175" Type="http://schemas.openxmlformats.org/officeDocument/2006/relationships/image" Target="../media/image3142.png"/><Relationship Id="rId196" Type="http://schemas.openxmlformats.org/officeDocument/2006/relationships/image" Target="../media/image3162.png"/><Relationship Id="rId200" Type="http://schemas.openxmlformats.org/officeDocument/2006/relationships/image" Target="../media/image3166.png"/><Relationship Id="rId16" Type="http://schemas.openxmlformats.org/officeDocument/2006/relationships/image" Target="../media/image3015.png"/><Relationship Id="rId221" Type="http://schemas.openxmlformats.org/officeDocument/2006/relationships/image" Target="../media/image3185.png"/><Relationship Id="rId242" Type="http://schemas.openxmlformats.org/officeDocument/2006/relationships/image" Target="../media/image3206.png"/><Relationship Id="rId37" Type="http://schemas.openxmlformats.org/officeDocument/2006/relationships/image" Target="../media/image3036.png"/><Relationship Id="rId58" Type="http://schemas.openxmlformats.org/officeDocument/2006/relationships/image" Target="../media/image3050.png"/><Relationship Id="rId79" Type="http://schemas.openxmlformats.org/officeDocument/2006/relationships/image" Target="../media/image125.png"/><Relationship Id="rId102" Type="http://schemas.openxmlformats.org/officeDocument/2006/relationships/image" Target="../media/image3084.png"/><Relationship Id="rId123" Type="http://schemas.openxmlformats.org/officeDocument/2006/relationships/image" Target="../media/image3098.png"/><Relationship Id="rId144" Type="http://schemas.openxmlformats.org/officeDocument/2006/relationships/image" Target="../media/image3112.png"/><Relationship Id="rId90" Type="http://schemas.openxmlformats.org/officeDocument/2006/relationships/image" Target="../media/image116.png"/><Relationship Id="rId165" Type="http://schemas.openxmlformats.org/officeDocument/2006/relationships/image" Target="../media/image3132.png"/><Relationship Id="rId186" Type="http://schemas.openxmlformats.org/officeDocument/2006/relationships/image" Target="../media/image3153.png"/><Relationship Id="rId211" Type="http://schemas.openxmlformats.org/officeDocument/2006/relationships/image" Target="../media/image187.png"/><Relationship Id="rId232" Type="http://schemas.openxmlformats.org/officeDocument/2006/relationships/image" Target="../media/image3196.png"/><Relationship Id="rId253" Type="http://schemas.openxmlformats.org/officeDocument/2006/relationships/image" Target="../media/image848.png"/><Relationship Id="rId27" Type="http://schemas.openxmlformats.org/officeDocument/2006/relationships/image" Target="../media/image3026.png"/><Relationship Id="rId48" Type="http://schemas.openxmlformats.org/officeDocument/2006/relationships/image" Target="../media/image3045.png"/><Relationship Id="rId69" Type="http://schemas.openxmlformats.org/officeDocument/2006/relationships/image" Target="../media/image3059.png"/><Relationship Id="rId113" Type="http://schemas.openxmlformats.org/officeDocument/2006/relationships/image" Target="../media/image3092.png"/><Relationship Id="rId134" Type="http://schemas.openxmlformats.org/officeDocument/2006/relationships/image" Target="../media/image3105.png"/><Relationship Id="rId80" Type="http://schemas.openxmlformats.org/officeDocument/2006/relationships/image" Target="../media/image226.png"/><Relationship Id="rId155" Type="http://schemas.openxmlformats.org/officeDocument/2006/relationships/image" Target="../media/image3122.png"/><Relationship Id="rId176" Type="http://schemas.openxmlformats.org/officeDocument/2006/relationships/image" Target="../media/image3143.png"/><Relationship Id="rId197" Type="http://schemas.openxmlformats.org/officeDocument/2006/relationships/image" Target="../media/image3163.png"/><Relationship Id="rId201" Type="http://schemas.openxmlformats.org/officeDocument/2006/relationships/image" Target="../media/image3167.png"/><Relationship Id="rId222" Type="http://schemas.openxmlformats.org/officeDocument/2006/relationships/image" Target="../media/image3186.png"/><Relationship Id="rId243" Type="http://schemas.openxmlformats.org/officeDocument/2006/relationships/image" Target="../media/image3207.png"/><Relationship Id="rId17" Type="http://schemas.openxmlformats.org/officeDocument/2006/relationships/image" Target="../media/image3016.png"/><Relationship Id="rId38" Type="http://schemas.openxmlformats.org/officeDocument/2006/relationships/image" Target="../media/image3037.png"/><Relationship Id="rId59" Type="http://schemas.openxmlformats.org/officeDocument/2006/relationships/image" Target="../media/image3051.png"/><Relationship Id="rId103" Type="http://schemas.openxmlformats.org/officeDocument/2006/relationships/image" Target="../media/image3085.png"/><Relationship Id="rId124" Type="http://schemas.openxmlformats.org/officeDocument/2006/relationships/image" Target="../media/image3099.png"/><Relationship Id="rId70" Type="http://schemas.openxmlformats.org/officeDocument/2006/relationships/image" Target="../media/image194.png"/><Relationship Id="rId91" Type="http://schemas.openxmlformats.org/officeDocument/2006/relationships/image" Target="../media/image3074.png"/><Relationship Id="rId145" Type="http://schemas.openxmlformats.org/officeDocument/2006/relationships/image" Target="../media/image3113.png"/><Relationship Id="rId166" Type="http://schemas.openxmlformats.org/officeDocument/2006/relationships/image" Target="../media/image3133.png"/><Relationship Id="rId187" Type="http://schemas.openxmlformats.org/officeDocument/2006/relationships/image" Target="../media/image3154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176.png"/><Relationship Id="rId233" Type="http://schemas.openxmlformats.org/officeDocument/2006/relationships/image" Target="../media/image3197.png"/><Relationship Id="rId254" Type="http://schemas.openxmlformats.org/officeDocument/2006/relationships/image" Target="../media/image849.png"/><Relationship Id="rId28" Type="http://schemas.openxmlformats.org/officeDocument/2006/relationships/image" Target="../media/image3027.png"/><Relationship Id="rId49" Type="http://schemas.openxmlformats.org/officeDocument/2006/relationships/image" Target="../media/image145.png"/><Relationship Id="rId114" Type="http://schemas.openxmlformats.org/officeDocument/2006/relationships/image" Target="../media/image1178.png"/><Relationship Id="rId60" Type="http://schemas.openxmlformats.org/officeDocument/2006/relationships/image" Target="../media/image3052.png"/><Relationship Id="rId81" Type="http://schemas.openxmlformats.org/officeDocument/2006/relationships/image" Target="../media/image3067.png"/><Relationship Id="rId135" Type="http://schemas.openxmlformats.org/officeDocument/2006/relationships/image" Target="../media/image3106.png"/><Relationship Id="rId156" Type="http://schemas.openxmlformats.org/officeDocument/2006/relationships/image" Target="../media/image3123.png"/><Relationship Id="rId177" Type="http://schemas.openxmlformats.org/officeDocument/2006/relationships/image" Target="../media/image3144.png"/><Relationship Id="rId198" Type="http://schemas.openxmlformats.org/officeDocument/2006/relationships/image" Target="../media/image3164.png"/><Relationship Id="rId202" Type="http://schemas.openxmlformats.org/officeDocument/2006/relationships/image" Target="../media/image3168.png"/><Relationship Id="rId223" Type="http://schemas.openxmlformats.org/officeDocument/2006/relationships/image" Target="../media/image3187.png"/><Relationship Id="rId244" Type="http://schemas.openxmlformats.org/officeDocument/2006/relationships/image" Target="../media/image3208.png"/><Relationship Id="rId18" Type="http://schemas.openxmlformats.org/officeDocument/2006/relationships/image" Target="../media/image3017.png"/><Relationship Id="rId39" Type="http://schemas.openxmlformats.org/officeDocument/2006/relationships/image" Target="../media/image3038.png"/><Relationship Id="rId50" Type="http://schemas.openxmlformats.org/officeDocument/2006/relationships/image" Target="../media/image146.png"/><Relationship Id="rId104" Type="http://schemas.openxmlformats.org/officeDocument/2006/relationships/image" Target="../media/image3086.png"/><Relationship Id="rId125" Type="http://schemas.openxmlformats.org/officeDocument/2006/relationships/image" Target="../media/image3100.png"/><Relationship Id="rId146" Type="http://schemas.openxmlformats.org/officeDocument/2006/relationships/image" Target="../media/image3114.png"/><Relationship Id="rId167" Type="http://schemas.openxmlformats.org/officeDocument/2006/relationships/image" Target="../media/image3134.png"/><Relationship Id="rId188" Type="http://schemas.openxmlformats.org/officeDocument/2006/relationships/image" Target="../media/image3155.png"/><Relationship Id="rId71" Type="http://schemas.openxmlformats.org/officeDocument/2006/relationships/image" Target="../media/image3060.png"/><Relationship Id="rId92" Type="http://schemas.openxmlformats.org/officeDocument/2006/relationships/image" Target="../media/image3075.png"/><Relationship Id="rId213" Type="http://schemas.openxmlformats.org/officeDocument/2006/relationships/image" Target="../media/image3177.png"/><Relationship Id="rId234" Type="http://schemas.openxmlformats.org/officeDocument/2006/relationships/image" Target="../media/image3198.png"/><Relationship Id="rId2" Type="http://schemas.openxmlformats.org/officeDocument/2006/relationships/image" Target="../media/image3002.png"/><Relationship Id="rId29" Type="http://schemas.openxmlformats.org/officeDocument/2006/relationships/image" Target="../media/image3028.png"/><Relationship Id="rId255" Type="http://schemas.openxmlformats.org/officeDocument/2006/relationships/image" Target="../media/image850.png"/><Relationship Id="rId40" Type="http://schemas.openxmlformats.org/officeDocument/2006/relationships/image" Target="../media/image3039.png"/><Relationship Id="rId115" Type="http://schemas.openxmlformats.org/officeDocument/2006/relationships/image" Target="../media/image3093.png"/><Relationship Id="rId136" Type="http://schemas.openxmlformats.org/officeDocument/2006/relationships/image" Target="../media/image111.png"/><Relationship Id="rId157" Type="http://schemas.openxmlformats.org/officeDocument/2006/relationships/image" Target="../media/image3124.png"/><Relationship Id="rId178" Type="http://schemas.openxmlformats.org/officeDocument/2006/relationships/image" Target="../media/image3145.png"/><Relationship Id="rId61" Type="http://schemas.openxmlformats.org/officeDocument/2006/relationships/image" Target="../media/image204.png"/><Relationship Id="rId82" Type="http://schemas.openxmlformats.org/officeDocument/2006/relationships/image" Target="../media/image183.png"/><Relationship Id="rId199" Type="http://schemas.openxmlformats.org/officeDocument/2006/relationships/image" Target="../media/image3165.png"/><Relationship Id="rId203" Type="http://schemas.openxmlformats.org/officeDocument/2006/relationships/image" Target="../media/image3169.png"/><Relationship Id="rId19" Type="http://schemas.openxmlformats.org/officeDocument/2006/relationships/image" Target="../media/image3018.png"/><Relationship Id="rId224" Type="http://schemas.openxmlformats.org/officeDocument/2006/relationships/image" Target="../media/image3188.png"/><Relationship Id="rId245" Type="http://schemas.openxmlformats.org/officeDocument/2006/relationships/image" Target="../media/image3209.png"/><Relationship Id="rId30" Type="http://schemas.openxmlformats.org/officeDocument/2006/relationships/image" Target="../media/image3029.png"/><Relationship Id="rId105" Type="http://schemas.openxmlformats.org/officeDocument/2006/relationships/image" Target="../media/image3087.png"/><Relationship Id="rId126" Type="http://schemas.openxmlformats.org/officeDocument/2006/relationships/image" Target="../media/image170.png"/><Relationship Id="rId147" Type="http://schemas.openxmlformats.org/officeDocument/2006/relationships/image" Target="../media/image3115.png"/><Relationship Id="rId168" Type="http://schemas.openxmlformats.org/officeDocument/2006/relationships/image" Target="../media/image3135.png"/><Relationship Id="rId51" Type="http://schemas.openxmlformats.org/officeDocument/2006/relationships/image" Target="../media/image3046.png"/><Relationship Id="rId72" Type="http://schemas.openxmlformats.org/officeDocument/2006/relationships/image" Target="../media/image3061.png"/><Relationship Id="rId93" Type="http://schemas.openxmlformats.org/officeDocument/2006/relationships/image" Target="../media/image3076.png"/><Relationship Id="rId189" Type="http://schemas.openxmlformats.org/officeDocument/2006/relationships/image" Target="../media/image3156.png"/><Relationship Id="rId3" Type="http://schemas.openxmlformats.org/officeDocument/2006/relationships/image" Target="../media/image1558.png"/><Relationship Id="rId214" Type="http://schemas.openxmlformats.org/officeDocument/2006/relationships/image" Target="../media/image3178.png"/><Relationship Id="rId235" Type="http://schemas.openxmlformats.org/officeDocument/2006/relationships/image" Target="../media/image3199.png"/><Relationship Id="rId256" Type="http://schemas.openxmlformats.org/officeDocument/2006/relationships/image" Target="../media/image851.png"/><Relationship Id="rId116" Type="http://schemas.openxmlformats.org/officeDocument/2006/relationships/image" Target="../media/image3094.png"/><Relationship Id="rId137" Type="http://schemas.openxmlformats.org/officeDocument/2006/relationships/image" Target="../media/image3107.png"/><Relationship Id="rId158" Type="http://schemas.openxmlformats.org/officeDocument/2006/relationships/image" Target="../media/image3125.png"/><Relationship Id="rId20" Type="http://schemas.openxmlformats.org/officeDocument/2006/relationships/image" Target="../media/image3019.png"/><Relationship Id="rId41" Type="http://schemas.openxmlformats.org/officeDocument/2006/relationships/image" Target="../media/image3040.png"/><Relationship Id="rId62" Type="http://schemas.openxmlformats.org/officeDocument/2006/relationships/image" Target="../media/image182.png"/><Relationship Id="rId83" Type="http://schemas.openxmlformats.org/officeDocument/2006/relationships/image" Target="../media/image124.png"/><Relationship Id="rId179" Type="http://schemas.openxmlformats.org/officeDocument/2006/relationships/image" Target="../media/image3146.png"/><Relationship Id="rId190" Type="http://schemas.openxmlformats.org/officeDocument/2006/relationships/image" Target="../media/image3157.png"/><Relationship Id="rId204" Type="http://schemas.openxmlformats.org/officeDocument/2006/relationships/image" Target="../media/image3170.png"/><Relationship Id="rId225" Type="http://schemas.openxmlformats.org/officeDocument/2006/relationships/image" Target="../media/image3189.png"/><Relationship Id="rId246" Type="http://schemas.openxmlformats.org/officeDocument/2006/relationships/image" Target="../media/image843.png"/><Relationship Id="rId106" Type="http://schemas.openxmlformats.org/officeDocument/2006/relationships/image" Target="../media/image3088.png"/><Relationship Id="rId127" Type="http://schemas.openxmlformats.org/officeDocument/2006/relationships/image" Target="../media/image3101.png"/><Relationship Id="rId10" Type="http://schemas.openxmlformats.org/officeDocument/2006/relationships/image" Target="../media/image3009.png"/><Relationship Id="rId31" Type="http://schemas.openxmlformats.org/officeDocument/2006/relationships/image" Target="../media/image3030.png"/><Relationship Id="rId52" Type="http://schemas.openxmlformats.org/officeDocument/2006/relationships/image" Target="../media/image3047.png"/><Relationship Id="rId73" Type="http://schemas.openxmlformats.org/officeDocument/2006/relationships/image" Target="../media/image3062.png"/><Relationship Id="rId94" Type="http://schemas.openxmlformats.org/officeDocument/2006/relationships/image" Target="../media/image3077.png"/><Relationship Id="rId148" Type="http://schemas.openxmlformats.org/officeDocument/2006/relationships/image" Target="../media/image149.png"/><Relationship Id="rId169" Type="http://schemas.openxmlformats.org/officeDocument/2006/relationships/image" Target="../media/image3136.png"/><Relationship Id="rId4" Type="http://schemas.openxmlformats.org/officeDocument/2006/relationships/image" Target="../media/image3003.png"/><Relationship Id="rId180" Type="http://schemas.openxmlformats.org/officeDocument/2006/relationships/image" Target="../media/image3147.png"/><Relationship Id="rId215" Type="http://schemas.openxmlformats.org/officeDocument/2006/relationships/image" Target="../media/image3179.png"/><Relationship Id="rId236" Type="http://schemas.openxmlformats.org/officeDocument/2006/relationships/image" Target="../media/image3200.png"/><Relationship Id="rId257" Type="http://schemas.openxmlformats.org/officeDocument/2006/relationships/image" Target="../media/image852.png"/></Relationships>
</file>

<file path=ppt/slides/_rels/slide18.xml.rels><?xml version="1.0" encoding="UTF-8" standalone="yes" ?><Relationships xmlns="http://schemas.openxmlformats.org/package/2006/relationships"><Relationship Id="rId117" Target="../media/image3313.png" Type="http://schemas.openxmlformats.org/officeDocument/2006/relationships/image"/><Relationship Id="rId21" Target="../media/image3229.png" Type="http://schemas.openxmlformats.org/officeDocument/2006/relationships/image"/><Relationship Id="rId42" Target="../media/image3250.png" Type="http://schemas.openxmlformats.org/officeDocument/2006/relationships/image"/><Relationship Id="rId63" Target="../media/image3271.png" Type="http://schemas.openxmlformats.org/officeDocument/2006/relationships/image"/><Relationship Id="rId84" Target="../media/image3292.png" Type="http://schemas.openxmlformats.org/officeDocument/2006/relationships/image"/><Relationship Id="rId138" Target="../media/image3334.png" Type="http://schemas.openxmlformats.org/officeDocument/2006/relationships/image"/><Relationship Id="rId159" Target="../media/image3355.png" Type="http://schemas.openxmlformats.org/officeDocument/2006/relationships/image"/><Relationship Id="rId170" Target="../media/image3366.png" Type="http://schemas.openxmlformats.org/officeDocument/2006/relationships/image"/><Relationship Id="rId191" Target="../media/image3387.png" Type="http://schemas.openxmlformats.org/officeDocument/2006/relationships/image"/><Relationship Id="rId107" Target="../media/image848.png" Type="http://schemas.openxmlformats.org/officeDocument/2006/relationships/image"/><Relationship Id="rId11" Target="../media/image3219.png" Type="http://schemas.openxmlformats.org/officeDocument/2006/relationships/image"/><Relationship Id="rId32" Target="../media/image3240.png" Type="http://schemas.openxmlformats.org/officeDocument/2006/relationships/image"/><Relationship Id="rId53" Target="../media/image3261.png" Type="http://schemas.openxmlformats.org/officeDocument/2006/relationships/image"/><Relationship Id="rId74" Target="../media/image3282.png" Type="http://schemas.openxmlformats.org/officeDocument/2006/relationships/image"/><Relationship Id="rId128" Target="../media/image3324.png" Type="http://schemas.openxmlformats.org/officeDocument/2006/relationships/image"/><Relationship Id="rId149" Target="../media/image3345.png" Type="http://schemas.openxmlformats.org/officeDocument/2006/relationships/image"/><Relationship Id="rId5" Target="../media/image3213.png" Type="http://schemas.openxmlformats.org/officeDocument/2006/relationships/image"/><Relationship Id="rId95" Target="../media/image3303.png" Type="http://schemas.openxmlformats.org/officeDocument/2006/relationships/image"/><Relationship Id="rId160" Target="../media/image3356.png" Type="http://schemas.openxmlformats.org/officeDocument/2006/relationships/image"/><Relationship Id="rId181" Target="../media/image3377.png" Type="http://schemas.openxmlformats.org/officeDocument/2006/relationships/image"/><Relationship Id="rId22" Target="../media/image3230.png" Type="http://schemas.openxmlformats.org/officeDocument/2006/relationships/image"/><Relationship Id="rId43" Target="../media/image3251.png" Type="http://schemas.openxmlformats.org/officeDocument/2006/relationships/image"/><Relationship Id="rId64" Target="../media/image3272.png" Type="http://schemas.openxmlformats.org/officeDocument/2006/relationships/image"/><Relationship Id="rId118" Target="../media/image3314.png" Type="http://schemas.openxmlformats.org/officeDocument/2006/relationships/image"/><Relationship Id="rId139" Target="../media/image3335.png" Type="http://schemas.openxmlformats.org/officeDocument/2006/relationships/image"/><Relationship Id="rId85" Target="../media/image3293.png" Type="http://schemas.openxmlformats.org/officeDocument/2006/relationships/image"/><Relationship Id="rId150" Target="../media/image3346.png" Type="http://schemas.openxmlformats.org/officeDocument/2006/relationships/image"/><Relationship Id="rId171" Target="../media/image3367.png" Type="http://schemas.openxmlformats.org/officeDocument/2006/relationships/image"/><Relationship Id="rId12" Target="../media/image3220.png" Type="http://schemas.openxmlformats.org/officeDocument/2006/relationships/image"/><Relationship Id="rId33" Target="../media/image3241.png" Type="http://schemas.openxmlformats.org/officeDocument/2006/relationships/image"/><Relationship Id="rId108" Target="../media/image849.png" Type="http://schemas.openxmlformats.org/officeDocument/2006/relationships/image"/><Relationship Id="rId129" Target="../media/image3325.png" Type="http://schemas.openxmlformats.org/officeDocument/2006/relationships/image"/><Relationship Id="rId54" Target="../media/image3262.png" Type="http://schemas.openxmlformats.org/officeDocument/2006/relationships/image"/><Relationship Id="rId75" Target="../media/image3283.png" Type="http://schemas.openxmlformats.org/officeDocument/2006/relationships/image"/><Relationship Id="rId96" Target="../media/image3304.png" Type="http://schemas.openxmlformats.org/officeDocument/2006/relationships/image"/><Relationship Id="rId140" Target="../media/image3336.png" Type="http://schemas.openxmlformats.org/officeDocument/2006/relationships/image"/><Relationship Id="rId161" Target="../media/image3357.png" Type="http://schemas.openxmlformats.org/officeDocument/2006/relationships/image"/><Relationship Id="rId182" Target="../media/image3378.png" Type="http://schemas.openxmlformats.org/officeDocument/2006/relationships/image"/><Relationship Id="rId6" Target="../media/image3214.png" Type="http://schemas.openxmlformats.org/officeDocument/2006/relationships/image"/><Relationship Id="rId23" Target="../media/image3231.png" Type="http://schemas.openxmlformats.org/officeDocument/2006/relationships/image"/><Relationship Id="rId119" Target="../media/image3315.png" Type="http://schemas.openxmlformats.org/officeDocument/2006/relationships/image"/><Relationship Id="rId44" Target="../media/image3252.png" Type="http://schemas.openxmlformats.org/officeDocument/2006/relationships/image"/><Relationship Id="rId65" Target="../media/image3273.png" Type="http://schemas.openxmlformats.org/officeDocument/2006/relationships/image"/><Relationship Id="rId86" Target="../media/image3294.png" Type="http://schemas.openxmlformats.org/officeDocument/2006/relationships/image"/><Relationship Id="rId130" Target="../media/image3326.png" Type="http://schemas.openxmlformats.org/officeDocument/2006/relationships/image"/><Relationship Id="rId151" Target="../media/image3347.png" Type="http://schemas.openxmlformats.org/officeDocument/2006/relationships/image"/><Relationship Id="rId172" Target="../media/image3368.png" Type="http://schemas.openxmlformats.org/officeDocument/2006/relationships/image"/><Relationship Id="rId13" Target="../media/image3221.png" Type="http://schemas.openxmlformats.org/officeDocument/2006/relationships/image"/><Relationship Id="rId18" Target="../media/image3226.png" Type="http://schemas.openxmlformats.org/officeDocument/2006/relationships/image"/><Relationship Id="rId39" Target="../media/image3247.png" Type="http://schemas.openxmlformats.org/officeDocument/2006/relationships/image"/><Relationship Id="rId109" Target="../media/image850.png" Type="http://schemas.openxmlformats.org/officeDocument/2006/relationships/image"/><Relationship Id="rId34" Target="../media/image3242.png" Type="http://schemas.openxmlformats.org/officeDocument/2006/relationships/image"/><Relationship Id="rId50" Target="../media/image3258.png" Type="http://schemas.openxmlformats.org/officeDocument/2006/relationships/image"/><Relationship Id="rId55" Target="../media/image3263.png" Type="http://schemas.openxmlformats.org/officeDocument/2006/relationships/image"/><Relationship Id="rId76" Target="../media/image3284.png" Type="http://schemas.openxmlformats.org/officeDocument/2006/relationships/image"/><Relationship Id="rId97" Target="../media/image3305.png" Type="http://schemas.openxmlformats.org/officeDocument/2006/relationships/image"/><Relationship Id="rId104" Target="../media/image846.png" Type="http://schemas.openxmlformats.org/officeDocument/2006/relationships/image"/><Relationship Id="rId120" Target="../media/image3316.png" Type="http://schemas.openxmlformats.org/officeDocument/2006/relationships/image"/><Relationship Id="rId125" Target="../media/image3321.png" Type="http://schemas.openxmlformats.org/officeDocument/2006/relationships/image"/><Relationship Id="rId141" Target="../media/image3337.png" Type="http://schemas.openxmlformats.org/officeDocument/2006/relationships/image"/><Relationship Id="rId146" Target="../media/image3342.png" Type="http://schemas.openxmlformats.org/officeDocument/2006/relationships/image"/><Relationship Id="rId167" Target="../media/image3363.png" Type="http://schemas.openxmlformats.org/officeDocument/2006/relationships/image"/><Relationship Id="rId188" Target="../media/image3384.png" Type="http://schemas.openxmlformats.org/officeDocument/2006/relationships/image"/><Relationship Id="rId7" Target="../media/image3215.png" Type="http://schemas.openxmlformats.org/officeDocument/2006/relationships/image"/><Relationship Id="rId71" Target="../media/image3279.png" Type="http://schemas.openxmlformats.org/officeDocument/2006/relationships/image"/><Relationship Id="rId92" Target="../media/image3300.png" Type="http://schemas.openxmlformats.org/officeDocument/2006/relationships/image"/><Relationship Id="rId162" Target="../media/image3358.png" Type="http://schemas.openxmlformats.org/officeDocument/2006/relationships/image"/><Relationship Id="rId183" Target="../media/image3379.png" Type="http://schemas.openxmlformats.org/officeDocument/2006/relationships/image"/><Relationship Id="rId2" Target="../media/image3210.png" Type="http://schemas.openxmlformats.org/officeDocument/2006/relationships/image"/><Relationship Id="rId29" Target="../media/image3237.png" Type="http://schemas.openxmlformats.org/officeDocument/2006/relationships/image"/><Relationship Id="rId24" Target="../media/image3232.png" Type="http://schemas.openxmlformats.org/officeDocument/2006/relationships/image"/><Relationship Id="rId40" Target="../media/image3248.png" Type="http://schemas.openxmlformats.org/officeDocument/2006/relationships/image"/><Relationship Id="rId45" Target="../media/image3253.png" Type="http://schemas.openxmlformats.org/officeDocument/2006/relationships/image"/><Relationship Id="rId66" Target="../media/image3274.png" Type="http://schemas.openxmlformats.org/officeDocument/2006/relationships/image"/><Relationship Id="rId87" Target="../media/image3295.png" Type="http://schemas.openxmlformats.org/officeDocument/2006/relationships/image"/><Relationship Id="rId110" Target="../media/image851.png" Type="http://schemas.openxmlformats.org/officeDocument/2006/relationships/image"/><Relationship Id="rId115" Target="../media/image3311.png" Type="http://schemas.openxmlformats.org/officeDocument/2006/relationships/image"/><Relationship Id="rId131" Target="../media/image3327.png" Type="http://schemas.openxmlformats.org/officeDocument/2006/relationships/image"/><Relationship Id="rId136" Target="../media/image3332.png" Type="http://schemas.openxmlformats.org/officeDocument/2006/relationships/image"/><Relationship Id="rId157" Target="../media/image3353.png" Type="http://schemas.openxmlformats.org/officeDocument/2006/relationships/image"/><Relationship Id="rId178" Target="../media/image3374.png" Type="http://schemas.openxmlformats.org/officeDocument/2006/relationships/image"/><Relationship Id="rId61" Target="../media/image3269.png" Type="http://schemas.openxmlformats.org/officeDocument/2006/relationships/image"/><Relationship Id="rId82" Target="../media/image3290.png" Type="http://schemas.openxmlformats.org/officeDocument/2006/relationships/image"/><Relationship Id="rId152" Target="../media/image3348.png" Type="http://schemas.openxmlformats.org/officeDocument/2006/relationships/image"/><Relationship Id="rId173" Target="../media/image3369.png" Type="http://schemas.openxmlformats.org/officeDocument/2006/relationships/image"/><Relationship Id="rId19" Target="../media/image3227.png" Type="http://schemas.openxmlformats.org/officeDocument/2006/relationships/image"/><Relationship Id="rId14" Target="../media/image3222.png" Type="http://schemas.openxmlformats.org/officeDocument/2006/relationships/image"/><Relationship Id="rId30" Target="../media/image3238.png" Type="http://schemas.openxmlformats.org/officeDocument/2006/relationships/image"/><Relationship Id="rId35" Target="../media/image3243.png" Type="http://schemas.openxmlformats.org/officeDocument/2006/relationships/image"/><Relationship Id="rId56" Target="../media/image3264.png" Type="http://schemas.openxmlformats.org/officeDocument/2006/relationships/image"/><Relationship Id="rId77" Target="../media/image3285.png" Type="http://schemas.openxmlformats.org/officeDocument/2006/relationships/image"/><Relationship Id="rId100" Target="../media/image843.png" Type="http://schemas.openxmlformats.org/officeDocument/2006/relationships/image"/><Relationship Id="rId105" Target="../media/image266.png" Type="http://schemas.openxmlformats.org/officeDocument/2006/relationships/image"/><Relationship Id="rId126" Target="../media/image3322.png" Type="http://schemas.openxmlformats.org/officeDocument/2006/relationships/image"/><Relationship Id="rId147" Target="../media/image3343.png" Type="http://schemas.openxmlformats.org/officeDocument/2006/relationships/image"/><Relationship Id="rId168" Target="../media/image3364.png" Type="http://schemas.openxmlformats.org/officeDocument/2006/relationships/image"/><Relationship Id="rId8" Target="../media/image3216.png" Type="http://schemas.openxmlformats.org/officeDocument/2006/relationships/image"/><Relationship Id="rId51" Target="../media/image3259.png" Type="http://schemas.openxmlformats.org/officeDocument/2006/relationships/image"/><Relationship Id="rId72" Target="../media/image3280.png" Type="http://schemas.openxmlformats.org/officeDocument/2006/relationships/image"/><Relationship Id="rId93" Target="../media/image3301.png" Type="http://schemas.openxmlformats.org/officeDocument/2006/relationships/image"/><Relationship Id="rId98" Target="../media/image3306.png" Type="http://schemas.openxmlformats.org/officeDocument/2006/relationships/image"/><Relationship Id="rId121" Target="../media/image3317.png" Type="http://schemas.openxmlformats.org/officeDocument/2006/relationships/image"/><Relationship Id="rId142" Target="../media/image3338.png" Type="http://schemas.openxmlformats.org/officeDocument/2006/relationships/image"/><Relationship Id="rId163" Target="../media/image3359.png" Type="http://schemas.openxmlformats.org/officeDocument/2006/relationships/image"/><Relationship Id="rId184" Target="../media/image3380.png" Type="http://schemas.openxmlformats.org/officeDocument/2006/relationships/image"/><Relationship Id="rId189" Target="../media/image3385.png" Type="http://schemas.openxmlformats.org/officeDocument/2006/relationships/image"/><Relationship Id="rId3" Target="../media/image3211.png" Type="http://schemas.openxmlformats.org/officeDocument/2006/relationships/image"/><Relationship Id="rId25" Target="../media/image3233.png" Type="http://schemas.openxmlformats.org/officeDocument/2006/relationships/image"/><Relationship Id="rId46" Target="../media/image3254.png" Type="http://schemas.openxmlformats.org/officeDocument/2006/relationships/image"/><Relationship Id="rId67" Target="../media/image3275.png" Type="http://schemas.openxmlformats.org/officeDocument/2006/relationships/image"/><Relationship Id="rId116" Target="../media/image3312.png" Type="http://schemas.openxmlformats.org/officeDocument/2006/relationships/image"/><Relationship Id="rId137" Target="../media/image3333.png" Type="http://schemas.openxmlformats.org/officeDocument/2006/relationships/image"/><Relationship Id="rId158" Target="../media/image3354.png" Type="http://schemas.openxmlformats.org/officeDocument/2006/relationships/image"/><Relationship Id="rId20" Target="../media/image3228.png" Type="http://schemas.openxmlformats.org/officeDocument/2006/relationships/image"/><Relationship Id="rId41" Target="../media/image3249.png" Type="http://schemas.openxmlformats.org/officeDocument/2006/relationships/image"/><Relationship Id="rId62" Target="../media/image3270.png" Type="http://schemas.openxmlformats.org/officeDocument/2006/relationships/image"/><Relationship Id="rId83" Target="../media/image3291.png" Type="http://schemas.openxmlformats.org/officeDocument/2006/relationships/image"/><Relationship Id="rId88" Target="../media/image3296.png" Type="http://schemas.openxmlformats.org/officeDocument/2006/relationships/image"/><Relationship Id="rId111" Target="../media/image852.png" Type="http://schemas.openxmlformats.org/officeDocument/2006/relationships/image"/><Relationship Id="rId132" Target="../media/image3328.png" Type="http://schemas.openxmlformats.org/officeDocument/2006/relationships/image"/><Relationship Id="rId153" Target="../media/image3349.png" Type="http://schemas.openxmlformats.org/officeDocument/2006/relationships/image"/><Relationship Id="rId174" Target="../media/image3370.png" Type="http://schemas.openxmlformats.org/officeDocument/2006/relationships/image"/><Relationship Id="rId179" Target="../media/image3375.png" Type="http://schemas.openxmlformats.org/officeDocument/2006/relationships/image"/><Relationship Id="rId190" Target="../media/image3386.png" Type="http://schemas.openxmlformats.org/officeDocument/2006/relationships/image"/><Relationship Id="rId15" Target="../media/image3223.png" Type="http://schemas.openxmlformats.org/officeDocument/2006/relationships/image"/><Relationship Id="rId36" Target="../media/image3244.png" Type="http://schemas.openxmlformats.org/officeDocument/2006/relationships/image"/><Relationship Id="rId57" Target="../media/image3265.png" Type="http://schemas.openxmlformats.org/officeDocument/2006/relationships/image"/><Relationship Id="rId106" Target="../media/image847.png" Type="http://schemas.openxmlformats.org/officeDocument/2006/relationships/image"/><Relationship Id="rId127" Target="../media/image3323.png" Type="http://schemas.openxmlformats.org/officeDocument/2006/relationships/image"/><Relationship Id="rId10" Target="../media/image3218.png" Type="http://schemas.openxmlformats.org/officeDocument/2006/relationships/image"/><Relationship Id="rId31" Target="../media/image3239.png" Type="http://schemas.openxmlformats.org/officeDocument/2006/relationships/image"/><Relationship Id="rId52" Target="../media/image3260.png" Type="http://schemas.openxmlformats.org/officeDocument/2006/relationships/image"/><Relationship Id="rId73" Target="../media/image3281.png" Type="http://schemas.openxmlformats.org/officeDocument/2006/relationships/image"/><Relationship Id="rId78" Target="../media/image3286.png" Type="http://schemas.openxmlformats.org/officeDocument/2006/relationships/image"/><Relationship Id="rId94" Target="../media/image3302.png" Type="http://schemas.openxmlformats.org/officeDocument/2006/relationships/image"/><Relationship Id="rId99" Target="../media/image3307.png" Type="http://schemas.openxmlformats.org/officeDocument/2006/relationships/image"/><Relationship Id="rId101" Target="../media/image844.png" Type="http://schemas.openxmlformats.org/officeDocument/2006/relationships/image"/><Relationship Id="rId122" Target="../media/image3318.png" Type="http://schemas.openxmlformats.org/officeDocument/2006/relationships/image"/><Relationship Id="rId143" Target="../media/image3339.png" Type="http://schemas.openxmlformats.org/officeDocument/2006/relationships/image"/><Relationship Id="rId148" Target="../media/image3344.png" Type="http://schemas.openxmlformats.org/officeDocument/2006/relationships/image"/><Relationship Id="rId164" Target="../media/image3360.png" Type="http://schemas.openxmlformats.org/officeDocument/2006/relationships/image"/><Relationship Id="rId169" Target="../media/image3365.png" Type="http://schemas.openxmlformats.org/officeDocument/2006/relationships/image"/><Relationship Id="rId185" Target="../media/image3381.png" Type="http://schemas.openxmlformats.org/officeDocument/2006/relationships/image"/><Relationship Id="rId4" Target="../media/image3212.jpeg" Type="http://schemas.openxmlformats.org/officeDocument/2006/relationships/image"/><Relationship Id="rId9" Target="../media/image3217.png" Type="http://schemas.openxmlformats.org/officeDocument/2006/relationships/image"/><Relationship Id="rId180" Target="../media/image3376.png" Type="http://schemas.openxmlformats.org/officeDocument/2006/relationships/image"/><Relationship Id="rId26" Target="../media/image3234.png" Type="http://schemas.openxmlformats.org/officeDocument/2006/relationships/image"/><Relationship Id="rId47" Target="../media/image3255.png" Type="http://schemas.openxmlformats.org/officeDocument/2006/relationships/image"/><Relationship Id="rId68" Target="../media/image3276.png" Type="http://schemas.openxmlformats.org/officeDocument/2006/relationships/image"/><Relationship Id="rId89" Target="../media/image3297.png" Type="http://schemas.openxmlformats.org/officeDocument/2006/relationships/image"/><Relationship Id="rId112" Target="../media/image3308.png" Type="http://schemas.openxmlformats.org/officeDocument/2006/relationships/image"/><Relationship Id="rId133" Target="../media/image3329.png" Type="http://schemas.openxmlformats.org/officeDocument/2006/relationships/image"/><Relationship Id="rId154" Target="../media/image3350.png" Type="http://schemas.openxmlformats.org/officeDocument/2006/relationships/image"/><Relationship Id="rId175" Target="../media/image3371.png" Type="http://schemas.openxmlformats.org/officeDocument/2006/relationships/image"/><Relationship Id="rId16" Target="../media/image3224.png" Type="http://schemas.openxmlformats.org/officeDocument/2006/relationships/image"/><Relationship Id="rId37" Target="../media/image3245.png" Type="http://schemas.openxmlformats.org/officeDocument/2006/relationships/image"/><Relationship Id="rId58" Target="../media/image3266.png" Type="http://schemas.openxmlformats.org/officeDocument/2006/relationships/image"/><Relationship Id="rId79" Target="../media/image3287.png" Type="http://schemas.openxmlformats.org/officeDocument/2006/relationships/image"/><Relationship Id="rId102" Target="../media/image263.png" Type="http://schemas.openxmlformats.org/officeDocument/2006/relationships/image"/><Relationship Id="rId123" Target="../media/image3319.png" Type="http://schemas.openxmlformats.org/officeDocument/2006/relationships/image"/><Relationship Id="rId144" Target="../media/image3340.png" Type="http://schemas.openxmlformats.org/officeDocument/2006/relationships/image"/><Relationship Id="rId90" Target="../media/image3298.png" Type="http://schemas.openxmlformats.org/officeDocument/2006/relationships/image"/><Relationship Id="rId165" Target="../media/image3361.png" Type="http://schemas.openxmlformats.org/officeDocument/2006/relationships/image"/><Relationship Id="rId186" Target="../media/image3382.png" Type="http://schemas.openxmlformats.org/officeDocument/2006/relationships/image"/><Relationship Id="rId27" Target="../media/image3235.png" Type="http://schemas.openxmlformats.org/officeDocument/2006/relationships/image"/><Relationship Id="rId48" Target="../media/image3256.png" Type="http://schemas.openxmlformats.org/officeDocument/2006/relationships/image"/><Relationship Id="rId69" Target="../media/image3277.png" Type="http://schemas.openxmlformats.org/officeDocument/2006/relationships/image"/><Relationship Id="rId113" Target="../media/image3309.png" Type="http://schemas.openxmlformats.org/officeDocument/2006/relationships/image"/><Relationship Id="rId134" Target="../media/image3330.png" Type="http://schemas.openxmlformats.org/officeDocument/2006/relationships/image"/><Relationship Id="rId80" Target="../media/image3288.png" Type="http://schemas.openxmlformats.org/officeDocument/2006/relationships/image"/><Relationship Id="rId155" Target="../media/image3351.png" Type="http://schemas.openxmlformats.org/officeDocument/2006/relationships/image"/><Relationship Id="rId176" Target="../media/image3372.png" Type="http://schemas.openxmlformats.org/officeDocument/2006/relationships/image"/><Relationship Id="rId17" Target="../media/image3225.png" Type="http://schemas.openxmlformats.org/officeDocument/2006/relationships/image"/><Relationship Id="rId38" Target="../media/image3246.png" Type="http://schemas.openxmlformats.org/officeDocument/2006/relationships/image"/><Relationship Id="rId59" Target="../media/image3267.png" Type="http://schemas.openxmlformats.org/officeDocument/2006/relationships/image"/><Relationship Id="rId103" Target="../media/image845.png" Type="http://schemas.openxmlformats.org/officeDocument/2006/relationships/image"/><Relationship Id="rId124" Target="../media/image3320.png" Type="http://schemas.openxmlformats.org/officeDocument/2006/relationships/image"/><Relationship Id="rId70" Target="../media/image3278.png" Type="http://schemas.openxmlformats.org/officeDocument/2006/relationships/image"/><Relationship Id="rId91" Target="../media/image3299.png" Type="http://schemas.openxmlformats.org/officeDocument/2006/relationships/image"/><Relationship Id="rId145" Target="../media/image3341.png" Type="http://schemas.openxmlformats.org/officeDocument/2006/relationships/image"/><Relationship Id="rId166" Target="../media/image3362.png" Type="http://schemas.openxmlformats.org/officeDocument/2006/relationships/image"/><Relationship Id="rId187" Target="../media/image3383.png" Type="http://schemas.openxmlformats.org/officeDocument/2006/relationships/image"/><Relationship Id="rId1" Target="../slideLayouts/slideLayout5.xml" Type="http://schemas.openxmlformats.org/officeDocument/2006/relationships/slideLayout"/><Relationship Id="rId28" Target="../media/image3236.png" Type="http://schemas.openxmlformats.org/officeDocument/2006/relationships/image"/><Relationship Id="rId49" Target="../media/image3257.png" Type="http://schemas.openxmlformats.org/officeDocument/2006/relationships/image"/><Relationship Id="rId114" Target="../media/image3310.png" Type="http://schemas.openxmlformats.org/officeDocument/2006/relationships/image"/><Relationship Id="rId60" Target="../media/image3268.png" Type="http://schemas.openxmlformats.org/officeDocument/2006/relationships/image"/><Relationship Id="rId81" Target="../media/image3289.png" Type="http://schemas.openxmlformats.org/officeDocument/2006/relationships/image"/><Relationship Id="rId135" Target="../media/image3331.png" Type="http://schemas.openxmlformats.org/officeDocument/2006/relationships/image"/><Relationship Id="rId156" Target="../media/image3352.png" Type="http://schemas.openxmlformats.org/officeDocument/2006/relationships/image"/><Relationship Id="rId177" Target="../media/image3373.png" Type="http://schemas.openxmlformats.org/officeDocument/2006/relationships/image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497.png"/><Relationship Id="rId21" Type="http://schemas.openxmlformats.org/officeDocument/2006/relationships/image" Target="../media/image3406.png"/><Relationship Id="rId42" Type="http://schemas.openxmlformats.org/officeDocument/2006/relationships/image" Target="../media/image3426.png"/><Relationship Id="rId63" Type="http://schemas.openxmlformats.org/officeDocument/2006/relationships/image" Target="../media/image3446.png"/><Relationship Id="rId84" Type="http://schemas.openxmlformats.org/officeDocument/2006/relationships/image" Target="../media/image3466.png"/><Relationship Id="rId138" Type="http://schemas.openxmlformats.org/officeDocument/2006/relationships/image" Target="../media/image3517.png"/><Relationship Id="rId159" Type="http://schemas.openxmlformats.org/officeDocument/2006/relationships/image" Target="../media/image3538.png"/><Relationship Id="rId170" Type="http://schemas.openxmlformats.org/officeDocument/2006/relationships/image" Target="../media/image3549.png"/><Relationship Id="rId191" Type="http://schemas.openxmlformats.org/officeDocument/2006/relationships/image" Target="../media/image3570.png"/><Relationship Id="rId205" Type="http://schemas.openxmlformats.org/officeDocument/2006/relationships/image" Target="../media/image3584.png"/><Relationship Id="rId226" Type="http://schemas.openxmlformats.org/officeDocument/2006/relationships/image" Target="../media/image844.png"/><Relationship Id="rId107" Type="http://schemas.openxmlformats.org/officeDocument/2006/relationships/image" Target="../media/image3487.png"/><Relationship Id="rId11" Type="http://schemas.openxmlformats.org/officeDocument/2006/relationships/image" Target="../media/image3396.png"/><Relationship Id="rId32" Type="http://schemas.openxmlformats.org/officeDocument/2006/relationships/image" Target="../media/image3417.png"/><Relationship Id="rId53" Type="http://schemas.openxmlformats.org/officeDocument/2006/relationships/image" Target="../media/image3436.png"/><Relationship Id="rId74" Type="http://schemas.openxmlformats.org/officeDocument/2006/relationships/image" Target="../media/image2078.png"/><Relationship Id="rId128" Type="http://schemas.openxmlformats.org/officeDocument/2006/relationships/image" Target="../media/image883.png"/><Relationship Id="rId149" Type="http://schemas.openxmlformats.org/officeDocument/2006/relationships/image" Target="../media/image3528.png"/><Relationship Id="rId5" Type="http://schemas.openxmlformats.org/officeDocument/2006/relationships/image" Target="../media/image3391.png"/><Relationship Id="rId95" Type="http://schemas.openxmlformats.org/officeDocument/2006/relationships/image" Target="../media/image3475.png"/><Relationship Id="rId160" Type="http://schemas.openxmlformats.org/officeDocument/2006/relationships/image" Target="../media/image3539.png"/><Relationship Id="rId181" Type="http://schemas.openxmlformats.org/officeDocument/2006/relationships/image" Target="../media/image3560.png"/><Relationship Id="rId216" Type="http://schemas.openxmlformats.org/officeDocument/2006/relationships/image" Target="../media/image3594.png"/><Relationship Id="rId22" Type="http://schemas.openxmlformats.org/officeDocument/2006/relationships/image" Target="../media/image3407.png"/><Relationship Id="rId43" Type="http://schemas.openxmlformats.org/officeDocument/2006/relationships/image" Target="../media/image3427.png"/><Relationship Id="rId64" Type="http://schemas.openxmlformats.org/officeDocument/2006/relationships/image" Target="../media/image3447.png"/><Relationship Id="rId118" Type="http://schemas.openxmlformats.org/officeDocument/2006/relationships/image" Target="../media/image3498.png"/><Relationship Id="rId139" Type="http://schemas.openxmlformats.org/officeDocument/2006/relationships/image" Target="../media/image3518.png"/><Relationship Id="rId85" Type="http://schemas.openxmlformats.org/officeDocument/2006/relationships/image" Target="../media/image3467.png"/><Relationship Id="rId150" Type="http://schemas.openxmlformats.org/officeDocument/2006/relationships/image" Target="../media/image3529.png"/><Relationship Id="rId171" Type="http://schemas.openxmlformats.org/officeDocument/2006/relationships/image" Target="../media/image3550.png"/><Relationship Id="rId192" Type="http://schemas.openxmlformats.org/officeDocument/2006/relationships/image" Target="../media/image3571.png"/><Relationship Id="rId206" Type="http://schemas.openxmlformats.org/officeDocument/2006/relationships/image" Target="../media/image3585.png"/><Relationship Id="rId227" Type="http://schemas.openxmlformats.org/officeDocument/2006/relationships/image" Target="../media/image263.png"/><Relationship Id="rId12" Type="http://schemas.openxmlformats.org/officeDocument/2006/relationships/image" Target="../media/image3397.png"/><Relationship Id="rId33" Type="http://schemas.openxmlformats.org/officeDocument/2006/relationships/image" Target="../media/image3418.png"/><Relationship Id="rId108" Type="http://schemas.openxmlformats.org/officeDocument/2006/relationships/image" Target="../media/image3488.png"/><Relationship Id="rId129" Type="http://schemas.openxmlformats.org/officeDocument/2006/relationships/image" Target="../media/image3508.png"/><Relationship Id="rId54" Type="http://schemas.openxmlformats.org/officeDocument/2006/relationships/image" Target="../media/image3437.png"/><Relationship Id="rId75" Type="http://schemas.openxmlformats.org/officeDocument/2006/relationships/image" Target="../media/image3457.png"/><Relationship Id="rId96" Type="http://schemas.openxmlformats.org/officeDocument/2006/relationships/image" Target="../media/image3476.png"/><Relationship Id="rId140" Type="http://schemas.openxmlformats.org/officeDocument/2006/relationships/image" Target="../media/image3519.png"/><Relationship Id="rId161" Type="http://schemas.openxmlformats.org/officeDocument/2006/relationships/image" Target="../media/image3540.png"/><Relationship Id="rId182" Type="http://schemas.openxmlformats.org/officeDocument/2006/relationships/image" Target="../media/image3561.png"/><Relationship Id="rId217" Type="http://schemas.openxmlformats.org/officeDocument/2006/relationships/image" Target="../media/image3595.png"/><Relationship Id="rId6" Type="http://schemas.openxmlformats.org/officeDocument/2006/relationships/image" Target="../media/image3392.png"/><Relationship Id="rId23" Type="http://schemas.openxmlformats.org/officeDocument/2006/relationships/image" Target="../media/image3408.png"/><Relationship Id="rId119" Type="http://schemas.openxmlformats.org/officeDocument/2006/relationships/image" Target="../media/image3499.png"/><Relationship Id="rId44" Type="http://schemas.openxmlformats.org/officeDocument/2006/relationships/image" Target="../media/image3428.png"/><Relationship Id="rId65" Type="http://schemas.openxmlformats.org/officeDocument/2006/relationships/image" Target="../media/image3448.png"/><Relationship Id="rId86" Type="http://schemas.openxmlformats.org/officeDocument/2006/relationships/image" Target="../media/image2088.png"/><Relationship Id="rId130" Type="http://schemas.openxmlformats.org/officeDocument/2006/relationships/image" Target="../media/image3509.png"/><Relationship Id="rId151" Type="http://schemas.openxmlformats.org/officeDocument/2006/relationships/image" Target="../media/image3530.png"/><Relationship Id="rId172" Type="http://schemas.openxmlformats.org/officeDocument/2006/relationships/image" Target="../media/image3551.png"/><Relationship Id="rId193" Type="http://schemas.openxmlformats.org/officeDocument/2006/relationships/image" Target="../media/image3572.png"/><Relationship Id="rId207" Type="http://schemas.openxmlformats.org/officeDocument/2006/relationships/image" Target="../media/image3586.png"/><Relationship Id="rId228" Type="http://schemas.openxmlformats.org/officeDocument/2006/relationships/image" Target="../media/image845.png"/><Relationship Id="rId13" Type="http://schemas.openxmlformats.org/officeDocument/2006/relationships/image" Target="../media/image3398.png"/><Relationship Id="rId109" Type="http://schemas.openxmlformats.org/officeDocument/2006/relationships/image" Target="../media/image3489.png"/><Relationship Id="rId34" Type="http://schemas.openxmlformats.org/officeDocument/2006/relationships/image" Target="../media/image3419.png"/><Relationship Id="rId55" Type="http://schemas.openxmlformats.org/officeDocument/2006/relationships/image" Target="../media/image3438.png"/><Relationship Id="rId76" Type="http://schemas.openxmlformats.org/officeDocument/2006/relationships/image" Target="../media/image3458.png"/><Relationship Id="rId97" Type="http://schemas.openxmlformats.org/officeDocument/2006/relationships/image" Target="../media/image3477.png"/><Relationship Id="rId120" Type="http://schemas.openxmlformats.org/officeDocument/2006/relationships/image" Target="../media/image3500.png"/><Relationship Id="rId141" Type="http://schemas.openxmlformats.org/officeDocument/2006/relationships/image" Target="../media/image3520.png"/><Relationship Id="rId7" Type="http://schemas.openxmlformats.org/officeDocument/2006/relationships/image" Target="../media/image3393.png"/><Relationship Id="rId162" Type="http://schemas.openxmlformats.org/officeDocument/2006/relationships/image" Target="../media/image3541.png"/><Relationship Id="rId183" Type="http://schemas.openxmlformats.org/officeDocument/2006/relationships/image" Target="../media/image3562.png"/><Relationship Id="rId218" Type="http://schemas.openxmlformats.org/officeDocument/2006/relationships/image" Target="../media/image3596.png"/><Relationship Id="rId24" Type="http://schemas.openxmlformats.org/officeDocument/2006/relationships/image" Target="../media/image3409.png"/><Relationship Id="rId45" Type="http://schemas.openxmlformats.org/officeDocument/2006/relationships/image" Target="../media/image3429.png"/><Relationship Id="rId66" Type="http://schemas.openxmlformats.org/officeDocument/2006/relationships/image" Target="../media/image3449.png"/><Relationship Id="rId87" Type="http://schemas.openxmlformats.org/officeDocument/2006/relationships/image" Target="../media/image3468.png"/><Relationship Id="rId110" Type="http://schemas.openxmlformats.org/officeDocument/2006/relationships/image" Target="../media/image3490.png"/><Relationship Id="rId131" Type="http://schemas.openxmlformats.org/officeDocument/2006/relationships/image" Target="../media/image3510.png"/><Relationship Id="rId152" Type="http://schemas.openxmlformats.org/officeDocument/2006/relationships/image" Target="../media/image3531.png"/><Relationship Id="rId173" Type="http://schemas.openxmlformats.org/officeDocument/2006/relationships/image" Target="../media/image3552.png"/><Relationship Id="rId194" Type="http://schemas.openxmlformats.org/officeDocument/2006/relationships/image" Target="../media/image3573.png"/><Relationship Id="rId208" Type="http://schemas.openxmlformats.org/officeDocument/2006/relationships/image" Target="../media/image2083.png"/><Relationship Id="rId229" Type="http://schemas.openxmlformats.org/officeDocument/2006/relationships/image" Target="../media/image846.png"/><Relationship Id="rId14" Type="http://schemas.openxmlformats.org/officeDocument/2006/relationships/image" Target="../media/image3399.png"/><Relationship Id="rId35" Type="http://schemas.openxmlformats.org/officeDocument/2006/relationships/image" Target="../media/image3420.png"/><Relationship Id="rId56" Type="http://schemas.openxmlformats.org/officeDocument/2006/relationships/image" Target="../media/image3439.png"/><Relationship Id="rId77" Type="http://schemas.openxmlformats.org/officeDocument/2006/relationships/image" Target="../media/image3459.png"/><Relationship Id="rId100" Type="http://schemas.openxmlformats.org/officeDocument/2006/relationships/image" Target="../media/image3480.png"/><Relationship Id="rId8" Type="http://schemas.openxmlformats.org/officeDocument/2006/relationships/image" Target="../media/image2076.png"/><Relationship Id="rId98" Type="http://schemas.openxmlformats.org/officeDocument/2006/relationships/image" Target="../media/image3478.png"/><Relationship Id="rId121" Type="http://schemas.openxmlformats.org/officeDocument/2006/relationships/image" Target="../media/image3501.png"/><Relationship Id="rId142" Type="http://schemas.openxmlformats.org/officeDocument/2006/relationships/image" Target="../media/image3521.png"/><Relationship Id="rId163" Type="http://schemas.openxmlformats.org/officeDocument/2006/relationships/image" Target="../media/image3542.png"/><Relationship Id="rId184" Type="http://schemas.openxmlformats.org/officeDocument/2006/relationships/image" Target="../media/image3563.png"/><Relationship Id="rId219" Type="http://schemas.openxmlformats.org/officeDocument/2006/relationships/image" Target="../media/image3597.png"/><Relationship Id="rId230" Type="http://schemas.openxmlformats.org/officeDocument/2006/relationships/image" Target="../media/image266.png"/><Relationship Id="rId25" Type="http://schemas.openxmlformats.org/officeDocument/2006/relationships/image" Target="../media/image3410.png"/><Relationship Id="rId46" Type="http://schemas.openxmlformats.org/officeDocument/2006/relationships/image" Target="../media/image3430.png"/><Relationship Id="rId67" Type="http://schemas.openxmlformats.org/officeDocument/2006/relationships/image" Target="../media/image3450.png"/><Relationship Id="rId20" Type="http://schemas.openxmlformats.org/officeDocument/2006/relationships/image" Target="../media/image3405.png"/><Relationship Id="rId41" Type="http://schemas.openxmlformats.org/officeDocument/2006/relationships/image" Target="../media/image3425.png"/><Relationship Id="rId62" Type="http://schemas.openxmlformats.org/officeDocument/2006/relationships/image" Target="../media/image3445.png"/><Relationship Id="rId83" Type="http://schemas.openxmlformats.org/officeDocument/2006/relationships/image" Target="../media/image3465.png"/><Relationship Id="rId88" Type="http://schemas.openxmlformats.org/officeDocument/2006/relationships/image" Target="../media/image3469.png"/><Relationship Id="rId111" Type="http://schemas.openxmlformats.org/officeDocument/2006/relationships/image" Target="../media/image3491.png"/><Relationship Id="rId132" Type="http://schemas.openxmlformats.org/officeDocument/2006/relationships/image" Target="../media/image3511.png"/><Relationship Id="rId153" Type="http://schemas.openxmlformats.org/officeDocument/2006/relationships/image" Target="../media/image3532.png"/><Relationship Id="rId174" Type="http://schemas.openxmlformats.org/officeDocument/2006/relationships/image" Target="../media/image3553.png"/><Relationship Id="rId179" Type="http://schemas.openxmlformats.org/officeDocument/2006/relationships/image" Target="../media/image3558.png"/><Relationship Id="rId195" Type="http://schemas.openxmlformats.org/officeDocument/2006/relationships/image" Target="../media/image3574.png"/><Relationship Id="rId209" Type="http://schemas.openxmlformats.org/officeDocument/2006/relationships/image" Target="../media/image3587.png"/><Relationship Id="rId190" Type="http://schemas.openxmlformats.org/officeDocument/2006/relationships/image" Target="../media/image3569.png"/><Relationship Id="rId204" Type="http://schemas.openxmlformats.org/officeDocument/2006/relationships/image" Target="../media/image3583.png"/><Relationship Id="rId220" Type="http://schemas.openxmlformats.org/officeDocument/2006/relationships/image" Target="../media/image3598.png"/><Relationship Id="rId225" Type="http://schemas.openxmlformats.org/officeDocument/2006/relationships/image" Target="../media/image843.png"/><Relationship Id="rId15" Type="http://schemas.openxmlformats.org/officeDocument/2006/relationships/image" Target="../media/image3400.png"/><Relationship Id="rId36" Type="http://schemas.openxmlformats.org/officeDocument/2006/relationships/image" Target="../media/image3421.png"/><Relationship Id="rId57" Type="http://schemas.openxmlformats.org/officeDocument/2006/relationships/image" Target="../media/image3440.png"/><Relationship Id="rId106" Type="http://schemas.openxmlformats.org/officeDocument/2006/relationships/image" Target="../media/image3486.png"/><Relationship Id="rId127" Type="http://schemas.openxmlformats.org/officeDocument/2006/relationships/image" Target="../media/image3507.png"/><Relationship Id="rId10" Type="http://schemas.openxmlformats.org/officeDocument/2006/relationships/image" Target="../media/image3395.png"/><Relationship Id="rId31" Type="http://schemas.openxmlformats.org/officeDocument/2006/relationships/image" Target="../media/image3416.png"/><Relationship Id="rId52" Type="http://schemas.openxmlformats.org/officeDocument/2006/relationships/image" Target="../media/image3435.png"/><Relationship Id="rId73" Type="http://schemas.openxmlformats.org/officeDocument/2006/relationships/image" Target="../media/image3456.png"/><Relationship Id="rId78" Type="http://schemas.openxmlformats.org/officeDocument/2006/relationships/image" Target="../media/image3460.png"/><Relationship Id="rId94" Type="http://schemas.openxmlformats.org/officeDocument/2006/relationships/image" Target="../media/image3474.png"/><Relationship Id="rId99" Type="http://schemas.openxmlformats.org/officeDocument/2006/relationships/image" Target="../media/image3479.png"/><Relationship Id="rId101" Type="http://schemas.openxmlformats.org/officeDocument/2006/relationships/image" Target="../media/image3481.png"/><Relationship Id="rId122" Type="http://schemas.openxmlformats.org/officeDocument/2006/relationships/image" Target="../media/image3502.png"/><Relationship Id="rId143" Type="http://schemas.openxmlformats.org/officeDocument/2006/relationships/image" Target="../media/image3522.png"/><Relationship Id="rId148" Type="http://schemas.openxmlformats.org/officeDocument/2006/relationships/image" Target="../media/image3527.png"/><Relationship Id="rId164" Type="http://schemas.openxmlformats.org/officeDocument/2006/relationships/image" Target="../media/image3543.png"/><Relationship Id="rId169" Type="http://schemas.openxmlformats.org/officeDocument/2006/relationships/image" Target="../media/image3548.png"/><Relationship Id="rId185" Type="http://schemas.openxmlformats.org/officeDocument/2006/relationships/image" Target="../media/image3564.png"/><Relationship Id="rId4" Type="http://schemas.openxmlformats.org/officeDocument/2006/relationships/image" Target="../media/image3390.png"/><Relationship Id="rId9" Type="http://schemas.openxmlformats.org/officeDocument/2006/relationships/image" Target="../media/image3394.png"/><Relationship Id="rId180" Type="http://schemas.openxmlformats.org/officeDocument/2006/relationships/image" Target="../media/image3559.png"/><Relationship Id="rId210" Type="http://schemas.openxmlformats.org/officeDocument/2006/relationships/image" Target="../media/image3588.png"/><Relationship Id="rId215" Type="http://schemas.openxmlformats.org/officeDocument/2006/relationships/image" Target="../media/image3593.png"/><Relationship Id="rId236" Type="http://schemas.openxmlformats.org/officeDocument/2006/relationships/image" Target="../media/image852.png"/><Relationship Id="rId26" Type="http://schemas.openxmlformats.org/officeDocument/2006/relationships/image" Target="../media/image3411.png"/><Relationship Id="rId231" Type="http://schemas.openxmlformats.org/officeDocument/2006/relationships/image" Target="../media/image847.png"/><Relationship Id="rId47" Type="http://schemas.openxmlformats.org/officeDocument/2006/relationships/image" Target="../media/image3431.png"/><Relationship Id="rId68" Type="http://schemas.openxmlformats.org/officeDocument/2006/relationships/image" Target="../media/image3451.png"/><Relationship Id="rId89" Type="http://schemas.openxmlformats.org/officeDocument/2006/relationships/image" Target="../media/image884.png"/><Relationship Id="rId112" Type="http://schemas.openxmlformats.org/officeDocument/2006/relationships/image" Target="../media/image3492.png"/><Relationship Id="rId133" Type="http://schemas.openxmlformats.org/officeDocument/2006/relationships/image" Target="../media/image3512.png"/><Relationship Id="rId154" Type="http://schemas.openxmlformats.org/officeDocument/2006/relationships/image" Target="../media/image3533.png"/><Relationship Id="rId175" Type="http://schemas.openxmlformats.org/officeDocument/2006/relationships/image" Target="../media/image3554.png"/><Relationship Id="rId196" Type="http://schemas.openxmlformats.org/officeDocument/2006/relationships/image" Target="../media/image3575.png"/><Relationship Id="rId200" Type="http://schemas.openxmlformats.org/officeDocument/2006/relationships/image" Target="../media/image3579.png"/><Relationship Id="rId16" Type="http://schemas.openxmlformats.org/officeDocument/2006/relationships/image" Target="../media/image3401.png"/><Relationship Id="rId221" Type="http://schemas.openxmlformats.org/officeDocument/2006/relationships/image" Target="../media/image3599.png"/><Relationship Id="rId37" Type="http://schemas.openxmlformats.org/officeDocument/2006/relationships/image" Target="../media/image3422.png"/><Relationship Id="rId58" Type="http://schemas.openxmlformats.org/officeDocument/2006/relationships/image" Target="../media/image3441.png"/><Relationship Id="rId79" Type="http://schemas.openxmlformats.org/officeDocument/2006/relationships/image" Target="../media/image3461.png"/><Relationship Id="rId102" Type="http://schemas.openxmlformats.org/officeDocument/2006/relationships/image" Target="../media/image3482.png"/><Relationship Id="rId123" Type="http://schemas.openxmlformats.org/officeDocument/2006/relationships/image" Target="../media/image3503.png"/><Relationship Id="rId144" Type="http://schemas.openxmlformats.org/officeDocument/2006/relationships/image" Target="../media/image3523.png"/><Relationship Id="rId90" Type="http://schemas.openxmlformats.org/officeDocument/2006/relationships/image" Target="../media/image3470.png"/><Relationship Id="rId165" Type="http://schemas.openxmlformats.org/officeDocument/2006/relationships/image" Target="../media/image3544.png"/><Relationship Id="rId186" Type="http://schemas.openxmlformats.org/officeDocument/2006/relationships/image" Target="../media/image3565.png"/><Relationship Id="rId211" Type="http://schemas.openxmlformats.org/officeDocument/2006/relationships/image" Target="../media/image3589.png"/><Relationship Id="rId232" Type="http://schemas.openxmlformats.org/officeDocument/2006/relationships/image" Target="../media/image848.png"/><Relationship Id="rId27" Type="http://schemas.openxmlformats.org/officeDocument/2006/relationships/image" Target="../media/image3412.png"/><Relationship Id="rId48" Type="http://schemas.openxmlformats.org/officeDocument/2006/relationships/image" Target="../media/image3432.png"/><Relationship Id="rId69" Type="http://schemas.openxmlformats.org/officeDocument/2006/relationships/image" Target="../media/image3452.png"/><Relationship Id="rId113" Type="http://schemas.openxmlformats.org/officeDocument/2006/relationships/image" Target="../media/image3493.png"/><Relationship Id="rId134" Type="http://schemas.openxmlformats.org/officeDocument/2006/relationships/image" Target="../media/image3513.png"/><Relationship Id="rId80" Type="http://schemas.openxmlformats.org/officeDocument/2006/relationships/image" Target="../media/image3462.png"/><Relationship Id="rId155" Type="http://schemas.openxmlformats.org/officeDocument/2006/relationships/image" Target="../media/image3534.png"/><Relationship Id="rId176" Type="http://schemas.openxmlformats.org/officeDocument/2006/relationships/image" Target="../media/image3555.png"/><Relationship Id="rId197" Type="http://schemas.openxmlformats.org/officeDocument/2006/relationships/image" Target="../media/image3576.png"/><Relationship Id="rId201" Type="http://schemas.openxmlformats.org/officeDocument/2006/relationships/image" Target="../media/image3580.png"/><Relationship Id="rId222" Type="http://schemas.openxmlformats.org/officeDocument/2006/relationships/image" Target="../media/image3600.png"/><Relationship Id="rId17" Type="http://schemas.openxmlformats.org/officeDocument/2006/relationships/image" Target="../media/image3402.png"/><Relationship Id="rId38" Type="http://schemas.openxmlformats.org/officeDocument/2006/relationships/image" Target="../media/image3423.png"/><Relationship Id="rId59" Type="http://schemas.openxmlformats.org/officeDocument/2006/relationships/image" Target="../media/image3442.png"/><Relationship Id="rId103" Type="http://schemas.openxmlformats.org/officeDocument/2006/relationships/image" Target="../media/image3483.png"/><Relationship Id="rId124" Type="http://schemas.openxmlformats.org/officeDocument/2006/relationships/image" Target="../media/image3504.png"/><Relationship Id="rId70" Type="http://schemas.openxmlformats.org/officeDocument/2006/relationships/image" Target="../media/image3453.png"/><Relationship Id="rId91" Type="http://schemas.openxmlformats.org/officeDocument/2006/relationships/image" Target="../media/image3471.png"/><Relationship Id="rId145" Type="http://schemas.openxmlformats.org/officeDocument/2006/relationships/image" Target="../media/image3524.png"/><Relationship Id="rId166" Type="http://schemas.openxmlformats.org/officeDocument/2006/relationships/image" Target="../media/image3545.png"/><Relationship Id="rId187" Type="http://schemas.openxmlformats.org/officeDocument/2006/relationships/image" Target="../media/image3566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590.png"/><Relationship Id="rId233" Type="http://schemas.openxmlformats.org/officeDocument/2006/relationships/image" Target="../media/image849.png"/><Relationship Id="rId28" Type="http://schemas.openxmlformats.org/officeDocument/2006/relationships/image" Target="../media/image3413.png"/><Relationship Id="rId49" Type="http://schemas.openxmlformats.org/officeDocument/2006/relationships/image" Target="../media/image2519.png"/><Relationship Id="rId114" Type="http://schemas.openxmlformats.org/officeDocument/2006/relationships/image" Target="../media/image3494.png"/><Relationship Id="rId60" Type="http://schemas.openxmlformats.org/officeDocument/2006/relationships/image" Target="../media/image3443.png"/><Relationship Id="rId81" Type="http://schemas.openxmlformats.org/officeDocument/2006/relationships/image" Target="../media/image3463.png"/><Relationship Id="rId135" Type="http://schemas.openxmlformats.org/officeDocument/2006/relationships/image" Target="../media/image3514.png"/><Relationship Id="rId156" Type="http://schemas.openxmlformats.org/officeDocument/2006/relationships/image" Target="../media/image3535.png"/><Relationship Id="rId177" Type="http://schemas.openxmlformats.org/officeDocument/2006/relationships/image" Target="../media/image3556.png"/><Relationship Id="rId198" Type="http://schemas.openxmlformats.org/officeDocument/2006/relationships/image" Target="../media/image3577.png"/><Relationship Id="rId202" Type="http://schemas.openxmlformats.org/officeDocument/2006/relationships/image" Target="../media/image3581.png"/><Relationship Id="rId223" Type="http://schemas.openxmlformats.org/officeDocument/2006/relationships/image" Target="../media/image3601.png"/><Relationship Id="rId18" Type="http://schemas.openxmlformats.org/officeDocument/2006/relationships/image" Target="../media/image3403.png"/><Relationship Id="rId39" Type="http://schemas.openxmlformats.org/officeDocument/2006/relationships/image" Target="../media/image3424.png"/><Relationship Id="rId50" Type="http://schemas.openxmlformats.org/officeDocument/2006/relationships/image" Target="../media/image3433.png"/><Relationship Id="rId104" Type="http://schemas.openxmlformats.org/officeDocument/2006/relationships/image" Target="../media/image3484.png"/><Relationship Id="rId125" Type="http://schemas.openxmlformats.org/officeDocument/2006/relationships/image" Target="../media/image3505.png"/><Relationship Id="rId146" Type="http://schemas.openxmlformats.org/officeDocument/2006/relationships/image" Target="../media/image3525.png"/><Relationship Id="rId167" Type="http://schemas.openxmlformats.org/officeDocument/2006/relationships/image" Target="../media/image3546.png"/><Relationship Id="rId188" Type="http://schemas.openxmlformats.org/officeDocument/2006/relationships/image" Target="../media/image3567.png"/><Relationship Id="rId71" Type="http://schemas.openxmlformats.org/officeDocument/2006/relationships/image" Target="../media/image3454.png"/><Relationship Id="rId92" Type="http://schemas.openxmlformats.org/officeDocument/2006/relationships/image" Target="../media/image3472.png"/><Relationship Id="rId213" Type="http://schemas.openxmlformats.org/officeDocument/2006/relationships/image" Target="../media/image3591.png"/><Relationship Id="rId234" Type="http://schemas.openxmlformats.org/officeDocument/2006/relationships/image" Target="../media/image850.png"/><Relationship Id="rId2" Type="http://schemas.openxmlformats.org/officeDocument/2006/relationships/image" Target="../media/image3388.png"/><Relationship Id="rId29" Type="http://schemas.openxmlformats.org/officeDocument/2006/relationships/image" Target="../media/image3414.png"/><Relationship Id="rId40" Type="http://schemas.openxmlformats.org/officeDocument/2006/relationships/image" Target="../media/image2074.png"/><Relationship Id="rId115" Type="http://schemas.openxmlformats.org/officeDocument/2006/relationships/image" Target="../media/image3495.png"/><Relationship Id="rId136" Type="http://schemas.openxmlformats.org/officeDocument/2006/relationships/image" Target="../media/image3515.png"/><Relationship Id="rId157" Type="http://schemas.openxmlformats.org/officeDocument/2006/relationships/image" Target="../media/image3536.png"/><Relationship Id="rId178" Type="http://schemas.openxmlformats.org/officeDocument/2006/relationships/image" Target="../media/image3557.png"/><Relationship Id="rId61" Type="http://schemas.openxmlformats.org/officeDocument/2006/relationships/image" Target="../media/image3444.png"/><Relationship Id="rId82" Type="http://schemas.openxmlformats.org/officeDocument/2006/relationships/image" Target="../media/image3464.png"/><Relationship Id="rId199" Type="http://schemas.openxmlformats.org/officeDocument/2006/relationships/image" Target="../media/image3578.png"/><Relationship Id="rId203" Type="http://schemas.openxmlformats.org/officeDocument/2006/relationships/image" Target="../media/image3582.png"/><Relationship Id="rId19" Type="http://schemas.openxmlformats.org/officeDocument/2006/relationships/image" Target="../media/image3404.png"/><Relationship Id="rId224" Type="http://schemas.openxmlformats.org/officeDocument/2006/relationships/image" Target="../media/image3602.png"/><Relationship Id="rId30" Type="http://schemas.openxmlformats.org/officeDocument/2006/relationships/image" Target="../media/image3415.png"/><Relationship Id="rId105" Type="http://schemas.openxmlformats.org/officeDocument/2006/relationships/image" Target="../media/image3485.png"/><Relationship Id="rId126" Type="http://schemas.openxmlformats.org/officeDocument/2006/relationships/image" Target="../media/image3506.png"/><Relationship Id="rId147" Type="http://schemas.openxmlformats.org/officeDocument/2006/relationships/image" Target="../media/image3526.png"/><Relationship Id="rId168" Type="http://schemas.openxmlformats.org/officeDocument/2006/relationships/image" Target="../media/image3547.png"/><Relationship Id="rId51" Type="http://schemas.openxmlformats.org/officeDocument/2006/relationships/image" Target="../media/image3434.png"/><Relationship Id="rId72" Type="http://schemas.openxmlformats.org/officeDocument/2006/relationships/image" Target="../media/image3455.png"/><Relationship Id="rId93" Type="http://schemas.openxmlformats.org/officeDocument/2006/relationships/image" Target="../media/image3473.png"/><Relationship Id="rId189" Type="http://schemas.openxmlformats.org/officeDocument/2006/relationships/image" Target="../media/image3568.png"/><Relationship Id="rId3" Type="http://schemas.openxmlformats.org/officeDocument/2006/relationships/image" Target="../media/image3389.png"/><Relationship Id="rId214" Type="http://schemas.openxmlformats.org/officeDocument/2006/relationships/image" Target="../media/image3592.png"/><Relationship Id="rId235" Type="http://schemas.openxmlformats.org/officeDocument/2006/relationships/image" Target="../media/image851.png"/><Relationship Id="rId116" Type="http://schemas.openxmlformats.org/officeDocument/2006/relationships/image" Target="../media/image3496.png"/><Relationship Id="rId137" Type="http://schemas.openxmlformats.org/officeDocument/2006/relationships/image" Target="../media/image3516.png"/><Relationship Id="rId158" Type="http://schemas.openxmlformats.org/officeDocument/2006/relationships/image" Target="../media/image35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7048" cy="68595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3460" y="2098548"/>
            <a:ext cx="247015" cy="245745"/>
          </a:xfrm>
          <a:custGeom>
            <a:avLst/>
            <a:gdLst/>
            <a:ahLst/>
            <a:cxnLst/>
            <a:rect l="l" t="t" r="r" b="b"/>
            <a:pathLst>
              <a:path w="247015" h="245744">
                <a:moveTo>
                  <a:pt x="53340" y="245364"/>
                </a:moveTo>
                <a:lnTo>
                  <a:pt x="0" y="245364"/>
                </a:lnTo>
                <a:lnTo>
                  <a:pt x="94488" y="0"/>
                </a:lnTo>
                <a:lnTo>
                  <a:pt x="150876" y="0"/>
                </a:lnTo>
                <a:lnTo>
                  <a:pt x="173537" y="57912"/>
                </a:lnTo>
                <a:lnTo>
                  <a:pt x="123444" y="57912"/>
                </a:lnTo>
                <a:lnTo>
                  <a:pt x="89916" y="147828"/>
                </a:lnTo>
                <a:lnTo>
                  <a:pt x="208721" y="147828"/>
                </a:lnTo>
                <a:lnTo>
                  <a:pt x="224823" y="188976"/>
                </a:lnTo>
                <a:lnTo>
                  <a:pt x="74676" y="188976"/>
                </a:lnTo>
                <a:lnTo>
                  <a:pt x="53340" y="245364"/>
                </a:lnTo>
                <a:close/>
              </a:path>
              <a:path w="247015" h="245744">
                <a:moveTo>
                  <a:pt x="208721" y="147828"/>
                </a:moveTo>
                <a:lnTo>
                  <a:pt x="156972" y="147828"/>
                </a:lnTo>
                <a:lnTo>
                  <a:pt x="123444" y="57912"/>
                </a:lnTo>
                <a:lnTo>
                  <a:pt x="173537" y="57912"/>
                </a:lnTo>
                <a:lnTo>
                  <a:pt x="208721" y="147828"/>
                </a:lnTo>
                <a:close/>
              </a:path>
              <a:path w="247015" h="245744">
                <a:moveTo>
                  <a:pt x="246888" y="245364"/>
                </a:moveTo>
                <a:lnTo>
                  <a:pt x="193548" y="245364"/>
                </a:lnTo>
                <a:lnTo>
                  <a:pt x="172212" y="188976"/>
                </a:lnTo>
                <a:lnTo>
                  <a:pt x="224823" y="188976"/>
                </a:lnTo>
                <a:lnTo>
                  <a:pt x="246888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4919" y="2103120"/>
            <a:ext cx="105410" cy="245745"/>
          </a:xfrm>
          <a:custGeom>
            <a:avLst/>
            <a:gdLst/>
            <a:ahLst/>
            <a:cxnLst/>
            <a:rect l="l" t="t" r="r" b="b"/>
            <a:pathLst>
              <a:path w="105409" h="245744">
                <a:moveTo>
                  <a:pt x="70104" y="62484"/>
                </a:moveTo>
                <a:lnTo>
                  <a:pt x="22860" y="62484"/>
                </a:lnTo>
                <a:lnTo>
                  <a:pt x="22860" y="27432"/>
                </a:lnTo>
                <a:lnTo>
                  <a:pt x="70104" y="0"/>
                </a:lnTo>
                <a:lnTo>
                  <a:pt x="70104" y="62484"/>
                </a:lnTo>
                <a:close/>
              </a:path>
              <a:path w="105409" h="245744">
                <a:moveTo>
                  <a:pt x="102108" y="99060"/>
                </a:moveTo>
                <a:lnTo>
                  <a:pt x="0" y="99060"/>
                </a:lnTo>
                <a:lnTo>
                  <a:pt x="0" y="62484"/>
                </a:lnTo>
                <a:lnTo>
                  <a:pt x="102108" y="62484"/>
                </a:lnTo>
                <a:lnTo>
                  <a:pt x="102108" y="99060"/>
                </a:lnTo>
                <a:close/>
              </a:path>
              <a:path w="105409" h="245744">
                <a:moveTo>
                  <a:pt x="68580" y="245364"/>
                </a:moveTo>
                <a:lnTo>
                  <a:pt x="59436" y="245364"/>
                </a:lnTo>
                <a:lnTo>
                  <a:pt x="51816" y="243840"/>
                </a:lnTo>
                <a:lnTo>
                  <a:pt x="24384" y="211836"/>
                </a:lnTo>
                <a:lnTo>
                  <a:pt x="22860" y="99060"/>
                </a:lnTo>
                <a:lnTo>
                  <a:pt x="70104" y="99060"/>
                </a:lnTo>
                <a:lnTo>
                  <a:pt x="70104" y="195072"/>
                </a:lnTo>
                <a:lnTo>
                  <a:pt x="71628" y="196596"/>
                </a:lnTo>
                <a:lnTo>
                  <a:pt x="71628" y="199644"/>
                </a:lnTo>
                <a:lnTo>
                  <a:pt x="74676" y="202692"/>
                </a:lnTo>
                <a:lnTo>
                  <a:pt x="77724" y="204216"/>
                </a:lnTo>
                <a:lnTo>
                  <a:pt x="79248" y="205740"/>
                </a:lnTo>
                <a:lnTo>
                  <a:pt x="102489" y="205740"/>
                </a:lnTo>
                <a:lnTo>
                  <a:pt x="105156" y="237744"/>
                </a:lnTo>
                <a:lnTo>
                  <a:pt x="96869" y="240863"/>
                </a:lnTo>
                <a:lnTo>
                  <a:pt x="88011" y="243268"/>
                </a:lnTo>
                <a:lnTo>
                  <a:pt x="78581" y="244816"/>
                </a:lnTo>
                <a:lnTo>
                  <a:pt x="68580" y="245364"/>
                </a:lnTo>
                <a:close/>
              </a:path>
              <a:path w="105409" h="245744">
                <a:moveTo>
                  <a:pt x="102489" y="205740"/>
                </a:moveTo>
                <a:lnTo>
                  <a:pt x="86868" y="205740"/>
                </a:lnTo>
                <a:lnTo>
                  <a:pt x="92964" y="204216"/>
                </a:lnTo>
                <a:lnTo>
                  <a:pt x="102108" y="201168"/>
                </a:lnTo>
                <a:lnTo>
                  <a:pt x="102489" y="2057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4647" y="2165604"/>
            <a:ext cx="181610" cy="251460"/>
          </a:xfrm>
          <a:custGeom>
            <a:avLst/>
            <a:gdLst/>
            <a:ahLst/>
            <a:cxnLst/>
            <a:rect l="l" t="t" r="r" b="b"/>
            <a:pathLst>
              <a:path w="181609" h="251460">
                <a:moveTo>
                  <a:pt x="102870" y="214884"/>
                </a:moveTo>
                <a:lnTo>
                  <a:pt x="42672" y="214884"/>
                </a:lnTo>
                <a:lnTo>
                  <a:pt x="50292" y="211836"/>
                </a:lnTo>
                <a:lnTo>
                  <a:pt x="54864" y="204216"/>
                </a:lnTo>
                <a:lnTo>
                  <a:pt x="58269" y="199096"/>
                </a:lnTo>
                <a:lnTo>
                  <a:pt x="61531" y="192976"/>
                </a:lnTo>
                <a:lnTo>
                  <a:pt x="64508" y="185999"/>
                </a:lnTo>
                <a:lnTo>
                  <a:pt x="67056" y="178308"/>
                </a:lnTo>
                <a:lnTo>
                  <a:pt x="0" y="0"/>
                </a:lnTo>
                <a:lnTo>
                  <a:pt x="50292" y="0"/>
                </a:lnTo>
                <a:lnTo>
                  <a:pt x="91440" y="126492"/>
                </a:lnTo>
                <a:lnTo>
                  <a:pt x="135050" y="126492"/>
                </a:lnTo>
                <a:lnTo>
                  <a:pt x="118872" y="170688"/>
                </a:lnTo>
                <a:lnTo>
                  <a:pt x="106680" y="204216"/>
                </a:lnTo>
                <a:lnTo>
                  <a:pt x="103632" y="213360"/>
                </a:lnTo>
                <a:lnTo>
                  <a:pt x="102870" y="214884"/>
                </a:lnTo>
                <a:close/>
              </a:path>
              <a:path w="181609" h="251460">
                <a:moveTo>
                  <a:pt x="135050" y="126492"/>
                </a:moveTo>
                <a:lnTo>
                  <a:pt x="91440" y="126492"/>
                </a:lnTo>
                <a:lnTo>
                  <a:pt x="131064" y="0"/>
                </a:lnTo>
                <a:lnTo>
                  <a:pt x="181356" y="0"/>
                </a:lnTo>
                <a:lnTo>
                  <a:pt x="135050" y="126492"/>
                </a:lnTo>
                <a:close/>
              </a:path>
              <a:path w="181609" h="251460">
                <a:moveTo>
                  <a:pt x="50292" y="251460"/>
                </a:moveTo>
                <a:lnTo>
                  <a:pt x="41148" y="251460"/>
                </a:lnTo>
                <a:lnTo>
                  <a:pt x="35171" y="251198"/>
                </a:lnTo>
                <a:lnTo>
                  <a:pt x="28765" y="250507"/>
                </a:lnTo>
                <a:lnTo>
                  <a:pt x="22074" y="249531"/>
                </a:lnTo>
                <a:lnTo>
                  <a:pt x="15240" y="248412"/>
                </a:lnTo>
                <a:lnTo>
                  <a:pt x="12192" y="211836"/>
                </a:lnTo>
                <a:lnTo>
                  <a:pt x="19812" y="213360"/>
                </a:lnTo>
                <a:lnTo>
                  <a:pt x="25908" y="214884"/>
                </a:lnTo>
                <a:lnTo>
                  <a:pt x="102870" y="214884"/>
                </a:lnTo>
                <a:lnTo>
                  <a:pt x="99060" y="222504"/>
                </a:lnTo>
                <a:lnTo>
                  <a:pt x="96012" y="227076"/>
                </a:lnTo>
                <a:lnTo>
                  <a:pt x="91440" y="233172"/>
                </a:lnTo>
                <a:lnTo>
                  <a:pt x="88392" y="237744"/>
                </a:lnTo>
                <a:lnTo>
                  <a:pt x="83820" y="240792"/>
                </a:lnTo>
                <a:lnTo>
                  <a:pt x="77724" y="243840"/>
                </a:lnTo>
                <a:lnTo>
                  <a:pt x="73152" y="246888"/>
                </a:lnTo>
                <a:lnTo>
                  <a:pt x="50292" y="25146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86483" y="2161032"/>
            <a:ext cx="172212" cy="25146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272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18894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0616" y="2161032"/>
            <a:ext cx="353568" cy="18745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95144" y="2097024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9255" y="2098548"/>
            <a:ext cx="246888" cy="2453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00527" y="2161032"/>
            <a:ext cx="161544" cy="1828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98648" y="2161032"/>
            <a:ext cx="182880" cy="18745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19627" y="2161032"/>
            <a:ext cx="484632" cy="18745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33215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56838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15511" y="2161032"/>
            <a:ext cx="167640" cy="18745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0224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19" h="321944">
                <a:moveTo>
                  <a:pt x="83820" y="321564"/>
                </a:moveTo>
                <a:lnTo>
                  <a:pt x="51816" y="321564"/>
                </a:lnTo>
                <a:lnTo>
                  <a:pt x="39862" y="302085"/>
                </a:lnTo>
                <a:lnTo>
                  <a:pt x="20526" y="261985"/>
                </a:lnTo>
                <a:lnTo>
                  <a:pt x="7715" y="220241"/>
                </a:lnTo>
                <a:lnTo>
                  <a:pt x="857" y="179712"/>
                </a:lnTo>
                <a:lnTo>
                  <a:pt x="0" y="160020"/>
                </a:lnTo>
                <a:lnTo>
                  <a:pt x="1119" y="136302"/>
                </a:lnTo>
                <a:lnTo>
                  <a:pt x="9644" y="90582"/>
                </a:lnTo>
                <a:lnTo>
                  <a:pt x="24169" y="50577"/>
                </a:lnTo>
                <a:lnTo>
                  <a:pt x="41838" y="16287"/>
                </a:lnTo>
                <a:lnTo>
                  <a:pt x="51816" y="0"/>
                </a:lnTo>
                <a:lnTo>
                  <a:pt x="83820" y="0"/>
                </a:lnTo>
                <a:lnTo>
                  <a:pt x="73485" y="24288"/>
                </a:lnTo>
                <a:lnTo>
                  <a:pt x="65151" y="46863"/>
                </a:lnTo>
                <a:lnTo>
                  <a:pt x="53340" y="86868"/>
                </a:lnTo>
                <a:lnTo>
                  <a:pt x="46267" y="142160"/>
                </a:lnTo>
                <a:lnTo>
                  <a:pt x="45720" y="161544"/>
                </a:lnTo>
                <a:lnTo>
                  <a:pt x="46005" y="175283"/>
                </a:lnTo>
                <a:lnTo>
                  <a:pt x="50292" y="217932"/>
                </a:lnTo>
                <a:lnTo>
                  <a:pt x="59721" y="259294"/>
                </a:lnTo>
                <a:lnTo>
                  <a:pt x="77295" y="306443"/>
                </a:lnTo>
                <a:lnTo>
                  <a:pt x="83820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5766" y="25095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69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5029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0620" y="2734945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736" y="0"/>
                </a:lnTo>
              </a:path>
            </a:pathLst>
          </a:custGeom>
          <a:ln w="4191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9408" y="2577084"/>
            <a:ext cx="161544" cy="18288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69719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93341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55064" y="257251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6622" y="165520"/>
                </a:lnTo>
                <a:lnTo>
                  <a:pt x="3619" y="124968"/>
                </a:lnTo>
                <a:lnTo>
                  <a:pt x="0" y="92964"/>
                </a:lnTo>
                <a:lnTo>
                  <a:pt x="1190" y="71532"/>
                </a:lnTo>
                <a:lnTo>
                  <a:pt x="21336" y="24384"/>
                </a:lnTo>
                <a:lnTo>
                  <a:pt x="58626" y="1452"/>
                </a:lnTo>
                <a:lnTo>
                  <a:pt x="73152" y="0"/>
                </a:lnTo>
                <a:lnTo>
                  <a:pt x="89225" y="1738"/>
                </a:lnTo>
                <a:lnTo>
                  <a:pt x="103441" y="7048"/>
                </a:lnTo>
                <a:lnTo>
                  <a:pt x="116228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69723" y="142875"/>
                </a:lnTo>
                <a:lnTo>
                  <a:pt x="83820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3820" y="146304"/>
                </a:lnTo>
                <a:lnTo>
                  <a:pt x="92416" y="145446"/>
                </a:lnTo>
                <a:lnTo>
                  <a:pt x="100012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134" y="78581"/>
                </a:lnTo>
                <a:lnTo>
                  <a:pt x="106775" y="44291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3568" y="219456"/>
                </a:moveTo>
                <a:lnTo>
                  <a:pt x="86868" y="219456"/>
                </a:lnTo>
                <a:lnTo>
                  <a:pt x="95416" y="219146"/>
                </a:lnTo>
                <a:lnTo>
                  <a:pt x="102679" y="218122"/>
                </a:lnTo>
                <a:lnTo>
                  <a:pt x="108513" y="216241"/>
                </a:lnTo>
                <a:lnTo>
                  <a:pt x="112776" y="213360"/>
                </a:lnTo>
                <a:lnTo>
                  <a:pt x="117348" y="211836"/>
                </a:lnTo>
                <a:lnTo>
                  <a:pt x="120396" y="207264"/>
                </a:lnTo>
                <a:lnTo>
                  <a:pt x="123444" y="198120"/>
                </a:lnTo>
                <a:lnTo>
                  <a:pt x="124968" y="192024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8997" y="203596"/>
                </a:lnTo>
                <a:lnTo>
                  <a:pt x="166116" y="211836"/>
                </a:lnTo>
                <a:lnTo>
                  <a:pt x="163568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0960" y="207264"/>
                </a:lnTo>
                <a:lnTo>
                  <a:pt x="64008" y="211836"/>
                </a:lnTo>
                <a:lnTo>
                  <a:pt x="70104" y="217932"/>
                </a:lnTo>
                <a:lnTo>
                  <a:pt x="77724" y="219456"/>
                </a:lnTo>
                <a:lnTo>
                  <a:pt x="163568" y="219456"/>
                </a:lnTo>
                <a:lnTo>
                  <a:pt x="16040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0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8142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57400" y="2505456"/>
            <a:ext cx="215265" cy="254635"/>
          </a:xfrm>
          <a:custGeom>
            <a:avLst/>
            <a:gdLst/>
            <a:ahLst/>
            <a:cxnLst/>
            <a:rect l="l" t="t" r="r" b="b"/>
            <a:pathLst>
              <a:path w="215264" h="254635">
                <a:moveTo>
                  <a:pt x="112776" y="254508"/>
                </a:moveTo>
                <a:lnTo>
                  <a:pt x="67818" y="246316"/>
                </a:lnTo>
                <a:lnTo>
                  <a:pt x="32004" y="220980"/>
                </a:lnTo>
                <a:lnTo>
                  <a:pt x="8001" y="180975"/>
                </a:lnTo>
                <a:lnTo>
                  <a:pt x="0" y="129540"/>
                </a:lnTo>
                <a:lnTo>
                  <a:pt x="2000" y="100393"/>
                </a:lnTo>
                <a:lnTo>
                  <a:pt x="18002" y="52387"/>
                </a:lnTo>
                <a:lnTo>
                  <a:pt x="49149" y="18645"/>
                </a:lnTo>
                <a:lnTo>
                  <a:pt x="90297" y="2024"/>
                </a:lnTo>
                <a:lnTo>
                  <a:pt x="114300" y="0"/>
                </a:lnTo>
                <a:lnTo>
                  <a:pt x="136017" y="1690"/>
                </a:lnTo>
                <a:lnTo>
                  <a:pt x="172593" y="14787"/>
                </a:lnTo>
                <a:lnTo>
                  <a:pt x="200950" y="42672"/>
                </a:lnTo>
                <a:lnTo>
                  <a:pt x="112776" y="42672"/>
                </a:lnTo>
                <a:lnTo>
                  <a:pt x="99631" y="43838"/>
                </a:lnTo>
                <a:lnTo>
                  <a:pt x="59936" y="73342"/>
                </a:lnTo>
                <a:lnTo>
                  <a:pt x="50292" y="126492"/>
                </a:lnTo>
                <a:lnTo>
                  <a:pt x="51411" y="147661"/>
                </a:lnTo>
                <a:lnTo>
                  <a:pt x="67056" y="192024"/>
                </a:lnTo>
                <a:lnTo>
                  <a:pt x="111252" y="211836"/>
                </a:lnTo>
                <a:lnTo>
                  <a:pt x="199173" y="211836"/>
                </a:lnTo>
                <a:lnTo>
                  <a:pt x="190023" y="224123"/>
                </a:lnTo>
                <a:lnTo>
                  <a:pt x="178308" y="234696"/>
                </a:lnTo>
                <a:lnTo>
                  <a:pt x="163996" y="243578"/>
                </a:lnTo>
                <a:lnTo>
                  <a:pt x="148399" y="249745"/>
                </a:lnTo>
                <a:lnTo>
                  <a:pt x="131373" y="253341"/>
                </a:lnTo>
                <a:lnTo>
                  <a:pt x="112776" y="254508"/>
                </a:lnTo>
                <a:close/>
              </a:path>
              <a:path w="215264" h="254635">
                <a:moveTo>
                  <a:pt x="166116" y="83820"/>
                </a:moveTo>
                <a:lnTo>
                  <a:pt x="140422" y="48458"/>
                </a:lnTo>
                <a:lnTo>
                  <a:pt x="112776" y="42672"/>
                </a:lnTo>
                <a:lnTo>
                  <a:pt x="200950" y="42672"/>
                </a:lnTo>
                <a:lnTo>
                  <a:pt x="202692" y="45339"/>
                </a:lnTo>
                <a:lnTo>
                  <a:pt x="208454" y="57626"/>
                </a:lnTo>
                <a:lnTo>
                  <a:pt x="213360" y="71628"/>
                </a:lnTo>
                <a:lnTo>
                  <a:pt x="166116" y="83820"/>
                </a:lnTo>
                <a:close/>
              </a:path>
              <a:path w="215264" h="254635">
                <a:moveTo>
                  <a:pt x="199173" y="211836"/>
                </a:moveTo>
                <a:lnTo>
                  <a:pt x="111252" y="211836"/>
                </a:lnTo>
                <a:lnTo>
                  <a:pt x="121229" y="211002"/>
                </a:lnTo>
                <a:lnTo>
                  <a:pt x="130492" y="208597"/>
                </a:lnTo>
                <a:lnTo>
                  <a:pt x="159258" y="183261"/>
                </a:lnTo>
                <a:lnTo>
                  <a:pt x="167640" y="160020"/>
                </a:lnTo>
                <a:lnTo>
                  <a:pt x="214884" y="175260"/>
                </a:lnTo>
                <a:lnTo>
                  <a:pt x="208311" y="194405"/>
                </a:lnTo>
                <a:lnTo>
                  <a:pt x="200025" y="210693"/>
                </a:lnTo>
                <a:lnTo>
                  <a:pt x="199173" y="2118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02764" y="2572512"/>
            <a:ext cx="182880" cy="18745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22220" y="2572512"/>
            <a:ext cx="114300" cy="18288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56332" y="2572512"/>
            <a:ext cx="161544" cy="182880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51404" y="2572512"/>
            <a:ext cx="167640" cy="18745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54095" y="2572512"/>
            <a:ext cx="309372" cy="18745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96055" y="2510027"/>
            <a:ext cx="205740" cy="24536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42944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766565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25240" y="2514600"/>
            <a:ext cx="288036" cy="24536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33088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20" h="321944">
                <a:moveTo>
                  <a:pt x="32004" y="321564"/>
                </a:moveTo>
                <a:lnTo>
                  <a:pt x="0" y="321564"/>
                </a:lnTo>
                <a:lnTo>
                  <a:pt x="6286" y="307562"/>
                </a:lnTo>
                <a:lnTo>
                  <a:pt x="11430" y="295275"/>
                </a:lnTo>
                <a:lnTo>
                  <a:pt x="15430" y="284702"/>
                </a:lnTo>
                <a:lnTo>
                  <a:pt x="18288" y="275844"/>
                </a:lnTo>
                <a:lnTo>
                  <a:pt x="21455" y="267557"/>
                </a:lnTo>
                <a:lnTo>
                  <a:pt x="30980" y="229004"/>
                </a:lnTo>
                <a:lnTo>
                  <a:pt x="35933" y="190476"/>
                </a:lnTo>
                <a:lnTo>
                  <a:pt x="36523" y="158496"/>
                </a:lnTo>
                <a:lnTo>
                  <a:pt x="36242" y="142160"/>
                </a:lnTo>
                <a:lnTo>
                  <a:pt x="28956" y="86868"/>
                </a:lnTo>
                <a:lnTo>
                  <a:pt x="18478" y="46863"/>
                </a:lnTo>
                <a:lnTo>
                  <a:pt x="0" y="0"/>
                </a:lnTo>
                <a:lnTo>
                  <a:pt x="30480" y="0"/>
                </a:lnTo>
                <a:lnTo>
                  <a:pt x="53721" y="36957"/>
                </a:lnTo>
                <a:lnTo>
                  <a:pt x="70104" y="76200"/>
                </a:lnTo>
                <a:lnTo>
                  <a:pt x="80391" y="117348"/>
                </a:lnTo>
                <a:lnTo>
                  <a:pt x="83820" y="158496"/>
                </a:lnTo>
                <a:lnTo>
                  <a:pt x="83224" y="175950"/>
                </a:lnTo>
                <a:lnTo>
                  <a:pt x="73152" y="233172"/>
                </a:lnTo>
                <a:lnTo>
                  <a:pt x="57150" y="277939"/>
                </a:lnTo>
                <a:lnTo>
                  <a:pt x="45720" y="299823"/>
                </a:lnTo>
                <a:lnTo>
                  <a:pt x="32004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24127" y="2983992"/>
            <a:ext cx="167640" cy="18745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13103" y="2983992"/>
            <a:ext cx="166116" cy="18745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01139" y="2983992"/>
            <a:ext cx="167640" cy="18745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98320" y="2921508"/>
            <a:ext cx="188976" cy="24536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28444" y="2983992"/>
            <a:ext cx="288036" cy="18745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3911" y="2983992"/>
            <a:ext cx="353568" cy="18745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35579" y="2988564"/>
            <a:ext cx="161544" cy="182880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24555" y="2926080"/>
            <a:ext cx="105156" cy="24536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57144" y="292150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80766" y="298856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42488" y="2983992"/>
            <a:ext cx="182880" cy="18745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361944" y="2983992"/>
            <a:ext cx="161544" cy="1828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4127" y="3395472"/>
            <a:ext cx="167640" cy="18745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19200" y="339547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7908" y="165520"/>
                </a:lnTo>
                <a:lnTo>
                  <a:pt x="4381" y="124968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21891" y="3395472"/>
            <a:ext cx="167640" cy="18745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27632" y="333298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51254" y="340004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23644" y="3395472"/>
            <a:ext cx="161544" cy="18288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15667" y="3395472"/>
            <a:ext cx="166116" cy="187452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01595" y="3337560"/>
            <a:ext cx="105156" cy="24536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33244" y="3332988"/>
            <a:ext cx="205740" cy="24536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80132" y="3332988"/>
            <a:ext cx="1199388" cy="249936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01440" y="3395472"/>
            <a:ext cx="167640" cy="18745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07179" y="3395472"/>
            <a:ext cx="161544" cy="182880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05300" y="3332988"/>
            <a:ext cx="172212" cy="24993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24127" y="3806952"/>
            <a:ext cx="167640" cy="18745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10639" y="3739896"/>
            <a:ext cx="200025" cy="254635"/>
          </a:xfrm>
          <a:custGeom>
            <a:avLst/>
            <a:gdLst/>
            <a:ahLst/>
            <a:cxnLst/>
            <a:rect l="l" t="t" r="r" b="b"/>
            <a:pathLst>
              <a:path w="200025" h="254635">
                <a:moveTo>
                  <a:pt x="190847" y="211836"/>
                </a:moveTo>
                <a:lnTo>
                  <a:pt x="100584" y="211836"/>
                </a:lnTo>
                <a:lnTo>
                  <a:pt x="112085" y="211264"/>
                </a:lnTo>
                <a:lnTo>
                  <a:pt x="121729" y="209550"/>
                </a:lnTo>
                <a:lnTo>
                  <a:pt x="149352" y="178308"/>
                </a:lnTo>
                <a:lnTo>
                  <a:pt x="149352" y="173736"/>
                </a:lnTo>
                <a:lnTo>
                  <a:pt x="147828" y="167640"/>
                </a:lnTo>
                <a:lnTo>
                  <a:pt x="143256" y="164592"/>
                </a:lnTo>
                <a:lnTo>
                  <a:pt x="140208" y="160020"/>
                </a:lnTo>
                <a:lnTo>
                  <a:pt x="134112" y="156972"/>
                </a:lnTo>
                <a:lnTo>
                  <a:pt x="126492" y="153924"/>
                </a:lnTo>
                <a:lnTo>
                  <a:pt x="120515" y="152257"/>
                </a:lnTo>
                <a:lnTo>
                  <a:pt x="111823" y="149733"/>
                </a:lnTo>
                <a:lnTo>
                  <a:pt x="100560" y="146637"/>
                </a:lnTo>
                <a:lnTo>
                  <a:pt x="86868" y="143256"/>
                </a:lnTo>
                <a:lnTo>
                  <a:pt x="68627" y="138160"/>
                </a:lnTo>
                <a:lnTo>
                  <a:pt x="30480" y="118872"/>
                </a:lnTo>
                <a:lnTo>
                  <a:pt x="10548" y="82867"/>
                </a:lnTo>
                <a:lnTo>
                  <a:pt x="9144" y="68580"/>
                </a:lnTo>
                <a:lnTo>
                  <a:pt x="9739" y="59459"/>
                </a:lnTo>
                <a:lnTo>
                  <a:pt x="32194" y="19050"/>
                </a:lnTo>
                <a:lnTo>
                  <a:pt x="71628" y="2286"/>
                </a:lnTo>
                <a:lnTo>
                  <a:pt x="97536" y="0"/>
                </a:lnTo>
                <a:lnTo>
                  <a:pt x="119205" y="1404"/>
                </a:lnTo>
                <a:lnTo>
                  <a:pt x="167640" y="21336"/>
                </a:lnTo>
                <a:lnTo>
                  <a:pt x="183459" y="42672"/>
                </a:lnTo>
                <a:lnTo>
                  <a:pt x="97536" y="42672"/>
                </a:lnTo>
                <a:lnTo>
                  <a:pt x="86939" y="43243"/>
                </a:lnTo>
                <a:lnTo>
                  <a:pt x="77914" y="44958"/>
                </a:lnTo>
                <a:lnTo>
                  <a:pt x="70318" y="47815"/>
                </a:lnTo>
                <a:lnTo>
                  <a:pt x="64008" y="51816"/>
                </a:lnTo>
                <a:lnTo>
                  <a:pt x="57912" y="54864"/>
                </a:lnTo>
                <a:lnTo>
                  <a:pt x="56388" y="60960"/>
                </a:lnTo>
                <a:lnTo>
                  <a:pt x="56388" y="71628"/>
                </a:lnTo>
                <a:lnTo>
                  <a:pt x="57912" y="77724"/>
                </a:lnTo>
                <a:lnTo>
                  <a:pt x="64008" y="80772"/>
                </a:lnTo>
                <a:lnTo>
                  <a:pt x="70270" y="85105"/>
                </a:lnTo>
                <a:lnTo>
                  <a:pt x="79819" y="89154"/>
                </a:lnTo>
                <a:lnTo>
                  <a:pt x="92511" y="93202"/>
                </a:lnTo>
                <a:lnTo>
                  <a:pt x="125349" y="102108"/>
                </a:lnTo>
                <a:lnTo>
                  <a:pt x="140208" y="106680"/>
                </a:lnTo>
                <a:lnTo>
                  <a:pt x="177736" y="126301"/>
                </a:lnTo>
                <a:lnTo>
                  <a:pt x="199048" y="167425"/>
                </a:lnTo>
                <a:lnTo>
                  <a:pt x="199644" y="178308"/>
                </a:lnTo>
                <a:lnTo>
                  <a:pt x="198810" y="189214"/>
                </a:lnTo>
                <a:lnTo>
                  <a:pt x="196405" y="199263"/>
                </a:lnTo>
                <a:lnTo>
                  <a:pt x="192571" y="208740"/>
                </a:lnTo>
                <a:lnTo>
                  <a:pt x="190847" y="211836"/>
                </a:lnTo>
                <a:close/>
              </a:path>
              <a:path w="200025" h="254635">
                <a:moveTo>
                  <a:pt x="141732" y="77724"/>
                </a:moveTo>
                <a:lnTo>
                  <a:pt x="115062" y="44767"/>
                </a:lnTo>
                <a:lnTo>
                  <a:pt x="97536" y="42672"/>
                </a:lnTo>
                <a:lnTo>
                  <a:pt x="183459" y="42672"/>
                </a:lnTo>
                <a:lnTo>
                  <a:pt x="184975" y="45339"/>
                </a:lnTo>
                <a:lnTo>
                  <a:pt x="189714" y="59912"/>
                </a:lnTo>
                <a:lnTo>
                  <a:pt x="192024" y="76200"/>
                </a:lnTo>
                <a:lnTo>
                  <a:pt x="141732" y="77724"/>
                </a:lnTo>
                <a:close/>
              </a:path>
              <a:path w="200025" h="254635">
                <a:moveTo>
                  <a:pt x="100584" y="254508"/>
                </a:moveTo>
                <a:lnTo>
                  <a:pt x="59626" y="248983"/>
                </a:lnTo>
                <a:lnTo>
                  <a:pt x="17787" y="221480"/>
                </a:lnTo>
                <a:lnTo>
                  <a:pt x="0" y="170688"/>
                </a:lnTo>
                <a:lnTo>
                  <a:pt x="47244" y="166116"/>
                </a:lnTo>
                <a:lnTo>
                  <a:pt x="50077" y="176950"/>
                </a:lnTo>
                <a:lnTo>
                  <a:pt x="53911" y="186499"/>
                </a:lnTo>
                <a:lnTo>
                  <a:pt x="89725" y="211240"/>
                </a:lnTo>
                <a:lnTo>
                  <a:pt x="100584" y="211836"/>
                </a:lnTo>
                <a:lnTo>
                  <a:pt x="190847" y="211836"/>
                </a:lnTo>
                <a:lnTo>
                  <a:pt x="187452" y="217932"/>
                </a:lnTo>
                <a:lnTo>
                  <a:pt x="153924" y="245364"/>
                </a:lnTo>
                <a:lnTo>
                  <a:pt x="115990" y="253936"/>
                </a:lnTo>
                <a:lnTo>
                  <a:pt x="100584" y="25450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51431" y="3811523"/>
            <a:ext cx="161544" cy="18288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744979" y="3749040"/>
            <a:ext cx="475488" cy="24536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55520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79142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51532" y="3806952"/>
            <a:ext cx="161544" cy="18288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546604" y="3806952"/>
            <a:ext cx="167640" cy="18745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52344" y="3744467"/>
            <a:ext cx="172212" cy="249936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80944" y="3744468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40379" y="3806952"/>
            <a:ext cx="167640" cy="18745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17747" y="3744467"/>
            <a:ext cx="325120" cy="245745"/>
          </a:xfrm>
          <a:custGeom>
            <a:avLst/>
            <a:gdLst/>
            <a:ahLst/>
            <a:cxnLst/>
            <a:rect l="l" t="t" r="r" b="b"/>
            <a:pathLst>
              <a:path w="325120" h="245745">
                <a:moveTo>
                  <a:pt x="111252" y="245364"/>
                </a:moveTo>
                <a:lnTo>
                  <a:pt x="56388" y="245364"/>
                </a:lnTo>
                <a:lnTo>
                  <a:pt x="0" y="0"/>
                </a:lnTo>
                <a:lnTo>
                  <a:pt x="51816" y="0"/>
                </a:lnTo>
                <a:lnTo>
                  <a:pt x="86868" y="169164"/>
                </a:lnTo>
                <a:lnTo>
                  <a:pt x="132207" y="169164"/>
                </a:lnTo>
                <a:lnTo>
                  <a:pt x="111252" y="245364"/>
                </a:lnTo>
                <a:close/>
              </a:path>
              <a:path w="325120" h="245745">
                <a:moveTo>
                  <a:pt x="132207" y="169164"/>
                </a:moveTo>
                <a:lnTo>
                  <a:pt x="86868" y="169164"/>
                </a:lnTo>
                <a:lnTo>
                  <a:pt x="134112" y="0"/>
                </a:lnTo>
                <a:lnTo>
                  <a:pt x="195072" y="0"/>
                </a:lnTo>
                <a:lnTo>
                  <a:pt x="210135" y="62484"/>
                </a:lnTo>
                <a:lnTo>
                  <a:pt x="161544" y="62484"/>
                </a:lnTo>
                <a:lnTo>
                  <a:pt x="132207" y="169164"/>
                </a:lnTo>
                <a:close/>
              </a:path>
              <a:path w="325120" h="245745">
                <a:moveTo>
                  <a:pt x="285385" y="170688"/>
                </a:moveTo>
                <a:lnTo>
                  <a:pt x="236220" y="170688"/>
                </a:lnTo>
                <a:lnTo>
                  <a:pt x="272796" y="0"/>
                </a:lnTo>
                <a:lnTo>
                  <a:pt x="324612" y="0"/>
                </a:lnTo>
                <a:lnTo>
                  <a:pt x="285385" y="170688"/>
                </a:lnTo>
                <a:close/>
              </a:path>
              <a:path w="325120" h="245745">
                <a:moveTo>
                  <a:pt x="268224" y="245364"/>
                </a:moveTo>
                <a:lnTo>
                  <a:pt x="208788" y="245364"/>
                </a:lnTo>
                <a:lnTo>
                  <a:pt x="161544" y="62484"/>
                </a:lnTo>
                <a:lnTo>
                  <a:pt x="210135" y="62484"/>
                </a:lnTo>
                <a:lnTo>
                  <a:pt x="236220" y="170688"/>
                </a:lnTo>
                <a:lnTo>
                  <a:pt x="285385" y="170688"/>
                </a:lnTo>
                <a:lnTo>
                  <a:pt x="268224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46932" y="3806952"/>
            <a:ext cx="167640" cy="18745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49623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73246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934967" y="380695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20" h="256539">
                <a:moveTo>
                  <a:pt x="71628" y="182880"/>
                </a:moveTo>
                <a:lnTo>
                  <a:pt x="27908" y="165520"/>
                </a:lnTo>
                <a:lnTo>
                  <a:pt x="4381" y="125539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20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20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20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20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54423" y="3744467"/>
            <a:ext cx="161544" cy="245364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343400" y="3749040"/>
            <a:ext cx="105156" cy="24536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34796" y="4155948"/>
            <a:ext cx="2066544" cy="31851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217164" y="4151376"/>
            <a:ext cx="1353312" cy="32308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11352" y="4814316"/>
            <a:ext cx="5000244" cy="94183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13460" y="4917948"/>
            <a:ext cx="260604" cy="146304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78458" y="4917440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68552" y="5053965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16510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79803" y="4956048"/>
            <a:ext cx="128016" cy="14782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30788" y="4956048"/>
            <a:ext cx="97427" cy="1082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48027" y="4956048"/>
            <a:ext cx="85344" cy="10668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30224" y="5210555"/>
            <a:ext cx="838200" cy="14630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46148" y="5209032"/>
            <a:ext cx="115824" cy="14782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7879" y="5250179"/>
            <a:ext cx="85344" cy="10668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00655" y="5248655"/>
            <a:ext cx="91440" cy="1463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14955" y="5248655"/>
            <a:ext cx="202692" cy="146304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38983" y="5213604"/>
            <a:ext cx="108204" cy="143256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15767" y="5209032"/>
            <a:ext cx="289560" cy="14782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025139" y="5248655"/>
            <a:ext cx="201168" cy="10820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00984" y="5248655"/>
            <a:ext cx="97536" cy="1082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18332" y="5248655"/>
            <a:ext cx="85344" cy="10668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6535" y="5210555"/>
            <a:ext cx="91440" cy="14630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06367" y="5210555"/>
            <a:ext cx="109728" cy="14478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845052" y="5250179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883152" y="5210555"/>
            <a:ext cx="91440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95928" y="5209032"/>
            <a:ext cx="1702307" cy="187451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30224" y="5503164"/>
            <a:ext cx="112776" cy="14478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67383" y="5541264"/>
            <a:ext cx="97536" cy="1082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286255" y="5541264"/>
            <a:ext cx="303276" cy="14782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10867" y="5541264"/>
            <a:ext cx="85344" cy="10668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717548" y="5541264"/>
            <a:ext cx="91440" cy="14782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882139" y="5503164"/>
            <a:ext cx="409956" cy="14630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21051" y="5541264"/>
            <a:ext cx="85344" cy="106680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426207" y="5541264"/>
            <a:ext cx="97536" cy="108204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545080" y="5501640"/>
            <a:ext cx="243839" cy="187451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825495" y="5542788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855976" y="5541264"/>
            <a:ext cx="199644" cy="108204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085338" y="55016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179064" y="5503164"/>
            <a:ext cx="112776" cy="146304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322320" y="5541264"/>
            <a:ext cx="85344" cy="10668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435096" y="5541264"/>
            <a:ext cx="239268" cy="10820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7223" y="5541264"/>
            <a:ext cx="146304" cy="1082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64864" y="5503164"/>
            <a:ext cx="184404" cy="1859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93764" y="409956"/>
            <a:ext cx="2514600" cy="830580"/>
          </a:xfrm>
          <a:custGeom>
            <a:avLst/>
            <a:gdLst/>
            <a:ahLst/>
            <a:cxnLst/>
            <a:rect l="l" t="t" r="r" b="b"/>
            <a:pathLst>
              <a:path w="2514600" h="830580">
                <a:moveTo>
                  <a:pt x="0" y="0"/>
                </a:moveTo>
                <a:lnTo>
                  <a:pt x="2514600" y="0"/>
                </a:lnTo>
                <a:lnTo>
                  <a:pt x="2514600" y="830580"/>
                </a:lnTo>
                <a:lnTo>
                  <a:pt x="0" y="83058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73240" y="512064"/>
            <a:ext cx="106680" cy="166116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999731" y="499872"/>
            <a:ext cx="249936" cy="18135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15200" y="510540"/>
            <a:ext cx="152400" cy="17068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514844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55992" y="556260"/>
            <a:ext cx="123444" cy="12496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702295" y="513588"/>
            <a:ext cx="243840" cy="1676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985760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89392" y="510540"/>
            <a:ext cx="156972" cy="17068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73795" y="513588"/>
            <a:ext cx="365760" cy="16764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66988" y="513588"/>
            <a:ext cx="246888" cy="21336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066531" y="787908"/>
            <a:ext cx="163068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249411" y="787908"/>
            <a:ext cx="370332" cy="16764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651747" y="830580"/>
            <a:ext cx="108204" cy="12192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85859" y="830580"/>
            <a:ext cx="115824" cy="17068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850380" y="1040892"/>
            <a:ext cx="2061972" cy="14325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000743" y="403860"/>
            <a:ext cx="847344" cy="84124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22603" y="5852160"/>
            <a:ext cx="151130" cy="165100"/>
          </a:xfrm>
          <a:custGeom>
            <a:avLst/>
            <a:gdLst/>
            <a:ahLst/>
            <a:cxnLst/>
            <a:rect l="l" t="t" r="r" b="b"/>
            <a:pathLst>
              <a:path w="151130" h="165100">
                <a:moveTo>
                  <a:pt x="124968" y="164592"/>
                </a:moveTo>
                <a:lnTo>
                  <a:pt x="0" y="164592"/>
                </a:lnTo>
                <a:lnTo>
                  <a:pt x="33528" y="0"/>
                </a:lnTo>
                <a:lnTo>
                  <a:pt x="150876" y="0"/>
                </a:lnTo>
                <a:lnTo>
                  <a:pt x="147828" y="18288"/>
                </a:lnTo>
                <a:lnTo>
                  <a:pt x="51816" y="18288"/>
                </a:lnTo>
                <a:lnTo>
                  <a:pt x="41148" y="70104"/>
                </a:lnTo>
                <a:lnTo>
                  <a:pt x="135636" y="70104"/>
                </a:lnTo>
                <a:lnTo>
                  <a:pt x="131064" y="88392"/>
                </a:lnTo>
                <a:lnTo>
                  <a:pt x="36576" y="88392"/>
                </a:lnTo>
                <a:lnTo>
                  <a:pt x="25908" y="146304"/>
                </a:lnTo>
                <a:lnTo>
                  <a:pt x="128016" y="146304"/>
                </a:lnTo>
                <a:lnTo>
                  <a:pt x="124968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75004" y="5946648"/>
            <a:ext cx="66040" cy="21590"/>
          </a:xfrm>
          <a:custGeom>
            <a:avLst/>
            <a:gdLst/>
            <a:ahLst/>
            <a:cxnLst/>
            <a:rect l="l" t="t" r="r" b="b"/>
            <a:pathLst>
              <a:path w="66040" h="21589">
                <a:moveTo>
                  <a:pt x="62484" y="21336"/>
                </a:moveTo>
                <a:lnTo>
                  <a:pt x="0" y="21336"/>
                </a:lnTo>
                <a:lnTo>
                  <a:pt x="3048" y="0"/>
                </a:lnTo>
                <a:lnTo>
                  <a:pt x="65532" y="0"/>
                </a:lnTo>
                <a:lnTo>
                  <a:pt x="62484" y="21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249680" y="5894832"/>
            <a:ext cx="177165" cy="121920"/>
          </a:xfrm>
          <a:custGeom>
            <a:avLst/>
            <a:gdLst/>
            <a:ahLst/>
            <a:cxnLst/>
            <a:rect l="l" t="t" r="r" b="b"/>
            <a:pathLst>
              <a:path w="177165" h="121920">
                <a:moveTo>
                  <a:pt x="53340" y="22860"/>
                </a:moveTo>
                <a:lnTo>
                  <a:pt x="41148" y="22860"/>
                </a:lnTo>
                <a:lnTo>
                  <a:pt x="46601" y="16573"/>
                </a:lnTo>
                <a:lnTo>
                  <a:pt x="73152" y="0"/>
                </a:lnTo>
                <a:lnTo>
                  <a:pt x="86868" y="0"/>
                </a:lnTo>
                <a:lnTo>
                  <a:pt x="92964" y="1524"/>
                </a:lnTo>
                <a:lnTo>
                  <a:pt x="99060" y="6096"/>
                </a:lnTo>
                <a:lnTo>
                  <a:pt x="103632" y="9144"/>
                </a:lnTo>
                <a:lnTo>
                  <a:pt x="106680" y="15240"/>
                </a:lnTo>
                <a:lnTo>
                  <a:pt x="68580" y="15240"/>
                </a:lnTo>
                <a:lnTo>
                  <a:pt x="62484" y="16764"/>
                </a:lnTo>
                <a:lnTo>
                  <a:pt x="56388" y="21336"/>
                </a:lnTo>
                <a:lnTo>
                  <a:pt x="53340" y="22860"/>
                </a:lnTo>
                <a:close/>
              </a:path>
              <a:path w="177165" h="121920">
                <a:moveTo>
                  <a:pt x="120396" y="22860"/>
                </a:moveTo>
                <a:lnTo>
                  <a:pt x="108204" y="22860"/>
                </a:lnTo>
                <a:lnTo>
                  <a:pt x="114300" y="15240"/>
                </a:lnTo>
                <a:lnTo>
                  <a:pt x="120396" y="9144"/>
                </a:lnTo>
                <a:lnTo>
                  <a:pt x="126492" y="6096"/>
                </a:lnTo>
                <a:lnTo>
                  <a:pt x="134112" y="1524"/>
                </a:lnTo>
                <a:lnTo>
                  <a:pt x="140208" y="0"/>
                </a:lnTo>
                <a:lnTo>
                  <a:pt x="156972" y="0"/>
                </a:lnTo>
                <a:lnTo>
                  <a:pt x="164592" y="3048"/>
                </a:lnTo>
                <a:lnTo>
                  <a:pt x="170688" y="7620"/>
                </a:lnTo>
                <a:lnTo>
                  <a:pt x="175260" y="12192"/>
                </a:lnTo>
                <a:lnTo>
                  <a:pt x="176022" y="15240"/>
                </a:lnTo>
                <a:lnTo>
                  <a:pt x="135636" y="15240"/>
                </a:lnTo>
                <a:lnTo>
                  <a:pt x="129540" y="16764"/>
                </a:lnTo>
                <a:lnTo>
                  <a:pt x="123444" y="21336"/>
                </a:lnTo>
                <a:lnTo>
                  <a:pt x="120396" y="22860"/>
                </a:lnTo>
                <a:close/>
              </a:path>
              <a:path w="177165" h="121920">
                <a:moveTo>
                  <a:pt x="19812" y="121920"/>
                </a:moveTo>
                <a:lnTo>
                  <a:pt x="0" y="121920"/>
                </a:lnTo>
                <a:lnTo>
                  <a:pt x="25908" y="3048"/>
                </a:lnTo>
                <a:lnTo>
                  <a:pt x="45720" y="3048"/>
                </a:lnTo>
                <a:lnTo>
                  <a:pt x="41148" y="22860"/>
                </a:lnTo>
                <a:lnTo>
                  <a:pt x="53340" y="22860"/>
                </a:lnTo>
                <a:lnTo>
                  <a:pt x="34290" y="56935"/>
                </a:lnTo>
                <a:lnTo>
                  <a:pt x="32004" y="65532"/>
                </a:lnTo>
                <a:lnTo>
                  <a:pt x="19812" y="121920"/>
                </a:lnTo>
                <a:close/>
              </a:path>
              <a:path w="177165" h="121920">
                <a:moveTo>
                  <a:pt x="88392" y="121920"/>
                </a:moveTo>
                <a:lnTo>
                  <a:pt x="68580" y="121920"/>
                </a:lnTo>
                <a:lnTo>
                  <a:pt x="85344" y="39624"/>
                </a:lnTo>
                <a:lnTo>
                  <a:pt x="86868" y="35052"/>
                </a:lnTo>
                <a:lnTo>
                  <a:pt x="86868" y="21336"/>
                </a:lnTo>
                <a:lnTo>
                  <a:pt x="83820" y="18288"/>
                </a:lnTo>
                <a:lnTo>
                  <a:pt x="77724" y="15240"/>
                </a:lnTo>
                <a:lnTo>
                  <a:pt x="106680" y="15240"/>
                </a:lnTo>
                <a:lnTo>
                  <a:pt x="108204" y="22860"/>
                </a:lnTo>
                <a:lnTo>
                  <a:pt x="120396" y="22860"/>
                </a:lnTo>
                <a:lnTo>
                  <a:pt x="117348" y="24384"/>
                </a:lnTo>
                <a:lnTo>
                  <a:pt x="112776" y="28956"/>
                </a:lnTo>
                <a:lnTo>
                  <a:pt x="109728" y="36576"/>
                </a:lnTo>
                <a:lnTo>
                  <a:pt x="107442" y="41719"/>
                </a:lnTo>
                <a:lnTo>
                  <a:pt x="105156" y="48006"/>
                </a:lnTo>
                <a:lnTo>
                  <a:pt x="102870" y="55435"/>
                </a:lnTo>
                <a:lnTo>
                  <a:pt x="100584" y="64008"/>
                </a:lnTo>
                <a:lnTo>
                  <a:pt x="88392" y="121920"/>
                </a:lnTo>
                <a:close/>
              </a:path>
              <a:path w="177165" h="121920">
                <a:moveTo>
                  <a:pt x="156972" y="121920"/>
                </a:moveTo>
                <a:lnTo>
                  <a:pt x="137160" y="121920"/>
                </a:lnTo>
                <a:lnTo>
                  <a:pt x="153938" y="42600"/>
                </a:lnTo>
                <a:lnTo>
                  <a:pt x="155448" y="35052"/>
                </a:lnTo>
                <a:lnTo>
                  <a:pt x="155448" y="21336"/>
                </a:lnTo>
                <a:lnTo>
                  <a:pt x="152400" y="18288"/>
                </a:lnTo>
                <a:lnTo>
                  <a:pt x="146304" y="15240"/>
                </a:lnTo>
                <a:lnTo>
                  <a:pt x="176022" y="15240"/>
                </a:lnTo>
                <a:lnTo>
                  <a:pt x="176784" y="18288"/>
                </a:lnTo>
                <a:lnTo>
                  <a:pt x="176784" y="38100"/>
                </a:lnTo>
                <a:lnTo>
                  <a:pt x="175260" y="45720"/>
                </a:lnTo>
                <a:lnTo>
                  <a:pt x="156972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41703" y="5894832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32004" y="38100"/>
                </a:moveTo>
                <a:lnTo>
                  <a:pt x="12192" y="36576"/>
                </a:lnTo>
                <a:lnTo>
                  <a:pt x="15930" y="28003"/>
                </a:lnTo>
                <a:lnTo>
                  <a:pt x="20383" y="20574"/>
                </a:lnTo>
                <a:lnTo>
                  <a:pt x="55792" y="571"/>
                </a:lnTo>
                <a:lnTo>
                  <a:pt x="65532" y="0"/>
                </a:lnTo>
                <a:lnTo>
                  <a:pt x="75485" y="595"/>
                </a:lnTo>
                <a:lnTo>
                  <a:pt x="84582" y="2476"/>
                </a:lnTo>
                <a:lnTo>
                  <a:pt x="92535" y="5786"/>
                </a:lnTo>
                <a:lnTo>
                  <a:pt x="105156" y="15240"/>
                </a:lnTo>
                <a:lnTo>
                  <a:pt x="56388" y="15240"/>
                </a:lnTo>
                <a:lnTo>
                  <a:pt x="48768" y="16764"/>
                </a:lnTo>
                <a:lnTo>
                  <a:pt x="44196" y="21336"/>
                </a:lnTo>
                <a:lnTo>
                  <a:pt x="39624" y="24384"/>
                </a:lnTo>
                <a:lnTo>
                  <a:pt x="35052" y="30480"/>
                </a:lnTo>
                <a:lnTo>
                  <a:pt x="32004" y="38100"/>
                </a:lnTo>
                <a:close/>
              </a:path>
              <a:path w="108584" h="125095">
                <a:moveTo>
                  <a:pt x="44196" y="124968"/>
                </a:moveTo>
                <a:lnTo>
                  <a:pt x="36576" y="124968"/>
                </a:lnTo>
                <a:lnTo>
                  <a:pt x="28884" y="124396"/>
                </a:lnTo>
                <a:lnTo>
                  <a:pt x="809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7724"/>
                </a:lnTo>
                <a:lnTo>
                  <a:pt x="4572" y="73152"/>
                </a:lnTo>
                <a:lnTo>
                  <a:pt x="7620" y="67056"/>
                </a:lnTo>
                <a:lnTo>
                  <a:pt x="21336" y="57912"/>
                </a:lnTo>
                <a:lnTo>
                  <a:pt x="27432" y="54864"/>
                </a:lnTo>
                <a:lnTo>
                  <a:pt x="35052" y="53340"/>
                </a:lnTo>
                <a:lnTo>
                  <a:pt x="39314" y="53101"/>
                </a:lnTo>
                <a:lnTo>
                  <a:pt x="45148" y="52578"/>
                </a:lnTo>
                <a:lnTo>
                  <a:pt x="52411" y="52054"/>
                </a:lnTo>
                <a:lnTo>
                  <a:pt x="60960" y="51816"/>
                </a:lnTo>
                <a:lnTo>
                  <a:pt x="76771" y="50101"/>
                </a:lnTo>
                <a:lnTo>
                  <a:pt x="82605" y="49029"/>
                </a:lnTo>
                <a:lnTo>
                  <a:pt x="86868" y="47244"/>
                </a:lnTo>
                <a:lnTo>
                  <a:pt x="88392" y="41148"/>
                </a:lnTo>
                <a:lnTo>
                  <a:pt x="88392" y="27432"/>
                </a:lnTo>
                <a:lnTo>
                  <a:pt x="86868" y="24384"/>
                </a:lnTo>
                <a:lnTo>
                  <a:pt x="79248" y="16764"/>
                </a:lnTo>
                <a:lnTo>
                  <a:pt x="73152" y="15240"/>
                </a:lnTo>
                <a:lnTo>
                  <a:pt x="105156" y="15240"/>
                </a:lnTo>
                <a:lnTo>
                  <a:pt x="108204" y="22860"/>
                </a:lnTo>
                <a:lnTo>
                  <a:pt x="108204" y="44196"/>
                </a:lnTo>
                <a:lnTo>
                  <a:pt x="106680" y="53340"/>
                </a:lnTo>
                <a:lnTo>
                  <a:pt x="105075" y="60960"/>
                </a:lnTo>
                <a:lnTo>
                  <a:pt x="85344" y="60960"/>
                </a:lnTo>
                <a:lnTo>
                  <a:pt x="82296" y="62484"/>
                </a:lnTo>
                <a:lnTo>
                  <a:pt x="79248" y="62484"/>
                </a:lnTo>
                <a:lnTo>
                  <a:pt x="76200" y="64008"/>
                </a:lnTo>
                <a:lnTo>
                  <a:pt x="67056" y="64008"/>
                </a:lnTo>
                <a:lnTo>
                  <a:pt x="59436" y="65532"/>
                </a:lnTo>
                <a:lnTo>
                  <a:pt x="48768" y="67056"/>
                </a:lnTo>
                <a:lnTo>
                  <a:pt x="39624" y="68580"/>
                </a:lnTo>
                <a:lnTo>
                  <a:pt x="30480" y="71628"/>
                </a:lnTo>
                <a:lnTo>
                  <a:pt x="27432" y="73152"/>
                </a:lnTo>
                <a:lnTo>
                  <a:pt x="24384" y="77724"/>
                </a:lnTo>
                <a:lnTo>
                  <a:pt x="21336" y="80772"/>
                </a:lnTo>
                <a:lnTo>
                  <a:pt x="19812" y="85344"/>
                </a:lnTo>
                <a:lnTo>
                  <a:pt x="19812" y="96012"/>
                </a:lnTo>
                <a:lnTo>
                  <a:pt x="22860" y="100584"/>
                </a:lnTo>
                <a:lnTo>
                  <a:pt x="30480" y="108204"/>
                </a:lnTo>
                <a:lnTo>
                  <a:pt x="36576" y="109728"/>
                </a:lnTo>
                <a:lnTo>
                  <a:pt x="74676" y="109728"/>
                </a:lnTo>
                <a:lnTo>
                  <a:pt x="71628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4196" y="124968"/>
                </a:lnTo>
                <a:close/>
              </a:path>
              <a:path w="108584" h="125095">
                <a:moveTo>
                  <a:pt x="74676" y="109728"/>
                </a:moveTo>
                <a:lnTo>
                  <a:pt x="50292" y="109728"/>
                </a:lnTo>
                <a:lnTo>
                  <a:pt x="56388" y="108204"/>
                </a:lnTo>
                <a:lnTo>
                  <a:pt x="62484" y="103632"/>
                </a:lnTo>
                <a:lnTo>
                  <a:pt x="85344" y="60960"/>
                </a:lnTo>
                <a:lnTo>
                  <a:pt x="105075" y="60960"/>
                </a:lnTo>
                <a:lnTo>
                  <a:pt x="100584" y="82296"/>
                </a:lnTo>
                <a:lnTo>
                  <a:pt x="99060" y="91440"/>
                </a:lnTo>
                <a:lnTo>
                  <a:pt x="97536" y="99060"/>
                </a:lnTo>
                <a:lnTo>
                  <a:pt x="97536" y="106680"/>
                </a:lnTo>
                <a:lnTo>
                  <a:pt x="77724" y="106680"/>
                </a:lnTo>
                <a:lnTo>
                  <a:pt x="74676" y="109728"/>
                </a:lnTo>
                <a:close/>
              </a:path>
              <a:path w="108584" h="125095">
                <a:moveTo>
                  <a:pt x="100584" y="121920"/>
                </a:moveTo>
                <a:lnTo>
                  <a:pt x="80772" y="121920"/>
                </a:lnTo>
                <a:lnTo>
                  <a:pt x="79248" y="117348"/>
                </a:lnTo>
                <a:lnTo>
                  <a:pt x="79248" y="112776"/>
                </a:lnTo>
                <a:lnTo>
                  <a:pt x="77724" y="106680"/>
                </a:lnTo>
                <a:lnTo>
                  <a:pt x="97536" y="106680"/>
                </a:lnTo>
                <a:lnTo>
                  <a:pt x="97647" y="110061"/>
                </a:lnTo>
                <a:lnTo>
                  <a:pt x="99060" y="114300"/>
                </a:lnTo>
                <a:lnTo>
                  <a:pt x="100584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565147" y="5852160"/>
            <a:ext cx="53340" cy="165100"/>
          </a:xfrm>
          <a:custGeom>
            <a:avLst/>
            <a:gdLst/>
            <a:ahLst/>
            <a:cxnLst/>
            <a:rect l="l" t="t" r="r" b="b"/>
            <a:pathLst>
              <a:path w="53340" h="165100">
                <a:moveTo>
                  <a:pt x="48768" y="21336"/>
                </a:moveTo>
                <a:lnTo>
                  <a:pt x="28956" y="21336"/>
                </a:lnTo>
                <a:lnTo>
                  <a:pt x="33528" y="0"/>
                </a:lnTo>
                <a:lnTo>
                  <a:pt x="53340" y="0"/>
                </a:lnTo>
                <a:lnTo>
                  <a:pt x="48768" y="21336"/>
                </a:lnTo>
                <a:close/>
              </a:path>
              <a:path w="53340" h="165100">
                <a:moveTo>
                  <a:pt x="19812" y="164592"/>
                </a:moveTo>
                <a:lnTo>
                  <a:pt x="0" y="164592"/>
                </a:lnTo>
                <a:lnTo>
                  <a:pt x="24384" y="45720"/>
                </a:lnTo>
                <a:lnTo>
                  <a:pt x="44196" y="4572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13916" y="5852160"/>
            <a:ext cx="55244" cy="165100"/>
          </a:xfrm>
          <a:custGeom>
            <a:avLst/>
            <a:gdLst/>
            <a:ahLst/>
            <a:cxnLst/>
            <a:rect l="l" t="t" r="r" b="b"/>
            <a:pathLst>
              <a:path w="55244" h="165100">
                <a:moveTo>
                  <a:pt x="19812" y="164592"/>
                </a:moveTo>
                <a:lnTo>
                  <a:pt x="0" y="164592"/>
                </a:lnTo>
                <a:lnTo>
                  <a:pt x="35052" y="0"/>
                </a:lnTo>
                <a:lnTo>
                  <a:pt x="54864" y="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70304" y="5897879"/>
            <a:ext cx="45720" cy="119380"/>
          </a:xfrm>
          <a:custGeom>
            <a:avLst/>
            <a:gdLst/>
            <a:ahLst/>
            <a:cxnLst/>
            <a:rect l="l" t="t" r="r" b="b"/>
            <a:pathLst>
              <a:path w="45719" h="119379">
                <a:moveTo>
                  <a:pt x="41148" y="21336"/>
                </a:moveTo>
                <a:lnTo>
                  <a:pt x="19812" y="21336"/>
                </a:lnTo>
                <a:lnTo>
                  <a:pt x="24384" y="0"/>
                </a:lnTo>
                <a:lnTo>
                  <a:pt x="45720" y="0"/>
                </a:lnTo>
                <a:lnTo>
                  <a:pt x="41148" y="21336"/>
                </a:lnTo>
                <a:close/>
              </a:path>
              <a:path w="45719" h="119379">
                <a:moveTo>
                  <a:pt x="21336" y="118872"/>
                </a:moveTo>
                <a:lnTo>
                  <a:pt x="0" y="118872"/>
                </a:lnTo>
                <a:lnTo>
                  <a:pt x="4572" y="97536"/>
                </a:lnTo>
                <a:lnTo>
                  <a:pt x="25908" y="97536"/>
                </a:lnTo>
                <a:lnTo>
                  <a:pt x="21336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795272" y="5849111"/>
            <a:ext cx="1897380" cy="21640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25652" y="6399276"/>
            <a:ext cx="234696" cy="16611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16736" y="6400800"/>
            <a:ext cx="146304" cy="164592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88947" y="6446520"/>
            <a:ext cx="113030" cy="121920"/>
          </a:xfrm>
          <a:custGeom>
            <a:avLst/>
            <a:gdLst/>
            <a:ahLst/>
            <a:cxnLst/>
            <a:rect l="l" t="t" r="r" b="b"/>
            <a:pathLst>
              <a:path w="113030" h="121920">
                <a:moveTo>
                  <a:pt x="28956" y="121920"/>
                </a:moveTo>
                <a:lnTo>
                  <a:pt x="21336" y="121920"/>
                </a:lnTo>
                <a:lnTo>
                  <a:pt x="13716" y="118872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1336" y="0"/>
                </a:lnTo>
                <a:lnTo>
                  <a:pt x="41148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21336" y="96012"/>
                </a:lnTo>
                <a:lnTo>
                  <a:pt x="22860" y="100584"/>
                </a:lnTo>
                <a:lnTo>
                  <a:pt x="27432" y="105156"/>
                </a:lnTo>
                <a:lnTo>
                  <a:pt x="32004" y="106680"/>
                </a:lnTo>
                <a:lnTo>
                  <a:pt x="62964" y="106680"/>
                </a:lnTo>
                <a:lnTo>
                  <a:pt x="61317" y="108418"/>
                </a:lnTo>
                <a:lnTo>
                  <a:pt x="50863" y="116014"/>
                </a:lnTo>
                <a:lnTo>
                  <a:pt x="40124" y="120467"/>
                </a:lnTo>
                <a:lnTo>
                  <a:pt x="28956" y="121920"/>
                </a:lnTo>
                <a:close/>
              </a:path>
              <a:path w="113030" h="121920">
                <a:moveTo>
                  <a:pt x="62964" y="106680"/>
                </a:moveTo>
                <a:lnTo>
                  <a:pt x="42672" y="106680"/>
                </a:lnTo>
                <a:lnTo>
                  <a:pt x="47244" y="105156"/>
                </a:lnTo>
                <a:lnTo>
                  <a:pt x="53340" y="102108"/>
                </a:lnTo>
                <a:lnTo>
                  <a:pt x="62484" y="96012"/>
                </a:lnTo>
                <a:lnTo>
                  <a:pt x="67056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6200" y="73152"/>
                </a:lnTo>
                <a:lnTo>
                  <a:pt x="77724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2964" y="0"/>
                </a:lnTo>
                <a:lnTo>
                  <a:pt x="112776" y="0"/>
                </a:lnTo>
                <a:lnTo>
                  <a:pt x="90267" y="97536"/>
                </a:lnTo>
                <a:lnTo>
                  <a:pt x="71628" y="97536"/>
                </a:lnTo>
                <a:lnTo>
                  <a:pt x="62964" y="106680"/>
                </a:lnTo>
                <a:close/>
              </a:path>
              <a:path w="113030" h="121920">
                <a:moveTo>
                  <a:pt x="85344" y="118872"/>
                </a:moveTo>
                <a:lnTo>
                  <a:pt x="67056" y="118872"/>
                </a:lnTo>
                <a:lnTo>
                  <a:pt x="71628" y="97536"/>
                </a:lnTo>
                <a:lnTo>
                  <a:pt x="90267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606296" y="6443472"/>
            <a:ext cx="121920" cy="169545"/>
          </a:xfrm>
          <a:custGeom>
            <a:avLst/>
            <a:gdLst/>
            <a:ahLst/>
            <a:cxnLst/>
            <a:rect l="l" t="t" r="r" b="b"/>
            <a:pathLst>
              <a:path w="121919" h="169545">
                <a:moveTo>
                  <a:pt x="47244" y="121920"/>
                </a:moveTo>
                <a:lnTo>
                  <a:pt x="11644" y="100774"/>
                </a:lnTo>
                <a:lnTo>
                  <a:pt x="4572" y="71628"/>
                </a:lnTo>
                <a:lnTo>
                  <a:pt x="5381" y="61602"/>
                </a:lnTo>
                <a:lnTo>
                  <a:pt x="20073" y="25860"/>
                </a:lnTo>
                <a:lnTo>
                  <a:pt x="50292" y="2286"/>
                </a:lnTo>
                <a:lnTo>
                  <a:pt x="64008" y="0"/>
                </a:lnTo>
                <a:lnTo>
                  <a:pt x="74842" y="1404"/>
                </a:lnTo>
                <a:lnTo>
                  <a:pt x="84391" y="5524"/>
                </a:lnTo>
                <a:lnTo>
                  <a:pt x="92511" y="12215"/>
                </a:lnTo>
                <a:lnTo>
                  <a:pt x="94682" y="15240"/>
                </a:lnTo>
                <a:lnTo>
                  <a:pt x="59436" y="15240"/>
                </a:lnTo>
                <a:lnTo>
                  <a:pt x="54864" y="16764"/>
                </a:lnTo>
                <a:lnTo>
                  <a:pt x="41148" y="25908"/>
                </a:lnTo>
                <a:lnTo>
                  <a:pt x="38100" y="32004"/>
                </a:lnTo>
                <a:lnTo>
                  <a:pt x="33528" y="38100"/>
                </a:lnTo>
                <a:lnTo>
                  <a:pt x="30480" y="44196"/>
                </a:lnTo>
                <a:lnTo>
                  <a:pt x="27432" y="51816"/>
                </a:lnTo>
                <a:lnTo>
                  <a:pt x="25908" y="59436"/>
                </a:lnTo>
                <a:lnTo>
                  <a:pt x="24384" y="65532"/>
                </a:lnTo>
                <a:lnTo>
                  <a:pt x="24384" y="77724"/>
                </a:lnTo>
                <a:lnTo>
                  <a:pt x="25908" y="83820"/>
                </a:lnTo>
                <a:lnTo>
                  <a:pt x="27432" y="88392"/>
                </a:lnTo>
                <a:lnTo>
                  <a:pt x="28956" y="94488"/>
                </a:lnTo>
                <a:lnTo>
                  <a:pt x="36576" y="102108"/>
                </a:lnTo>
                <a:lnTo>
                  <a:pt x="41148" y="105156"/>
                </a:lnTo>
                <a:lnTo>
                  <a:pt x="45720" y="106680"/>
                </a:lnTo>
                <a:lnTo>
                  <a:pt x="80772" y="106680"/>
                </a:lnTo>
                <a:lnTo>
                  <a:pt x="72747" y="113561"/>
                </a:lnTo>
                <a:lnTo>
                  <a:pt x="64579" y="118300"/>
                </a:lnTo>
                <a:lnTo>
                  <a:pt x="56126" y="121038"/>
                </a:lnTo>
                <a:lnTo>
                  <a:pt x="47244" y="121920"/>
                </a:lnTo>
                <a:close/>
              </a:path>
              <a:path w="121919" h="169545">
                <a:moveTo>
                  <a:pt x="118069" y="21336"/>
                </a:moveTo>
                <a:lnTo>
                  <a:pt x="99060" y="21336"/>
                </a:lnTo>
                <a:lnTo>
                  <a:pt x="103632" y="3048"/>
                </a:lnTo>
                <a:lnTo>
                  <a:pt x="121920" y="3048"/>
                </a:lnTo>
                <a:lnTo>
                  <a:pt x="118069" y="21336"/>
                </a:lnTo>
                <a:close/>
              </a:path>
              <a:path w="121919" h="169545">
                <a:moveTo>
                  <a:pt x="83820" y="153924"/>
                </a:moveTo>
                <a:lnTo>
                  <a:pt x="42672" y="153924"/>
                </a:lnTo>
                <a:lnTo>
                  <a:pt x="51220" y="153352"/>
                </a:lnTo>
                <a:lnTo>
                  <a:pt x="58483" y="151638"/>
                </a:lnTo>
                <a:lnTo>
                  <a:pt x="77724" y="115824"/>
                </a:lnTo>
                <a:lnTo>
                  <a:pt x="80772" y="106680"/>
                </a:lnTo>
                <a:lnTo>
                  <a:pt x="57912" y="106680"/>
                </a:lnTo>
                <a:lnTo>
                  <a:pt x="64008" y="103632"/>
                </a:lnTo>
                <a:lnTo>
                  <a:pt x="71628" y="99060"/>
                </a:lnTo>
                <a:lnTo>
                  <a:pt x="91630" y="62674"/>
                </a:lnTo>
                <a:lnTo>
                  <a:pt x="92964" y="48768"/>
                </a:lnTo>
                <a:lnTo>
                  <a:pt x="92416" y="41314"/>
                </a:lnTo>
                <a:lnTo>
                  <a:pt x="73152" y="15240"/>
                </a:lnTo>
                <a:lnTo>
                  <a:pt x="94682" y="15240"/>
                </a:lnTo>
                <a:lnTo>
                  <a:pt x="99060" y="21336"/>
                </a:lnTo>
                <a:lnTo>
                  <a:pt x="118069" y="21336"/>
                </a:lnTo>
                <a:lnTo>
                  <a:pt x="97536" y="118872"/>
                </a:lnTo>
                <a:lnTo>
                  <a:pt x="95892" y="127468"/>
                </a:lnTo>
                <a:lnTo>
                  <a:pt x="93535" y="135064"/>
                </a:lnTo>
                <a:lnTo>
                  <a:pt x="90892" y="141803"/>
                </a:lnTo>
                <a:lnTo>
                  <a:pt x="88392" y="147828"/>
                </a:lnTo>
                <a:lnTo>
                  <a:pt x="83820" y="153924"/>
                </a:lnTo>
                <a:close/>
              </a:path>
              <a:path w="121919" h="169545">
                <a:moveTo>
                  <a:pt x="54864" y="169164"/>
                </a:moveTo>
                <a:lnTo>
                  <a:pt x="35052" y="169164"/>
                </a:lnTo>
                <a:lnTo>
                  <a:pt x="27432" y="167640"/>
                </a:lnTo>
                <a:lnTo>
                  <a:pt x="0" y="143256"/>
                </a:lnTo>
                <a:lnTo>
                  <a:pt x="0" y="135636"/>
                </a:lnTo>
                <a:lnTo>
                  <a:pt x="1524" y="132588"/>
                </a:lnTo>
                <a:lnTo>
                  <a:pt x="3048" y="131064"/>
                </a:lnTo>
                <a:lnTo>
                  <a:pt x="21336" y="132588"/>
                </a:lnTo>
                <a:lnTo>
                  <a:pt x="21371" y="141803"/>
                </a:lnTo>
                <a:lnTo>
                  <a:pt x="24384" y="147828"/>
                </a:lnTo>
                <a:lnTo>
                  <a:pt x="25908" y="149352"/>
                </a:lnTo>
                <a:lnTo>
                  <a:pt x="32004" y="152400"/>
                </a:lnTo>
                <a:lnTo>
                  <a:pt x="36576" y="153924"/>
                </a:lnTo>
                <a:lnTo>
                  <a:pt x="83820" y="153924"/>
                </a:lnTo>
                <a:lnTo>
                  <a:pt x="77724" y="160020"/>
                </a:lnTo>
                <a:lnTo>
                  <a:pt x="70104" y="163068"/>
                </a:lnTo>
                <a:lnTo>
                  <a:pt x="62484" y="167640"/>
                </a:lnTo>
                <a:lnTo>
                  <a:pt x="54864" y="1691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743455" y="6446520"/>
            <a:ext cx="111760" cy="121920"/>
          </a:xfrm>
          <a:custGeom>
            <a:avLst/>
            <a:gdLst/>
            <a:ahLst/>
            <a:cxnLst/>
            <a:rect l="l" t="t" r="r" b="b"/>
            <a:pathLst>
              <a:path w="111760" h="121920">
                <a:moveTo>
                  <a:pt x="28956" y="121920"/>
                </a:moveTo>
                <a:lnTo>
                  <a:pt x="19812" y="121920"/>
                </a:lnTo>
                <a:lnTo>
                  <a:pt x="13716" y="118872"/>
                </a:lnTo>
                <a:lnTo>
                  <a:pt x="7620" y="114300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85" y="90225"/>
                </a:lnTo>
                <a:lnTo>
                  <a:pt x="1143" y="84391"/>
                </a:lnTo>
                <a:lnTo>
                  <a:pt x="2571" y="77128"/>
                </a:lnTo>
                <a:lnTo>
                  <a:pt x="4572" y="68580"/>
                </a:lnTo>
                <a:lnTo>
                  <a:pt x="19812" y="0"/>
                </a:lnTo>
                <a:lnTo>
                  <a:pt x="39624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19812" y="88392"/>
                </a:lnTo>
                <a:lnTo>
                  <a:pt x="19812" y="96012"/>
                </a:lnTo>
                <a:lnTo>
                  <a:pt x="21336" y="100584"/>
                </a:lnTo>
                <a:lnTo>
                  <a:pt x="24384" y="103632"/>
                </a:lnTo>
                <a:lnTo>
                  <a:pt x="30480" y="106680"/>
                </a:lnTo>
                <a:lnTo>
                  <a:pt x="61460" y="106680"/>
                </a:lnTo>
                <a:lnTo>
                  <a:pt x="59817" y="108418"/>
                </a:lnTo>
                <a:lnTo>
                  <a:pt x="49530" y="116014"/>
                </a:lnTo>
                <a:lnTo>
                  <a:pt x="39243" y="120467"/>
                </a:lnTo>
                <a:lnTo>
                  <a:pt x="28956" y="121920"/>
                </a:lnTo>
                <a:close/>
              </a:path>
              <a:path w="111760" h="121920">
                <a:moveTo>
                  <a:pt x="61460" y="106680"/>
                </a:moveTo>
                <a:lnTo>
                  <a:pt x="41148" y="106680"/>
                </a:lnTo>
                <a:lnTo>
                  <a:pt x="47244" y="105156"/>
                </a:lnTo>
                <a:lnTo>
                  <a:pt x="51816" y="102108"/>
                </a:lnTo>
                <a:lnTo>
                  <a:pt x="57912" y="99060"/>
                </a:lnTo>
                <a:lnTo>
                  <a:pt x="62484" y="96012"/>
                </a:lnTo>
                <a:lnTo>
                  <a:pt x="65532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4676" y="73152"/>
                </a:lnTo>
                <a:lnTo>
                  <a:pt x="76200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1440" y="0"/>
                </a:lnTo>
                <a:lnTo>
                  <a:pt x="111252" y="0"/>
                </a:lnTo>
                <a:lnTo>
                  <a:pt x="89994" y="97536"/>
                </a:lnTo>
                <a:lnTo>
                  <a:pt x="70104" y="97536"/>
                </a:lnTo>
                <a:lnTo>
                  <a:pt x="61460" y="106680"/>
                </a:lnTo>
                <a:close/>
              </a:path>
              <a:path w="111760" h="121920">
                <a:moveTo>
                  <a:pt x="85344" y="118872"/>
                </a:moveTo>
                <a:lnTo>
                  <a:pt x="65532" y="118872"/>
                </a:lnTo>
                <a:lnTo>
                  <a:pt x="70104" y="97536"/>
                </a:lnTo>
                <a:lnTo>
                  <a:pt x="89994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63828" y="6443472"/>
            <a:ext cx="105410" cy="125095"/>
          </a:xfrm>
          <a:custGeom>
            <a:avLst/>
            <a:gdLst/>
            <a:ahLst/>
            <a:cxnLst/>
            <a:rect l="l" t="t" r="r" b="b"/>
            <a:pathLst>
              <a:path w="105410" h="125095">
                <a:moveTo>
                  <a:pt x="87907" y="109728"/>
                </a:moveTo>
                <a:lnTo>
                  <a:pt x="57935" y="109728"/>
                </a:lnTo>
                <a:lnTo>
                  <a:pt x="65555" y="108204"/>
                </a:lnTo>
                <a:lnTo>
                  <a:pt x="73175" y="100584"/>
                </a:lnTo>
                <a:lnTo>
                  <a:pt x="76223" y="96012"/>
                </a:lnTo>
                <a:lnTo>
                  <a:pt x="76223" y="88392"/>
                </a:lnTo>
                <a:lnTo>
                  <a:pt x="74699" y="85344"/>
                </a:lnTo>
                <a:lnTo>
                  <a:pt x="71651" y="82296"/>
                </a:lnTo>
                <a:lnTo>
                  <a:pt x="70127" y="77724"/>
                </a:lnTo>
                <a:lnTo>
                  <a:pt x="62507" y="74676"/>
                </a:lnTo>
                <a:lnTo>
                  <a:pt x="53363" y="70104"/>
                </a:lnTo>
                <a:lnTo>
                  <a:pt x="42695" y="65532"/>
                </a:lnTo>
                <a:lnTo>
                  <a:pt x="35075" y="60960"/>
                </a:lnTo>
                <a:lnTo>
                  <a:pt x="32027" y="59436"/>
                </a:lnTo>
                <a:lnTo>
                  <a:pt x="22883" y="53340"/>
                </a:lnTo>
                <a:lnTo>
                  <a:pt x="21359" y="48768"/>
                </a:lnTo>
                <a:lnTo>
                  <a:pt x="18311" y="44196"/>
                </a:lnTo>
                <a:lnTo>
                  <a:pt x="16787" y="39624"/>
                </a:lnTo>
                <a:lnTo>
                  <a:pt x="41171" y="2476"/>
                </a:lnTo>
                <a:lnTo>
                  <a:pt x="59459" y="0"/>
                </a:lnTo>
                <a:lnTo>
                  <a:pt x="70056" y="595"/>
                </a:lnTo>
                <a:lnTo>
                  <a:pt x="79081" y="2476"/>
                </a:lnTo>
                <a:lnTo>
                  <a:pt x="86677" y="5786"/>
                </a:lnTo>
                <a:lnTo>
                  <a:pt x="92987" y="10668"/>
                </a:lnTo>
                <a:lnTo>
                  <a:pt x="97559" y="15240"/>
                </a:lnTo>
                <a:lnTo>
                  <a:pt x="51839" y="15240"/>
                </a:lnTo>
                <a:lnTo>
                  <a:pt x="45743" y="16764"/>
                </a:lnTo>
                <a:lnTo>
                  <a:pt x="42695" y="19812"/>
                </a:lnTo>
                <a:lnTo>
                  <a:pt x="38123" y="22860"/>
                </a:lnTo>
                <a:lnTo>
                  <a:pt x="36599" y="27432"/>
                </a:lnTo>
                <a:lnTo>
                  <a:pt x="36599" y="33528"/>
                </a:lnTo>
                <a:lnTo>
                  <a:pt x="38123" y="38100"/>
                </a:lnTo>
                <a:lnTo>
                  <a:pt x="41171" y="39624"/>
                </a:lnTo>
                <a:lnTo>
                  <a:pt x="44219" y="42672"/>
                </a:lnTo>
                <a:lnTo>
                  <a:pt x="48791" y="45720"/>
                </a:lnTo>
                <a:lnTo>
                  <a:pt x="57935" y="48768"/>
                </a:lnTo>
                <a:lnTo>
                  <a:pt x="68246" y="54173"/>
                </a:lnTo>
                <a:lnTo>
                  <a:pt x="96035" y="79248"/>
                </a:lnTo>
                <a:lnTo>
                  <a:pt x="96035" y="94488"/>
                </a:lnTo>
                <a:lnTo>
                  <a:pt x="94511" y="100584"/>
                </a:lnTo>
                <a:lnTo>
                  <a:pt x="89939" y="106680"/>
                </a:lnTo>
                <a:lnTo>
                  <a:pt x="87907" y="109728"/>
                </a:lnTo>
                <a:close/>
              </a:path>
              <a:path w="105410" h="125095">
                <a:moveTo>
                  <a:pt x="85367" y="38100"/>
                </a:moveTo>
                <a:lnTo>
                  <a:pt x="85367" y="30480"/>
                </a:lnTo>
                <a:lnTo>
                  <a:pt x="82319" y="25908"/>
                </a:lnTo>
                <a:lnTo>
                  <a:pt x="73175" y="16764"/>
                </a:lnTo>
                <a:lnTo>
                  <a:pt x="67079" y="15240"/>
                </a:lnTo>
                <a:lnTo>
                  <a:pt x="97559" y="15240"/>
                </a:lnTo>
                <a:lnTo>
                  <a:pt x="98107" y="15787"/>
                </a:lnTo>
                <a:lnTo>
                  <a:pt x="101941" y="21907"/>
                </a:lnTo>
                <a:lnTo>
                  <a:pt x="104346" y="28884"/>
                </a:lnTo>
                <a:lnTo>
                  <a:pt x="105179" y="36576"/>
                </a:lnTo>
                <a:lnTo>
                  <a:pt x="85367" y="38100"/>
                </a:lnTo>
                <a:close/>
              </a:path>
              <a:path w="105410" h="125095">
                <a:moveTo>
                  <a:pt x="47267" y="124968"/>
                </a:moveTo>
                <a:lnTo>
                  <a:pt x="6238" y="108870"/>
                </a:lnTo>
                <a:lnTo>
                  <a:pt x="0" y="92868"/>
                </a:lnTo>
                <a:lnTo>
                  <a:pt x="23" y="82296"/>
                </a:lnTo>
                <a:lnTo>
                  <a:pt x="19835" y="80772"/>
                </a:lnTo>
                <a:lnTo>
                  <a:pt x="19835" y="86868"/>
                </a:lnTo>
                <a:lnTo>
                  <a:pt x="24407" y="100584"/>
                </a:lnTo>
                <a:lnTo>
                  <a:pt x="27455" y="103632"/>
                </a:lnTo>
                <a:lnTo>
                  <a:pt x="32027" y="105156"/>
                </a:lnTo>
                <a:lnTo>
                  <a:pt x="36599" y="108204"/>
                </a:lnTo>
                <a:lnTo>
                  <a:pt x="42695" y="109728"/>
                </a:lnTo>
                <a:lnTo>
                  <a:pt x="87907" y="109728"/>
                </a:lnTo>
                <a:lnTo>
                  <a:pt x="86891" y="111252"/>
                </a:lnTo>
                <a:lnTo>
                  <a:pt x="74699" y="120396"/>
                </a:lnTo>
                <a:lnTo>
                  <a:pt x="68699" y="122396"/>
                </a:lnTo>
                <a:lnTo>
                  <a:pt x="62126" y="123825"/>
                </a:lnTo>
                <a:lnTo>
                  <a:pt x="54983" y="124682"/>
                </a:lnTo>
                <a:lnTo>
                  <a:pt x="47267" y="124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81200" y="6400800"/>
            <a:ext cx="60960" cy="167640"/>
          </a:xfrm>
          <a:custGeom>
            <a:avLst/>
            <a:gdLst/>
            <a:ahLst/>
            <a:cxnLst/>
            <a:rect l="l" t="t" r="r" b="b"/>
            <a:pathLst>
              <a:path w="60960" h="167640">
                <a:moveTo>
                  <a:pt x="39624" y="45720"/>
                </a:moveTo>
                <a:lnTo>
                  <a:pt x="19812" y="45720"/>
                </a:lnTo>
                <a:lnTo>
                  <a:pt x="25908" y="15240"/>
                </a:lnTo>
                <a:lnTo>
                  <a:pt x="48768" y="0"/>
                </a:lnTo>
                <a:lnTo>
                  <a:pt x="39624" y="45720"/>
                </a:lnTo>
                <a:close/>
              </a:path>
              <a:path w="60960" h="167640">
                <a:moveTo>
                  <a:pt x="57912" y="60960"/>
                </a:moveTo>
                <a:lnTo>
                  <a:pt x="3048" y="60960"/>
                </a:lnTo>
                <a:lnTo>
                  <a:pt x="6096" y="45720"/>
                </a:lnTo>
                <a:lnTo>
                  <a:pt x="60960" y="45720"/>
                </a:lnTo>
                <a:lnTo>
                  <a:pt x="57912" y="60960"/>
                </a:lnTo>
                <a:close/>
              </a:path>
              <a:path w="60960" h="167640">
                <a:moveTo>
                  <a:pt x="33528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1524" y="158496"/>
                </a:lnTo>
                <a:lnTo>
                  <a:pt x="0" y="153924"/>
                </a:lnTo>
                <a:lnTo>
                  <a:pt x="0" y="146304"/>
                </a:lnTo>
                <a:lnTo>
                  <a:pt x="1524" y="140208"/>
                </a:lnTo>
                <a:lnTo>
                  <a:pt x="3048" y="131064"/>
                </a:lnTo>
                <a:lnTo>
                  <a:pt x="16764" y="60960"/>
                </a:lnTo>
                <a:lnTo>
                  <a:pt x="36576" y="60960"/>
                </a:lnTo>
                <a:lnTo>
                  <a:pt x="21336" y="137160"/>
                </a:lnTo>
                <a:lnTo>
                  <a:pt x="19812" y="143256"/>
                </a:lnTo>
                <a:lnTo>
                  <a:pt x="19812" y="147828"/>
                </a:lnTo>
                <a:lnTo>
                  <a:pt x="24384" y="152400"/>
                </a:lnTo>
                <a:lnTo>
                  <a:pt x="40593" y="152400"/>
                </a:lnTo>
                <a:lnTo>
                  <a:pt x="38100" y="166116"/>
                </a:lnTo>
                <a:lnTo>
                  <a:pt x="33528" y="167640"/>
                </a:lnTo>
                <a:close/>
              </a:path>
              <a:path w="60960" h="167640">
                <a:moveTo>
                  <a:pt x="40593" y="152400"/>
                </a:moveTo>
                <a:lnTo>
                  <a:pt x="33528" y="152400"/>
                </a:lnTo>
                <a:lnTo>
                  <a:pt x="38100" y="150876"/>
                </a:lnTo>
                <a:lnTo>
                  <a:pt x="41148" y="149352"/>
                </a:lnTo>
                <a:lnTo>
                  <a:pt x="40593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109216" y="6399276"/>
            <a:ext cx="242297" cy="169164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85060" y="6399276"/>
            <a:ext cx="76200" cy="16611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94788" y="6399276"/>
            <a:ext cx="111252" cy="16916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11" y="697992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40" h="291465">
                <a:moveTo>
                  <a:pt x="111252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48" y="309"/>
                </a:lnTo>
                <a:lnTo>
                  <a:pt x="163068" y="6096"/>
                </a:lnTo>
                <a:lnTo>
                  <a:pt x="197572" y="23455"/>
                </a:lnTo>
                <a:lnTo>
                  <a:pt x="219887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9599" y="242316"/>
                </a:lnTo>
                <a:lnTo>
                  <a:pt x="213693" y="251245"/>
                </a:lnTo>
                <a:lnTo>
                  <a:pt x="175069" y="280130"/>
                </a:lnTo>
                <a:lnTo>
                  <a:pt x="126420" y="290774"/>
                </a:lnTo>
                <a:lnTo>
                  <a:pt x="111252" y="291084"/>
                </a:lnTo>
                <a:close/>
              </a:path>
              <a:path w="243840" h="291465">
                <a:moveTo>
                  <a:pt x="219599" y="242316"/>
                </a:moveTo>
                <a:lnTo>
                  <a:pt x="103632" y="242316"/>
                </a:lnTo>
                <a:lnTo>
                  <a:pt x="114466" y="242054"/>
                </a:lnTo>
                <a:lnTo>
                  <a:pt x="124015" y="241363"/>
                </a:lnTo>
                <a:lnTo>
                  <a:pt x="161544" y="227076"/>
                </a:lnTo>
                <a:lnTo>
                  <a:pt x="179665" y="188523"/>
                </a:lnTo>
                <a:lnTo>
                  <a:pt x="182880" y="146304"/>
                </a:lnTo>
                <a:lnTo>
                  <a:pt x="182570" y="130040"/>
                </a:lnTo>
                <a:lnTo>
                  <a:pt x="173950" y="84391"/>
                </a:lnTo>
                <a:lnTo>
                  <a:pt x="160020" y="65532"/>
                </a:lnTo>
                <a:lnTo>
                  <a:pt x="154900" y="60388"/>
                </a:lnTo>
                <a:lnTo>
                  <a:pt x="115443" y="49720"/>
                </a:lnTo>
                <a:lnTo>
                  <a:pt x="85344" y="48768"/>
                </a:lnTo>
                <a:lnTo>
                  <a:pt x="219887" y="48768"/>
                </a:lnTo>
                <a:lnTo>
                  <a:pt x="238696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1742" y="239077"/>
                </a:lnTo>
                <a:lnTo>
                  <a:pt x="219599" y="2423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38883" y="772668"/>
            <a:ext cx="198120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69007" y="772668"/>
            <a:ext cx="201168" cy="2209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8755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07335" y="772668"/>
            <a:ext cx="199644" cy="220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8127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76322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56332" y="772668"/>
            <a:ext cx="309880" cy="216535"/>
          </a:xfrm>
          <a:custGeom>
            <a:avLst/>
            <a:gdLst/>
            <a:ahLst/>
            <a:cxnLst/>
            <a:rect l="l" t="t" r="r" b="b"/>
            <a:pathLst>
              <a:path w="309880" h="216534">
                <a:moveTo>
                  <a:pt x="175260" y="33528"/>
                </a:moveTo>
                <a:lnTo>
                  <a:pt x="51816" y="33528"/>
                </a:lnTo>
                <a:lnTo>
                  <a:pt x="66127" y="18645"/>
                </a:lnTo>
                <a:lnTo>
                  <a:pt x="81724" y="8191"/>
                </a:lnTo>
                <a:lnTo>
                  <a:pt x="98750" y="2024"/>
                </a:lnTo>
                <a:lnTo>
                  <a:pt x="117348" y="0"/>
                </a:lnTo>
                <a:lnTo>
                  <a:pt x="126444" y="547"/>
                </a:lnTo>
                <a:lnTo>
                  <a:pt x="164782" y="18859"/>
                </a:lnTo>
                <a:lnTo>
                  <a:pt x="175260" y="33528"/>
                </a:lnTo>
                <a:close/>
              </a:path>
              <a:path w="309880" h="216534">
                <a:moveTo>
                  <a:pt x="301768" y="33528"/>
                </a:moveTo>
                <a:lnTo>
                  <a:pt x="175260" y="33528"/>
                </a:lnTo>
                <a:lnTo>
                  <a:pt x="182379" y="25836"/>
                </a:lnTo>
                <a:lnTo>
                  <a:pt x="214002" y="4500"/>
                </a:lnTo>
                <a:lnTo>
                  <a:pt x="240792" y="0"/>
                </a:lnTo>
                <a:lnTo>
                  <a:pt x="251674" y="571"/>
                </a:lnTo>
                <a:lnTo>
                  <a:pt x="293370" y="20574"/>
                </a:lnTo>
                <a:lnTo>
                  <a:pt x="301768" y="33528"/>
                </a:lnTo>
                <a:close/>
              </a:path>
              <a:path w="309880" h="216534">
                <a:moveTo>
                  <a:pt x="56388" y="216408"/>
                </a:moveTo>
                <a:lnTo>
                  <a:pt x="0" y="216408"/>
                </a:lnTo>
                <a:lnTo>
                  <a:pt x="0" y="4572"/>
                </a:lnTo>
                <a:lnTo>
                  <a:pt x="51816" y="4572"/>
                </a:lnTo>
                <a:lnTo>
                  <a:pt x="51816" y="33528"/>
                </a:lnTo>
                <a:lnTo>
                  <a:pt x="301768" y="33528"/>
                </a:lnTo>
                <a:lnTo>
                  <a:pt x="303276" y="36576"/>
                </a:lnTo>
                <a:lnTo>
                  <a:pt x="304986" y="42672"/>
                </a:lnTo>
                <a:lnTo>
                  <a:pt x="88392" y="42672"/>
                </a:lnTo>
                <a:lnTo>
                  <a:pt x="82296" y="45720"/>
                </a:lnTo>
                <a:lnTo>
                  <a:pt x="58959" y="77843"/>
                </a:lnTo>
                <a:lnTo>
                  <a:pt x="56388" y="112776"/>
                </a:lnTo>
                <a:lnTo>
                  <a:pt x="56388" y="216408"/>
                </a:lnTo>
                <a:close/>
              </a:path>
              <a:path w="309880" h="216534">
                <a:moveTo>
                  <a:pt x="182880" y="216408"/>
                </a:moveTo>
                <a:lnTo>
                  <a:pt x="126492" y="216408"/>
                </a:lnTo>
                <a:lnTo>
                  <a:pt x="126408" y="96012"/>
                </a:lnTo>
                <a:lnTo>
                  <a:pt x="126230" y="86248"/>
                </a:lnTo>
                <a:lnTo>
                  <a:pt x="109728" y="44196"/>
                </a:lnTo>
                <a:lnTo>
                  <a:pt x="105156" y="42672"/>
                </a:lnTo>
                <a:lnTo>
                  <a:pt x="216408" y="42672"/>
                </a:lnTo>
                <a:lnTo>
                  <a:pt x="187452" y="71628"/>
                </a:lnTo>
                <a:lnTo>
                  <a:pt x="182911" y="112776"/>
                </a:lnTo>
                <a:lnTo>
                  <a:pt x="182880" y="216408"/>
                </a:lnTo>
                <a:close/>
              </a:path>
              <a:path w="309880" h="216534">
                <a:moveTo>
                  <a:pt x="309372" y="216408"/>
                </a:moveTo>
                <a:lnTo>
                  <a:pt x="252984" y="216408"/>
                </a:lnTo>
                <a:lnTo>
                  <a:pt x="252984" y="96012"/>
                </a:lnTo>
                <a:lnTo>
                  <a:pt x="252460" y="81438"/>
                </a:lnTo>
                <a:lnTo>
                  <a:pt x="237744" y="45910"/>
                </a:lnTo>
                <a:lnTo>
                  <a:pt x="224028" y="42672"/>
                </a:lnTo>
                <a:lnTo>
                  <a:pt x="304986" y="42672"/>
                </a:lnTo>
                <a:lnTo>
                  <a:pt x="305514" y="44553"/>
                </a:lnTo>
                <a:lnTo>
                  <a:pt x="307467" y="54673"/>
                </a:lnTo>
                <a:lnTo>
                  <a:pt x="308839" y="66722"/>
                </a:lnTo>
                <a:lnTo>
                  <a:pt x="309262" y="77843"/>
                </a:lnTo>
                <a:lnTo>
                  <a:pt x="309372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03804" y="772668"/>
            <a:ext cx="199644" cy="22098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6120" y="772668"/>
            <a:ext cx="338328" cy="2209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4419" y="1374648"/>
            <a:ext cx="74676" cy="762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9700" y="131445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95805" y="1327404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06296" y="1301496"/>
            <a:ext cx="126492" cy="2179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76983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90700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3372" y="1357884"/>
            <a:ext cx="129540" cy="1645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80260" y="1306068"/>
            <a:ext cx="1248156" cy="27432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52800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66515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09188" y="1357884"/>
            <a:ext cx="146304" cy="1645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87496" y="135788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46576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60291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02964" y="1357884"/>
            <a:ext cx="129540" cy="1645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49852" y="1301496"/>
            <a:ext cx="137160" cy="220980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09871" y="1357884"/>
            <a:ext cx="144780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79035" y="1357884"/>
            <a:ext cx="129540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1435" y="1357884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99076" y="130149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55108" y="1357884"/>
            <a:ext cx="146304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464" y="135788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87923" y="1357884"/>
            <a:ext cx="216408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31764" y="1360932"/>
            <a:ext cx="141732" cy="22250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8652" y="1357884"/>
            <a:ext cx="1069848" cy="22250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94982" y="12999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25283" y="1357884"/>
            <a:ext cx="309372" cy="16459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4468" y="1357884"/>
            <a:ext cx="137160" cy="22250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16011" y="1357884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94319" y="1357884"/>
            <a:ext cx="83820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997952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11668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54340" y="1357884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32647" y="135788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94192" y="1357884"/>
            <a:ext cx="297180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729471" y="1490472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59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87968" y="1357884"/>
            <a:ext cx="144780" cy="164592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067800" y="135788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224771" y="1301496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21891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35608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78280" y="1723644"/>
            <a:ext cx="129540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26692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40407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93748" y="172364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44623" y="1671827"/>
            <a:ext cx="237744" cy="21640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17420" y="172364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374392" y="166725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45079" y="1723644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12720" y="166725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973323" y="1723644"/>
            <a:ext cx="144780" cy="164592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139439" y="1723644"/>
            <a:ext cx="129540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87852" y="1664208"/>
            <a:ext cx="495300" cy="22402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915155" y="1723644"/>
            <a:ext cx="236220" cy="16459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186428" y="172364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47971" y="1723644"/>
            <a:ext cx="297180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51832" y="1723644"/>
            <a:ext cx="146304" cy="16459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30140" y="172364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15305" y="16672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54167" y="1726692"/>
            <a:ext cx="176784" cy="22250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57444" y="1723644"/>
            <a:ext cx="144780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637276" y="172364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94247" y="166725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50279" y="1667256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20967" y="1723644"/>
            <a:ext cx="146304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388608" y="1723644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59295" y="1723644"/>
            <a:ext cx="129540" cy="164592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07707" y="172364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64680" y="1671827"/>
            <a:ext cx="242316" cy="21640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303007" y="1723644"/>
            <a:ext cx="129540" cy="16459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455407" y="1723644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636764" y="1723644"/>
            <a:ext cx="388620" cy="16459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36635" y="1723644"/>
            <a:ext cx="144780" cy="16459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02752" y="1723644"/>
            <a:ext cx="129540" cy="164592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545068" y="1723644"/>
            <a:ext cx="144780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20367" y="2089404"/>
            <a:ext cx="216408" cy="16154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64207" y="2089404"/>
            <a:ext cx="146304" cy="1645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834895" y="203301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13204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026920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71116" y="2089404"/>
            <a:ext cx="297180" cy="164592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17826" y="20314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49651" y="2089404"/>
            <a:ext cx="144780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15767" y="203301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78835" y="2092452"/>
            <a:ext cx="144780" cy="15849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049523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063239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107435" y="2089404"/>
            <a:ext cx="297180" cy="164592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442716" y="22204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74419" y="2545080"/>
            <a:ext cx="74676" cy="762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09700" y="2484882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95805" y="249783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606296" y="2471927"/>
            <a:ext cx="126492" cy="217932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766316" y="2528316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033016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04673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97023" y="252831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249423" y="2468880"/>
            <a:ext cx="239268" cy="22402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20695" y="2528316"/>
            <a:ext cx="318516" cy="161544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868167" y="2476500"/>
            <a:ext cx="240792" cy="21640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1333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147060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89732" y="2528316"/>
            <a:ext cx="146304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68040" y="252831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24071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637788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1128" y="252831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930396" y="2476500"/>
            <a:ext cx="77724" cy="21640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032503" y="2471927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001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13859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56532" y="2528316"/>
            <a:ext cx="129540" cy="164592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503420" y="2476500"/>
            <a:ext cx="1248156" cy="27432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75959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89676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32347" y="2528316"/>
            <a:ext cx="146304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013703" y="252831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269735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28345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326123" y="2528316"/>
            <a:ext cx="129540" cy="164592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63868" y="2528316"/>
            <a:ext cx="146304" cy="1645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42176" y="252831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927342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966204" y="2531364"/>
            <a:ext cx="141732" cy="222504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03947" y="2476500"/>
            <a:ext cx="234696" cy="21640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55992" y="2471927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16011" y="2528316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908797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59852" y="2528316"/>
            <a:ext cx="137160" cy="2225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203692" y="2528316"/>
            <a:ext cx="301752" cy="22555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40495" y="2531364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795004" y="2528316"/>
            <a:ext cx="216408" cy="16154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040368" y="2528316"/>
            <a:ext cx="144780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18676" y="2471927"/>
            <a:ext cx="289560" cy="220980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218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356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488947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638300" y="2834640"/>
            <a:ext cx="239268" cy="2240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12620" y="2894076"/>
            <a:ext cx="315468" cy="16154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58567" y="2894076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26207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682239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849879" y="2894076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022092" y="2894076"/>
            <a:ext cx="13868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183635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197351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40023" y="2894076"/>
            <a:ext cx="129540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030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4168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459479" y="2894076"/>
            <a:ext cx="146304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37788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797808" y="2894076"/>
            <a:ext cx="129540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043171" y="2894076"/>
            <a:ext cx="144780" cy="16459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218432" y="2837688"/>
            <a:ext cx="137160" cy="22098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376928" y="2894076"/>
            <a:ext cx="146304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558284" y="2897124"/>
            <a:ext cx="126492" cy="16154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709159" y="284226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882896" y="2894076"/>
            <a:ext cx="301752" cy="225552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19700" y="2897124"/>
            <a:ext cx="126492" cy="16154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7340" y="2894076"/>
            <a:ext cx="83820" cy="161544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576315" y="2837688"/>
            <a:ext cx="126492" cy="21793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33288" y="2894076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05500" y="2894076"/>
            <a:ext cx="144780" cy="16459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6762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132576" y="284226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234684" y="2837688"/>
            <a:ext cx="126492" cy="2179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11468" y="30251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597396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644640" y="2842260"/>
            <a:ext cx="77724" cy="21640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829043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42759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885431" y="2894076"/>
            <a:ext cx="129540" cy="164592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133843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290816" y="2842260"/>
            <a:ext cx="242316" cy="21640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3981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5352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709916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860792" y="2842260"/>
            <a:ext cx="237744" cy="216408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130540" y="289407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90559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461247" y="2894076"/>
            <a:ext cx="146304" cy="164592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628888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886443" y="289407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055607" y="2894076"/>
            <a:ext cx="129540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294876" y="289407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11224" y="3259835"/>
            <a:ext cx="129540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574291" y="3262884"/>
            <a:ext cx="126492" cy="161544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740407" y="3203448"/>
            <a:ext cx="137160" cy="22098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901951" y="3208020"/>
            <a:ext cx="224028" cy="21640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150364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164079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200655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302764" y="3262884"/>
            <a:ext cx="126492" cy="161544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453639" y="3208020"/>
            <a:ext cx="237744" cy="21640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790444" y="3200400"/>
            <a:ext cx="239268" cy="2240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064764" y="3259835"/>
            <a:ext cx="83820" cy="161544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241548" y="3259835"/>
            <a:ext cx="144780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418332" y="3259835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575303" y="3262884"/>
            <a:ext cx="141732" cy="222504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810000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912108" y="3259835"/>
            <a:ext cx="236220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74235" y="3208020"/>
            <a:ext cx="237744" cy="21640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437888" y="3259835"/>
            <a:ext cx="216408" cy="1615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681728" y="3259835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860035" y="3259835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013959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81600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83708" y="3203448"/>
            <a:ext cx="126492" cy="21793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442203" y="3208020"/>
            <a:ext cx="240792" cy="21640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788152" y="3259835"/>
            <a:ext cx="216408" cy="161544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36564" y="3259835"/>
            <a:ext cx="304800" cy="22555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451091" y="3203448"/>
            <a:ext cx="126492" cy="21793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609588" y="3259835"/>
            <a:ext cx="467868" cy="16459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196328" y="3203448"/>
            <a:ext cx="137160" cy="22098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354823" y="3259835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25511" y="3259835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703819" y="3259835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958328" y="3259835"/>
            <a:ext cx="137160" cy="222504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130540" y="3259835"/>
            <a:ext cx="236220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391143" y="3259835"/>
            <a:ext cx="129540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545068" y="3259835"/>
            <a:ext cx="138684" cy="164592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706611" y="3259835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807195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820911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872728" y="3203448"/>
            <a:ext cx="137160" cy="22098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034271" y="3259835"/>
            <a:ext cx="146304" cy="164592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201911" y="320344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420367" y="3569208"/>
            <a:ext cx="297180" cy="28194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813560" y="3625596"/>
            <a:ext cx="301752" cy="225552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150364" y="3628644"/>
            <a:ext cx="126492" cy="161544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318004" y="3625596"/>
            <a:ext cx="83820" cy="161544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93263" y="3569208"/>
            <a:ext cx="137160" cy="22098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663951" y="3625596"/>
            <a:ext cx="146304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833116" y="3573779"/>
            <a:ext cx="382524" cy="216408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50692" y="3625596"/>
            <a:ext cx="120396" cy="20574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83864" y="3628644"/>
            <a:ext cx="219456" cy="15849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723132" y="3569208"/>
            <a:ext cx="126492" cy="21793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883152" y="3625596"/>
            <a:ext cx="146304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149852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163567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206240" y="3625596"/>
            <a:ext cx="129540" cy="164592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436364" y="3566160"/>
            <a:ext cx="239268" cy="224028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4706111" y="3625596"/>
            <a:ext cx="216408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4963667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977384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045202" y="35676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097779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111496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155691" y="3625596"/>
            <a:ext cx="144780" cy="16459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332476" y="3625596"/>
            <a:ext cx="83820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501640" y="3628644"/>
            <a:ext cx="219456" cy="15849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740908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54623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794247" y="3573779"/>
            <a:ext cx="77724" cy="21640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893308" y="3569208"/>
            <a:ext cx="126492" cy="2179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135623" y="3625596"/>
            <a:ext cx="301752" cy="22555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72428" y="3628644"/>
            <a:ext cx="126492" cy="16154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643116" y="3625596"/>
            <a:ext cx="83820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15328" y="3625596"/>
            <a:ext cx="129540" cy="164592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976871" y="3625596"/>
            <a:ext cx="137160" cy="22250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38416" y="3625596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307580" y="3625596"/>
            <a:ext cx="138684" cy="164592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469123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482840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517892" y="3566160"/>
            <a:ext cx="131064" cy="220980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7679435" y="3625596"/>
            <a:ext cx="138684" cy="164592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929371" y="362559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086343" y="3625596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257031" y="3625596"/>
            <a:ext cx="146304" cy="164592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424671" y="3569208"/>
            <a:ext cx="137160" cy="22098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595359" y="3625596"/>
            <a:ext cx="129540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764523" y="37566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074419" y="4081272"/>
            <a:ext cx="74676" cy="762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444752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487424" y="4005072"/>
            <a:ext cx="92964" cy="22098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659635" y="4064508"/>
            <a:ext cx="301752" cy="22555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996439" y="4067555"/>
            <a:ext cx="126492" cy="16154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38755" y="4008120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09444" y="4064508"/>
            <a:ext cx="146304" cy="1645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87751" y="4067555"/>
            <a:ext cx="126492" cy="16154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756916" y="4008120"/>
            <a:ext cx="230124" cy="220980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083051" y="4012692"/>
            <a:ext cx="77724" cy="21640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182111" y="4008120"/>
            <a:ext cx="126492" cy="21793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343655" y="4012692"/>
            <a:ext cx="237744" cy="21640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677411" y="4064508"/>
            <a:ext cx="301752" cy="22555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014215" y="4067555"/>
            <a:ext cx="126492" cy="161544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267200" y="4008120"/>
            <a:ext cx="126492" cy="21793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425696" y="4064508"/>
            <a:ext cx="467868" cy="164592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01767" y="4064508"/>
            <a:ext cx="144780" cy="16459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265420" y="4064508"/>
            <a:ext cx="216408" cy="16154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509259" y="4064508"/>
            <a:ext cx="146304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679947" y="4008120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858255" y="400812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871971" y="4067555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916167" y="4064508"/>
            <a:ext cx="297180" cy="164592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262878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402323" y="4064508"/>
            <a:ext cx="137160" cy="2225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571488" y="4064508"/>
            <a:ext cx="239268" cy="16459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841235" y="4008120"/>
            <a:ext cx="137160" cy="22098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7027926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069835" y="4064508"/>
            <a:ext cx="146304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246619" y="4064508"/>
            <a:ext cx="216408" cy="16154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510271" y="4197096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696200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842504" y="4067555"/>
            <a:ext cx="126492" cy="161544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013192" y="4064508"/>
            <a:ext cx="225552" cy="22555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73795" y="4064508"/>
            <a:ext cx="146304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523731" y="4064508"/>
            <a:ext cx="301752" cy="22555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860535" y="4067555"/>
            <a:ext cx="126492" cy="16154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096756" y="4012692"/>
            <a:ext cx="240792" cy="216408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411224" y="4430267"/>
            <a:ext cx="129540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63624" y="4430267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731264" y="4430267"/>
            <a:ext cx="146304" cy="164592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911095" y="4373879"/>
            <a:ext cx="129540" cy="21793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141220" y="4378452"/>
            <a:ext cx="1408176" cy="27432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657600" y="4430267"/>
            <a:ext cx="216408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901440" y="4430267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072128" y="4373879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250435" y="4373879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264152" y="44333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308347" y="4430267"/>
            <a:ext cx="297180" cy="164592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655058" y="43723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786884" y="4430267"/>
            <a:ext cx="297180" cy="164592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119115" y="4430267"/>
            <a:ext cx="236220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393436" y="45613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3030" y="6982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3311" y="836676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3030" y="860806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6766" y="69799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6766" y="861060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449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2108" y="170688"/>
                </a:lnTo>
                <a:lnTo>
                  <a:pt x="112109" y="169568"/>
                </a:lnTo>
                <a:lnTo>
                  <a:pt x="121539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71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477" y="105156"/>
                </a:lnTo>
                <a:lnTo>
                  <a:pt x="180165" y="106322"/>
                </a:lnTo>
                <a:lnTo>
                  <a:pt x="183261" y="112204"/>
                </a:lnTo>
                <a:lnTo>
                  <a:pt x="185366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477" y="105156"/>
                </a:moveTo>
                <a:lnTo>
                  <a:pt x="56388" y="105156"/>
                </a:lnTo>
                <a:lnTo>
                  <a:pt x="70461" y="92035"/>
                </a:lnTo>
                <a:lnTo>
                  <a:pt x="85534" y="82486"/>
                </a:lnTo>
                <a:lnTo>
                  <a:pt x="102036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477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366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2952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69820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98014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688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262"/>
                </a:lnTo>
                <a:lnTo>
                  <a:pt x="125349" y="8953"/>
                </a:lnTo>
                <a:lnTo>
                  <a:pt x="140493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3632" y="170688"/>
                </a:lnTo>
                <a:lnTo>
                  <a:pt x="113395" y="169568"/>
                </a:lnTo>
                <a:lnTo>
                  <a:pt x="122301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533" y="259080"/>
                </a:moveTo>
                <a:lnTo>
                  <a:pt x="105156" y="259080"/>
                </a:lnTo>
                <a:lnTo>
                  <a:pt x="115728" y="258770"/>
                </a:lnTo>
                <a:lnTo>
                  <a:pt x="124587" y="257746"/>
                </a:lnTo>
                <a:lnTo>
                  <a:pt x="131730" y="255865"/>
                </a:lnTo>
                <a:lnTo>
                  <a:pt x="137160" y="252984"/>
                </a:lnTo>
                <a:lnTo>
                  <a:pt x="143256" y="249936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7680" y="258770"/>
                </a:lnTo>
                <a:lnTo>
                  <a:pt x="197533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533" y="259080"/>
                </a:lnTo>
                <a:lnTo>
                  <a:pt x="193929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310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492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85999" y="118371"/>
                </a:lnTo>
                <a:lnTo>
                  <a:pt x="187452" y="124968"/>
                </a:lnTo>
                <a:lnTo>
                  <a:pt x="189214" y="132707"/>
                </a:lnTo>
                <a:lnTo>
                  <a:pt x="190119" y="142303"/>
                </a:lnTo>
                <a:lnTo>
                  <a:pt x="190403" y="152209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560" y="702564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157" y="286583"/>
                </a:lnTo>
                <a:lnTo>
                  <a:pt x="105537" y="288988"/>
                </a:lnTo>
                <a:lnTo>
                  <a:pt x="94345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93720" y="772668"/>
            <a:ext cx="198120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72896" y="1362456"/>
            <a:ext cx="68580" cy="685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00555" y="1293876"/>
            <a:ext cx="262128" cy="20269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51076" y="1345692"/>
            <a:ext cx="134112" cy="15087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17192" y="1345692"/>
            <a:ext cx="115824" cy="14782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60448" y="1298448"/>
            <a:ext cx="207264" cy="25298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87523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99716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50007" y="1345692"/>
            <a:ext cx="195072" cy="14782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72511" y="1345692"/>
            <a:ext cx="135636" cy="150876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44723" y="146761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09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84932" y="1345692"/>
            <a:ext cx="126492" cy="20574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52572" y="1348740"/>
            <a:ext cx="115824" cy="14782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92779" y="1298448"/>
            <a:ext cx="70104" cy="19812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3467" y="1345692"/>
            <a:ext cx="126492" cy="2026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17391" y="1298448"/>
            <a:ext cx="451104" cy="198120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91355" y="1298448"/>
            <a:ext cx="202692" cy="198120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1843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3062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73296" y="1345692"/>
            <a:ext cx="134112" cy="150876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34840" y="1345692"/>
            <a:ext cx="115824" cy="14782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69535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81728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19828" y="1345692"/>
            <a:ext cx="120396" cy="150876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36235" y="1298448"/>
            <a:ext cx="70104" cy="1981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26152" y="1293876"/>
            <a:ext cx="115824" cy="1996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72455" y="1345692"/>
            <a:ext cx="135636" cy="150876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16296" y="1345692"/>
            <a:ext cx="195072" cy="14782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38800" y="1345692"/>
            <a:ext cx="134112" cy="150876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94247" y="1298448"/>
            <a:ext cx="204216" cy="198120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00571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12764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60008" y="1345692"/>
            <a:ext cx="195072" cy="147828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94703" y="1345692"/>
            <a:ext cx="278892" cy="2026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05600" y="1298448"/>
            <a:ext cx="295656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31735" y="1345692"/>
            <a:ext cx="115824" cy="147828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73468" y="1298448"/>
            <a:ext cx="70104" cy="19812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47204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59395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97495" y="1345692"/>
            <a:ext cx="120396" cy="150876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37704" y="1345692"/>
            <a:ext cx="120396" cy="150876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87056" y="1348740"/>
            <a:ext cx="115824" cy="14782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33359" y="1345692"/>
            <a:ext cx="135636" cy="150876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7415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08634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139683" y="1345692"/>
            <a:ext cx="115824" cy="14782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51519" y="1345692"/>
            <a:ext cx="344424" cy="15087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727947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740140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78240" y="1345692"/>
            <a:ext cx="126492" cy="20574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944356" y="1293876"/>
            <a:ext cx="115824" cy="1996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086088" y="1298448"/>
            <a:ext cx="70104" cy="1981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433322" y="162915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72183" y="1680972"/>
            <a:ext cx="134112" cy="15087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27632" y="1680972"/>
            <a:ext cx="259080" cy="15087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85772" y="1680972"/>
            <a:ext cx="134112" cy="150876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150364" y="1680972"/>
            <a:ext cx="115824" cy="1478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93620" y="1629156"/>
            <a:ext cx="126492" cy="2026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19172" y="1680972"/>
            <a:ext cx="345948" cy="150876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95600" y="16291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7792" y="16840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45892" y="1680972"/>
            <a:ext cx="126492" cy="20574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13532" y="1629156"/>
            <a:ext cx="115824" cy="19964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53740" y="1633727"/>
            <a:ext cx="70104" cy="198120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24428" y="1633727"/>
            <a:ext cx="1606296" cy="252984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8155" y="180289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72896" y="2100072"/>
            <a:ext cx="68580" cy="6858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33322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420368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577339" y="2086356"/>
            <a:ext cx="115824" cy="14782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2973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41932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83079" y="2083308"/>
            <a:ext cx="126492" cy="20574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950720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291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3307" y="2028444"/>
            <a:ext cx="176784" cy="20574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81427" y="2083308"/>
            <a:ext cx="134112" cy="150876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447544" y="2083308"/>
            <a:ext cx="207264" cy="147828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85288" y="2083308"/>
            <a:ext cx="134112" cy="150876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48355" y="2083308"/>
            <a:ext cx="219456" cy="15087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168395" y="2083308"/>
            <a:ext cx="134112" cy="150876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32988" y="2083308"/>
            <a:ext cx="115824" cy="1478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76244" y="2031492"/>
            <a:ext cx="126492" cy="202692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06367" y="2036064"/>
            <a:ext cx="70104" cy="19812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99332" y="2031492"/>
            <a:ext cx="115824" cy="19964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45635" y="2083308"/>
            <a:ext cx="135636" cy="15087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202430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89476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346447" y="2086356"/>
            <a:ext cx="115824" cy="14782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98847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11040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53711" y="2083308"/>
            <a:ext cx="126492" cy="20574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71677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72897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850891" y="2028444"/>
            <a:ext cx="176784" cy="20574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47488" y="2083308"/>
            <a:ext cx="134112" cy="150876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13603" y="2083308"/>
            <a:ext cx="207264" cy="1478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52871" y="2083308"/>
            <a:ext cx="134112" cy="150876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17464" y="2083308"/>
            <a:ext cx="217932" cy="15087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949696" y="2031492"/>
            <a:ext cx="164592" cy="19964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47815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60008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198108" y="2036064"/>
            <a:ext cx="222504" cy="19812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72896" y="2502408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23416" y="2433828"/>
            <a:ext cx="155448" cy="2026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620011" y="2485644"/>
            <a:ext cx="126492" cy="2026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776983" y="2485644"/>
            <a:ext cx="217932" cy="15087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014727" y="2485644"/>
            <a:ext cx="126492" cy="20574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182367" y="2488692"/>
            <a:ext cx="115824" cy="1478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47722" y="243230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389632" y="2438400"/>
            <a:ext cx="365760" cy="19812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776774" y="2433827"/>
            <a:ext cx="126445" cy="2026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87039" y="2433827"/>
            <a:ext cx="1331976" cy="25755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418076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94276" y="2433827"/>
            <a:ext cx="184404" cy="19964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700015" y="2485644"/>
            <a:ext cx="115824" cy="1478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847844" y="2485644"/>
            <a:ext cx="134112" cy="150876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09388" y="2485644"/>
            <a:ext cx="365760" cy="15087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9800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10200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52871" y="2485644"/>
            <a:ext cx="134112" cy="150876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609844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432"/>
                </a:lnTo>
                <a:lnTo>
                  <a:pt x="14859" y="24003"/>
                </a:lnTo>
                <a:lnTo>
                  <a:pt x="8286" y="12858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69864" y="256032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07608" y="2438400"/>
            <a:ext cx="70104" cy="19812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00571" y="2433827"/>
            <a:ext cx="115824" cy="199644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245352" y="2485644"/>
            <a:ext cx="135636" cy="15087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487667" y="2433827"/>
            <a:ext cx="192024" cy="199644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08647" y="2485644"/>
            <a:ext cx="135636" cy="15087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67143" y="2485644"/>
            <a:ext cx="128016" cy="15087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014971" y="2433827"/>
            <a:ext cx="115824" cy="199644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62800" y="2485644"/>
            <a:ext cx="134112" cy="150876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327392" y="2485644"/>
            <a:ext cx="115824" cy="14782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482840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49503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534656" y="2485644"/>
            <a:ext cx="120396" cy="15087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682483" y="2485644"/>
            <a:ext cx="195072" cy="14782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94904" y="2433827"/>
            <a:ext cx="126492" cy="2026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142731" y="2485644"/>
            <a:ext cx="135636" cy="15087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08847" y="2433827"/>
            <a:ext cx="115824" cy="19964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65819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7801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26780" y="2485644"/>
            <a:ext cx="115824" cy="14782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71636" y="2433827"/>
            <a:ext cx="126415" cy="2026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926830" y="2433320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80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913876" y="262255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070847" y="2488692"/>
            <a:ext cx="115824" cy="14782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26295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238488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278111" y="2485644"/>
            <a:ext cx="126492" cy="205740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44422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456419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414272" y="2766060"/>
            <a:ext cx="176784" cy="205740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612391" y="2820924"/>
            <a:ext cx="134112" cy="150876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776983" y="2820924"/>
            <a:ext cx="208788" cy="14782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16251" y="2820924"/>
            <a:ext cx="134112" cy="15087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82367" y="2820924"/>
            <a:ext cx="216408" cy="15087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514600" y="2769108"/>
            <a:ext cx="164592" cy="19964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711195" y="27691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723388" y="28239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763011" y="2773680"/>
            <a:ext cx="220980" cy="198120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072896" y="3240024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414272" y="3168396"/>
            <a:ext cx="188976" cy="20574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638300" y="3223260"/>
            <a:ext cx="115824" cy="14782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780032" y="3223260"/>
            <a:ext cx="135636" cy="150876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016251" y="3168396"/>
            <a:ext cx="233172" cy="20574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322576" y="3176016"/>
            <a:ext cx="70104" cy="19812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415539" y="3171444"/>
            <a:ext cx="115824" cy="199644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558795" y="3223260"/>
            <a:ext cx="135636" cy="150876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8920" y="3176016"/>
            <a:ext cx="70104" cy="19812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81883" y="3223260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73323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85516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28188" y="3223260"/>
            <a:ext cx="126492" cy="20574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0588" y="3223260"/>
            <a:ext cx="126492" cy="20574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337559" y="3223260"/>
            <a:ext cx="135636" cy="15087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503676" y="3223260"/>
            <a:ext cx="201168" cy="15087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806952" y="3168396"/>
            <a:ext cx="233172" cy="20574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28515" y="3171444"/>
            <a:ext cx="155448" cy="2026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328159" y="3223260"/>
            <a:ext cx="126492" cy="202692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482084" y="3223260"/>
            <a:ext cx="364236" cy="205740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887467" y="3226308"/>
            <a:ext cx="115824" cy="14782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55870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96255" y="3176016"/>
            <a:ext cx="367284" cy="19812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84876" y="3171444"/>
            <a:ext cx="126492" cy="202692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693664" y="3171444"/>
            <a:ext cx="1330452" cy="257556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53071" y="322630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053071" y="334517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222235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283195" y="3223260"/>
            <a:ext cx="115824" cy="147828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421880" y="3168396"/>
            <a:ext cx="219456" cy="20574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61147" y="3176016"/>
            <a:ext cx="205740" cy="19812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91271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7903464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943088" y="3223260"/>
            <a:ext cx="134112" cy="150876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8107680" y="3223260"/>
            <a:ext cx="115824" cy="14782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072896" y="3642360"/>
            <a:ext cx="68580" cy="6858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423416" y="3573779"/>
            <a:ext cx="155448" cy="202692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620011" y="3625596"/>
            <a:ext cx="126492" cy="20269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776983" y="3625596"/>
            <a:ext cx="217932" cy="150876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014727" y="3625596"/>
            <a:ext cx="126492" cy="20574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82367" y="3628644"/>
            <a:ext cx="115824" cy="14782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347722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389632" y="3578352"/>
            <a:ext cx="365760" cy="198120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776727" y="3573779"/>
            <a:ext cx="126492" cy="202692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987039" y="3573779"/>
            <a:ext cx="1331976" cy="257556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18076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727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94276" y="3573779"/>
            <a:ext cx="184404" cy="19964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00015" y="3625596"/>
            <a:ext cx="115824" cy="147828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847844" y="3625596"/>
            <a:ext cx="134112" cy="1508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009388" y="3625596"/>
            <a:ext cx="365760" cy="1508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398008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410200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452871" y="3625596"/>
            <a:ext cx="134112" cy="15087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609844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19716" y="34290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791200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0339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52159" y="3625596"/>
            <a:ext cx="115824" cy="14782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080759" y="3570732"/>
            <a:ext cx="176784" cy="20574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277355" y="3625596"/>
            <a:ext cx="134112" cy="150876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438900" y="3625596"/>
            <a:ext cx="195072" cy="147828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673595" y="3625596"/>
            <a:ext cx="278892" cy="20269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984492" y="362559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075931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088123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129271" y="3625596"/>
            <a:ext cx="120396" cy="150876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271004" y="3625596"/>
            <a:ext cx="134112" cy="150876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435595" y="3625596"/>
            <a:ext cx="115824" cy="14782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652004" y="3628644"/>
            <a:ext cx="198120" cy="14478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8714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8836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17180" y="3578352"/>
            <a:ext cx="70104" cy="19812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010143" y="3573779"/>
            <a:ext cx="115824" cy="1996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38743" y="3570732"/>
            <a:ext cx="156972" cy="20574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417052" y="3578352"/>
            <a:ext cx="214884" cy="198120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663940" y="3578352"/>
            <a:ext cx="441960" cy="19812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91287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91409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180576" y="3625596"/>
            <a:ext cx="134112" cy="150876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9346692" y="3625596"/>
            <a:ext cx="115824" cy="14782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072896" y="4044696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438656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498091" y="4027932"/>
            <a:ext cx="115824" cy="1478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638300" y="3973067"/>
            <a:ext cx="216408" cy="20574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77567" y="3980688"/>
            <a:ext cx="202692" cy="198120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0312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1531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159507" y="4027932"/>
            <a:ext cx="134112" cy="150876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21051" y="4027932"/>
            <a:ext cx="115824" cy="147828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57251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33472" y="4027932"/>
            <a:ext cx="115824" cy="147828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779776" y="3976116"/>
            <a:ext cx="126492" cy="202692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942844" y="4030979"/>
            <a:ext cx="115824" cy="14782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90672" y="4027932"/>
            <a:ext cx="272796" cy="150876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384803" y="3976116"/>
            <a:ext cx="126492" cy="2026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93591" y="3976116"/>
            <a:ext cx="184404" cy="1996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799332" y="4027932"/>
            <a:ext cx="115824" cy="14782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947159" y="4027932"/>
            <a:ext cx="134112" cy="150876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108703" y="4027932"/>
            <a:ext cx="368808" cy="150876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497323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509515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52188" y="4027932"/>
            <a:ext cx="134112" cy="15087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791455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28" y="248983"/>
                </a:lnTo>
                <a:lnTo>
                  <a:pt x="15240" y="202692"/>
                </a:lnTo>
                <a:lnTo>
                  <a:pt x="881" y="149328"/>
                </a:lnTo>
                <a:lnTo>
                  <a:pt x="0" y="131064"/>
                </a:lnTo>
                <a:lnTo>
                  <a:pt x="809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7338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90423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983480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023103" y="3976116"/>
            <a:ext cx="185928" cy="1996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225796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502" y="33647"/>
                </a:lnTo>
                <a:lnTo>
                  <a:pt x="14287" y="24574"/>
                </a:lnTo>
                <a:lnTo>
                  <a:pt x="7643" y="13501"/>
                </a:lnTo>
                <a:lnTo>
                  <a:pt x="0" y="0"/>
                </a:lnTo>
                <a:lnTo>
                  <a:pt x="18288" y="0"/>
                </a:lnTo>
                <a:lnTo>
                  <a:pt x="30241" y="17145"/>
                </a:lnTo>
                <a:lnTo>
                  <a:pt x="49577" y="51435"/>
                </a:lnTo>
                <a:lnTo>
                  <a:pt x="64579" y="9925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051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399532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411723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465064" y="4027932"/>
            <a:ext cx="115824" cy="147828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689091" y="3973067"/>
            <a:ext cx="176784" cy="20574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887211" y="4027932"/>
            <a:ext cx="134112" cy="150876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051803" y="4027932"/>
            <a:ext cx="195072" cy="14782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83452" y="4027932"/>
            <a:ext cx="126492" cy="202692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431279" y="4027932"/>
            <a:ext cx="134112" cy="15087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597395" y="402793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688835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701028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739128" y="4027932"/>
            <a:ext cx="120396" cy="150876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883907" y="4027932"/>
            <a:ext cx="134112" cy="150876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045452" y="4027932"/>
            <a:ext cx="115824" cy="14782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263383" y="4030979"/>
            <a:ext cx="198120" cy="14478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48284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49503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530083" y="3980688"/>
            <a:ext cx="70104" cy="19812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623047" y="3976116"/>
            <a:ext cx="115824" cy="199644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853171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09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059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941564" y="3973067"/>
            <a:ext cx="156972" cy="205740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119871" y="3980688"/>
            <a:ext cx="217932" cy="198120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369807" y="3980688"/>
            <a:ext cx="438912" cy="19812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83158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84377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887968" y="4027932"/>
            <a:ext cx="134112" cy="15087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049511" y="4027932"/>
            <a:ext cx="115824" cy="147828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438656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498091" y="4363211"/>
            <a:ext cx="115824" cy="147828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644395" y="4311396"/>
            <a:ext cx="126492" cy="202692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807464" y="4366260"/>
            <a:ext cx="115824" cy="147828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955292" y="4363211"/>
            <a:ext cx="272796" cy="150876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249423" y="4311396"/>
            <a:ext cx="126492" cy="202692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410967" y="4308348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647"/>
                </a:lnTo>
                <a:lnTo>
                  <a:pt x="14859" y="24574"/>
                </a:lnTo>
                <a:lnTo>
                  <a:pt x="8286" y="13501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581655" y="4308348"/>
            <a:ext cx="185928" cy="205740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805683" y="4366260"/>
            <a:ext cx="115824" cy="14782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942844" y="4315967"/>
            <a:ext cx="70104" cy="198120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134868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205734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269742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17747" y="4363211"/>
            <a:ext cx="115824" cy="1478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464052" y="4363211"/>
            <a:ext cx="135636" cy="150876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619500" y="4363211"/>
            <a:ext cx="120396" cy="150876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759708" y="4363211"/>
            <a:ext cx="120396" cy="150876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965447" y="4311396"/>
            <a:ext cx="292608" cy="199644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287011" y="4363211"/>
            <a:ext cx="126492" cy="205740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440935" y="4363211"/>
            <a:ext cx="126492" cy="205740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596384" y="4363211"/>
            <a:ext cx="135636" cy="150876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762500" y="4363211"/>
            <a:ext cx="217932" cy="150876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000244" y="4311396"/>
            <a:ext cx="126492" cy="20269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212079" y="4311396"/>
            <a:ext cx="185928" cy="199644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417820" y="4363211"/>
            <a:ext cx="115824" cy="1478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565647" y="4363211"/>
            <a:ext cx="134112" cy="150876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728715" y="4363211"/>
            <a:ext cx="364236" cy="150876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115811" y="431139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128003" y="43662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67628" y="4363211"/>
            <a:ext cx="134112" cy="150876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072896" y="4782311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400555" y="4713732"/>
            <a:ext cx="185928" cy="199644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607819" y="4765548"/>
            <a:ext cx="115824" cy="147828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751076" y="4765548"/>
            <a:ext cx="134112" cy="150876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917192" y="4765548"/>
            <a:ext cx="365760" cy="150876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304288" y="47137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316479" y="47685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356104" y="4765548"/>
            <a:ext cx="134112" cy="150876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602992" y="4713732"/>
            <a:ext cx="155448" cy="1996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93492" y="4765548"/>
            <a:ext cx="135636" cy="150876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956560" y="4765548"/>
            <a:ext cx="356616" cy="150876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334511" y="4765548"/>
            <a:ext cx="120396" cy="150876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474720" y="4765548"/>
            <a:ext cx="134112" cy="150876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718559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702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793235" y="4713732"/>
            <a:ext cx="185928" cy="199644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003547" y="4713732"/>
            <a:ext cx="155448" cy="1996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197096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240" y="229219"/>
                </a:lnTo>
                <a:lnTo>
                  <a:pt x="31623" y="196596"/>
                </a:lnTo>
                <a:lnTo>
                  <a:pt x="39862" y="163972"/>
                </a:lnTo>
                <a:lnTo>
                  <a:pt x="42672" y="131064"/>
                </a:lnTo>
                <a:lnTo>
                  <a:pt x="42148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8859" y="34290"/>
                </a:lnTo>
                <a:lnTo>
                  <a:pt x="13716" y="25146"/>
                </a:lnTo>
                <a:lnTo>
                  <a:pt x="7429" y="13716"/>
                </a:lnTo>
                <a:lnTo>
                  <a:pt x="0" y="0"/>
                </a:lnTo>
                <a:lnTo>
                  <a:pt x="18288" y="0"/>
                </a:lnTo>
                <a:lnTo>
                  <a:pt x="40195" y="34290"/>
                </a:lnTo>
                <a:lnTo>
                  <a:pt x="60626" y="83700"/>
                </a:lnTo>
                <a:lnTo>
                  <a:pt x="67056" y="131064"/>
                </a:lnTo>
                <a:lnTo>
                  <a:pt x="65960" y="149328"/>
                </a:lnTo>
                <a:lnTo>
                  <a:pt x="51816" y="202692"/>
                </a:lnTo>
                <a:lnTo>
                  <a:pt x="27384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364735" y="4765548"/>
            <a:ext cx="134112" cy="15087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520184" y="4765548"/>
            <a:ext cx="120396" cy="150876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735067" y="4765548"/>
            <a:ext cx="134112" cy="150876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901184" y="4765548"/>
            <a:ext cx="115824" cy="14782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099303" y="4713732"/>
            <a:ext cx="184404" cy="19964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303520" y="4713732"/>
            <a:ext cx="126492" cy="202692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62015" y="4768596"/>
            <a:ext cx="115824" cy="147828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603747" y="4765548"/>
            <a:ext cx="120396" cy="150876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747003" y="4765548"/>
            <a:ext cx="135636" cy="150876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980176" y="4710684"/>
            <a:ext cx="231648" cy="205740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304788" y="4713732"/>
            <a:ext cx="155448" cy="202692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499859" y="4765548"/>
            <a:ext cx="126492" cy="202692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658356" y="4765548"/>
            <a:ext cx="216408" cy="150876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896100" y="4765548"/>
            <a:ext cx="126492" cy="205740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059168" y="4768596"/>
            <a:ext cx="115824" cy="14782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227570" y="47137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267956" y="4718304"/>
            <a:ext cx="368808" cy="198120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656576" y="4713732"/>
            <a:ext cx="126492" cy="202692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868411" y="4713732"/>
            <a:ext cx="1328928" cy="257556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403603" y="5045964"/>
            <a:ext cx="219456" cy="205740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645920" y="5053584"/>
            <a:ext cx="216408" cy="198120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886711" y="5103876"/>
            <a:ext cx="115824" cy="147828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042160" y="5100828"/>
            <a:ext cx="216408" cy="150876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279904" y="5049011"/>
            <a:ext cx="126492" cy="202692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523744" y="5049011"/>
            <a:ext cx="272796" cy="257556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898648" y="5065776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898648" y="5082285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898648" y="5146421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898648" y="5163566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060192" y="5100828"/>
            <a:ext cx="149352" cy="15087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229355" y="5100828"/>
            <a:ext cx="149239" cy="1508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403172" y="5049011"/>
            <a:ext cx="141651" cy="202692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662171" y="5049011"/>
            <a:ext cx="153924" cy="199644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846576" y="5049011"/>
            <a:ext cx="131064" cy="199644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011167" y="5100828"/>
            <a:ext cx="149352" cy="150876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189476" y="5049011"/>
            <a:ext cx="140108" cy="202692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360164" y="5049011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379214" y="510387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427220" y="5100828"/>
            <a:ext cx="135636" cy="150876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072896" y="5519928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406652" y="5462778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485138" y="5474208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578863" y="55031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664207" y="5503164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655" y="131064"/>
                </a:lnTo>
                <a:lnTo>
                  <a:pt x="119324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7652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89" h="151129">
                <a:moveTo>
                  <a:pt x="119655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09728" y="100584"/>
                </a:lnTo>
                <a:lnTo>
                  <a:pt x="134112" y="103632"/>
                </a:lnTo>
                <a:lnTo>
                  <a:pt x="130301" y="114300"/>
                </a:lnTo>
                <a:lnTo>
                  <a:pt x="125539" y="123444"/>
                </a:lnTo>
                <a:lnTo>
                  <a:pt x="119655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818132" y="5503164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19" h="151129">
                <a:moveTo>
                  <a:pt x="27432" y="47244"/>
                </a:moveTo>
                <a:lnTo>
                  <a:pt x="3048" y="44196"/>
                </a:lnTo>
                <a:lnTo>
                  <a:pt x="5421" y="36576"/>
                </a:lnTo>
                <a:lnTo>
                  <a:pt x="7810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19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4572" y="89916"/>
                </a:lnTo>
                <a:lnTo>
                  <a:pt x="9144" y="83820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106" y="24955"/>
                </a:lnTo>
                <a:lnTo>
                  <a:pt x="82296" y="22098"/>
                </a:lnTo>
                <a:lnTo>
                  <a:pt x="74342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5052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4196" y="131064"/>
                </a:lnTo>
                <a:lnTo>
                  <a:pt x="100241" y="131064"/>
                </a:lnTo>
                <a:lnTo>
                  <a:pt x="95488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19" h="151129">
                <a:moveTo>
                  <a:pt x="100241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241" y="131064"/>
                </a:lnTo>
                <a:close/>
              </a:path>
              <a:path w="134619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969007" y="5455920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6388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30480" y="193548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355"/>
                </a:lnTo>
                <a:lnTo>
                  <a:pt x="18669" y="171831"/>
                </a:lnTo>
                <a:lnTo>
                  <a:pt x="18335" y="163591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7244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6596"/>
                </a:lnTo>
                <a:lnTo>
                  <a:pt x="56388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060448" y="5503164"/>
            <a:ext cx="195072" cy="147828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282951" y="5503164"/>
            <a:ext cx="135636" cy="150876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449067" y="5503164"/>
            <a:ext cx="115824" cy="14782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590800" y="5455920"/>
            <a:ext cx="70104" cy="198120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755392" y="5448300"/>
            <a:ext cx="233172" cy="205740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75432" y="5468111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075432" y="5484622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89"/>
                </a:lnTo>
                <a:lnTo>
                  <a:pt x="0" y="469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075432" y="554875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075432" y="5565902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236976" y="5503164"/>
            <a:ext cx="149352" cy="150876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06140" y="5503164"/>
            <a:ext cx="149352" cy="150876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79956" y="5451348"/>
            <a:ext cx="141651" cy="202692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38955" y="5451348"/>
            <a:ext cx="153924" cy="199644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023359" y="5451348"/>
            <a:ext cx="131064" cy="19964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187952" y="5503164"/>
            <a:ext cx="149352" cy="150876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66259" y="5451348"/>
            <a:ext cx="140208" cy="202692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536947" y="5451348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555997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604003" y="5503164"/>
            <a:ext cx="135636" cy="150876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85089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86308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911852" y="5503164"/>
            <a:ext cx="115824" cy="147828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109971" y="5451348"/>
            <a:ext cx="185928" cy="199644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320284" y="5451348"/>
            <a:ext cx="155448" cy="199644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574792" y="557784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839205" y="5450840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79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826252" y="564007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983223" y="5506211"/>
            <a:ext cx="115824" cy="147828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13867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15086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190488" y="5503164"/>
            <a:ext cx="126492" cy="205740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6356603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6368796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490715" y="5448300"/>
            <a:ext cx="176784" cy="205740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6687311" y="5503164"/>
            <a:ext cx="134112" cy="150876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6853428" y="5503164"/>
            <a:ext cx="207264" cy="147828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092695" y="5503164"/>
            <a:ext cx="134112" cy="150876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7257288" y="5503164"/>
            <a:ext cx="217932" cy="150876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7589519" y="5451348"/>
            <a:ext cx="164592" cy="199644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7787640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7799831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7837931" y="5455920"/>
            <a:ext cx="222504" cy="198120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086344" y="562356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072896" y="5922264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414272" y="5850635"/>
            <a:ext cx="176784" cy="205740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612391" y="5905500"/>
            <a:ext cx="134112" cy="150876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1776983" y="5905500"/>
            <a:ext cx="115824" cy="147828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1924811" y="5905500"/>
            <a:ext cx="128016" cy="150876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085594" y="58536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135123" y="5908548"/>
            <a:ext cx="115824" cy="14782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279904" y="5905500"/>
            <a:ext cx="120396" cy="150876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430779" y="58536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442972" y="59085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485644" y="5905500"/>
            <a:ext cx="134112" cy="150876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647188" y="5905500"/>
            <a:ext cx="115824" cy="147828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881883" y="5853684"/>
            <a:ext cx="326136" cy="202692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233927" y="5905500"/>
            <a:ext cx="195072" cy="147828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457955" y="5905500"/>
            <a:ext cx="134112" cy="150876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624071" y="5853684"/>
            <a:ext cx="344424" cy="202692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002023" y="602742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2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2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2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2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3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3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72" y="658368"/>
            <a:ext cx="320040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5900" y="714756"/>
            <a:ext cx="147828" cy="1645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68779" y="714756"/>
            <a:ext cx="143256" cy="16154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34895" y="662940"/>
            <a:ext cx="263652" cy="27736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22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4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3704" y="714756"/>
            <a:ext cx="231648" cy="16154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67355" y="714756"/>
            <a:ext cx="147828" cy="16459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44139" y="833628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11779" y="714756"/>
            <a:ext cx="152400" cy="22555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03804" y="717804"/>
            <a:ext cx="143256" cy="16154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72967" y="662940"/>
            <a:ext cx="96012" cy="21640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5659" y="714756"/>
            <a:ext cx="152309" cy="22250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61588" y="714756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012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012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012" y="25908"/>
                </a:lnTo>
                <a:lnTo>
                  <a:pt x="91948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4196"/>
                </a:moveTo>
                <a:lnTo>
                  <a:pt x="82296" y="39624"/>
                </a:lnTo>
                <a:lnTo>
                  <a:pt x="76200" y="38100"/>
                </a:lnTo>
                <a:lnTo>
                  <a:pt x="91948" y="38100"/>
                </a:lnTo>
                <a:lnTo>
                  <a:pt x="89916" y="441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71315" y="714756"/>
            <a:ext cx="161925" cy="165100"/>
          </a:xfrm>
          <a:custGeom>
            <a:avLst/>
            <a:gdLst/>
            <a:ahLst/>
            <a:cxnLst/>
            <a:rect l="l" t="t" r="r" b="b"/>
            <a:pathLst>
              <a:path w="161925" h="165100">
                <a:moveTo>
                  <a:pt x="80772" y="164592"/>
                </a:moveTo>
                <a:lnTo>
                  <a:pt x="39624" y="155448"/>
                </a:lnTo>
                <a:lnTo>
                  <a:pt x="10668" y="126492"/>
                </a:lnTo>
                <a:lnTo>
                  <a:pt x="0" y="80772"/>
                </a:lnTo>
                <a:lnTo>
                  <a:pt x="595" y="69842"/>
                </a:lnTo>
                <a:lnTo>
                  <a:pt x="15835" y="30813"/>
                </a:lnTo>
                <a:lnTo>
                  <a:pt x="49053" y="5786"/>
                </a:lnTo>
                <a:lnTo>
                  <a:pt x="80772" y="0"/>
                </a:lnTo>
                <a:lnTo>
                  <a:pt x="97321" y="1428"/>
                </a:lnTo>
                <a:lnTo>
                  <a:pt x="112585" y="5715"/>
                </a:lnTo>
                <a:lnTo>
                  <a:pt x="126420" y="12858"/>
                </a:lnTo>
                <a:lnTo>
                  <a:pt x="138684" y="22860"/>
                </a:lnTo>
                <a:lnTo>
                  <a:pt x="147367" y="33528"/>
                </a:lnTo>
                <a:lnTo>
                  <a:pt x="80772" y="33528"/>
                </a:lnTo>
                <a:lnTo>
                  <a:pt x="73056" y="34361"/>
                </a:lnTo>
                <a:lnTo>
                  <a:pt x="45148" y="61722"/>
                </a:lnTo>
                <a:lnTo>
                  <a:pt x="42672" y="82296"/>
                </a:lnTo>
                <a:lnTo>
                  <a:pt x="43267" y="93154"/>
                </a:lnTo>
                <a:lnTo>
                  <a:pt x="65913" y="127825"/>
                </a:lnTo>
                <a:lnTo>
                  <a:pt x="80772" y="131064"/>
                </a:lnTo>
                <a:lnTo>
                  <a:pt x="146800" y="131064"/>
                </a:lnTo>
                <a:lnTo>
                  <a:pt x="138684" y="141732"/>
                </a:lnTo>
                <a:lnTo>
                  <a:pt x="126420" y="151733"/>
                </a:lnTo>
                <a:lnTo>
                  <a:pt x="112585" y="158877"/>
                </a:lnTo>
                <a:lnTo>
                  <a:pt x="97321" y="163163"/>
                </a:lnTo>
                <a:lnTo>
                  <a:pt x="80772" y="164592"/>
                </a:lnTo>
                <a:close/>
              </a:path>
              <a:path w="161925" h="165100">
                <a:moveTo>
                  <a:pt x="146800" y="131064"/>
                </a:moveTo>
                <a:lnTo>
                  <a:pt x="80772" y="131064"/>
                </a:lnTo>
                <a:lnTo>
                  <a:pt x="87606" y="130230"/>
                </a:lnTo>
                <a:lnTo>
                  <a:pt x="94297" y="127825"/>
                </a:lnTo>
                <a:lnTo>
                  <a:pt x="116752" y="93154"/>
                </a:lnTo>
                <a:lnTo>
                  <a:pt x="117348" y="82296"/>
                </a:lnTo>
                <a:lnTo>
                  <a:pt x="116752" y="71437"/>
                </a:lnTo>
                <a:lnTo>
                  <a:pt x="94297" y="36766"/>
                </a:lnTo>
                <a:lnTo>
                  <a:pt x="80772" y="33528"/>
                </a:lnTo>
                <a:lnTo>
                  <a:pt x="147367" y="33528"/>
                </a:lnTo>
                <a:lnTo>
                  <a:pt x="148685" y="35147"/>
                </a:lnTo>
                <a:lnTo>
                  <a:pt x="155829" y="49149"/>
                </a:lnTo>
                <a:lnTo>
                  <a:pt x="160115" y="64865"/>
                </a:lnTo>
                <a:lnTo>
                  <a:pt x="161544" y="82296"/>
                </a:lnTo>
                <a:lnTo>
                  <a:pt x="160115" y="98869"/>
                </a:lnTo>
                <a:lnTo>
                  <a:pt x="155829" y="114300"/>
                </a:lnTo>
                <a:lnTo>
                  <a:pt x="148685" y="128587"/>
                </a:lnTo>
                <a:lnTo>
                  <a:pt x="146800" y="1310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49623" y="662940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4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4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4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4695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4">
                <a:moveTo>
                  <a:pt x="94695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4488" y="176784"/>
                </a:lnTo>
                <a:lnTo>
                  <a:pt x="94695" y="1813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57828" y="714756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404" y="65293"/>
                </a:lnTo>
                <a:lnTo>
                  <a:pt x="21336" y="22860"/>
                </a:lnTo>
                <a:lnTo>
                  <a:pt x="57983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51816" y="41148"/>
                </a:lnTo>
                <a:lnTo>
                  <a:pt x="47839" y="47148"/>
                </a:lnTo>
                <a:lnTo>
                  <a:pt x="45148" y="53721"/>
                </a:lnTo>
                <a:lnTo>
                  <a:pt x="43886" y="60864"/>
                </a:lnTo>
                <a:lnTo>
                  <a:pt x="44196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67" y="103060"/>
                </a:lnTo>
                <a:lnTo>
                  <a:pt x="45148" y="110490"/>
                </a:lnTo>
                <a:lnTo>
                  <a:pt x="48458" y="116776"/>
                </a:lnTo>
                <a:lnTo>
                  <a:pt x="53340" y="121920"/>
                </a:lnTo>
                <a:lnTo>
                  <a:pt x="59436" y="129540"/>
                </a:lnTo>
                <a:lnTo>
                  <a:pt x="67056" y="132588"/>
                </a:lnTo>
                <a:lnTo>
                  <a:pt x="137826" y="132588"/>
                </a:lnTo>
                <a:lnTo>
                  <a:pt x="134683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82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2964" y="128016"/>
                </a:lnTo>
                <a:lnTo>
                  <a:pt x="96012" y="123444"/>
                </a:lnTo>
                <a:lnTo>
                  <a:pt x="100584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40517" y="128182"/>
                </a:lnTo>
                <a:lnTo>
                  <a:pt x="137826" y="1325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28515" y="662940"/>
            <a:ext cx="259080" cy="21640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08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30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8179" y="714756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80203" y="714756"/>
            <a:ext cx="143256" cy="16154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48428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69764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3" y="714756"/>
            <a:ext cx="146304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69991" y="662940"/>
            <a:ext cx="96012" cy="21640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90388" y="658368"/>
            <a:ext cx="143256" cy="21793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4123" y="714756"/>
            <a:ext cx="147828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24728" y="714756"/>
            <a:ext cx="231648" cy="16154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91428" y="714756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72784" y="662940"/>
            <a:ext cx="260604" cy="21640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3116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64452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23888" y="714756"/>
            <a:ext cx="231648" cy="16154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99731" y="714756"/>
            <a:ext cx="152309" cy="22250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76516" y="714756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71588" y="662940"/>
            <a:ext cx="355092" cy="216408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61731" y="714756"/>
            <a:ext cx="143256" cy="16154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930895" y="662940"/>
            <a:ext cx="96012" cy="21640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30540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51876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05216" y="714756"/>
            <a:ext cx="146304" cy="16459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372856" y="714756"/>
            <a:ext cx="146304" cy="16459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554211" y="717804"/>
            <a:ext cx="143256" cy="16154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27947" y="714756"/>
            <a:ext cx="147828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993123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014459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081516" y="714756"/>
            <a:ext cx="143256" cy="16154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72896" y="1080516"/>
            <a:ext cx="396240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01139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22475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80388" y="1080516"/>
            <a:ext cx="152400" cy="22555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72411" y="1024128"/>
            <a:ext cx="143256" cy="21793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1576" y="1028700"/>
            <a:ext cx="96012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3318" y="10241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14372" y="1080516"/>
            <a:ext cx="161544" cy="16459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95727" y="1080516"/>
            <a:ext cx="146304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66416" y="1080516"/>
            <a:ext cx="146304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20923" y="1080516"/>
            <a:ext cx="147828" cy="164592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03804" y="1080516"/>
            <a:ext cx="143256" cy="16154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80588" y="1024128"/>
            <a:ext cx="152400" cy="22098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38144" y="1080516"/>
            <a:ext cx="396240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69435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90771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45635" y="1080516"/>
            <a:ext cx="152400" cy="22555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40708" y="1024128"/>
            <a:ext cx="143256" cy="21793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309871" y="1028700"/>
            <a:ext cx="96012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04944" y="1028700"/>
            <a:ext cx="1857756" cy="27736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85560" y="119938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18959" y="1411224"/>
            <a:ext cx="2782824" cy="320344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94231" y="1513332"/>
            <a:ext cx="192024" cy="19202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420367" y="1524762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876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95805" y="1536192"/>
            <a:ext cx="0" cy="169545"/>
          </a:xfrm>
          <a:custGeom>
            <a:avLst/>
            <a:gdLst/>
            <a:ahLst/>
            <a:cxnLst/>
            <a:rect l="l" t="t" r="r" b="b"/>
            <a:pathLst>
              <a:path h="169544">
                <a:moveTo>
                  <a:pt x="0" y="0"/>
                </a:moveTo>
                <a:lnTo>
                  <a:pt x="0" y="16916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5627" y="1513332"/>
            <a:ext cx="111252" cy="19202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35835" y="15621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91283" y="1562100"/>
            <a:ext cx="207264" cy="14630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03704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15133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52472" y="1562100"/>
            <a:ext cx="114300" cy="146304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62783" y="1562100"/>
            <a:ext cx="126492" cy="146304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82239" y="1516380"/>
            <a:ext cx="195072" cy="19202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8648" y="1562100"/>
            <a:ext cx="207264" cy="146304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136392" y="1562100"/>
            <a:ext cx="111252" cy="14325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73552" y="1562100"/>
            <a:ext cx="120396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503676" y="1513332"/>
            <a:ext cx="120396" cy="19507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646932" y="1562100"/>
            <a:ext cx="126492" cy="14630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00855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48768" y="0"/>
                </a:lnTo>
                <a:lnTo>
                  <a:pt x="54721" y="547"/>
                </a:lnTo>
                <a:lnTo>
                  <a:pt x="60960" y="2095"/>
                </a:lnTo>
                <a:lnTo>
                  <a:pt x="67198" y="4500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39624" y="24384"/>
                </a:lnTo>
                <a:lnTo>
                  <a:pt x="30480" y="30480"/>
                </a:lnTo>
                <a:lnTo>
                  <a:pt x="28956" y="35052"/>
                </a:lnTo>
                <a:lnTo>
                  <a:pt x="25908" y="41148"/>
                </a:lnTo>
                <a:lnTo>
                  <a:pt x="24788" y="47148"/>
                </a:lnTo>
                <a:lnTo>
                  <a:pt x="23812" y="53721"/>
                </a:lnTo>
                <a:lnTo>
                  <a:pt x="23121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89247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76115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87546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29455" y="15621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84903" y="1562100"/>
            <a:ext cx="73152" cy="143256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347971" y="1513332"/>
            <a:ext cx="120348" cy="19507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88179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32959" y="1516380"/>
            <a:ext cx="67310" cy="192405"/>
          </a:xfrm>
          <a:custGeom>
            <a:avLst/>
            <a:gdLst/>
            <a:ahLst/>
            <a:cxnLst/>
            <a:rect l="l" t="t" r="r" b="b"/>
            <a:pathLst>
              <a:path w="67310" h="192405">
                <a:moveTo>
                  <a:pt x="39624" y="48768"/>
                </a:moveTo>
                <a:lnTo>
                  <a:pt x="16764" y="48768"/>
                </a:lnTo>
                <a:lnTo>
                  <a:pt x="16764" y="13716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  <a:path w="67310" h="192405">
                <a:moveTo>
                  <a:pt x="64008" y="67056"/>
                </a:moveTo>
                <a:lnTo>
                  <a:pt x="0" y="67056"/>
                </a:lnTo>
                <a:lnTo>
                  <a:pt x="0" y="48768"/>
                </a:lnTo>
                <a:lnTo>
                  <a:pt x="64008" y="48768"/>
                </a:lnTo>
                <a:lnTo>
                  <a:pt x="64008" y="67056"/>
                </a:lnTo>
                <a:close/>
              </a:path>
              <a:path w="67310" h="192405">
                <a:moveTo>
                  <a:pt x="53340" y="192024"/>
                </a:moveTo>
                <a:lnTo>
                  <a:pt x="39624" y="192024"/>
                </a:lnTo>
                <a:lnTo>
                  <a:pt x="33528" y="190500"/>
                </a:lnTo>
                <a:lnTo>
                  <a:pt x="24384" y="184404"/>
                </a:lnTo>
                <a:lnTo>
                  <a:pt x="21336" y="181356"/>
                </a:lnTo>
                <a:lnTo>
                  <a:pt x="19812" y="176784"/>
                </a:lnTo>
                <a:lnTo>
                  <a:pt x="18049" y="172473"/>
                </a:lnTo>
                <a:lnTo>
                  <a:pt x="17145" y="166306"/>
                </a:lnTo>
                <a:lnTo>
                  <a:pt x="16888" y="160020"/>
                </a:lnTo>
                <a:lnTo>
                  <a:pt x="16764" y="67056"/>
                </a:lnTo>
                <a:lnTo>
                  <a:pt x="39624" y="67056"/>
                </a:lnTo>
                <a:lnTo>
                  <a:pt x="39624" y="160020"/>
                </a:lnTo>
                <a:lnTo>
                  <a:pt x="41148" y="163068"/>
                </a:lnTo>
                <a:lnTo>
                  <a:pt x="41148" y="164592"/>
                </a:lnTo>
                <a:lnTo>
                  <a:pt x="44196" y="167640"/>
                </a:lnTo>
                <a:lnTo>
                  <a:pt x="47244" y="169164"/>
                </a:lnTo>
                <a:lnTo>
                  <a:pt x="64008" y="169164"/>
                </a:lnTo>
                <a:lnTo>
                  <a:pt x="67056" y="190500"/>
                </a:lnTo>
                <a:lnTo>
                  <a:pt x="59436" y="190500"/>
                </a:lnTo>
                <a:lnTo>
                  <a:pt x="53340" y="1920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03064" y="1565148"/>
            <a:ext cx="189230" cy="140335"/>
          </a:xfrm>
          <a:custGeom>
            <a:avLst/>
            <a:gdLst/>
            <a:ahLst/>
            <a:cxnLst/>
            <a:rect l="l" t="t" r="r" b="b"/>
            <a:pathLst>
              <a:path w="189229" h="140335">
                <a:moveTo>
                  <a:pt x="67056" y="140208"/>
                </a:moveTo>
                <a:lnTo>
                  <a:pt x="42672" y="140208"/>
                </a:lnTo>
                <a:lnTo>
                  <a:pt x="0" y="0"/>
                </a:lnTo>
                <a:lnTo>
                  <a:pt x="24384" y="0"/>
                </a:lnTo>
                <a:lnTo>
                  <a:pt x="47244" y="80772"/>
                </a:lnTo>
                <a:lnTo>
                  <a:pt x="54864" y="111252"/>
                </a:lnTo>
                <a:lnTo>
                  <a:pt x="74396" y="111252"/>
                </a:lnTo>
                <a:lnTo>
                  <a:pt x="67056" y="140208"/>
                </a:lnTo>
                <a:close/>
              </a:path>
              <a:path w="189229" h="140335">
                <a:moveTo>
                  <a:pt x="74396" y="111252"/>
                </a:moveTo>
                <a:lnTo>
                  <a:pt x="54864" y="111252"/>
                </a:lnTo>
                <a:lnTo>
                  <a:pt x="55411" y="108656"/>
                </a:lnTo>
                <a:lnTo>
                  <a:pt x="59364" y="94321"/>
                </a:lnTo>
                <a:lnTo>
                  <a:pt x="83820" y="0"/>
                </a:lnTo>
                <a:lnTo>
                  <a:pt x="106680" y="0"/>
                </a:lnTo>
                <a:lnTo>
                  <a:pt x="114977" y="32004"/>
                </a:lnTo>
                <a:lnTo>
                  <a:pt x="94488" y="32004"/>
                </a:lnTo>
                <a:lnTo>
                  <a:pt x="74396" y="111252"/>
                </a:lnTo>
                <a:close/>
              </a:path>
              <a:path w="189229" h="140335">
                <a:moveTo>
                  <a:pt x="156044" y="108204"/>
                </a:moveTo>
                <a:lnTo>
                  <a:pt x="134112" y="108204"/>
                </a:lnTo>
                <a:lnTo>
                  <a:pt x="141732" y="80772"/>
                </a:lnTo>
                <a:lnTo>
                  <a:pt x="166116" y="0"/>
                </a:lnTo>
                <a:lnTo>
                  <a:pt x="188976" y="0"/>
                </a:lnTo>
                <a:lnTo>
                  <a:pt x="156044" y="108204"/>
                </a:lnTo>
                <a:close/>
              </a:path>
              <a:path w="189229" h="140335">
                <a:moveTo>
                  <a:pt x="146304" y="140208"/>
                </a:moveTo>
                <a:lnTo>
                  <a:pt x="121920" y="140208"/>
                </a:lnTo>
                <a:lnTo>
                  <a:pt x="100584" y="57912"/>
                </a:lnTo>
                <a:lnTo>
                  <a:pt x="94488" y="32004"/>
                </a:lnTo>
                <a:lnTo>
                  <a:pt x="114977" y="32004"/>
                </a:lnTo>
                <a:lnTo>
                  <a:pt x="128016" y="82296"/>
                </a:lnTo>
                <a:lnTo>
                  <a:pt x="134112" y="108204"/>
                </a:lnTo>
                <a:lnTo>
                  <a:pt x="156044" y="108204"/>
                </a:lnTo>
                <a:lnTo>
                  <a:pt x="146304" y="1402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04232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50535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7384" y="136017"/>
                </a:lnTo>
                <a:lnTo>
                  <a:pt x="4572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5532" y="0"/>
                </a:lnTo>
                <a:lnTo>
                  <a:pt x="78652" y="1166"/>
                </a:lnTo>
                <a:lnTo>
                  <a:pt x="90487" y="4762"/>
                </a:lnTo>
                <a:lnTo>
                  <a:pt x="100893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268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4574" y="90082"/>
                </a:lnTo>
                <a:lnTo>
                  <a:pt x="50101" y="123253"/>
                </a:lnTo>
                <a:lnTo>
                  <a:pt x="67056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7464" y="139231"/>
                </a:lnTo>
                <a:lnTo>
                  <a:pt x="88201" y="143065"/>
                </a:lnTo>
                <a:lnTo>
                  <a:pt x="77509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6200" y="126492"/>
                </a:lnTo>
                <a:lnTo>
                  <a:pt x="83820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205984" y="1562100"/>
            <a:ext cx="111252" cy="14325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419344" y="1562100"/>
            <a:ext cx="126492" cy="1463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576315" y="1565148"/>
            <a:ext cx="111252" cy="143256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24144" y="1562100"/>
            <a:ext cx="73152" cy="14325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23416" y="1836420"/>
            <a:ext cx="335280" cy="192024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789176" y="1882140"/>
            <a:ext cx="187452" cy="14325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04060" y="1882140"/>
            <a:ext cx="126492" cy="1463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53411" y="1833372"/>
            <a:ext cx="251460" cy="19507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05455" y="1882140"/>
            <a:ext cx="126492" cy="14630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662427" y="1882140"/>
            <a:ext cx="111252" cy="143256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799588" y="1833372"/>
            <a:ext cx="120396" cy="19507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022092" y="1882140"/>
            <a:ext cx="126492" cy="1463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179064" y="1885188"/>
            <a:ext cx="111252" cy="143256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325367" y="1882140"/>
            <a:ext cx="73152" cy="143256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88435" y="1882140"/>
            <a:ext cx="187452" cy="143256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704844" y="1882140"/>
            <a:ext cx="126492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58767" y="1833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70197" y="1885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921252" y="1882140"/>
            <a:ext cx="111252" cy="1432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37659" y="1833372"/>
            <a:ext cx="120396" cy="19507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280915" y="1833372"/>
            <a:ext cx="265176" cy="19507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73523" y="1885188"/>
            <a:ext cx="121920" cy="196596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71644" y="1956054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00244" y="1836420"/>
            <a:ext cx="67056" cy="19202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88635" y="1833372"/>
            <a:ext cx="111252" cy="19202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25796" y="1882140"/>
            <a:ext cx="128016" cy="14630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49823" y="1882140"/>
            <a:ext cx="120396" cy="199644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06796" y="1885188"/>
            <a:ext cx="111252" cy="14325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42432" y="1836420"/>
            <a:ext cx="67056" cy="19202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432560" y="2202180"/>
            <a:ext cx="187452" cy="143256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653539" y="2205227"/>
            <a:ext cx="111252" cy="143256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95272" y="2202180"/>
            <a:ext cx="260604" cy="14630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077211" y="2202180"/>
            <a:ext cx="114300" cy="14630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211323" y="2202180"/>
            <a:ext cx="126492" cy="1463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371344" y="23195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94231" y="2625852"/>
            <a:ext cx="192024" cy="192024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12747" y="2625852"/>
            <a:ext cx="178308" cy="19202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0867" y="2674620"/>
            <a:ext cx="111252" cy="14325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746504" y="2677668"/>
            <a:ext cx="121920" cy="196596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965960" y="2674620"/>
            <a:ext cx="111252" cy="143256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12264" y="2677668"/>
            <a:ext cx="111252" cy="143256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247900" y="2628900"/>
            <a:ext cx="67056" cy="192024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36292" y="267462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363"/>
                </a:lnTo>
                <a:lnTo>
                  <a:pt x="24003" y="54292"/>
                </a:lnTo>
                <a:lnTo>
                  <a:pt x="23145" y="61507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424683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436114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468879" y="2628900"/>
            <a:ext cx="67056" cy="192024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557272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568701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612135" y="2674620"/>
            <a:ext cx="126492" cy="146304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766060" y="2674620"/>
            <a:ext cx="111252" cy="143256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971800" y="2622804"/>
            <a:ext cx="297180" cy="1981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296411" y="2674620"/>
            <a:ext cx="187452" cy="14325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587496" y="2674620"/>
            <a:ext cx="126492" cy="146304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741420" y="2677668"/>
            <a:ext cx="111252" cy="14325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890771" y="2674620"/>
            <a:ext cx="73152" cy="14325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53840" y="2674620"/>
            <a:ext cx="187452" cy="14325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267200" y="2674620"/>
            <a:ext cx="126492" cy="146304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424171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5602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83608" y="2674620"/>
            <a:ext cx="111252" cy="14325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703064" y="2625852"/>
            <a:ext cx="120396" cy="195072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843271" y="2674620"/>
            <a:ext cx="126492" cy="14630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991100" y="2625852"/>
            <a:ext cx="120396" cy="19507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137403" y="2677668"/>
            <a:ext cx="121920" cy="19659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347715" y="2674620"/>
            <a:ext cx="260604" cy="14630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638800" y="2674620"/>
            <a:ext cx="111252" cy="143256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85103" y="2674620"/>
            <a:ext cx="111252" cy="14325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23788" y="2628900"/>
            <a:ext cx="210312" cy="192024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25540" y="2625852"/>
            <a:ext cx="120348" cy="19507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367271" y="2674620"/>
            <a:ext cx="128016" cy="146304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418844" y="2945892"/>
            <a:ext cx="1324356" cy="24536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40735" y="2948940"/>
            <a:ext cx="207264" cy="19202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488" y="2994660"/>
            <a:ext cx="126492" cy="146304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96411" y="2997708"/>
            <a:ext cx="111252" cy="14325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445764" y="2994660"/>
            <a:ext cx="73152" cy="14325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599688" y="2948940"/>
            <a:ext cx="335280" cy="192024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965447" y="2994660"/>
            <a:ext cx="187452" cy="14325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180332" y="2994660"/>
            <a:ext cx="126492" cy="146304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29684" y="2945892"/>
            <a:ext cx="251460" cy="195072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622292" y="31104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767071" y="2945892"/>
            <a:ext cx="149352" cy="192024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956047" y="2997708"/>
            <a:ext cx="111252" cy="143256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091684" y="2948940"/>
            <a:ext cx="67056" cy="19202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180076" y="29946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266944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278373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12664" y="2948940"/>
            <a:ext cx="67056" cy="192024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401055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12485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451347" y="2994660"/>
            <a:ext cx="126492" cy="14630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608320" y="2994660"/>
            <a:ext cx="111252" cy="14325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15584" y="2942844"/>
            <a:ext cx="208788" cy="19812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51803" y="2994660"/>
            <a:ext cx="73152" cy="14325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208776" y="2994660"/>
            <a:ext cx="126492" cy="14630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364223" y="2997708"/>
            <a:ext cx="111252" cy="14325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513576" y="2994660"/>
            <a:ext cx="73152" cy="14325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423416" y="3268979"/>
            <a:ext cx="335280" cy="19202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789176" y="3314700"/>
            <a:ext cx="187452" cy="14325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004060" y="3314700"/>
            <a:ext cx="126492" cy="14630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153411" y="3265932"/>
            <a:ext cx="251460" cy="19507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503932" y="331470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638044" y="3314700"/>
            <a:ext cx="126492" cy="146304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07208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45307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014472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051048" y="3317748"/>
            <a:ext cx="121920" cy="19659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267455" y="3314700"/>
            <a:ext cx="207264" cy="146304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515867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563111" y="32659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574541" y="33177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613403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762755" y="331470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68496" y="3314700"/>
            <a:ext cx="126492" cy="14630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25467" y="3314700"/>
            <a:ext cx="111252" cy="143256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34255" y="3268979"/>
            <a:ext cx="67056" cy="19202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22647" y="3265932"/>
            <a:ext cx="111252" cy="19202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62855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74691" y="3262884"/>
            <a:ext cx="208788" cy="198120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06340" y="3265932"/>
            <a:ext cx="265176" cy="195072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367528" y="3314700"/>
            <a:ext cx="327660" cy="146304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789676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940552" y="3268979"/>
            <a:ext cx="207264" cy="19202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173724" y="343204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094231" y="3738372"/>
            <a:ext cx="192024" cy="19202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426463" y="3735323"/>
            <a:ext cx="152400" cy="19812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10867" y="3738372"/>
            <a:ext cx="111252" cy="19202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749551" y="3787140"/>
            <a:ext cx="126492" cy="14630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906523" y="3741420"/>
            <a:ext cx="141732" cy="19202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135123" y="3738372"/>
            <a:ext cx="120396" cy="19507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290572" y="3790188"/>
            <a:ext cx="111252" cy="143256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439923" y="3741420"/>
            <a:ext cx="288036" cy="192024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49295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60726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804160" y="3787140"/>
            <a:ext cx="126492" cy="14630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958083" y="3787140"/>
            <a:ext cx="111252" cy="14325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77539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861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95" y="109251"/>
                </a:lnTo>
                <a:lnTo>
                  <a:pt x="10668" y="65532"/>
                </a:lnTo>
                <a:lnTo>
                  <a:pt x="34885" y="16240"/>
                </a:lnTo>
                <a:lnTo>
                  <a:pt x="45720" y="0"/>
                </a:lnTo>
                <a:lnTo>
                  <a:pt x="62484" y="0"/>
                </a:lnTo>
                <a:lnTo>
                  <a:pt x="55292" y="12596"/>
                </a:lnTo>
                <a:lnTo>
                  <a:pt x="49530" y="23050"/>
                </a:lnTo>
                <a:lnTo>
                  <a:pt x="44910" y="31503"/>
                </a:lnTo>
                <a:lnTo>
                  <a:pt x="41148" y="38100"/>
                </a:lnTo>
                <a:lnTo>
                  <a:pt x="37742" y="47267"/>
                </a:lnTo>
                <a:lnTo>
                  <a:pt x="26074" y="88534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264408" y="3773423"/>
            <a:ext cx="124968" cy="1264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06723" y="3738372"/>
            <a:ext cx="70104" cy="19202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39311" y="3738372"/>
            <a:ext cx="123444" cy="19507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67911" y="3738372"/>
            <a:ext cx="111252" cy="192024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009644" y="3787140"/>
            <a:ext cx="126492" cy="14630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163567" y="3790188"/>
            <a:ext cx="111252" cy="143256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309871" y="3787140"/>
            <a:ext cx="196596" cy="146304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532376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764" y="218836"/>
                </a:lnTo>
                <a:lnTo>
                  <a:pt x="30099" y="187452"/>
                </a:lnTo>
                <a:lnTo>
                  <a:pt x="37290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1194" y="66841"/>
                </a:lnTo>
                <a:lnTo>
                  <a:pt x="21336" y="39624"/>
                </a:lnTo>
                <a:lnTo>
                  <a:pt x="18204" y="32766"/>
                </a:lnTo>
                <a:lnTo>
                  <a:pt x="13525" y="23812"/>
                </a:lnTo>
                <a:lnTo>
                  <a:pt x="7405" y="12834"/>
                </a:lnTo>
                <a:lnTo>
                  <a:pt x="0" y="0"/>
                </a:lnTo>
                <a:lnTo>
                  <a:pt x="16764" y="0"/>
                </a:lnTo>
                <a:lnTo>
                  <a:pt x="38492" y="32789"/>
                </a:lnTo>
                <a:lnTo>
                  <a:pt x="57340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6479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681728" y="3735323"/>
            <a:ext cx="425196" cy="198120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12825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139690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187696" y="3787140"/>
            <a:ext cx="111252" cy="14325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24855" y="3787140"/>
            <a:ext cx="120396" cy="19964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55497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566409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605271" y="3787140"/>
            <a:ext cx="114300" cy="14630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12535" y="3787140"/>
            <a:ext cx="120396" cy="199644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961888" y="3787140"/>
            <a:ext cx="126492" cy="14630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111240" y="3738372"/>
            <a:ext cx="265176" cy="19507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470903" y="3735323"/>
            <a:ext cx="208788" cy="19812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710171" y="3787140"/>
            <a:ext cx="73152" cy="14325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423416" y="4107179"/>
            <a:ext cx="120396" cy="1996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578863" y="4110228"/>
            <a:ext cx="111252" cy="14325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714500" y="4061460"/>
            <a:ext cx="67056" cy="192024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08988" y="422300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955292" y="4058920"/>
            <a:ext cx="262127" cy="194564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47900" y="4107179"/>
            <a:ext cx="111252" cy="14325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85060" y="4107179"/>
            <a:ext cx="120396" cy="199644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07564" y="4058411"/>
            <a:ext cx="120396" cy="19507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63011" y="4110228"/>
            <a:ext cx="111252" cy="14325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912364" y="4061460"/>
            <a:ext cx="288036" cy="19202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221735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233166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275076" y="4107179"/>
            <a:ext cx="126492" cy="1463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430523" y="4107179"/>
            <a:ext cx="111252" cy="1432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49979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647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71" y="109251"/>
                </a:lnTo>
                <a:lnTo>
                  <a:pt x="9144" y="65532"/>
                </a:lnTo>
                <a:lnTo>
                  <a:pt x="34218" y="16240"/>
                </a:lnTo>
                <a:lnTo>
                  <a:pt x="45720" y="0"/>
                </a:lnTo>
                <a:lnTo>
                  <a:pt x="62484" y="0"/>
                </a:lnTo>
                <a:lnTo>
                  <a:pt x="48958" y="23050"/>
                </a:lnTo>
                <a:lnTo>
                  <a:pt x="44267" y="31503"/>
                </a:lnTo>
                <a:lnTo>
                  <a:pt x="28956" y="76200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736847" y="4093464"/>
            <a:ext cx="124968" cy="12649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883152" y="4058411"/>
            <a:ext cx="124968" cy="192024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027932" y="4061460"/>
            <a:ext cx="132588" cy="188976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264152" y="4058411"/>
            <a:ext cx="111252" cy="192024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405884" y="4107179"/>
            <a:ext cx="126492" cy="146304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61332" y="4110228"/>
            <a:ext cx="111252" cy="143256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710684" y="4107179"/>
            <a:ext cx="192024" cy="14630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930140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121" y="218836"/>
                </a:lnTo>
                <a:lnTo>
                  <a:pt x="29527" y="187452"/>
                </a:lnTo>
                <a:lnTo>
                  <a:pt x="37076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0980" y="66841"/>
                </a:lnTo>
                <a:lnTo>
                  <a:pt x="13525" y="23241"/>
                </a:lnTo>
                <a:lnTo>
                  <a:pt x="0" y="0"/>
                </a:lnTo>
                <a:lnTo>
                  <a:pt x="16764" y="0"/>
                </a:lnTo>
                <a:lnTo>
                  <a:pt x="37719" y="32766"/>
                </a:lnTo>
                <a:lnTo>
                  <a:pt x="56697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5622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079491" y="4055364"/>
            <a:ext cx="208788" cy="19812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309615" y="4061460"/>
            <a:ext cx="195072" cy="19202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526023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537453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585459" y="4107179"/>
            <a:ext cx="111252" cy="143256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724144" y="4107179"/>
            <a:ext cx="120396" cy="199644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935979" y="4110228"/>
            <a:ext cx="188976" cy="140208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144767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156197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17920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275832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432560" y="4427220"/>
            <a:ext cx="207264" cy="146304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661160" y="442722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802892" y="4430267"/>
            <a:ext cx="111252" cy="14325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61388" y="437845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997964" y="4381500"/>
            <a:ext cx="67056" cy="19202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157983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169414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215895" y="4427220"/>
            <a:ext cx="111252" cy="143256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427732" y="4427220"/>
            <a:ext cx="120396" cy="199644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587751" y="4430267"/>
            <a:ext cx="111252" cy="143256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20339" y="4381500"/>
            <a:ext cx="67056" cy="192024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881883" y="4427220"/>
            <a:ext cx="187452" cy="143256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104388" y="4430267"/>
            <a:ext cx="111252" cy="14325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246120" y="4427220"/>
            <a:ext cx="260604" cy="146304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528059" y="442722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662171" y="4427220"/>
            <a:ext cx="126492" cy="14630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883152" y="4381500"/>
            <a:ext cx="208788" cy="192024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113276" y="4427220"/>
            <a:ext cx="205740" cy="146304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347971" y="4427220"/>
            <a:ext cx="120396" cy="19659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497323" y="4378452"/>
            <a:ext cx="111252" cy="192024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636008" y="4430267"/>
            <a:ext cx="153924" cy="19659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890515" y="4430267"/>
            <a:ext cx="188976" cy="140208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099303" y="4378452"/>
            <a:ext cx="111252" cy="19202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245608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257038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300471" y="4378452"/>
            <a:ext cx="251460" cy="19507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661659" y="4427220"/>
            <a:ext cx="187452" cy="14325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876544" y="4427220"/>
            <a:ext cx="126492" cy="146304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031991" y="4378452"/>
            <a:ext cx="385572" cy="19507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424939" y="4747260"/>
            <a:ext cx="126492" cy="146304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578863" y="4750308"/>
            <a:ext cx="111252" cy="14325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728216" y="4747260"/>
            <a:ext cx="73152" cy="143256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891283" y="4747260"/>
            <a:ext cx="187452" cy="143256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104644" y="4747260"/>
            <a:ext cx="126492" cy="146304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261616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27304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321051" y="4747260"/>
            <a:ext cx="111252" cy="143256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40507" y="4698492"/>
            <a:ext cx="120396" cy="19507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80716" y="4747260"/>
            <a:ext cx="126492" cy="146304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828544" y="4698492"/>
            <a:ext cx="120396" cy="19507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73323" y="4750308"/>
            <a:ext cx="121920" cy="196596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191255" y="4747260"/>
            <a:ext cx="120396" cy="196596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339084" y="4747260"/>
            <a:ext cx="210312" cy="146304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76828" y="4747260"/>
            <a:ext cx="111252" cy="143256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713988" y="4747260"/>
            <a:ext cx="128016" cy="146304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933444" y="4701540"/>
            <a:ext cx="207264" cy="192024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241291" y="4698492"/>
            <a:ext cx="120348" cy="19507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384547" y="4747260"/>
            <a:ext cx="126492" cy="146304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532376" y="4701540"/>
            <a:ext cx="333756" cy="192024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896611" y="47472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148"/>
                </a:lnTo>
                <a:lnTo>
                  <a:pt x="24003" y="53721"/>
                </a:lnTo>
                <a:lnTo>
                  <a:pt x="23145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985003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996434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35296" y="4747260"/>
            <a:ext cx="126492" cy="146304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251703" y="4701540"/>
            <a:ext cx="67056" cy="192024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40096" y="4747260"/>
            <a:ext cx="205740" cy="146304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576315" y="4747260"/>
            <a:ext cx="111252" cy="14325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715000" y="4747260"/>
            <a:ext cx="114300" cy="146304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68924" y="469696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10071" y="4747260"/>
            <a:ext cx="126492" cy="146304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57900" y="4701540"/>
            <a:ext cx="342900" cy="192024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422135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43356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473952" y="4747260"/>
            <a:ext cx="126492" cy="146304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630923" y="4747260"/>
            <a:ext cx="111252" cy="1432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417319" y="5015484"/>
            <a:ext cx="297180" cy="198120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743455" y="5067300"/>
            <a:ext cx="187452" cy="14325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031492" y="5067300"/>
            <a:ext cx="120396" cy="19964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186939" y="5070348"/>
            <a:ext cx="111252" cy="14325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322576" y="5021579"/>
            <a:ext cx="67056" cy="19202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2478023" y="5067300"/>
            <a:ext cx="126492" cy="146304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2631948" y="5067300"/>
            <a:ext cx="111252" cy="143256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2772155" y="5018532"/>
            <a:ext cx="120396" cy="195072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014472" y="501700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052572" y="5067300"/>
            <a:ext cx="128016" cy="146304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00400" y="5067300"/>
            <a:ext cx="126492" cy="146304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48228" y="5018532"/>
            <a:ext cx="120396" cy="195072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496055" y="5067300"/>
            <a:ext cx="114300" cy="146304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698747" y="5021579"/>
            <a:ext cx="207264" cy="192024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998976" y="5067300"/>
            <a:ext cx="114300" cy="146304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136135" y="50673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290059" y="5067300"/>
            <a:ext cx="252984" cy="196596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4573523" y="50185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584953" y="50703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4623815" y="5067300"/>
            <a:ext cx="114300" cy="146304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4771644" y="51831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4913376" y="503466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4913376" y="5050535"/>
            <a:ext cx="38100" cy="45720"/>
          </a:xfrm>
          <a:custGeom>
            <a:avLst/>
            <a:gdLst/>
            <a:ahLst/>
            <a:cxnLst/>
            <a:rect l="l" t="t" r="r" b="b"/>
            <a:pathLst>
              <a:path w="38100" h="45720">
                <a:moveTo>
                  <a:pt x="0" y="0"/>
                </a:moveTo>
                <a:lnTo>
                  <a:pt x="38100" y="0"/>
                </a:lnTo>
                <a:lnTo>
                  <a:pt x="38100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4913376" y="5112130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4913376" y="5128005"/>
            <a:ext cx="38100" cy="82550"/>
          </a:xfrm>
          <a:custGeom>
            <a:avLst/>
            <a:gdLst/>
            <a:ahLst/>
            <a:cxnLst/>
            <a:rect l="l" t="t" r="r" b="b"/>
            <a:pathLst>
              <a:path w="38100" h="82550">
                <a:moveTo>
                  <a:pt x="0" y="0"/>
                </a:moveTo>
                <a:lnTo>
                  <a:pt x="38100" y="0"/>
                </a:lnTo>
                <a:lnTo>
                  <a:pt x="38100" y="82550"/>
                </a:lnTo>
                <a:lnTo>
                  <a:pt x="0" y="825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065776" y="5018532"/>
            <a:ext cx="429768" cy="19507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533644" y="5067300"/>
            <a:ext cx="126492" cy="143256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687567" y="5067300"/>
            <a:ext cx="134112" cy="199644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29884" y="5017008"/>
            <a:ext cx="65532" cy="249936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6016752" y="5044440"/>
            <a:ext cx="129540" cy="144780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166103" y="5018532"/>
            <a:ext cx="284988" cy="19202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473952" y="5018532"/>
            <a:ext cx="126492" cy="192024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629400" y="5017008"/>
            <a:ext cx="65532" cy="249936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432560" y="5338572"/>
            <a:ext cx="36830" cy="32384"/>
          </a:xfrm>
          <a:custGeom>
            <a:avLst/>
            <a:gdLst/>
            <a:ahLst/>
            <a:cxnLst/>
            <a:rect l="l" t="t" r="r" b="b"/>
            <a:pathLst>
              <a:path w="36830" h="32385">
                <a:moveTo>
                  <a:pt x="36576" y="32004"/>
                </a:moveTo>
                <a:lnTo>
                  <a:pt x="0" y="32004"/>
                </a:lnTo>
                <a:lnTo>
                  <a:pt x="0" y="0"/>
                </a:lnTo>
                <a:lnTo>
                  <a:pt x="36576" y="0"/>
                </a:lnTo>
                <a:lnTo>
                  <a:pt x="36576" y="320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450847" y="53903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493519" y="5387340"/>
            <a:ext cx="131064" cy="146304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728216" y="5338572"/>
            <a:ext cx="134112" cy="195072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885188" y="5387340"/>
            <a:ext cx="128016" cy="146304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033016" y="5338572"/>
            <a:ext cx="134112" cy="195072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264664" y="5341620"/>
            <a:ext cx="234696" cy="192024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598420" y="5387340"/>
            <a:ext cx="134112" cy="199644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769107" y="5390388"/>
            <a:ext cx="126492" cy="143256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916935" y="5341620"/>
            <a:ext cx="85344" cy="192024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025139" y="5338572"/>
            <a:ext cx="40005" cy="192405"/>
          </a:xfrm>
          <a:custGeom>
            <a:avLst/>
            <a:gdLst/>
            <a:ahLst/>
            <a:cxnLst/>
            <a:rect l="l" t="t" r="r" b="b"/>
            <a:pathLst>
              <a:path w="40005" h="192404">
                <a:moveTo>
                  <a:pt x="30480" y="143256"/>
                </a:moveTo>
                <a:lnTo>
                  <a:pt x="9144" y="143256"/>
                </a:ln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lnTo>
                  <a:pt x="30480" y="143256"/>
                </a:lnTo>
                <a:close/>
              </a:path>
              <a:path w="40005" h="192404">
                <a:moveTo>
                  <a:pt x="36576" y="192024"/>
                </a:moveTo>
                <a:lnTo>
                  <a:pt x="0" y="192024"/>
                </a:lnTo>
                <a:lnTo>
                  <a:pt x="0" y="155448"/>
                </a:lnTo>
                <a:lnTo>
                  <a:pt x="36576" y="155448"/>
                </a:lnTo>
                <a:lnTo>
                  <a:pt x="36576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071372" y="6057900"/>
            <a:ext cx="198120" cy="199644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360932" y="6109716"/>
            <a:ext cx="140208" cy="202692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520952" y="6109716"/>
            <a:ext cx="135636" cy="1508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688592" y="6109716"/>
            <a:ext cx="227076" cy="150876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941576" y="6109716"/>
            <a:ext cx="149352" cy="150876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119883" y="6109716"/>
            <a:ext cx="131064" cy="147828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37134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39039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433827" y="6109716"/>
            <a:ext cx="137160" cy="150876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683764" y="6057900"/>
            <a:ext cx="131064" cy="199644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843783" y="6109716"/>
            <a:ext cx="288036" cy="150876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182112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226307" y="6062472"/>
            <a:ext cx="86868" cy="198120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332988" y="6057900"/>
            <a:ext cx="131064" cy="199644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88435" y="6112764"/>
            <a:ext cx="147828" cy="202692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730752" y="6109716"/>
            <a:ext cx="149352" cy="150876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910584" y="6109716"/>
            <a:ext cx="131064" cy="147828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102608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143755" y="6112764"/>
            <a:ext cx="147828" cy="202692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76928" y="6112764"/>
            <a:ext cx="216408" cy="144780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613147" y="6057900"/>
            <a:ext cx="131064" cy="199644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776215" y="6109716"/>
            <a:ext cx="135636" cy="150876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939284" y="6109716"/>
            <a:ext cx="131064" cy="147828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187696" y="6057900"/>
            <a:ext cx="131064" cy="199644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36143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38048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420867" y="6109716"/>
            <a:ext cx="137160" cy="150876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658611" y="6062472"/>
            <a:ext cx="402336" cy="198120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6086855" y="6109716"/>
            <a:ext cx="208788" cy="147828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6329171" y="6109716"/>
            <a:ext cx="135636" cy="150876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486144" y="6109716"/>
            <a:ext cx="137160" cy="150876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649211" y="6057900"/>
            <a:ext cx="131064" cy="199644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900671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919721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63156" y="6109716"/>
            <a:ext cx="137160" cy="150876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21309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23214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287768" y="6109716"/>
            <a:ext cx="131064" cy="147828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530083" y="6109716"/>
            <a:ext cx="140208" cy="205740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699247" y="6109716"/>
            <a:ext cx="149352" cy="150876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869935" y="6109716"/>
            <a:ext cx="149352" cy="150876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043752" y="6057900"/>
            <a:ext cx="141651" cy="202692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93607" y="6109716"/>
            <a:ext cx="137160" cy="150876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8450580" y="6109716"/>
            <a:ext cx="149352" cy="150876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8628888" y="6109716"/>
            <a:ext cx="131064" cy="147828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8790531" y="6057900"/>
            <a:ext cx="141632" cy="202692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97026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898931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9032747" y="6062472"/>
            <a:ext cx="86868" cy="198120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9139428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9158478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9209531" y="6109716"/>
            <a:ext cx="149352" cy="150876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9387840" y="6109716"/>
            <a:ext cx="131064" cy="147828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9560052" y="621792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39624" y="0"/>
                </a:lnTo>
                <a:lnTo>
                  <a:pt x="39624" y="39624"/>
                </a:lnTo>
                <a:lnTo>
                  <a:pt x="0" y="39624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2526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0393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9192" y="859536"/>
            <a:ext cx="135636" cy="18897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57500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77311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30651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220" y="1452"/>
                </a:lnTo>
                <a:lnTo>
                  <a:pt x="62484" y="0"/>
                </a:lnTo>
                <a:lnTo>
                  <a:pt x="69318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1719" y="79224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5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08" y="79867"/>
                </a:lnTo>
                <a:lnTo>
                  <a:pt x="92654" y="44291"/>
                </a:lnTo>
                <a:lnTo>
                  <a:pt x="73152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4488" y="222504"/>
                </a:lnTo>
                <a:lnTo>
                  <a:pt x="99060" y="220980"/>
                </a:lnTo>
                <a:lnTo>
                  <a:pt x="102108" y="216408"/>
                </a:lnTo>
                <a:lnTo>
                  <a:pt x="103632" y="211836"/>
                </a:lnTo>
                <a:lnTo>
                  <a:pt x="105632" y="207573"/>
                </a:lnTo>
                <a:lnTo>
                  <a:pt x="107061" y="201739"/>
                </a:lnTo>
                <a:lnTo>
                  <a:pt x="107918" y="194476"/>
                </a:lnTo>
                <a:lnTo>
                  <a:pt x="108102" y="1889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5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411" y="215241"/>
                </a:lnTo>
                <a:lnTo>
                  <a:pt x="51816" y="219456"/>
                </a:lnTo>
                <a:lnTo>
                  <a:pt x="56388" y="222504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16579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6392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8979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448" y="44196"/>
                </a:lnTo>
                <a:lnTo>
                  <a:pt x="96012" y="44196"/>
                </a:lnTo>
                <a:lnTo>
                  <a:pt x="85129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448" y="44196"/>
                </a:lnTo>
                <a:lnTo>
                  <a:pt x="170878" y="44958"/>
                </a:lnTo>
                <a:lnTo>
                  <a:pt x="176474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80815" y="854964"/>
            <a:ext cx="155357" cy="1935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66744" y="854964"/>
            <a:ext cx="251460" cy="188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48684" y="854964"/>
            <a:ext cx="141732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7847" y="854964"/>
            <a:ext cx="260513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82084" y="854964"/>
            <a:ext cx="141732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54296" y="854964"/>
            <a:ext cx="137160" cy="188976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21935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381" y="183237"/>
                </a:lnTo>
                <a:lnTo>
                  <a:pt x="0" y="161544"/>
                </a:lnTo>
                <a:lnTo>
                  <a:pt x="1166" y="138993"/>
                </a:lnTo>
                <a:lnTo>
                  <a:pt x="19812" y="89916"/>
                </a:lnTo>
                <a:lnTo>
                  <a:pt x="51744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4196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70104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632" y="234529"/>
                </a:lnTo>
                <a:lnTo>
                  <a:pt x="101727" y="240982"/>
                </a:lnTo>
                <a:lnTo>
                  <a:pt x="70842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8918" y="177045"/>
                </a:lnTo>
                <a:lnTo>
                  <a:pt x="109728" y="163068"/>
                </a:lnTo>
                <a:lnTo>
                  <a:pt x="108918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77967" y="81076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60264" y="83210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68467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37632" y="854964"/>
            <a:ext cx="141732" cy="19354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1042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8909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68923" y="859536"/>
            <a:ext cx="135636" cy="188976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4570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552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188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441" y="261366"/>
                </a:lnTo>
                <a:lnTo>
                  <a:pt x="87772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0478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2460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57188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6012" y="263652"/>
                </a:moveTo>
                <a:lnTo>
                  <a:pt x="58483" y="255651"/>
                </a:lnTo>
                <a:lnTo>
                  <a:pt x="16716" y="211907"/>
                </a:lnTo>
                <a:lnTo>
                  <a:pt x="1952" y="163282"/>
                </a:lnTo>
                <a:lnTo>
                  <a:pt x="0" y="134112"/>
                </a:lnTo>
                <a:lnTo>
                  <a:pt x="1976" y="102941"/>
                </a:lnTo>
                <a:lnTo>
                  <a:pt x="17359" y="52030"/>
                </a:lnTo>
                <a:lnTo>
                  <a:pt x="44196" y="18002"/>
                </a:lnTo>
                <a:lnTo>
                  <a:pt x="99060" y="0"/>
                </a:lnTo>
                <a:lnTo>
                  <a:pt x="115609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31" y="252722"/>
                </a:lnTo>
                <a:lnTo>
                  <a:pt x="125539" y="258889"/>
                </a:lnTo>
                <a:lnTo>
                  <a:pt x="111418" y="262485"/>
                </a:lnTo>
                <a:lnTo>
                  <a:pt x="96012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943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441" y="218622"/>
                </a:lnTo>
                <a:lnTo>
                  <a:pt x="110109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65976" y="854964"/>
            <a:ext cx="155357" cy="1935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51904" y="854964"/>
            <a:ext cx="251460" cy="188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3843" y="854964"/>
            <a:ext cx="141732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06056" y="854964"/>
            <a:ext cx="260537" cy="19354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809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844" y="309"/>
                </a:lnTo>
                <a:lnTo>
                  <a:pt x="128778" y="10096"/>
                </a:lnTo>
                <a:lnTo>
                  <a:pt x="157940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1273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3486" y="211550"/>
                </a:lnTo>
                <a:lnTo>
                  <a:pt x="91440" y="210693"/>
                </a:lnTo>
                <a:lnTo>
                  <a:pt x="98250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14300" y="201168"/>
                </a:lnTo>
                <a:lnTo>
                  <a:pt x="117348" y="196596"/>
                </a:lnTo>
                <a:lnTo>
                  <a:pt x="120515" y="192357"/>
                </a:lnTo>
                <a:lnTo>
                  <a:pt x="130111" y="152971"/>
                </a:lnTo>
                <a:lnTo>
                  <a:pt x="131064" y="128016"/>
                </a:lnTo>
                <a:lnTo>
                  <a:pt x="130802" y="114252"/>
                </a:lnTo>
                <a:lnTo>
                  <a:pt x="125468" y="75485"/>
                </a:lnTo>
                <a:lnTo>
                  <a:pt x="96012" y="44196"/>
                </a:lnTo>
                <a:lnTo>
                  <a:pt x="90320" y="43957"/>
                </a:lnTo>
                <a:lnTo>
                  <a:pt x="82486" y="43434"/>
                </a:lnTo>
                <a:lnTo>
                  <a:pt x="72651" y="42910"/>
                </a:lnTo>
                <a:lnTo>
                  <a:pt x="60960" y="42672"/>
                </a:lnTo>
                <a:lnTo>
                  <a:pt x="157940" y="42672"/>
                </a:lnTo>
                <a:lnTo>
                  <a:pt x="171402" y="81748"/>
                </a:lnTo>
                <a:lnTo>
                  <a:pt x="175260" y="129540"/>
                </a:lnTo>
                <a:lnTo>
                  <a:pt x="174712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889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09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61376" y="854964"/>
            <a:ext cx="141732" cy="19354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137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4316" y="372465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90422" y="3742944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3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05483" y="3706367"/>
            <a:ext cx="143256" cy="21793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79219" y="3762755"/>
            <a:ext cx="147828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68017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4592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30323" y="3765804"/>
            <a:ext cx="143256" cy="16154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16251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37588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92451" y="3762755"/>
            <a:ext cx="152400" cy="225552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7523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08860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47544" y="3703320"/>
            <a:ext cx="190500" cy="22402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65476" y="3762755"/>
            <a:ext cx="161544" cy="16459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60548" y="3762755"/>
            <a:ext cx="262128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53155" y="3762755"/>
            <a:ext cx="147828" cy="16459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36035" y="3762755"/>
            <a:ext cx="268224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27703" y="3706367"/>
            <a:ext cx="182880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4563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6697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18788" y="3710940"/>
            <a:ext cx="259080" cy="2164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76928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80560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68011" y="3703320"/>
            <a:ext cx="115824" cy="9296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24984" y="3724275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20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824984" y="3742690"/>
            <a:ext cx="44450" cy="49530"/>
          </a:xfrm>
          <a:custGeom>
            <a:avLst/>
            <a:gdLst/>
            <a:ahLst/>
            <a:cxnLst/>
            <a:rect l="l" t="t" r="r" b="b"/>
            <a:pathLst>
              <a:path w="44450" h="49529">
                <a:moveTo>
                  <a:pt x="0" y="0"/>
                </a:moveTo>
                <a:lnTo>
                  <a:pt x="44196" y="0"/>
                </a:lnTo>
                <a:lnTo>
                  <a:pt x="44196" y="49530"/>
                </a:lnTo>
                <a:lnTo>
                  <a:pt x="0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24984" y="38100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355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824984" y="3827779"/>
            <a:ext cx="44450" cy="59690"/>
          </a:xfrm>
          <a:custGeom>
            <a:avLst/>
            <a:gdLst/>
            <a:ahLst/>
            <a:cxnLst/>
            <a:rect l="l" t="t" r="r" b="b"/>
            <a:pathLst>
              <a:path w="44450" h="59689">
                <a:moveTo>
                  <a:pt x="0" y="0"/>
                </a:moveTo>
                <a:lnTo>
                  <a:pt x="44196" y="0"/>
                </a:lnTo>
                <a:lnTo>
                  <a:pt x="44196" y="59690"/>
                </a:lnTo>
                <a:lnTo>
                  <a:pt x="0" y="5969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24984" y="3905885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15484" y="3710940"/>
            <a:ext cx="262128" cy="21640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84291" y="3706367"/>
            <a:ext cx="152400" cy="2209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570220" y="3765804"/>
            <a:ext cx="143256" cy="16154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39384" y="3710940"/>
            <a:ext cx="96012" cy="216408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5698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4360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12495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4629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196584" y="3710940"/>
            <a:ext cx="196596" cy="21640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438138" y="37048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87667" y="3762755"/>
            <a:ext cx="147828" cy="164592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664452" y="3706367"/>
            <a:ext cx="115824" cy="9296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32204" y="4209288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885188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21764" y="4110228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061972" y="4105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71877" y="4151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04644" y="4148328"/>
            <a:ext cx="97536" cy="12496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90572" y="4148328"/>
            <a:ext cx="96012" cy="12192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08010" y="4148328"/>
            <a:ext cx="109637" cy="12496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42032" y="4105655"/>
            <a:ext cx="210312" cy="167640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76818" y="4148328"/>
            <a:ext cx="109637" cy="12496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09316" y="4148328"/>
            <a:ext cx="64008" cy="121920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046476" y="4102608"/>
            <a:ext cx="272796" cy="170688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358896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398520" y="4148328"/>
            <a:ext cx="123444" cy="124968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47871" y="4105655"/>
            <a:ext cx="118872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689603" y="4148328"/>
            <a:ext cx="111252" cy="12496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90771" y="4105655"/>
            <a:ext cx="473964" cy="167640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84547" y="4105655"/>
            <a:ext cx="118872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527803" y="4105655"/>
            <a:ext cx="243840" cy="16764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96028" y="4148328"/>
            <a:ext cx="123444" cy="12496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942332" y="4148328"/>
            <a:ext cx="108204" cy="12192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46547" y="4148328"/>
            <a:ext cx="96012" cy="121920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66944" y="4148328"/>
            <a:ext cx="108204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01055" y="4148328"/>
            <a:ext cx="64008" cy="12192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41264" y="4105148"/>
            <a:ext cx="499872" cy="16814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73140" y="4148328"/>
            <a:ext cx="108204" cy="12192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07252" y="4148328"/>
            <a:ext cx="115824" cy="17068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56604" y="424891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632204" y="453847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888236" y="443484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71472" y="458597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010155" y="4480560"/>
            <a:ext cx="108204" cy="1219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151888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167889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208276" y="4477511"/>
            <a:ext cx="115824" cy="170688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56104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372105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474976" y="4431792"/>
            <a:ext cx="143256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638044" y="4477511"/>
            <a:ext cx="123444" cy="12496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785872" y="4477511"/>
            <a:ext cx="196596" cy="1219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005327" y="4477511"/>
            <a:ext cx="111252" cy="12496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139439" y="4477511"/>
            <a:ext cx="205740" cy="12496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432047" y="4434840"/>
            <a:ext cx="137160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5966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612641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651503" y="4439411"/>
            <a:ext cx="195072" cy="16306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928871" y="4477511"/>
            <a:ext cx="115824" cy="16764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067555" y="4477511"/>
            <a:ext cx="332232" cy="12496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41960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3560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476100" y="4434840"/>
            <a:ext cx="115711" cy="16764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614671" y="4477511"/>
            <a:ext cx="231648" cy="1249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36235" y="4477511"/>
            <a:ext cx="111252" cy="12496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87111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32832" y="4477511"/>
            <a:ext cx="175260" cy="12192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330952" y="4439411"/>
            <a:ext cx="330708" cy="16306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30240" y="4434840"/>
            <a:ext cx="257556" cy="16764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010655" y="4477511"/>
            <a:ext cx="205740" cy="12496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97167" y="4431792"/>
            <a:ext cx="272796" cy="17068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09588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650735" y="4477511"/>
            <a:ext cx="123444" cy="12496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797040" y="4434840"/>
            <a:ext cx="121920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941819" y="4477511"/>
            <a:ext cx="231648" cy="124968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254240" y="4439411"/>
            <a:ext cx="207264" cy="16306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33131" y="4439411"/>
            <a:ext cx="71628" cy="16306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624571" y="4434840"/>
            <a:ext cx="1082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755635" y="4477511"/>
            <a:ext cx="111252" cy="12496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950707" y="4477511"/>
            <a:ext cx="175260" cy="12192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148828" y="4477511"/>
            <a:ext cx="111252" cy="124968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2829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29894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346947" y="4477511"/>
            <a:ext cx="108204" cy="12192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551164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32004" y="164592"/>
                </a:moveTo>
                <a:lnTo>
                  <a:pt x="0" y="164592"/>
                </a:lnTo>
                <a:lnTo>
                  <a:pt x="0" y="0"/>
                </a:lnTo>
                <a:lnTo>
                  <a:pt x="32004" y="0"/>
                </a:lnTo>
                <a:lnTo>
                  <a:pt x="32004" y="59436"/>
                </a:lnTo>
                <a:lnTo>
                  <a:pt x="103140" y="59436"/>
                </a:lnTo>
                <a:lnTo>
                  <a:pt x="108108" y="66770"/>
                </a:lnTo>
                <a:lnTo>
                  <a:pt x="108224" y="67056"/>
                </a:lnTo>
                <a:lnTo>
                  <a:pt x="50292" y="67056"/>
                </a:lnTo>
                <a:lnTo>
                  <a:pt x="44196" y="70104"/>
                </a:lnTo>
                <a:lnTo>
                  <a:pt x="32004" y="103632"/>
                </a:lnTo>
                <a:lnTo>
                  <a:pt x="32313" y="112204"/>
                </a:lnTo>
                <a:lnTo>
                  <a:pt x="50292" y="143256"/>
                </a:lnTo>
                <a:lnTo>
                  <a:pt x="107256" y="143256"/>
                </a:lnTo>
                <a:lnTo>
                  <a:pt x="104167" y="147828"/>
                </a:lnTo>
                <a:lnTo>
                  <a:pt x="32004" y="147828"/>
                </a:lnTo>
                <a:lnTo>
                  <a:pt x="32004" y="164592"/>
                </a:lnTo>
                <a:close/>
              </a:path>
              <a:path w="116204" h="167639">
                <a:moveTo>
                  <a:pt x="103140" y="59436"/>
                </a:moveTo>
                <a:lnTo>
                  <a:pt x="32004" y="59436"/>
                </a:lnTo>
                <a:lnTo>
                  <a:pt x="39385" y="52316"/>
                </a:lnTo>
                <a:lnTo>
                  <a:pt x="47625" y="47053"/>
                </a:lnTo>
                <a:lnTo>
                  <a:pt x="56435" y="43791"/>
                </a:lnTo>
                <a:lnTo>
                  <a:pt x="65532" y="42672"/>
                </a:lnTo>
                <a:lnTo>
                  <a:pt x="76390" y="43553"/>
                </a:lnTo>
                <a:lnTo>
                  <a:pt x="86106" y="46291"/>
                </a:lnTo>
                <a:lnTo>
                  <a:pt x="94678" y="51030"/>
                </a:lnTo>
                <a:lnTo>
                  <a:pt x="102108" y="57912"/>
                </a:lnTo>
                <a:lnTo>
                  <a:pt x="103140" y="59436"/>
                </a:lnTo>
                <a:close/>
              </a:path>
              <a:path w="116204" h="167639">
                <a:moveTo>
                  <a:pt x="107256" y="143256"/>
                </a:moveTo>
                <a:lnTo>
                  <a:pt x="65532" y="143256"/>
                </a:lnTo>
                <a:lnTo>
                  <a:pt x="71628" y="140208"/>
                </a:lnTo>
                <a:lnTo>
                  <a:pt x="76200" y="134112"/>
                </a:lnTo>
                <a:lnTo>
                  <a:pt x="79319" y="128944"/>
                </a:lnTo>
                <a:lnTo>
                  <a:pt x="81724" y="122491"/>
                </a:lnTo>
                <a:lnTo>
                  <a:pt x="83272" y="114609"/>
                </a:lnTo>
                <a:lnTo>
                  <a:pt x="83820" y="105156"/>
                </a:lnTo>
                <a:lnTo>
                  <a:pt x="83272" y="95702"/>
                </a:lnTo>
                <a:lnTo>
                  <a:pt x="65532" y="67056"/>
                </a:lnTo>
                <a:lnTo>
                  <a:pt x="108224" y="67056"/>
                </a:lnTo>
                <a:lnTo>
                  <a:pt x="112395" y="77343"/>
                </a:lnTo>
                <a:lnTo>
                  <a:pt x="114966" y="89630"/>
                </a:lnTo>
                <a:lnTo>
                  <a:pt x="115824" y="103632"/>
                </a:lnTo>
                <a:lnTo>
                  <a:pt x="114966" y="118514"/>
                </a:lnTo>
                <a:lnTo>
                  <a:pt x="112395" y="131254"/>
                </a:lnTo>
                <a:lnTo>
                  <a:pt x="108108" y="141993"/>
                </a:lnTo>
                <a:lnTo>
                  <a:pt x="107256" y="143256"/>
                </a:lnTo>
                <a:close/>
              </a:path>
              <a:path w="116204" h="167639">
                <a:moveTo>
                  <a:pt x="68580" y="167640"/>
                </a:moveTo>
                <a:lnTo>
                  <a:pt x="60960" y="167640"/>
                </a:lnTo>
                <a:lnTo>
                  <a:pt x="54864" y="166116"/>
                </a:lnTo>
                <a:lnTo>
                  <a:pt x="48768" y="163068"/>
                </a:lnTo>
                <a:lnTo>
                  <a:pt x="36576" y="153924"/>
                </a:lnTo>
                <a:lnTo>
                  <a:pt x="32004" y="147828"/>
                </a:lnTo>
                <a:lnTo>
                  <a:pt x="104167" y="147828"/>
                </a:lnTo>
                <a:lnTo>
                  <a:pt x="6858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682228" y="4477511"/>
            <a:ext cx="123825" cy="125095"/>
          </a:xfrm>
          <a:custGeom>
            <a:avLst/>
            <a:gdLst/>
            <a:ahLst/>
            <a:cxnLst/>
            <a:rect l="l" t="t" r="r" b="b"/>
            <a:pathLst>
              <a:path w="123825" h="125095">
                <a:moveTo>
                  <a:pt x="62484" y="124968"/>
                </a:moveTo>
                <a:lnTo>
                  <a:pt x="23931" y="113371"/>
                </a:lnTo>
                <a:lnTo>
                  <a:pt x="2286" y="80200"/>
                </a:lnTo>
                <a:lnTo>
                  <a:pt x="0" y="60960"/>
                </a:lnTo>
                <a:lnTo>
                  <a:pt x="571" y="52982"/>
                </a:lnTo>
                <a:lnTo>
                  <a:pt x="2286" y="45148"/>
                </a:lnTo>
                <a:lnTo>
                  <a:pt x="5183" y="37528"/>
                </a:lnTo>
                <a:lnTo>
                  <a:pt x="9144" y="30480"/>
                </a:lnTo>
                <a:lnTo>
                  <a:pt x="13120" y="23264"/>
                </a:lnTo>
                <a:lnTo>
                  <a:pt x="45339" y="2095"/>
                </a:lnTo>
                <a:lnTo>
                  <a:pt x="62484" y="0"/>
                </a:lnTo>
                <a:lnTo>
                  <a:pt x="75390" y="1143"/>
                </a:lnTo>
                <a:lnTo>
                  <a:pt x="86868" y="4572"/>
                </a:lnTo>
                <a:lnTo>
                  <a:pt x="97202" y="10287"/>
                </a:lnTo>
                <a:lnTo>
                  <a:pt x="106680" y="18288"/>
                </a:lnTo>
                <a:lnTo>
                  <a:pt x="112036" y="24384"/>
                </a:lnTo>
                <a:lnTo>
                  <a:pt x="53340" y="24384"/>
                </a:lnTo>
                <a:lnTo>
                  <a:pt x="47244" y="27432"/>
                </a:lnTo>
                <a:lnTo>
                  <a:pt x="32004" y="62484"/>
                </a:lnTo>
                <a:lnTo>
                  <a:pt x="32575" y="71080"/>
                </a:lnTo>
                <a:lnTo>
                  <a:pt x="53340" y="100584"/>
                </a:lnTo>
                <a:lnTo>
                  <a:pt x="111673" y="100584"/>
                </a:lnTo>
                <a:lnTo>
                  <a:pt x="106680" y="106680"/>
                </a:lnTo>
                <a:lnTo>
                  <a:pt x="97202" y="114681"/>
                </a:lnTo>
                <a:lnTo>
                  <a:pt x="86868" y="120396"/>
                </a:lnTo>
                <a:lnTo>
                  <a:pt x="75390" y="123825"/>
                </a:lnTo>
                <a:lnTo>
                  <a:pt x="62484" y="124968"/>
                </a:lnTo>
                <a:close/>
              </a:path>
              <a:path w="123825" h="125095">
                <a:moveTo>
                  <a:pt x="111673" y="100584"/>
                </a:moveTo>
                <a:lnTo>
                  <a:pt x="70104" y="100584"/>
                </a:lnTo>
                <a:lnTo>
                  <a:pt x="76200" y="97536"/>
                </a:lnTo>
                <a:lnTo>
                  <a:pt x="82296" y="91440"/>
                </a:lnTo>
                <a:lnTo>
                  <a:pt x="86058" y="85415"/>
                </a:lnTo>
                <a:lnTo>
                  <a:pt x="88392" y="78676"/>
                </a:lnTo>
                <a:lnTo>
                  <a:pt x="89582" y="71080"/>
                </a:lnTo>
                <a:lnTo>
                  <a:pt x="89916" y="62484"/>
                </a:lnTo>
                <a:lnTo>
                  <a:pt x="89582" y="53887"/>
                </a:lnTo>
                <a:lnTo>
                  <a:pt x="70104" y="24384"/>
                </a:lnTo>
                <a:lnTo>
                  <a:pt x="112036" y="24384"/>
                </a:lnTo>
                <a:lnTo>
                  <a:pt x="114442" y="27122"/>
                </a:lnTo>
                <a:lnTo>
                  <a:pt x="119634" y="37528"/>
                </a:lnTo>
                <a:lnTo>
                  <a:pt x="122539" y="49363"/>
                </a:lnTo>
                <a:lnTo>
                  <a:pt x="123444" y="62484"/>
                </a:lnTo>
                <a:lnTo>
                  <a:pt x="122539" y="75390"/>
                </a:lnTo>
                <a:lnTo>
                  <a:pt x="119634" y="86868"/>
                </a:lnTo>
                <a:lnTo>
                  <a:pt x="114442" y="97202"/>
                </a:lnTo>
                <a:lnTo>
                  <a:pt x="111673" y="1005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24072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115711" y="59436"/>
                </a:moveTo>
                <a:lnTo>
                  <a:pt x="83707" y="59436"/>
                </a:lnTo>
                <a:lnTo>
                  <a:pt x="83707" y="0"/>
                </a:lnTo>
                <a:lnTo>
                  <a:pt x="115711" y="0"/>
                </a:lnTo>
                <a:lnTo>
                  <a:pt x="115711" y="59436"/>
                </a:lnTo>
                <a:close/>
              </a:path>
              <a:path w="116204" h="167639">
                <a:moveTo>
                  <a:pt x="54751" y="167640"/>
                </a:moveTo>
                <a:lnTo>
                  <a:pt x="48655" y="167640"/>
                </a:lnTo>
                <a:lnTo>
                  <a:pt x="38916" y="166520"/>
                </a:lnTo>
                <a:lnTo>
                  <a:pt x="8888" y="142017"/>
                </a:lnTo>
                <a:lnTo>
                  <a:pt x="0" y="103632"/>
                </a:lnTo>
                <a:lnTo>
                  <a:pt x="983" y="90273"/>
                </a:lnTo>
                <a:lnTo>
                  <a:pt x="22533" y="51030"/>
                </a:lnTo>
                <a:lnTo>
                  <a:pt x="50179" y="42672"/>
                </a:lnTo>
                <a:lnTo>
                  <a:pt x="59919" y="43791"/>
                </a:lnTo>
                <a:lnTo>
                  <a:pt x="68658" y="47053"/>
                </a:lnTo>
                <a:lnTo>
                  <a:pt x="76540" y="52316"/>
                </a:lnTo>
                <a:lnTo>
                  <a:pt x="83707" y="59436"/>
                </a:lnTo>
                <a:lnTo>
                  <a:pt x="115711" y="59436"/>
                </a:lnTo>
                <a:lnTo>
                  <a:pt x="115711" y="67056"/>
                </a:lnTo>
                <a:lnTo>
                  <a:pt x="51703" y="67056"/>
                </a:lnTo>
                <a:lnTo>
                  <a:pt x="45607" y="70104"/>
                </a:lnTo>
                <a:lnTo>
                  <a:pt x="31891" y="103632"/>
                </a:lnTo>
                <a:lnTo>
                  <a:pt x="32415" y="112204"/>
                </a:lnTo>
                <a:lnTo>
                  <a:pt x="50179" y="143256"/>
                </a:lnTo>
                <a:lnTo>
                  <a:pt x="115711" y="143256"/>
                </a:lnTo>
                <a:lnTo>
                  <a:pt x="115711" y="147828"/>
                </a:lnTo>
                <a:lnTo>
                  <a:pt x="83707" y="147828"/>
                </a:lnTo>
                <a:lnTo>
                  <a:pt x="79135" y="153924"/>
                </a:lnTo>
                <a:lnTo>
                  <a:pt x="74563" y="158496"/>
                </a:lnTo>
                <a:lnTo>
                  <a:pt x="68467" y="163068"/>
                </a:lnTo>
                <a:lnTo>
                  <a:pt x="60847" y="166116"/>
                </a:lnTo>
                <a:lnTo>
                  <a:pt x="54751" y="167640"/>
                </a:lnTo>
                <a:close/>
              </a:path>
              <a:path w="116204" h="167639">
                <a:moveTo>
                  <a:pt x="115711" y="143256"/>
                </a:moveTo>
                <a:lnTo>
                  <a:pt x="65419" y="143256"/>
                </a:lnTo>
                <a:lnTo>
                  <a:pt x="71515" y="140208"/>
                </a:lnTo>
                <a:lnTo>
                  <a:pt x="77611" y="134112"/>
                </a:lnTo>
                <a:lnTo>
                  <a:pt x="83610" y="103632"/>
                </a:lnTo>
                <a:lnTo>
                  <a:pt x="83398" y="96988"/>
                </a:lnTo>
                <a:lnTo>
                  <a:pt x="65419" y="67056"/>
                </a:lnTo>
                <a:lnTo>
                  <a:pt x="115711" y="67056"/>
                </a:lnTo>
                <a:lnTo>
                  <a:pt x="115711" y="143256"/>
                </a:lnTo>
                <a:close/>
              </a:path>
              <a:path w="116204" h="167639">
                <a:moveTo>
                  <a:pt x="115711" y="164592"/>
                </a:moveTo>
                <a:lnTo>
                  <a:pt x="83707" y="164592"/>
                </a:lnTo>
                <a:lnTo>
                  <a:pt x="83707" y="147828"/>
                </a:lnTo>
                <a:lnTo>
                  <a:pt x="115711" y="147828"/>
                </a:lnTo>
                <a:lnTo>
                  <a:pt x="115711" y="1645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56547" y="4480560"/>
            <a:ext cx="120650" cy="167640"/>
          </a:xfrm>
          <a:custGeom>
            <a:avLst/>
            <a:gdLst/>
            <a:ahLst/>
            <a:cxnLst/>
            <a:rect l="l" t="t" r="r" b="b"/>
            <a:pathLst>
              <a:path w="120650" h="167639">
                <a:moveTo>
                  <a:pt x="68580" y="143256"/>
                </a:moveTo>
                <a:lnTo>
                  <a:pt x="27432" y="143256"/>
                </a:lnTo>
                <a:lnTo>
                  <a:pt x="36576" y="137160"/>
                </a:lnTo>
                <a:lnTo>
                  <a:pt x="39624" y="131064"/>
                </a:lnTo>
                <a:lnTo>
                  <a:pt x="42672" y="126492"/>
                </a:lnTo>
                <a:lnTo>
                  <a:pt x="44196" y="118872"/>
                </a:lnTo>
                <a:lnTo>
                  <a:pt x="0" y="0"/>
                </a:lnTo>
                <a:lnTo>
                  <a:pt x="33528" y="0"/>
                </a:lnTo>
                <a:lnTo>
                  <a:pt x="59436" y="83820"/>
                </a:lnTo>
                <a:lnTo>
                  <a:pt x="90220" y="83820"/>
                </a:lnTo>
                <a:lnTo>
                  <a:pt x="79248" y="114300"/>
                </a:lnTo>
                <a:lnTo>
                  <a:pt x="71628" y="135636"/>
                </a:lnTo>
                <a:lnTo>
                  <a:pt x="68580" y="143256"/>
                </a:lnTo>
                <a:close/>
              </a:path>
              <a:path w="120650" h="167639">
                <a:moveTo>
                  <a:pt x="90220" y="83820"/>
                </a:moveTo>
                <a:lnTo>
                  <a:pt x="59436" y="83820"/>
                </a:lnTo>
                <a:lnTo>
                  <a:pt x="86868" y="0"/>
                </a:lnTo>
                <a:lnTo>
                  <a:pt x="120396" y="0"/>
                </a:lnTo>
                <a:lnTo>
                  <a:pt x="90220" y="83820"/>
                </a:lnTo>
                <a:close/>
              </a:path>
              <a:path w="120650" h="167639">
                <a:moveTo>
                  <a:pt x="38100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7620" y="141732"/>
                </a:lnTo>
                <a:lnTo>
                  <a:pt x="12192" y="143256"/>
                </a:lnTo>
                <a:lnTo>
                  <a:pt x="68580" y="143256"/>
                </a:lnTo>
                <a:lnTo>
                  <a:pt x="62484" y="152400"/>
                </a:lnTo>
                <a:lnTo>
                  <a:pt x="60960" y="155448"/>
                </a:lnTo>
                <a:lnTo>
                  <a:pt x="57912" y="158496"/>
                </a:lnTo>
                <a:lnTo>
                  <a:pt x="54864" y="160020"/>
                </a:lnTo>
                <a:lnTo>
                  <a:pt x="51816" y="163068"/>
                </a:lnTo>
                <a:lnTo>
                  <a:pt x="3810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205483" y="4789932"/>
            <a:ext cx="73152" cy="199644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354836" y="49621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38300" y="480136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16785" y="481279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22704" y="4789932"/>
            <a:ext cx="115824" cy="1996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67483" y="4841748"/>
            <a:ext cx="135636" cy="15087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212848" y="4841748"/>
            <a:ext cx="115824" cy="14782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368295" y="4844796"/>
            <a:ext cx="115824" cy="14782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510027" y="4794504"/>
            <a:ext cx="70104" cy="19812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599944" y="4841748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94432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7066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741676" y="4794504"/>
            <a:ext cx="70104" cy="198120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3463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4683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886455" y="4841748"/>
            <a:ext cx="134112" cy="1508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52572" y="4841748"/>
            <a:ext cx="115824" cy="1478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5076" y="4841748"/>
            <a:ext cx="135636" cy="15087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430523" y="4794504"/>
            <a:ext cx="368808" cy="1981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829811" y="4841748"/>
            <a:ext cx="115824" cy="14782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06145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07365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114800" y="4841748"/>
            <a:ext cx="120396" cy="15087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334255" y="4841748"/>
            <a:ext cx="134112" cy="15087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498847" y="4841748"/>
            <a:ext cx="115824" cy="14782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65726" y="47884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704588" y="4844796"/>
            <a:ext cx="128016" cy="2026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920996" y="4841748"/>
            <a:ext cx="120396" cy="15087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73396" y="4844796"/>
            <a:ext cx="115824" cy="1478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210555" y="4786884"/>
            <a:ext cx="195072" cy="20269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33059" y="4841748"/>
            <a:ext cx="128016" cy="15087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8241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59460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635752" y="4841748"/>
            <a:ext cx="135636" cy="15087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98820" y="4841748"/>
            <a:ext cx="115824" cy="14782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40552" y="4794504"/>
            <a:ext cx="70104" cy="19812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2952" y="4794504"/>
            <a:ext cx="219456" cy="198120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419088" y="4841748"/>
            <a:ext cx="195072" cy="14782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43116" y="4841748"/>
            <a:ext cx="134112" cy="150876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0923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8214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870192" y="4841748"/>
            <a:ext cx="115824" cy="14782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10400" y="4794504"/>
            <a:ext cx="219456" cy="198120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257288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269480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321295" y="4841748"/>
            <a:ext cx="115824" cy="147828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540752" y="4794504"/>
            <a:ext cx="70104" cy="198120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633716" y="4789932"/>
            <a:ext cx="115824" cy="19964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780019" y="4841748"/>
            <a:ext cx="135636" cy="15087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022335" y="4789932"/>
            <a:ext cx="1336548" cy="202692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387840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400031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442704" y="4841748"/>
            <a:ext cx="120396" cy="15087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642872" y="5122164"/>
            <a:ext cx="233172" cy="205740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946148" y="5129784"/>
            <a:ext cx="70104" cy="19812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039111" y="5125211"/>
            <a:ext cx="115824" cy="19964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85416" y="5177028"/>
            <a:ext cx="135636" cy="15087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424683" y="5122164"/>
            <a:ext cx="185928" cy="20574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662427" y="512368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09672" y="5136642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788157" y="514807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967227" y="5177028"/>
            <a:ext cx="949452" cy="150876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51732" y="52974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82624" y="5527548"/>
            <a:ext cx="132588" cy="199644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354836" y="57012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670304" y="55275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714500" y="5532120"/>
            <a:ext cx="70104" cy="19812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885188" y="5527548"/>
            <a:ext cx="265176" cy="2026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171700" y="5579364"/>
            <a:ext cx="135636" cy="15087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333244" y="5579364"/>
            <a:ext cx="126492" cy="202692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481072" y="5579364"/>
            <a:ext cx="120396" cy="15087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700527" y="5579364"/>
            <a:ext cx="134112" cy="15087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32176" y="5579364"/>
            <a:ext cx="12039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2383" y="5579364"/>
            <a:ext cx="135636" cy="1508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238500" y="5579364"/>
            <a:ext cx="208788" cy="15087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85388" y="5579364"/>
            <a:ext cx="195072" cy="14782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85615" y="5532120"/>
            <a:ext cx="353568" cy="19812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71188" y="5532120"/>
            <a:ext cx="441960" cy="198120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636008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648200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687823" y="5579364"/>
            <a:ext cx="134112" cy="15087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853940" y="5579364"/>
            <a:ext cx="115824" cy="14782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088635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100828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152644" y="5579364"/>
            <a:ext cx="115824" cy="147828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369052" y="5532120"/>
            <a:ext cx="70104" cy="19812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462015" y="5527548"/>
            <a:ext cx="115824" cy="199644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606796" y="5579364"/>
            <a:ext cx="135636" cy="150876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47588" y="5579364"/>
            <a:ext cx="195072" cy="14782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071615" y="5579364"/>
            <a:ext cx="134112" cy="150876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237732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249923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301740" y="5579364"/>
            <a:ext cx="115824" cy="147828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533388" y="5527548"/>
            <a:ext cx="126492" cy="2026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682740" y="5527548"/>
            <a:ext cx="277368" cy="2026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989064" y="5582411"/>
            <a:ext cx="128016" cy="202692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203947" y="5532120"/>
            <a:ext cx="217932" cy="19812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516368" y="5532120"/>
            <a:ext cx="70104" cy="198120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606283" y="55793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700771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71296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752588" y="5579364"/>
            <a:ext cx="126492" cy="20574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908035" y="5579364"/>
            <a:ext cx="126492" cy="205740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065007" y="5579364"/>
            <a:ext cx="135636" cy="1508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228076" y="5579364"/>
            <a:ext cx="76200" cy="147828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386571" y="5532120"/>
            <a:ext cx="70104" cy="19812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479535" y="5527548"/>
            <a:ext cx="115824" cy="19964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624316" y="5579364"/>
            <a:ext cx="135636" cy="15087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652016" y="5862828"/>
            <a:ext cx="158496" cy="2026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853183" y="5914644"/>
            <a:ext cx="140208" cy="202692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22348" y="5914644"/>
            <a:ext cx="234696" cy="150876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78379" y="5914644"/>
            <a:ext cx="140208" cy="205740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58211" y="5917692"/>
            <a:ext cx="131064" cy="147828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647188" y="586130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95955" y="5867400"/>
            <a:ext cx="384048" cy="198120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101441" y="5862828"/>
            <a:ext cx="141630" cy="20269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332988" y="5862828"/>
            <a:ext cx="198120" cy="199644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553967" y="5917692"/>
            <a:ext cx="131064" cy="147828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709415" y="5867400"/>
            <a:ext cx="249936" cy="19812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89832" y="5914644"/>
            <a:ext cx="140208" cy="202692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158996" y="5862828"/>
            <a:ext cx="131064" cy="199644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319015" y="5914644"/>
            <a:ext cx="135636" cy="150876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475988" y="5914644"/>
            <a:ext cx="140208" cy="20574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640579" y="5917692"/>
            <a:ext cx="147828" cy="2026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703819" y="1490472"/>
            <a:ext cx="2110740" cy="1581912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008888" y="1719072"/>
            <a:ext cx="143256" cy="167640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71955" y="1764792"/>
            <a:ext cx="123444" cy="124968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319783" y="1764792"/>
            <a:ext cx="196596" cy="12192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539239" y="1764792"/>
            <a:ext cx="111252" cy="124968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676400" y="1764792"/>
            <a:ext cx="202692" cy="12496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01951" y="18547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60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5240" y="44196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22860" y="59436"/>
                </a:lnTo>
                <a:lnTo>
                  <a:pt x="18288" y="64008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49780" y="172212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59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33016" y="18732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171700" y="1767840"/>
            <a:ext cx="108204" cy="121920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311907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2791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68295" y="1764792"/>
            <a:ext cx="115824" cy="170688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17648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3365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22804" y="1764792"/>
            <a:ext cx="391668" cy="124968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101339" y="1764792"/>
            <a:ext cx="108204" cy="12496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282696" y="1722120"/>
            <a:ext cx="259080" cy="167640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64635" y="1764792"/>
            <a:ext cx="96012" cy="12192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685032" y="1722120"/>
            <a:ext cx="217932" cy="167640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927347" y="1764792"/>
            <a:ext cx="108204" cy="124968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58411" y="176479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250435" y="1764792"/>
            <a:ext cx="96012" cy="12192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372355" y="1764792"/>
            <a:ext cx="108204" cy="124968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03420" y="1722120"/>
            <a:ext cx="103632" cy="167640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640580" y="17221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672584" y="1764792"/>
            <a:ext cx="109728" cy="12496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808220" y="1764792"/>
            <a:ext cx="160020" cy="121920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992623" y="1764792"/>
            <a:ext cx="108204" cy="124968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23688" y="176479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256276" y="186537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10411" y="20528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87780" y="1996440"/>
            <a:ext cx="324612" cy="1645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635342" y="2039112"/>
            <a:ext cx="109637" cy="124968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770888" y="2039112"/>
            <a:ext cx="96012" cy="121920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959864" y="1996440"/>
            <a:ext cx="96012" cy="164592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078826" y="2039112"/>
            <a:ext cx="109637" cy="12496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261616" y="2039112"/>
            <a:ext cx="393192" cy="124968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741676" y="2039112"/>
            <a:ext cx="108204" cy="124968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872739" y="1996440"/>
            <a:ext cx="228600" cy="16764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127248" y="2001012"/>
            <a:ext cx="172212" cy="163068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71088" y="1997964"/>
            <a:ext cx="112776" cy="163068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05200" y="1994916"/>
            <a:ext cx="105156" cy="16916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639311" y="213969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7620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758184" y="1993392"/>
            <a:ext cx="143256" cy="170688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921252" y="2039112"/>
            <a:ext cx="108204" cy="124968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055364" y="2039112"/>
            <a:ext cx="172212" cy="121920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250435" y="2039112"/>
            <a:ext cx="108204" cy="124968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384547" y="2039112"/>
            <a:ext cx="178308" cy="12496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640579" y="1993392"/>
            <a:ext cx="178308" cy="170688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841747" y="2042160"/>
            <a:ext cx="96012" cy="121920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969764" y="2039112"/>
            <a:ext cx="96012" cy="121920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088635" y="1996440"/>
            <a:ext cx="103632" cy="1676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288279" y="1996440"/>
            <a:ext cx="96012" cy="164592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413247" y="19964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423153" y="20421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63540" y="2039112"/>
            <a:ext cx="160020" cy="121920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647944" y="2039112"/>
            <a:ext cx="224028" cy="124968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894832" y="1993392"/>
            <a:ext cx="108203" cy="167640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067044" y="1996440"/>
            <a:ext cx="1027176" cy="16764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127747" y="21381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010411" y="232714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290827" y="228066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355597" y="22905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441703" y="2270760"/>
            <a:ext cx="96012" cy="16459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562190" y="2313432"/>
            <a:ext cx="109637" cy="124968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749551" y="2313432"/>
            <a:ext cx="222504" cy="124968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997964" y="231343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116835" y="2270760"/>
            <a:ext cx="103632" cy="167640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249423" y="2270760"/>
            <a:ext cx="134112" cy="167640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407920" y="2313432"/>
            <a:ext cx="108204" cy="124968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542032" y="231343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718816" y="2313432"/>
            <a:ext cx="393192" cy="124968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97351" y="2313432"/>
            <a:ext cx="224028" cy="12496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08247" y="2270760"/>
            <a:ext cx="350520" cy="167640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893820" y="241401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005071" y="2270760"/>
            <a:ext cx="172212" cy="167640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200144" y="2275332"/>
            <a:ext cx="179832" cy="163068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456176" y="2267712"/>
            <a:ext cx="242316" cy="170688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4719828" y="2313432"/>
            <a:ext cx="109728" cy="12496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4917947" y="2270760"/>
            <a:ext cx="413004" cy="167640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05628" y="2270760"/>
            <a:ext cx="103632" cy="167640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533644" y="2313432"/>
            <a:ext cx="109728" cy="12496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676900" y="226923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18047" y="22707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718047" y="2313432"/>
            <a:ext cx="266700" cy="12496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007608" y="2313432"/>
            <a:ext cx="172212" cy="170688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263640" y="2270760"/>
            <a:ext cx="96012" cy="16459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384035" y="2313432"/>
            <a:ext cx="109728" cy="124968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583680" y="2270760"/>
            <a:ext cx="96012" cy="164592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704076" y="2270760"/>
            <a:ext cx="227076" cy="167640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014971" y="2275332"/>
            <a:ext cx="178308" cy="163068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299972" y="2545080"/>
            <a:ext cx="96012" cy="164592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420367" y="2587752"/>
            <a:ext cx="108204" cy="124968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52955" y="2587752"/>
            <a:ext cx="228600" cy="167640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856232" y="2587752"/>
            <a:ext cx="391668" cy="124968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333244" y="2545080"/>
            <a:ext cx="103632" cy="16764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461350" y="2545080"/>
            <a:ext cx="419009" cy="167640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904744" y="2542032"/>
            <a:ext cx="58419" cy="55244"/>
          </a:xfrm>
          <a:custGeom>
            <a:avLst/>
            <a:gdLst/>
            <a:ahLst/>
            <a:cxnLst/>
            <a:rect l="l" t="t" r="r" b="b"/>
            <a:pathLst>
              <a:path w="5841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7620" y="42672"/>
                </a:lnTo>
                <a:lnTo>
                  <a:pt x="12192" y="28956"/>
                </a:lnTo>
                <a:lnTo>
                  <a:pt x="12192" y="21336"/>
                </a:lnTo>
                <a:lnTo>
                  <a:pt x="3048" y="21336"/>
                </a:lnTo>
                <a:lnTo>
                  <a:pt x="3048" y="0"/>
                </a:lnTo>
                <a:lnTo>
                  <a:pt x="24384" y="0"/>
                </a:lnTo>
                <a:lnTo>
                  <a:pt x="24384" y="30480"/>
                </a:lnTo>
                <a:lnTo>
                  <a:pt x="22860" y="36576"/>
                </a:lnTo>
                <a:lnTo>
                  <a:pt x="19812" y="41148"/>
                </a:lnTo>
                <a:lnTo>
                  <a:pt x="16764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  <a:path w="58419" h="55244">
                <a:moveTo>
                  <a:pt x="38100" y="54864"/>
                </a:moveTo>
                <a:lnTo>
                  <a:pt x="33528" y="47244"/>
                </a:lnTo>
                <a:lnTo>
                  <a:pt x="36576" y="45720"/>
                </a:lnTo>
                <a:lnTo>
                  <a:pt x="41148" y="42672"/>
                </a:lnTo>
                <a:lnTo>
                  <a:pt x="45720" y="28956"/>
                </a:lnTo>
                <a:lnTo>
                  <a:pt x="45720" y="21336"/>
                </a:lnTo>
                <a:lnTo>
                  <a:pt x="36576" y="21336"/>
                </a:lnTo>
                <a:lnTo>
                  <a:pt x="36576" y="0"/>
                </a:lnTo>
                <a:lnTo>
                  <a:pt x="57912" y="0"/>
                </a:lnTo>
                <a:lnTo>
                  <a:pt x="57912" y="30480"/>
                </a:lnTo>
                <a:lnTo>
                  <a:pt x="56388" y="36576"/>
                </a:lnTo>
                <a:lnTo>
                  <a:pt x="53340" y="41148"/>
                </a:lnTo>
                <a:lnTo>
                  <a:pt x="50292" y="47244"/>
                </a:lnTo>
                <a:lnTo>
                  <a:pt x="44196" y="51816"/>
                </a:lnTo>
                <a:lnTo>
                  <a:pt x="38100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991612" y="268833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10411" y="28757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295478" y="2816352"/>
            <a:ext cx="156893" cy="17068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478280" y="2862072"/>
            <a:ext cx="96012" cy="121920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658111" y="2819400"/>
            <a:ext cx="172212" cy="167640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851660" y="2862072"/>
            <a:ext cx="109728" cy="124968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2043683" y="2819400"/>
            <a:ext cx="393192" cy="167640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2461260" y="2862072"/>
            <a:ext cx="222504" cy="124968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2767583" y="2816352"/>
            <a:ext cx="187452" cy="170688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019044" y="2819400"/>
            <a:ext cx="103632" cy="167640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147060" y="2823972"/>
            <a:ext cx="411480" cy="163068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84447" y="2862072"/>
            <a:ext cx="166116" cy="124968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779520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902964" y="2819400"/>
            <a:ext cx="96012" cy="164592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020311" y="2862072"/>
            <a:ext cx="109728" cy="124968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218432" y="2819400"/>
            <a:ext cx="949452" cy="441960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4907279" y="2823972"/>
            <a:ext cx="178308" cy="163068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167884" y="2819400"/>
            <a:ext cx="227076" cy="167640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426964" y="2819400"/>
            <a:ext cx="96012" cy="16459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45835" y="2862072"/>
            <a:ext cx="109728" cy="124968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678423" y="2862072"/>
            <a:ext cx="179832" cy="124968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935979" y="2823972"/>
            <a:ext cx="178308" cy="163068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196584" y="2862072"/>
            <a:ext cx="108204" cy="124968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384035" y="2819400"/>
            <a:ext cx="103632" cy="167640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519671" y="28194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529578" y="28651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562343" y="2823972"/>
            <a:ext cx="179832" cy="163068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765035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299972" y="3093720"/>
            <a:ext cx="477012" cy="167640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801367" y="3093720"/>
            <a:ext cx="204216" cy="167640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036064" y="3136392"/>
            <a:ext cx="96012" cy="121920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53411" y="3136392"/>
            <a:ext cx="103632" cy="170688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354579" y="3093720"/>
            <a:ext cx="96012" cy="164592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48259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49250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531364" y="3136392"/>
            <a:ext cx="160020" cy="121920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714244" y="3136392"/>
            <a:ext cx="224028" cy="124968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961132" y="3090672"/>
            <a:ext cx="106679" cy="16916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128772" y="3098292"/>
            <a:ext cx="178308" cy="163068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390900" y="3136392"/>
            <a:ext cx="108204" cy="124968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21964" y="3136392"/>
            <a:ext cx="96012" cy="121920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646932" y="3093720"/>
            <a:ext cx="144779" cy="213359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87723" y="309219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994403" y="3092196"/>
            <a:ext cx="108204" cy="166116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191000" y="3136392"/>
            <a:ext cx="227076" cy="124968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254752" y="3093720"/>
            <a:ext cx="103632" cy="16764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384291" y="3136392"/>
            <a:ext cx="108204" cy="124968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51535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52526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565648" y="3093720"/>
            <a:ext cx="170688" cy="213359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010411" y="34244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314449" y="3367532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1303019" y="344500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419605" y="336804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457034" y="3410711"/>
            <a:ext cx="109637" cy="124968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656588" y="3368040"/>
            <a:ext cx="981456" cy="167640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2734055" y="3368040"/>
            <a:ext cx="96012" cy="164592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2862072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2871977" y="34137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2904744" y="3410711"/>
            <a:ext cx="97536" cy="124968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090672" y="3368040"/>
            <a:ext cx="96012" cy="164592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209544" y="3410711"/>
            <a:ext cx="234696" cy="124968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70148" y="3366516"/>
            <a:ext cx="210311" cy="169163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770376" y="3410711"/>
            <a:ext cx="108204" cy="124968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902964" y="3410711"/>
            <a:ext cx="96012" cy="121920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020311" y="3368040"/>
            <a:ext cx="103632" cy="167640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230623" y="336651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270247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270247" y="3368040"/>
            <a:ext cx="388620" cy="167640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754879" y="3413760"/>
            <a:ext cx="96012" cy="121920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879847" y="3410711"/>
            <a:ext cx="103632" cy="167640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58155" y="3372611"/>
            <a:ext cx="178308" cy="163068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314188" y="3368040"/>
            <a:ext cx="172212" cy="167640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509259" y="3410711"/>
            <a:ext cx="109728" cy="124968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699759" y="3410711"/>
            <a:ext cx="230124" cy="170688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952744" y="3410711"/>
            <a:ext cx="109728" cy="124968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143244" y="3364992"/>
            <a:ext cx="190500" cy="170688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414515" y="336651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8620" y="37195"/>
                </a:lnTo>
                <a:lnTo>
                  <a:pt x="16383" y="32385"/>
                </a:lnTo>
                <a:lnTo>
                  <a:pt x="44410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13716" y="54864"/>
                </a:lnTo>
                <a:lnTo>
                  <a:pt x="7620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527292" y="3366516"/>
            <a:ext cx="227076" cy="169164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789420" y="35097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237219" y="3160776"/>
            <a:ext cx="1091184" cy="377952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9325356" y="3197352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52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980" y="5532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4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4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700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770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7508" y="623316"/>
            <a:ext cx="265176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5544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5188" y="627888"/>
            <a:ext cx="144780" cy="2026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97786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54935" y="623316"/>
            <a:ext cx="152400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16479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7732" y="623316"/>
            <a:ext cx="152400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0459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59023" y="553212"/>
            <a:ext cx="1623060" cy="35204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85715" y="623316"/>
            <a:ext cx="320040" cy="2072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20055" y="623316"/>
            <a:ext cx="152400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328" y="553212"/>
            <a:ext cx="1456944" cy="34747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47331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58583" y="623316"/>
            <a:ext cx="167581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25283" y="627888"/>
            <a:ext cx="163068" cy="198120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12735" y="623316"/>
            <a:ext cx="152400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97140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19059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4039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93735" y="623316"/>
            <a:ext cx="167557" cy="20726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93380" y="627888"/>
            <a:ext cx="144780" cy="2026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70164" y="623316"/>
            <a:ext cx="149352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38388" y="548640"/>
            <a:ext cx="1271016" cy="28194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30552" y="122072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46960" y="1082040"/>
            <a:ext cx="211836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87751" y="1138428"/>
            <a:ext cx="121920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07207" y="1082040"/>
            <a:ext cx="149352" cy="21793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82467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99994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44951" y="1138428"/>
            <a:ext cx="134112" cy="16459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21736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67455" y="1138428"/>
            <a:ext cx="278892" cy="2240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79876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97402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42359" y="1138428"/>
            <a:ext cx="262128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44111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72128" y="1082040"/>
            <a:ext cx="17221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270247" y="1138428"/>
            <a:ext cx="262128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58284" y="1082040"/>
            <a:ext cx="115824" cy="21793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03064" y="1138428"/>
            <a:ext cx="121920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47844" y="1138428"/>
            <a:ext cx="115824" cy="16154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00244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17770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59679" y="1138428"/>
            <a:ext cx="118769" cy="16459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10555" y="1138428"/>
            <a:ext cx="190500" cy="16154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03164" y="1082040"/>
            <a:ext cx="266700" cy="22098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95771" y="1082040"/>
            <a:ext cx="115824" cy="21793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8171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65697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18276" y="1138428"/>
            <a:ext cx="115824" cy="16154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63128" y="1082040"/>
            <a:ext cx="126419" cy="220980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12992" y="108204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94704" y="1282065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3682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5580" y="1141476"/>
            <a:ext cx="115824" cy="16154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9798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1550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60464" y="1138428"/>
            <a:ext cx="126492" cy="22402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20483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38009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54595" y="1078992"/>
            <a:ext cx="155448" cy="22402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32904" y="1138428"/>
            <a:ext cx="134112" cy="16459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92923" y="1138428"/>
            <a:ext cx="213360" cy="161544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35240" y="1138428"/>
            <a:ext cx="121920" cy="16459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83068" y="1138428"/>
            <a:ext cx="220980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01583" y="1082040"/>
            <a:ext cx="149352" cy="21793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8294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046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45423" y="1085088"/>
            <a:ext cx="211836" cy="21793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36904" y="166878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69">
                <a:moveTo>
                  <a:pt x="0" y="0"/>
                </a:moveTo>
                <a:lnTo>
                  <a:pt x="89916" y="0"/>
                </a:lnTo>
                <a:lnTo>
                  <a:pt x="89916" y="89916"/>
                </a:lnTo>
                <a:lnTo>
                  <a:pt x="0" y="8991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55419" y="1606296"/>
            <a:ext cx="1449324" cy="281940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19044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32760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75432" y="1662684"/>
            <a:ext cx="12954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14700" y="1662684"/>
            <a:ext cx="144780" cy="16459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579876" y="1606296"/>
            <a:ext cx="126492" cy="21793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47515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61232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02379" y="1662684"/>
            <a:ext cx="137160" cy="22555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85259" y="1606296"/>
            <a:ext cx="126492" cy="21793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65854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206240" y="1665732"/>
            <a:ext cx="140208" cy="22250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460747" y="1662684"/>
            <a:ext cx="239268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719828" y="1662684"/>
            <a:ext cx="137160" cy="22555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99659" y="1665732"/>
            <a:ext cx="126492" cy="16154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83302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128259" y="1610868"/>
            <a:ext cx="400812" cy="21640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550408" y="160629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18632" y="1662684"/>
            <a:ext cx="1034796" cy="2225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969252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82968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39356" y="166268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281671" y="1606296"/>
            <a:ext cx="1470660" cy="28194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851392" y="1610868"/>
            <a:ext cx="240792" cy="21640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475232" y="2028444"/>
            <a:ext cx="216408" cy="16154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720595" y="2028444"/>
            <a:ext cx="144780" cy="164592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00427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14144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967483" y="202844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21407" y="1976627"/>
            <a:ext cx="237744" cy="21640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9115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0487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458211" y="202844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714244" y="1972056"/>
            <a:ext cx="1456944" cy="22098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0471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1843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61103" y="2028444"/>
            <a:ext cx="129540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03420" y="2028444"/>
            <a:ext cx="144780" cy="16459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83252" y="202844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40223" y="197205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05400" y="2028444"/>
            <a:ext cx="1066800" cy="22555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1928" y="1976627"/>
            <a:ext cx="224028" cy="21640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530340" y="2028444"/>
            <a:ext cx="239268" cy="164592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90943" y="2028444"/>
            <a:ext cx="129540" cy="164592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43343" y="2028444"/>
            <a:ext cx="129540" cy="164592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91756" y="2028444"/>
            <a:ext cx="1368552" cy="2225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98408" y="21610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86754" y="2566756"/>
            <a:ext cx="8645645" cy="363175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11936" y="2400300"/>
            <a:ext cx="8785860" cy="3919854"/>
          </a:xfrm>
          <a:custGeom>
            <a:avLst/>
            <a:gdLst/>
            <a:ahLst/>
            <a:cxnLst/>
            <a:rect l="l" t="t" r="r" b="b"/>
            <a:pathLst>
              <a:path w="8785860" h="3919854">
                <a:moveTo>
                  <a:pt x="8782812" y="3919728"/>
                </a:moveTo>
                <a:lnTo>
                  <a:pt x="1524" y="3919728"/>
                </a:lnTo>
                <a:lnTo>
                  <a:pt x="0" y="3918204"/>
                </a:lnTo>
                <a:lnTo>
                  <a:pt x="0" y="3048"/>
                </a:lnTo>
                <a:lnTo>
                  <a:pt x="1524" y="0"/>
                </a:lnTo>
                <a:lnTo>
                  <a:pt x="8782812" y="0"/>
                </a:lnTo>
                <a:lnTo>
                  <a:pt x="8785860" y="3048"/>
                </a:lnTo>
                <a:lnTo>
                  <a:pt x="878586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910584"/>
                </a:lnTo>
                <a:lnTo>
                  <a:pt x="4572" y="3910584"/>
                </a:lnTo>
                <a:lnTo>
                  <a:pt x="9144" y="3915156"/>
                </a:lnTo>
                <a:lnTo>
                  <a:pt x="8785860" y="3915156"/>
                </a:lnTo>
                <a:lnTo>
                  <a:pt x="8785860" y="3918204"/>
                </a:lnTo>
                <a:lnTo>
                  <a:pt x="8782812" y="3919728"/>
                </a:lnTo>
                <a:close/>
              </a:path>
              <a:path w="8785860" h="3919854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8785860" h="3919854">
                <a:moveTo>
                  <a:pt x="8775192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8775192" y="4572"/>
                </a:lnTo>
                <a:lnTo>
                  <a:pt x="8775192" y="10668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8775192" y="4572"/>
                </a:lnTo>
                <a:lnTo>
                  <a:pt x="8781288" y="10668"/>
                </a:lnTo>
                <a:lnTo>
                  <a:pt x="8785860" y="10668"/>
                </a:lnTo>
                <a:lnTo>
                  <a:pt x="8785860" y="3910584"/>
                </a:lnTo>
                <a:lnTo>
                  <a:pt x="8781288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10668"/>
                </a:moveTo>
                <a:lnTo>
                  <a:pt x="8781288" y="10668"/>
                </a:lnTo>
                <a:lnTo>
                  <a:pt x="8775192" y="4572"/>
                </a:lnTo>
                <a:lnTo>
                  <a:pt x="8785860" y="4572"/>
                </a:lnTo>
                <a:lnTo>
                  <a:pt x="8785860" y="10668"/>
                </a:lnTo>
                <a:close/>
              </a:path>
              <a:path w="8785860" h="3919854">
                <a:moveTo>
                  <a:pt x="9144" y="3915156"/>
                </a:moveTo>
                <a:lnTo>
                  <a:pt x="4572" y="3910584"/>
                </a:lnTo>
                <a:lnTo>
                  <a:pt x="9144" y="3910584"/>
                </a:lnTo>
                <a:lnTo>
                  <a:pt x="9144" y="3915156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9144" y="3915156"/>
                </a:lnTo>
                <a:lnTo>
                  <a:pt x="9144" y="3910584"/>
                </a:lnTo>
                <a:lnTo>
                  <a:pt x="8775192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3915156"/>
                </a:moveTo>
                <a:lnTo>
                  <a:pt x="8775192" y="3915156"/>
                </a:lnTo>
                <a:lnTo>
                  <a:pt x="8781288" y="3910584"/>
                </a:lnTo>
                <a:lnTo>
                  <a:pt x="8785860" y="3910584"/>
                </a:lnTo>
                <a:lnTo>
                  <a:pt x="8785860" y="3915156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3355" y="781812"/>
            <a:ext cx="215265" cy="273050"/>
          </a:xfrm>
          <a:custGeom>
            <a:avLst/>
            <a:gdLst/>
            <a:ahLst/>
            <a:cxnLst/>
            <a:rect l="l" t="t" r="r" b="b"/>
            <a:pathLst>
              <a:path w="21526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70104" y="0"/>
                </a:lnTo>
                <a:lnTo>
                  <a:pt x="81564" y="56388"/>
                </a:lnTo>
                <a:lnTo>
                  <a:pt x="42672" y="56388"/>
                </a:lnTo>
                <a:lnTo>
                  <a:pt x="42672" y="272796"/>
                </a:lnTo>
                <a:close/>
              </a:path>
              <a:path w="215265" h="273050">
                <a:moveTo>
                  <a:pt x="145445" y="187452"/>
                </a:moveTo>
                <a:lnTo>
                  <a:pt x="108204" y="187452"/>
                </a:lnTo>
                <a:lnTo>
                  <a:pt x="147828" y="0"/>
                </a:lnTo>
                <a:lnTo>
                  <a:pt x="214884" y="0"/>
                </a:lnTo>
                <a:lnTo>
                  <a:pt x="214884" y="56388"/>
                </a:lnTo>
                <a:lnTo>
                  <a:pt x="172212" y="56388"/>
                </a:lnTo>
                <a:lnTo>
                  <a:pt x="145445" y="187452"/>
                </a:lnTo>
                <a:close/>
              </a:path>
              <a:path w="215265" h="273050">
                <a:moveTo>
                  <a:pt x="128016" y="272796"/>
                </a:moveTo>
                <a:lnTo>
                  <a:pt x="83820" y="272796"/>
                </a:lnTo>
                <a:lnTo>
                  <a:pt x="42672" y="56388"/>
                </a:lnTo>
                <a:lnTo>
                  <a:pt x="81564" y="56388"/>
                </a:lnTo>
                <a:lnTo>
                  <a:pt x="108204" y="187452"/>
                </a:lnTo>
                <a:lnTo>
                  <a:pt x="145445" y="187452"/>
                </a:lnTo>
                <a:lnTo>
                  <a:pt x="128016" y="272796"/>
                </a:lnTo>
                <a:close/>
              </a:path>
              <a:path w="215265" h="273050">
                <a:moveTo>
                  <a:pt x="214884" y="272796"/>
                </a:moveTo>
                <a:lnTo>
                  <a:pt x="172212" y="272796"/>
                </a:lnTo>
                <a:lnTo>
                  <a:pt x="172212" y="56388"/>
                </a:lnTo>
                <a:lnTo>
                  <a:pt x="214884" y="56388"/>
                </a:lnTo>
                <a:lnTo>
                  <a:pt x="214884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9388" y="856488"/>
            <a:ext cx="144780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19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99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0388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0172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8779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1822" y="33528"/>
                </a:moveTo>
                <a:lnTo>
                  <a:pt x="39624" y="33528"/>
                </a:lnTo>
                <a:lnTo>
                  <a:pt x="43600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298" y="1690"/>
                </a:lnTo>
                <a:lnTo>
                  <a:pt x="115824" y="6667"/>
                </a:lnTo>
                <a:lnTo>
                  <a:pt x="127206" y="14787"/>
                </a:lnTo>
                <a:lnTo>
                  <a:pt x="137160" y="25908"/>
                </a:lnTo>
                <a:lnTo>
                  <a:pt x="141822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1822" y="33528"/>
                </a:lnTo>
                <a:lnTo>
                  <a:pt x="145551" y="39624"/>
                </a:lnTo>
                <a:lnTo>
                  <a:pt x="77724" y="39624"/>
                </a:lnTo>
                <a:lnTo>
                  <a:pt x="70246" y="40505"/>
                </a:lnTo>
                <a:lnTo>
                  <a:pt x="43624" y="72961"/>
                </a:lnTo>
                <a:lnTo>
                  <a:pt x="41148" y="99060"/>
                </a:lnTo>
                <a:lnTo>
                  <a:pt x="41957" y="115062"/>
                </a:lnTo>
                <a:lnTo>
                  <a:pt x="57816" y="156233"/>
                </a:lnTo>
                <a:lnTo>
                  <a:pt x="79248" y="164592"/>
                </a:lnTo>
                <a:lnTo>
                  <a:pt x="146315" y="164592"/>
                </a:lnTo>
                <a:lnTo>
                  <a:pt x="1380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6315" y="164592"/>
                </a:moveTo>
                <a:lnTo>
                  <a:pt x="79248" y="164592"/>
                </a:lnTo>
                <a:lnTo>
                  <a:pt x="86058" y="163710"/>
                </a:lnTo>
                <a:lnTo>
                  <a:pt x="92583" y="160972"/>
                </a:lnTo>
                <a:lnTo>
                  <a:pt x="113490" y="117205"/>
                </a:lnTo>
                <a:lnTo>
                  <a:pt x="114300" y="102108"/>
                </a:lnTo>
                <a:lnTo>
                  <a:pt x="113490" y="87225"/>
                </a:lnTo>
                <a:lnTo>
                  <a:pt x="97869" y="47982"/>
                </a:lnTo>
                <a:lnTo>
                  <a:pt x="77724" y="39624"/>
                </a:lnTo>
                <a:lnTo>
                  <a:pt x="145551" y="39624"/>
                </a:lnTo>
                <a:lnTo>
                  <a:pt x="146280" y="40814"/>
                </a:lnTo>
                <a:lnTo>
                  <a:pt x="152971" y="58293"/>
                </a:lnTo>
                <a:lnTo>
                  <a:pt x="157091" y="78628"/>
                </a:lnTo>
                <a:lnTo>
                  <a:pt x="158496" y="102108"/>
                </a:lnTo>
                <a:lnTo>
                  <a:pt x="157091" y="125825"/>
                </a:lnTo>
                <a:lnTo>
                  <a:pt x="152971" y="146685"/>
                </a:lnTo>
                <a:lnTo>
                  <a:pt x="146315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0772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8077" y="178308"/>
                </a:lnTo>
                <a:lnTo>
                  <a:pt x="103084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985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35479" y="851916"/>
            <a:ext cx="152400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12848" y="7818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1628" y="0"/>
                </a:lnTo>
                <a:lnTo>
                  <a:pt x="90249" y="285"/>
                </a:lnTo>
                <a:lnTo>
                  <a:pt x="133826" y="7977"/>
                </a:lnTo>
                <a:lnTo>
                  <a:pt x="162972" y="41600"/>
                </a:lnTo>
                <a:lnTo>
                  <a:pt x="164363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3188" y="123444"/>
                </a:lnTo>
                <a:lnTo>
                  <a:pt x="158496" y="132588"/>
                </a:lnTo>
                <a:lnTo>
                  <a:pt x="131064" y="161544"/>
                </a:lnTo>
                <a:lnTo>
                  <a:pt x="92916" y="168616"/>
                </a:lnTo>
                <a:lnTo>
                  <a:pt x="74676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3188" y="123444"/>
                </a:moveTo>
                <a:lnTo>
                  <a:pt x="68580" y="123444"/>
                </a:lnTo>
                <a:lnTo>
                  <a:pt x="80033" y="123182"/>
                </a:lnTo>
                <a:lnTo>
                  <a:pt x="89344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89725" y="46672"/>
                </a:lnTo>
                <a:lnTo>
                  <a:pt x="67056" y="45720"/>
                </a:lnTo>
                <a:lnTo>
                  <a:pt x="164363" y="45720"/>
                </a:lnTo>
                <a:lnTo>
                  <a:pt x="167259" y="54292"/>
                </a:lnTo>
                <a:lnTo>
                  <a:pt x="169830" y="68413"/>
                </a:lnTo>
                <a:lnTo>
                  <a:pt x="170688" y="83820"/>
                </a:lnTo>
                <a:lnTo>
                  <a:pt x="169854" y="98083"/>
                </a:lnTo>
                <a:lnTo>
                  <a:pt x="167449" y="111061"/>
                </a:lnTo>
                <a:lnTo>
                  <a:pt x="163615" y="122610"/>
                </a:lnTo>
                <a:lnTo>
                  <a:pt x="163188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18588" y="7818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5" h="273050">
                <a:moveTo>
                  <a:pt x="139464" y="99060"/>
                </a:moveTo>
                <a:lnTo>
                  <a:pt x="42672" y="99060"/>
                </a:lnTo>
                <a:lnTo>
                  <a:pt x="48172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5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89276" y="8564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69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69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69" h="277494">
                <a:moveTo>
                  <a:pt x="39624" y="277368"/>
                </a:moveTo>
                <a:lnTo>
                  <a:pt x="32004" y="277368"/>
                </a:lnTo>
                <a:lnTo>
                  <a:pt x="22860" y="275844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7583" y="851916"/>
            <a:ext cx="149352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560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77895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34283" y="8519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5602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08603" y="8519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99103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959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6514" y="114561"/>
                </a:lnTo>
                <a:lnTo>
                  <a:pt x="117264" y="99060"/>
                </a:lnTo>
                <a:lnTo>
                  <a:pt x="116538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9874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2008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7996" y="85191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53255" y="851916"/>
            <a:ext cx="152400" cy="2072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551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11396" y="8044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11396" y="8272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20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11396" y="9161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34255" y="939038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98847" y="856488"/>
            <a:ext cx="144780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89347" y="851916"/>
            <a:ext cx="147828" cy="20269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70703" y="85191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3377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5416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75503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33415" y="851916"/>
            <a:ext cx="167557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33059" y="851916"/>
            <a:ext cx="147828" cy="2026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08320" y="851916"/>
            <a:ext cx="149352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76544" y="8519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57900" y="7772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5436" y="523"/>
                </a:lnTo>
                <a:lnTo>
                  <a:pt x="73152" y="0"/>
                </a:lnTo>
                <a:lnTo>
                  <a:pt x="82057" y="309"/>
                </a:lnTo>
                <a:lnTo>
                  <a:pt x="90678" y="1333"/>
                </a:lnTo>
                <a:lnTo>
                  <a:pt x="99298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89916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66688" y="7818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95288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85788" y="851916"/>
            <a:ext cx="263652" cy="20726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69252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68895" y="856488"/>
            <a:ext cx="144780" cy="2026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8149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38643" y="851916"/>
            <a:ext cx="152400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04759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14488" y="851916"/>
            <a:ext cx="153924" cy="20726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888299" y="7818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142731" y="781812"/>
            <a:ext cx="1623060" cy="35204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12519" y="1606296"/>
            <a:ext cx="1449324" cy="28194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93848" y="166573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93848" y="179527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49295" y="1624584"/>
            <a:ext cx="1091184" cy="257556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864864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77055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16679" y="1676400"/>
            <a:ext cx="134112" cy="150876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81271" y="1676400"/>
            <a:ext cx="115824" cy="1478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306823" y="1621536"/>
            <a:ext cx="233172" cy="205740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25340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37532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89347" y="1676400"/>
            <a:ext cx="115824" cy="1478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31079" y="1629156"/>
            <a:ext cx="70104" cy="19812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20996" y="1676400"/>
            <a:ext cx="219456" cy="15087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60264" y="1676400"/>
            <a:ext cx="275844" cy="150876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79542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42026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590032" y="1679448"/>
            <a:ext cx="115824" cy="14782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58434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98820" y="1676400"/>
            <a:ext cx="134112" cy="150876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64935" y="1676400"/>
            <a:ext cx="76200" cy="147828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24955" y="1629156"/>
            <a:ext cx="1499616" cy="249936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35823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48016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99831" y="1676400"/>
            <a:ext cx="115824" cy="14782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029956" y="1623060"/>
            <a:ext cx="1290827" cy="259079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29283" y="2410968"/>
            <a:ext cx="74676" cy="762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70660" y="2334768"/>
            <a:ext cx="193548" cy="22402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87067" y="2394204"/>
            <a:ext cx="146304" cy="1645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783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4538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99488" y="2397252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831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228088" y="2394204"/>
            <a:ext cx="144780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04872" y="2394204"/>
            <a:ext cx="83820" cy="1615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86227" y="2394204"/>
            <a:ext cx="137160" cy="22250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4535" y="2397252"/>
            <a:ext cx="126492" cy="16154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26079" y="2394204"/>
            <a:ext cx="144780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1886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172967" y="23378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186683" y="23972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223260" y="2342388"/>
            <a:ext cx="228600" cy="27736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57015" y="2394204"/>
            <a:ext cx="29718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86200" y="239420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37076" y="2342388"/>
            <a:ext cx="77724" cy="21640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142232" y="2394204"/>
            <a:ext cx="236220" cy="16459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42341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583436" y="275082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874520" y="2688336"/>
            <a:ext cx="297180" cy="18592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197607" y="2735580"/>
            <a:ext cx="193548" cy="13563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17064" y="2735580"/>
            <a:ext cx="416052" cy="13868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878836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994660" y="2685288"/>
            <a:ext cx="239268" cy="188976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02508" y="2735580"/>
            <a:ext cx="124968" cy="138684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54908" y="2686812"/>
            <a:ext cx="269747" cy="187451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52088" y="2688336"/>
            <a:ext cx="359664" cy="185928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04715" y="2735580"/>
            <a:ext cx="137160" cy="13868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369308" y="2735580"/>
            <a:ext cx="83820" cy="135636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29434" y="268833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5161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6761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4569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90523" y="142422"/>
                </a:lnTo>
                <a:lnTo>
                  <a:pt x="92857" y="135445"/>
                </a:lnTo>
                <a:lnTo>
                  <a:pt x="94048" y="127039"/>
                </a:lnTo>
                <a:lnTo>
                  <a:pt x="94381" y="117348"/>
                </a:lnTo>
                <a:lnTo>
                  <a:pt x="94048" y="106775"/>
                </a:lnTo>
                <a:lnTo>
                  <a:pt x="74569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77155" y="2738627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4196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18888" y="273558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515" y="114300"/>
                </a:moveTo>
                <a:lnTo>
                  <a:pt x="73152" y="114300"/>
                </a:lnTo>
                <a:lnTo>
                  <a:pt x="79248" y="112776"/>
                </a:lnTo>
                <a:lnTo>
                  <a:pt x="83820" y="109728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794" y="571"/>
                </a:lnTo>
                <a:lnTo>
                  <a:pt x="112204" y="20574"/>
                </a:lnTo>
                <a:lnTo>
                  <a:pt x="114488" y="24384"/>
                </a:lnTo>
                <a:lnTo>
                  <a:pt x="50292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0480"/>
                </a:lnTo>
                <a:lnTo>
                  <a:pt x="36576" y="39624"/>
                </a:lnTo>
                <a:lnTo>
                  <a:pt x="73152" y="51816"/>
                </a:lnTo>
                <a:lnTo>
                  <a:pt x="85986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48" y="103322"/>
                </a:lnTo>
                <a:lnTo>
                  <a:pt x="120586" y="111442"/>
                </a:lnTo>
                <a:lnTo>
                  <a:pt x="118515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3152" y="25908"/>
                </a:lnTo>
                <a:lnTo>
                  <a:pt x="68580" y="24384"/>
                </a:lnTo>
                <a:lnTo>
                  <a:pt x="114488" y="24384"/>
                </a:lnTo>
                <a:lnTo>
                  <a:pt x="116657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5156"/>
                </a:lnTo>
                <a:lnTo>
                  <a:pt x="44196" y="109728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515" y="114300"/>
                </a:lnTo>
                <a:lnTo>
                  <a:pt x="115323" y="118705"/>
                </a:lnTo>
                <a:lnTo>
                  <a:pt x="108204" y="124968"/>
                </a:lnTo>
                <a:lnTo>
                  <a:pt x="100226" y="130968"/>
                </a:lnTo>
                <a:lnTo>
                  <a:pt x="90106" y="135255"/>
                </a:lnTo>
                <a:lnTo>
                  <a:pt x="77985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57571" y="268528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5">
                <a:moveTo>
                  <a:pt x="53340" y="53340"/>
                </a:moveTo>
                <a:lnTo>
                  <a:pt x="18288" y="53340"/>
                </a:lnTo>
                <a:lnTo>
                  <a:pt x="18288" y="32004"/>
                </a:lnTo>
                <a:lnTo>
                  <a:pt x="19812" y="24384"/>
                </a:lnTo>
                <a:lnTo>
                  <a:pt x="22860" y="18288"/>
                </a:lnTo>
                <a:lnTo>
                  <a:pt x="24384" y="13716"/>
                </a:lnTo>
                <a:lnTo>
                  <a:pt x="28956" y="9144"/>
                </a:lnTo>
                <a:lnTo>
                  <a:pt x="35052" y="4572"/>
                </a:lnTo>
                <a:lnTo>
                  <a:pt x="41148" y="1524"/>
                </a:lnTo>
                <a:lnTo>
                  <a:pt x="50292" y="0"/>
                </a:lnTo>
                <a:lnTo>
                  <a:pt x="59436" y="0"/>
                </a:lnTo>
                <a:lnTo>
                  <a:pt x="67175" y="285"/>
                </a:lnTo>
                <a:lnTo>
                  <a:pt x="74485" y="1143"/>
                </a:lnTo>
                <a:lnTo>
                  <a:pt x="81510" y="2571"/>
                </a:lnTo>
                <a:lnTo>
                  <a:pt x="88392" y="4572"/>
                </a:lnTo>
                <a:lnTo>
                  <a:pt x="85534" y="27432"/>
                </a:lnTo>
                <a:lnTo>
                  <a:pt x="64008" y="27432"/>
                </a:lnTo>
                <a:lnTo>
                  <a:pt x="59436" y="28956"/>
                </a:lnTo>
                <a:lnTo>
                  <a:pt x="54864" y="33528"/>
                </a:lnTo>
                <a:lnTo>
                  <a:pt x="53340" y="38100"/>
                </a:lnTo>
                <a:lnTo>
                  <a:pt x="53340" y="53340"/>
                </a:lnTo>
                <a:close/>
              </a:path>
              <a:path w="88900" h="186055">
                <a:moveTo>
                  <a:pt x="85344" y="28956"/>
                </a:moveTo>
                <a:lnTo>
                  <a:pt x="79248" y="27432"/>
                </a:lnTo>
                <a:lnTo>
                  <a:pt x="85534" y="27432"/>
                </a:lnTo>
                <a:lnTo>
                  <a:pt x="85344" y="28956"/>
                </a:lnTo>
                <a:close/>
              </a:path>
              <a:path w="88900" h="186055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5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58155" y="2738627"/>
            <a:ext cx="119380" cy="135890"/>
          </a:xfrm>
          <a:custGeom>
            <a:avLst/>
            <a:gdLst/>
            <a:ahLst/>
            <a:cxnLst/>
            <a:rect l="l" t="t" r="r" b="b"/>
            <a:pathLst>
              <a:path w="119379" h="135889">
                <a:moveTo>
                  <a:pt x="51816" y="135636"/>
                </a:moveTo>
                <a:lnTo>
                  <a:pt x="35052" y="135636"/>
                </a:lnTo>
                <a:lnTo>
                  <a:pt x="27432" y="134112"/>
                </a:lnTo>
                <a:lnTo>
                  <a:pt x="19812" y="129540"/>
                </a:lnTo>
                <a:lnTo>
                  <a:pt x="13716" y="126492"/>
                </a:lnTo>
                <a:lnTo>
                  <a:pt x="89" y="86582"/>
                </a:lnTo>
                <a:lnTo>
                  <a:pt x="0" y="0"/>
                </a:lnTo>
                <a:lnTo>
                  <a:pt x="35052" y="0"/>
                </a:lnTo>
                <a:lnTo>
                  <a:pt x="35052" y="60960"/>
                </a:lnTo>
                <a:lnTo>
                  <a:pt x="35290" y="73271"/>
                </a:lnTo>
                <a:lnTo>
                  <a:pt x="35814" y="82867"/>
                </a:lnTo>
                <a:lnTo>
                  <a:pt x="36337" y="89892"/>
                </a:lnTo>
                <a:lnTo>
                  <a:pt x="36576" y="94488"/>
                </a:lnTo>
                <a:lnTo>
                  <a:pt x="38100" y="99060"/>
                </a:lnTo>
                <a:lnTo>
                  <a:pt x="44196" y="105156"/>
                </a:lnTo>
                <a:lnTo>
                  <a:pt x="47244" y="106680"/>
                </a:lnTo>
                <a:lnTo>
                  <a:pt x="51816" y="108204"/>
                </a:lnTo>
                <a:lnTo>
                  <a:pt x="118872" y="108204"/>
                </a:lnTo>
                <a:lnTo>
                  <a:pt x="118872" y="112776"/>
                </a:lnTo>
                <a:lnTo>
                  <a:pt x="86868" y="112776"/>
                </a:lnTo>
                <a:lnTo>
                  <a:pt x="82296" y="120396"/>
                </a:lnTo>
                <a:lnTo>
                  <a:pt x="76200" y="124968"/>
                </a:lnTo>
                <a:lnTo>
                  <a:pt x="60960" y="134112"/>
                </a:lnTo>
                <a:lnTo>
                  <a:pt x="51816" y="135636"/>
                </a:lnTo>
                <a:close/>
              </a:path>
              <a:path w="119379" h="135889">
                <a:moveTo>
                  <a:pt x="118872" y="108204"/>
                </a:moveTo>
                <a:lnTo>
                  <a:pt x="62484" y="108204"/>
                </a:lnTo>
                <a:lnTo>
                  <a:pt x="67056" y="106680"/>
                </a:lnTo>
                <a:lnTo>
                  <a:pt x="76200" y="100584"/>
                </a:lnTo>
                <a:lnTo>
                  <a:pt x="83820" y="0"/>
                </a:lnTo>
                <a:lnTo>
                  <a:pt x="118872" y="0"/>
                </a:lnTo>
                <a:lnTo>
                  <a:pt x="118872" y="108204"/>
                </a:lnTo>
                <a:close/>
              </a:path>
              <a:path w="119379" h="135889">
                <a:moveTo>
                  <a:pt x="118872" y="132588"/>
                </a:moveTo>
                <a:lnTo>
                  <a:pt x="86868" y="132588"/>
                </a:lnTo>
                <a:lnTo>
                  <a:pt x="86868" y="112776"/>
                </a:lnTo>
                <a:lnTo>
                  <a:pt x="118872" y="112776"/>
                </a:lnTo>
                <a:lnTo>
                  <a:pt x="118872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213603" y="2735580"/>
            <a:ext cx="118872" cy="13563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359908" y="2688336"/>
            <a:ext cx="271272" cy="18592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57088" y="2735580"/>
            <a:ext cx="137160" cy="138684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821679" y="2735580"/>
            <a:ext cx="118872" cy="135636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66459" y="2735580"/>
            <a:ext cx="124968" cy="13868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3714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59067" y="2735580"/>
            <a:ext cx="128016" cy="18592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14515" y="2692908"/>
            <a:ext cx="452628" cy="18135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6100" y="268833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13626" y="273862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67728" y="2735580"/>
            <a:ext cx="118872" cy="135636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09459" y="2735580"/>
            <a:ext cx="124968" cy="13868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19771" y="2735580"/>
            <a:ext cx="124968" cy="138684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470647" y="2735580"/>
            <a:ext cx="118872" cy="135636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617058" y="2688336"/>
            <a:ext cx="129433" cy="1859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844028" y="2735580"/>
            <a:ext cx="137160" cy="138684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008619" y="2735580"/>
            <a:ext cx="217932" cy="18897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252459" y="2735580"/>
            <a:ext cx="124968" cy="13868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404859" y="2735580"/>
            <a:ext cx="118872" cy="135636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549640" y="2735580"/>
            <a:ext cx="124968" cy="13868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2032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78890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831580" y="2735580"/>
            <a:ext cx="262128" cy="13868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24188" y="283464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29283" y="3233928"/>
            <a:ext cx="74676" cy="762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478280" y="317360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78280" y="3186938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78280" y="326504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7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478280" y="3278378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478280" y="3366008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676400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33372" y="3217164"/>
            <a:ext cx="146304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14727" y="3217164"/>
            <a:ext cx="228600" cy="22555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275332" y="3165348"/>
            <a:ext cx="239268" cy="21640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542032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555748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596895" y="3217164"/>
            <a:ext cx="13868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845307" y="3160776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008376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198114" y="31592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243072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419855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81400" y="3217164"/>
            <a:ext cx="297180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000500" y="3217164"/>
            <a:ext cx="216408" cy="16154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245864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422647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436364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492752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43628" y="3165348"/>
            <a:ext cx="237744" cy="21640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916423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74920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254752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413247" y="3217164"/>
            <a:ext cx="297180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583436" y="37261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856232" y="3662172"/>
            <a:ext cx="237744" cy="18440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47316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91511" y="3710940"/>
            <a:ext cx="477012" cy="138684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50820" y="3710940"/>
            <a:ext cx="266700" cy="13868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6324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31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71444" y="3710940"/>
            <a:ext cx="124968" cy="138684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83279" y="3668267"/>
            <a:ext cx="225552" cy="18135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704844" y="3710940"/>
            <a:ext cx="213360" cy="138684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945635" y="3713988"/>
            <a:ext cx="118872" cy="13563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087367" y="3663696"/>
            <a:ext cx="132588" cy="185928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274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325111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342638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83023" y="3710940"/>
            <a:ext cx="254508" cy="138684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718303" y="3663696"/>
            <a:ext cx="217932" cy="18592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960620" y="3710940"/>
            <a:ext cx="124968" cy="138684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11454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13207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186171" y="3710940"/>
            <a:ext cx="83820" cy="13563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341620" y="3710940"/>
            <a:ext cx="347472" cy="138684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10428" y="3710940"/>
            <a:ext cx="118872" cy="13563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19215" y="3710940"/>
            <a:ext cx="277368" cy="138684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227064" y="3710940"/>
            <a:ext cx="118872" cy="135636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368796" y="3668267"/>
            <a:ext cx="219456" cy="18135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806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2559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662928" y="3668267"/>
            <a:ext cx="80772" cy="18135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763511" y="3713988"/>
            <a:ext cx="118872" cy="13563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908292" y="3710940"/>
            <a:ext cx="124968" cy="138684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60692" y="3710940"/>
            <a:ext cx="118872" cy="13563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202423" y="3668267"/>
            <a:ext cx="208788" cy="181356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495031" y="3660648"/>
            <a:ext cx="225552" cy="188976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748016" y="3710940"/>
            <a:ext cx="83820" cy="13563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906511" y="3710940"/>
            <a:ext cx="124968" cy="13868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058911" y="3710940"/>
            <a:ext cx="118872" cy="135636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203692" y="3710940"/>
            <a:ext cx="124968" cy="138684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356092" y="3710940"/>
            <a:ext cx="408432" cy="18897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845295" y="3663696"/>
            <a:ext cx="312420" cy="185928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244583" y="3663696"/>
            <a:ext cx="216408" cy="18592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486900" y="3710940"/>
            <a:ext cx="124968" cy="13868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863851" y="4015740"/>
            <a:ext cx="124968" cy="138684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017776" y="4015740"/>
            <a:ext cx="118872" cy="13563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61032" y="4015740"/>
            <a:ext cx="124968" cy="138684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311907" y="4015740"/>
            <a:ext cx="217932" cy="18897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549651" y="4018788"/>
            <a:ext cx="132588" cy="18592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77825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9577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836164" y="4015740"/>
            <a:ext cx="124968" cy="138684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044951" y="3965448"/>
            <a:ext cx="326014" cy="188976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395471" y="4015740"/>
            <a:ext cx="193548" cy="135636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0459" y="4015740"/>
            <a:ext cx="413004" cy="13868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16323" y="3968496"/>
            <a:ext cx="118872" cy="18288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31208" y="4015740"/>
            <a:ext cx="266700" cy="138684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4362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1220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34128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51653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902708" y="4015740"/>
            <a:ext cx="118872" cy="13563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117591" y="4015740"/>
            <a:ext cx="137037" cy="138684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285232" y="4018788"/>
            <a:ext cx="118872" cy="13563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440679" y="4015740"/>
            <a:ext cx="83820" cy="13563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608320" y="3968496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32004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65532"/>
                </a:lnTo>
                <a:lnTo>
                  <a:pt x="112776" y="65532"/>
                </a:lnTo>
                <a:lnTo>
                  <a:pt x="119014" y="74676"/>
                </a:lnTo>
                <a:lnTo>
                  <a:pt x="54864" y="74676"/>
                </a:lnTo>
                <a:lnTo>
                  <a:pt x="48768" y="77724"/>
                </a:lnTo>
                <a:lnTo>
                  <a:pt x="35052" y="114300"/>
                </a:lnTo>
                <a:lnTo>
                  <a:pt x="35361" y="123991"/>
                </a:lnTo>
                <a:lnTo>
                  <a:pt x="58078" y="157638"/>
                </a:lnTo>
                <a:lnTo>
                  <a:pt x="65532" y="158496"/>
                </a:lnTo>
                <a:lnTo>
                  <a:pt x="117610" y="158496"/>
                </a:lnTo>
                <a:lnTo>
                  <a:pt x="114431" y="163068"/>
                </a:lnTo>
                <a:lnTo>
                  <a:pt x="32004" y="163068"/>
                </a:lnTo>
                <a:lnTo>
                  <a:pt x="32004" y="182880"/>
                </a:lnTo>
                <a:close/>
              </a:path>
              <a:path w="128270" h="186054">
                <a:moveTo>
                  <a:pt x="112776" y="65532"/>
                </a:moveTo>
                <a:lnTo>
                  <a:pt x="35052" y="65532"/>
                </a:lnTo>
                <a:lnTo>
                  <a:pt x="43362" y="57531"/>
                </a:lnTo>
                <a:lnTo>
                  <a:pt x="52387" y="51816"/>
                </a:lnTo>
                <a:lnTo>
                  <a:pt x="62269" y="48387"/>
                </a:lnTo>
                <a:lnTo>
                  <a:pt x="73152" y="47244"/>
                </a:lnTo>
                <a:lnTo>
                  <a:pt x="84272" y="48387"/>
                </a:lnTo>
                <a:lnTo>
                  <a:pt x="94678" y="51816"/>
                </a:lnTo>
                <a:lnTo>
                  <a:pt x="104227" y="57531"/>
                </a:lnTo>
                <a:lnTo>
                  <a:pt x="112776" y="65532"/>
                </a:lnTo>
                <a:close/>
              </a:path>
              <a:path w="128270" h="186054">
                <a:moveTo>
                  <a:pt x="117610" y="158496"/>
                </a:moveTo>
                <a:lnTo>
                  <a:pt x="73152" y="158496"/>
                </a:lnTo>
                <a:lnTo>
                  <a:pt x="79248" y="155448"/>
                </a:lnTo>
                <a:lnTo>
                  <a:pt x="85344" y="149352"/>
                </a:lnTo>
                <a:lnTo>
                  <a:pt x="88463" y="143065"/>
                </a:lnTo>
                <a:lnTo>
                  <a:pt x="90868" y="135636"/>
                </a:lnTo>
                <a:lnTo>
                  <a:pt x="92416" y="127063"/>
                </a:lnTo>
                <a:lnTo>
                  <a:pt x="92964" y="117348"/>
                </a:lnTo>
                <a:lnTo>
                  <a:pt x="92416" y="106775"/>
                </a:lnTo>
                <a:lnTo>
                  <a:pt x="71628" y="74676"/>
                </a:lnTo>
                <a:lnTo>
                  <a:pt x="119014" y="74676"/>
                </a:lnTo>
                <a:lnTo>
                  <a:pt x="123825" y="86106"/>
                </a:lnTo>
                <a:lnTo>
                  <a:pt x="126920" y="99822"/>
                </a:lnTo>
                <a:lnTo>
                  <a:pt x="127911" y="114300"/>
                </a:lnTo>
                <a:lnTo>
                  <a:pt x="127905" y="117348"/>
                </a:lnTo>
                <a:lnTo>
                  <a:pt x="126896" y="131206"/>
                </a:lnTo>
                <a:lnTo>
                  <a:pt x="123634" y="145161"/>
                </a:lnTo>
                <a:lnTo>
                  <a:pt x="118371" y="157400"/>
                </a:lnTo>
                <a:lnTo>
                  <a:pt x="117610" y="158496"/>
                </a:lnTo>
                <a:close/>
              </a:path>
              <a:path w="128270" h="186054">
                <a:moveTo>
                  <a:pt x="73152" y="185928"/>
                </a:moveTo>
                <a:lnTo>
                  <a:pt x="65532" y="185928"/>
                </a:lnTo>
                <a:lnTo>
                  <a:pt x="57912" y="184404"/>
                </a:lnTo>
                <a:lnTo>
                  <a:pt x="50292" y="179832"/>
                </a:lnTo>
                <a:lnTo>
                  <a:pt x="42672" y="176784"/>
                </a:lnTo>
                <a:lnTo>
                  <a:pt x="36576" y="170688"/>
                </a:lnTo>
                <a:lnTo>
                  <a:pt x="32004" y="163068"/>
                </a:lnTo>
                <a:lnTo>
                  <a:pt x="114431" y="163068"/>
                </a:lnTo>
                <a:lnTo>
                  <a:pt x="111252" y="167640"/>
                </a:lnTo>
                <a:lnTo>
                  <a:pt x="102941" y="175641"/>
                </a:lnTo>
                <a:lnTo>
                  <a:pt x="93916" y="181356"/>
                </a:lnTo>
                <a:lnTo>
                  <a:pt x="84034" y="184785"/>
                </a:lnTo>
                <a:lnTo>
                  <a:pt x="73152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754623" y="40157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669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70104"/>
                </a:lnTo>
                <a:lnTo>
                  <a:pt x="35623" y="78938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494" y="70104"/>
                </a:lnTo>
                <a:lnTo>
                  <a:pt x="100485" y="67056"/>
                </a:lnTo>
                <a:lnTo>
                  <a:pt x="79819" y="29908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910155" y="39684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874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676"/>
                </a:lnTo>
                <a:lnTo>
                  <a:pt x="43659" y="48387"/>
                </a:lnTo>
                <a:lnTo>
                  <a:pt x="54780" y="47244"/>
                </a:lnTo>
                <a:lnTo>
                  <a:pt x="65900" y="48387"/>
                </a:lnTo>
                <a:lnTo>
                  <a:pt x="76306" y="51816"/>
                </a:lnTo>
                <a:lnTo>
                  <a:pt x="85855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77" y="123991"/>
                </a:lnTo>
                <a:lnTo>
                  <a:pt x="57137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056376" y="4018788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4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4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4">
                <a:moveTo>
                  <a:pt x="44196" y="185928"/>
                </a:moveTo>
                <a:lnTo>
                  <a:pt x="19812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8580" y="172212"/>
                </a:lnTo>
                <a:lnTo>
                  <a:pt x="65532" y="175260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190488" y="4116323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6096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5908" y="65532"/>
                </a:lnTo>
                <a:lnTo>
                  <a:pt x="19812" y="70104"/>
                </a:lnTo>
                <a:lnTo>
                  <a:pt x="13716" y="73152"/>
                </a:lnTo>
                <a:lnTo>
                  <a:pt x="609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33679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35431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393179" y="3973067"/>
            <a:ext cx="80772" cy="18135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559295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576821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617207" y="4015740"/>
            <a:ext cx="124968" cy="138684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839711" y="4015740"/>
            <a:ext cx="193548" cy="135636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059168" y="4015740"/>
            <a:ext cx="137038" cy="138684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223759" y="4015740"/>
            <a:ext cx="213360" cy="138684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520940" y="3965448"/>
            <a:ext cx="359664" cy="188976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08035" y="4015740"/>
            <a:ext cx="126492" cy="138684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055864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073390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116823" y="4015740"/>
            <a:ext cx="124968" cy="13868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270747" y="4015740"/>
            <a:ext cx="118872" cy="135636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412480" y="3973067"/>
            <a:ext cx="80772" cy="181356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558783" y="3973067"/>
            <a:ext cx="80772" cy="181356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59368" y="3968496"/>
            <a:ext cx="118872" cy="18288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804147" y="4015740"/>
            <a:ext cx="124968" cy="138684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8958071" y="4015740"/>
            <a:ext cx="118872" cy="135636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9168383" y="3968496"/>
            <a:ext cx="216408" cy="18592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410700" y="4015740"/>
            <a:ext cx="124968" cy="13868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863851" y="4320540"/>
            <a:ext cx="124968" cy="13868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17776" y="4320540"/>
            <a:ext cx="118872" cy="135636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61032" y="4320540"/>
            <a:ext cx="124968" cy="13868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311907" y="4320540"/>
            <a:ext cx="217932" cy="188976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49651" y="4323588"/>
            <a:ext cx="132588" cy="18592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64535" y="4270248"/>
            <a:ext cx="327660" cy="1889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116579" y="4320540"/>
            <a:ext cx="193548" cy="13563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398520" y="427024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4">
                <a:moveTo>
                  <a:pt x="53340" y="53340"/>
                </a:moveTo>
                <a:lnTo>
                  <a:pt x="18288" y="53340"/>
                </a:lnTo>
                <a:lnTo>
                  <a:pt x="18288" y="24384"/>
                </a:lnTo>
                <a:lnTo>
                  <a:pt x="48768" y="0"/>
                </a:lnTo>
                <a:lnTo>
                  <a:pt x="57912" y="0"/>
                </a:lnTo>
                <a:lnTo>
                  <a:pt x="65674" y="285"/>
                </a:lnTo>
                <a:lnTo>
                  <a:pt x="73152" y="1143"/>
                </a:lnTo>
                <a:lnTo>
                  <a:pt x="80629" y="2571"/>
                </a:lnTo>
                <a:lnTo>
                  <a:pt x="88392" y="4572"/>
                </a:lnTo>
                <a:lnTo>
                  <a:pt x="84105" y="27432"/>
                </a:lnTo>
                <a:lnTo>
                  <a:pt x="62484" y="27432"/>
                </a:lnTo>
                <a:lnTo>
                  <a:pt x="57912" y="28956"/>
                </a:lnTo>
                <a:lnTo>
                  <a:pt x="53340" y="33528"/>
                </a:lnTo>
                <a:lnTo>
                  <a:pt x="53340" y="53340"/>
                </a:lnTo>
                <a:close/>
              </a:path>
              <a:path w="88900" h="186054">
                <a:moveTo>
                  <a:pt x="83820" y="28956"/>
                </a:moveTo>
                <a:lnTo>
                  <a:pt x="77724" y="27432"/>
                </a:lnTo>
                <a:lnTo>
                  <a:pt x="84105" y="27432"/>
                </a:lnTo>
                <a:lnTo>
                  <a:pt x="83820" y="28956"/>
                </a:lnTo>
                <a:close/>
              </a:path>
              <a:path w="88900" h="186054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4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86911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859" y="19050"/>
                </a:lnTo>
                <a:lnTo>
                  <a:pt x="58602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581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584" y="68580"/>
                </a:lnTo>
                <a:lnTo>
                  <a:pt x="100012" y="59745"/>
                </a:lnTo>
                <a:lnTo>
                  <a:pt x="73652" y="28027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42359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097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3640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76200" y="111252"/>
                </a:lnTo>
                <a:lnTo>
                  <a:pt x="83820" y="108204"/>
                </a:lnTo>
                <a:lnTo>
                  <a:pt x="89916" y="100584"/>
                </a:lnTo>
                <a:lnTo>
                  <a:pt x="94797" y="94297"/>
                </a:lnTo>
                <a:lnTo>
                  <a:pt x="98107" y="86868"/>
                </a:lnTo>
                <a:lnTo>
                  <a:pt x="99988" y="78295"/>
                </a:lnTo>
                <a:lnTo>
                  <a:pt x="100584" y="68580"/>
                </a:lnTo>
                <a:lnTo>
                  <a:pt x="99988" y="59745"/>
                </a:lnTo>
                <a:lnTo>
                  <a:pt x="76200" y="27432"/>
                </a:lnTo>
                <a:lnTo>
                  <a:pt x="123640" y="27432"/>
                </a:lnTo>
                <a:lnTo>
                  <a:pt x="125587" y="29789"/>
                </a:lnTo>
                <a:lnTo>
                  <a:pt x="131826" y="41338"/>
                </a:lnTo>
                <a:lnTo>
                  <a:pt x="135778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797891" y="42732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659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033"/>
                </a:lnTo>
                <a:lnTo>
                  <a:pt x="43659" y="48363"/>
                </a:lnTo>
                <a:lnTo>
                  <a:pt x="54780" y="47244"/>
                </a:lnTo>
                <a:lnTo>
                  <a:pt x="65686" y="48387"/>
                </a:lnTo>
                <a:lnTo>
                  <a:pt x="75735" y="51816"/>
                </a:lnTo>
                <a:lnTo>
                  <a:pt x="85212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53" y="123991"/>
                </a:lnTo>
                <a:lnTo>
                  <a:pt x="56470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960876" y="441960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088891" y="4283964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160520" y="429463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256532" y="4273296"/>
            <a:ext cx="105156" cy="182880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389120" y="4320540"/>
            <a:ext cx="123444" cy="138684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608576" y="4320540"/>
            <a:ext cx="114300" cy="18592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744301" y="4320540"/>
            <a:ext cx="123354" cy="138684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892040" y="4320540"/>
            <a:ext cx="187452" cy="138684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099303" y="4320540"/>
            <a:ext cx="120396" cy="13868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248655" y="4320540"/>
            <a:ext cx="105156" cy="135636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436108" y="4323588"/>
            <a:ext cx="182880" cy="13258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640323" y="4273296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651753" y="43235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708904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763768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871971" y="4320540"/>
            <a:ext cx="120396" cy="138684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03351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059423" y="4323588"/>
            <a:ext cx="182880" cy="132715"/>
          </a:xfrm>
          <a:custGeom>
            <a:avLst/>
            <a:gdLst/>
            <a:ahLst/>
            <a:cxnLst/>
            <a:rect l="l" t="t" r="r" b="b"/>
            <a:pathLst>
              <a:path w="182879" h="132714">
                <a:moveTo>
                  <a:pt x="64008" y="132588"/>
                </a:moveTo>
                <a:lnTo>
                  <a:pt x="41148" y="132588"/>
                </a:lnTo>
                <a:lnTo>
                  <a:pt x="0" y="0"/>
                </a:lnTo>
                <a:lnTo>
                  <a:pt x="24384" y="0"/>
                </a:lnTo>
                <a:lnTo>
                  <a:pt x="45720" y="76200"/>
                </a:lnTo>
                <a:lnTo>
                  <a:pt x="53340" y="105156"/>
                </a:lnTo>
                <a:lnTo>
                  <a:pt x="71377" y="105156"/>
                </a:lnTo>
                <a:lnTo>
                  <a:pt x="64008" y="132588"/>
                </a:lnTo>
                <a:close/>
              </a:path>
              <a:path w="182879" h="132714">
                <a:moveTo>
                  <a:pt x="71377" y="105156"/>
                </a:moveTo>
                <a:lnTo>
                  <a:pt x="53340" y="105156"/>
                </a:lnTo>
                <a:lnTo>
                  <a:pt x="53863" y="102584"/>
                </a:lnTo>
                <a:lnTo>
                  <a:pt x="55245" y="97155"/>
                </a:lnTo>
                <a:lnTo>
                  <a:pt x="57197" y="88868"/>
                </a:lnTo>
                <a:lnTo>
                  <a:pt x="59436" y="77724"/>
                </a:lnTo>
                <a:lnTo>
                  <a:pt x="82296" y="0"/>
                </a:lnTo>
                <a:lnTo>
                  <a:pt x="105156" y="0"/>
                </a:lnTo>
                <a:lnTo>
                  <a:pt x="112327" y="30480"/>
                </a:lnTo>
                <a:lnTo>
                  <a:pt x="91440" y="30480"/>
                </a:lnTo>
                <a:lnTo>
                  <a:pt x="71377" y="105156"/>
                </a:lnTo>
                <a:close/>
              </a:path>
              <a:path w="182879" h="132714">
                <a:moveTo>
                  <a:pt x="150017" y="102108"/>
                </a:moveTo>
                <a:lnTo>
                  <a:pt x="129540" y="102108"/>
                </a:lnTo>
                <a:lnTo>
                  <a:pt x="137160" y="76200"/>
                </a:lnTo>
                <a:lnTo>
                  <a:pt x="161544" y="0"/>
                </a:lnTo>
                <a:lnTo>
                  <a:pt x="182880" y="0"/>
                </a:lnTo>
                <a:lnTo>
                  <a:pt x="150017" y="102108"/>
                </a:lnTo>
                <a:close/>
              </a:path>
              <a:path w="182879" h="132714">
                <a:moveTo>
                  <a:pt x="140208" y="132588"/>
                </a:moveTo>
                <a:lnTo>
                  <a:pt x="115824" y="132588"/>
                </a:lnTo>
                <a:lnTo>
                  <a:pt x="97536" y="53340"/>
                </a:lnTo>
                <a:lnTo>
                  <a:pt x="91440" y="30480"/>
                </a:lnTo>
                <a:lnTo>
                  <a:pt x="112327" y="30480"/>
                </a:lnTo>
                <a:lnTo>
                  <a:pt x="123444" y="77724"/>
                </a:lnTo>
                <a:lnTo>
                  <a:pt x="129540" y="102108"/>
                </a:lnTo>
                <a:lnTo>
                  <a:pt x="150017" y="102108"/>
                </a:lnTo>
                <a:lnTo>
                  <a:pt x="140208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257544" y="4320540"/>
            <a:ext cx="120650" cy="139065"/>
          </a:xfrm>
          <a:custGeom>
            <a:avLst/>
            <a:gdLst/>
            <a:ahLst/>
            <a:cxnLst/>
            <a:rect l="l" t="t" r="r" b="b"/>
            <a:pathLst>
              <a:path w="120650" h="139064">
                <a:moveTo>
                  <a:pt x="25908" y="44196"/>
                </a:moveTo>
                <a:lnTo>
                  <a:pt x="3048" y="41148"/>
                </a:lnTo>
                <a:lnTo>
                  <a:pt x="4572" y="32004"/>
                </a:lnTo>
                <a:lnTo>
                  <a:pt x="7620" y="24384"/>
                </a:lnTo>
                <a:lnTo>
                  <a:pt x="38909" y="2571"/>
                </a:lnTo>
                <a:lnTo>
                  <a:pt x="62484" y="0"/>
                </a:lnTo>
                <a:lnTo>
                  <a:pt x="70199" y="285"/>
                </a:lnTo>
                <a:lnTo>
                  <a:pt x="77343" y="1143"/>
                </a:lnTo>
                <a:lnTo>
                  <a:pt x="83915" y="2571"/>
                </a:lnTo>
                <a:lnTo>
                  <a:pt x="89916" y="4572"/>
                </a:lnTo>
                <a:lnTo>
                  <a:pt x="97536" y="6096"/>
                </a:lnTo>
                <a:lnTo>
                  <a:pt x="105156" y="13716"/>
                </a:lnTo>
                <a:lnTo>
                  <a:pt x="108204" y="18288"/>
                </a:lnTo>
                <a:lnTo>
                  <a:pt x="48768" y="18288"/>
                </a:lnTo>
                <a:lnTo>
                  <a:pt x="41148" y="19812"/>
                </a:lnTo>
                <a:lnTo>
                  <a:pt x="36576" y="24384"/>
                </a:lnTo>
                <a:lnTo>
                  <a:pt x="30480" y="27432"/>
                </a:lnTo>
                <a:lnTo>
                  <a:pt x="27432" y="35052"/>
                </a:lnTo>
                <a:lnTo>
                  <a:pt x="25908" y="44196"/>
                </a:lnTo>
                <a:close/>
              </a:path>
              <a:path w="120650" h="139064">
                <a:moveTo>
                  <a:pt x="51816" y="138684"/>
                </a:moveTo>
                <a:lnTo>
                  <a:pt x="42672" y="138684"/>
                </a:lnTo>
                <a:lnTo>
                  <a:pt x="32956" y="138088"/>
                </a:lnTo>
                <a:lnTo>
                  <a:pt x="595" y="108299"/>
                </a:lnTo>
                <a:lnTo>
                  <a:pt x="0" y="100584"/>
                </a:lnTo>
                <a:lnTo>
                  <a:pt x="0" y="88392"/>
                </a:lnTo>
                <a:lnTo>
                  <a:pt x="3048" y="83820"/>
                </a:lnTo>
                <a:lnTo>
                  <a:pt x="6096" y="77724"/>
                </a:lnTo>
                <a:lnTo>
                  <a:pt x="10668" y="73152"/>
                </a:lnTo>
                <a:lnTo>
                  <a:pt x="24384" y="64008"/>
                </a:lnTo>
                <a:lnTo>
                  <a:pt x="30480" y="62484"/>
                </a:lnTo>
                <a:lnTo>
                  <a:pt x="35052" y="60960"/>
                </a:lnTo>
                <a:lnTo>
                  <a:pt x="41148" y="60960"/>
                </a:lnTo>
                <a:lnTo>
                  <a:pt x="50292" y="59436"/>
                </a:lnTo>
                <a:lnTo>
                  <a:pt x="62245" y="58031"/>
                </a:lnTo>
                <a:lnTo>
                  <a:pt x="72771" y="56197"/>
                </a:lnTo>
                <a:lnTo>
                  <a:pt x="81581" y="54078"/>
                </a:lnTo>
                <a:lnTo>
                  <a:pt x="88392" y="51816"/>
                </a:lnTo>
                <a:lnTo>
                  <a:pt x="88392" y="48768"/>
                </a:lnTo>
                <a:lnTo>
                  <a:pt x="89916" y="47244"/>
                </a:lnTo>
                <a:lnTo>
                  <a:pt x="89916" y="36576"/>
                </a:lnTo>
                <a:lnTo>
                  <a:pt x="86868" y="30480"/>
                </a:lnTo>
                <a:lnTo>
                  <a:pt x="57912" y="18288"/>
                </a:lnTo>
                <a:lnTo>
                  <a:pt x="108204" y="18288"/>
                </a:lnTo>
                <a:lnTo>
                  <a:pt x="111252" y="22860"/>
                </a:lnTo>
                <a:lnTo>
                  <a:pt x="112776" y="28956"/>
                </a:lnTo>
                <a:lnTo>
                  <a:pt x="112776" y="33528"/>
                </a:lnTo>
                <a:lnTo>
                  <a:pt x="114300" y="39624"/>
                </a:lnTo>
                <a:lnTo>
                  <a:pt x="114300" y="68580"/>
                </a:lnTo>
                <a:lnTo>
                  <a:pt x="89916" y="68580"/>
                </a:lnTo>
                <a:lnTo>
                  <a:pt x="82486" y="70866"/>
                </a:lnTo>
                <a:lnTo>
                  <a:pt x="73914" y="73152"/>
                </a:lnTo>
                <a:lnTo>
                  <a:pt x="64198" y="75438"/>
                </a:lnTo>
                <a:lnTo>
                  <a:pt x="53340" y="77724"/>
                </a:lnTo>
                <a:lnTo>
                  <a:pt x="44196" y="77724"/>
                </a:lnTo>
                <a:lnTo>
                  <a:pt x="38100" y="79248"/>
                </a:lnTo>
                <a:lnTo>
                  <a:pt x="33528" y="80772"/>
                </a:lnTo>
                <a:lnTo>
                  <a:pt x="30480" y="83820"/>
                </a:lnTo>
                <a:lnTo>
                  <a:pt x="27432" y="85344"/>
                </a:lnTo>
                <a:lnTo>
                  <a:pt x="25908" y="88392"/>
                </a:lnTo>
                <a:lnTo>
                  <a:pt x="22860" y="91440"/>
                </a:lnTo>
                <a:lnTo>
                  <a:pt x="22860" y="105156"/>
                </a:lnTo>
                <a:lnTo>
                  <a:pt x="24384" y="109728"/>
                </a:lnTo>
                <a:lnTo>
                  <a:pt x="33528" y="118872"/>
                </a:lnTo>
                <a:lnTo>
                  <a:pt x="39624" y="120396"/>
                </a:lnTo>
                <a:lnTo>
                  <a:pt x="89494" y="120396"/>
                </a:lnTo>
                <a:lnTo>
                  <a:pt x="84843" y="124039"/>
                </a:lnTo>
                <a:lnTo>
                  <a:pt x="78676" y="128206"/>
                </a:lnTo>
                <a:lnTo>
                  <a:pt x="72794" y="131516"/>
                </a:lnTo>
                <a:lnTo>
                  <a:pt x="67056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0650" h="139064">
                <a:moveTo>
                  <a:pt x="89494" y="120396"/>
                </a:moveTo>
                <a:lnTo>
                  <a:pt x="56388" y="120396"/>
                </a:lnTo>
                <a:lnTo>
                  <a:pt x="64008" y="118872"/>
                </a:lnTo>
                <a:lnTo>
                  <a:pt x="71628" y="114300"/>
                </a:lnTo>
                <a:lnTo>
                  <a:pt x="77724" y="111252"/>
                </a:lnTo>
                <a:lnTo>
                  <a:pt x="82296" y="105156"/>
                </a:lnTo>
                <a:lnTo>
                  <a:pt x="85344" y="99060"/>
                </a:lnTo>
                <a:lnTo>
                  <a:pt x="88392" y="94488"/>
                </a:lnTo>
                <a:lnTo>
                  <a:pt x="88392" y="76200"/>
                </a:lnTo>
                <a:lnTo>
                  <a:pt x="89916" y="68580"/>
                </a:lnTo>
                <a:lnTo>
                  <a:pt x="114300" y="68580"/>
                </a:lnTo>
                <a:lnTo>
                  <a:pt x="114300" y="118872"/>
                </a:lnTo>
                <a:lnTo>
                  <a:pt x="91440" y="118872"/>
                </a:lnTo>
                <a:lnTo>
                  <a:pt x="89494" y="120396"/>
                </a:lnTo>
                <a:close/>
              </a:path>
              <a:path w="120650" h="139064">
                <a:moveTo>
                  <a:pt x="120396" y="135636"/>
                </a:moveTo>
                <a:lnTo>
                  <a:pt x="97536" y="135636"/>
                </a:lnTo>
                <a:lnTo>
                  <a:pt x="92964" y="131064"/>
                </a:lnTo>
                <a:lnTo>
                  <a:pt x="91440" y="124968"/>
                </a:lnTo>
                <a:lnTo>
                  <a:pt x="91440" y="118872"/>
                </a:lnTo>
                <a:lnTo>
                  <a:pt x="114300" y="118872"/>
                </a:lnTo>
                <a:lnTo>
                  <a:pt x="117348" y="131064"/>
                </a:lnTo>
                <a:lnTo>
                  <a:pt x="120396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391655" y="4323588"/>
            <a:ext cx="119380" cy="186055"/>
          </a:xfrm>
          <a:custGeom>
            <a:avLst/>
            <a:gdLst/>
            <a:ahLst/>
            <a:cxnLst/>
            <a:rect l="l" t="t" r="r" b="b"/>
            <a:pathLst>
              <a:path w="119379" h="186054">
                <a:moveTo>
                  <a:pt x="59436" y="164592"/>
                </a:moveTo>
                <a:lnTo>
                  <a:pt x="25908" y="164592"/>
                </a:lnTo>
                <a:lnTo>
                  <a:pt x="30480" y="163068"/>
                </a:lnTo>
                <a:lnTo>
                  <a:pt x="36576" y="160020"/>
                </a:lnTo>
                <a:lnTo>
                  <a:pt x="41148" y="155448"/>
                </a:lnTo>
                <a:lnTo>
                  <a:pt x="41148" y="152400"/>
                </a:lnTo>
                <a:lnTo>
                  <a:pt x="44196" y="147828"/>
                </a:lnTo>
                <a:lnTo>
                  <a:pt x="47244" y="138684"/>
                </a:lnTo>
                <a:lnTo>
                  <a:pt x="47244" y="137160"/>
                </a:lnTo>
                <a:lnTo>
                  <a:pt x="48768" y="135636"/>
                </a:lnTo>
                <a:lnTo>
                  <a:pt x="48768" y="132588"/>
                </a:lnTo>
                <a:lnTo>
                  <a:pt x="0" y="0"/>
                </a:lnTo>
                <a:lnTo>
                  <a:pt x="24384" y="0"/>
                </a:lnTo>
                <a:lnTo>
                  <a:pt x="51816" y="74676"/>
                </a:lnTo>
                <a:lnTo>
                  <a:pt x="54102" y="82438"/>
                </a:lnTo>
                <a:lnTo>
                  <a:pt x="58674" y="97393"/>
                </a:lnTo>
                <a:lnTo>
                  <a:pt x="60960" y="105156"/>
                </a:lnTo>
                <a:lnTo>
                  <a:pt x="82244" y="105156"/>
                </a:lnTo>
                <a:lnTo>
                  <a:pt x="71628" y="135636"/>
                </a:lnTo>
                <a:lnTo>
                  <a:pt x="68222" y="145303"/>
                </a:lnTo>
                <a:lnTo>
                  <a:pt x="64960" y="153543"/>
                </a:lnTo>
                <a:lnTo>
                  <a:pt x="61983" y="160067"/>
                </a:lnTo>
                <a:lnTo>
                  <a:pt x="59436" y="164592"/>
                </a:lnTo>
                <a:close/>
              </a:path>
              <a:path w="119379" h="186054">
                <a:moveTo>
                  <a:pt x="82244" y="105156"/>
                </a:moveTo>
                <a:lnTo>
                  <a:pt x="60960" y="105156"/>
                </a:lnTo>
                <a:lnTo>
                  <a:pt x="62364" y="98298"/>
                </a:lnTo>
                <a:lnTo>
                  <a:pt x="64198" y="91440"/>
                </a:lnTo>
                <a:lnTo>
                  <a:pt x="66317" y="84582"/>
                </a:lnTo>
                <a:lnTo>
                  <a:pt x="68580" y="77724"/>
                </a:lnTo>
                <a:lnTo>
                  <a:pt x="94488" y="0"/>
                </a:lnTo>
                <a:lnTo>
                  <a:pt x="118872" y="0"/>
                </a:lnTo>
                <a:lnTo>
                  <a:pt x="82244" y="105156"/>
                </a:lnTo>
                <a:close/>
              </a:path>
              <a:path w="119379" h="186054">
                <a:moveTo>
                  <a:pt x="33528" y="185928"/>
                </a:moveTo>
                <a:lnTo>
                  <a:pt x="21336" y="185928"/>
                </a:lnTo>
                <a:lnTo>
                  <a:pt x="16764" y="184404"/>
                </a:lnTo>
                <a:lnTo>
                  <a:pt x="10668" y="182880"/>
                </a:lnTo>
                <a:lnTo>
                  <a:pt x="7620" y="163068"/>
                </a:lnTo>
                <a:lnTo>
                  <a:pt x="13716" y="164592"/>
                </a:lnTo>
                <a:lnTo>
                  <a:pt x="59436" y="164592"/>
                </a:lnTo>
                <a:lnTo>
                  <a:pt x="54864" y="172212"/>
                </a:lnTo>
                <a:lnTo>
                  <a:pt x="45720" y="181356"/>
                </a:lnTo>
                <a:lnTo>
                  <a:pt x="39624" y="184404"/>
                </a:lnTo>
                <a:lnTo>
                  <a:pt x="33528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522719" y="432054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28527" y="70889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9144" y="16764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6012" y="16764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8956" y="42672"/>
                </a:lnTo>
                <a:lnTo>
                  <a:pt x="30480" y="45720"/>
                </a:lnTo>
                <a:lnTo>
                  <a:pt x="36576" y="48768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3528" y="112776"/>
                </a:lnTo>
                <a:lnTo>
                  <a:pt x="38100" y="117348"/>
                </a:lnTo>
                <a:lnTo>
                  <a:pt x="45720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711695" y="4270248"/>
            <a:ext cx="201168" cy="188976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932676" y="4320540"/>
            <a:ext cx="123444" cy="13868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09269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199376" y="4320540"/>
            <a:ext cx="123444" cy="138684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351776" y="4320540"/>
            <a:ext cx="105156" cy="135636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481316" y="4320540"/>
            <a:ext cx="123444" cy="138684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633716" y="4320540"/>
            <a:ext cx="190500" cy="188976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851647" y="4273296"/>
            <a:ext cx="242316" cy="18592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8122919" y="4320540"/>
            <a:ext cx="115824" cy="13868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8315033" y="4320540"/>
            <a:ext cx="390054" cy="138684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8732519" y="4320540"/>
            <a:ext cx="105156" cy="135636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926068" y="4273296"/>
            <a:ext cx="306324" cy="18288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9261347" y="4320540"/>
            <a:ext cx="123444" cy="138684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9412223" y="4320540"/>
            <a:ext cx="105156" cy="135636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74520" y="4578096"/>
            <a:ext cx="105156" cy="182880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008721" y="4625340"/>
            <a:ext cx="123354" cy="138684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215895" y="4625340"/>
            <a:ext cx="123444" cy="13868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360676" y="4582667"/>
            <a:ext cx="320040" cy="181356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759964" y="4625340"/>
            <a:ext cx="257556" cy="138684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44951" y="4625340"/>
            <a:ext cx="190500" cy="188976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336035" y="45765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372611" y="4625340"/>
            <a:ext cx="379476" cy="138684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782567" y="473506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29283" y="5123688"/>
            <a:ext cx="74676" cy="762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481327" y="5050535"/>
            <a:ext cx="1257300" cy="281940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59023" y="5106923"/>
            <a:ext cx="138684" cy="164592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33522" y="50505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076955" y="5106923"/>
            <a:ext cx="146304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246120" y="5106923"/>
            <a:ext cx="144780" cy="164592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425952" y="5106923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593591" y="5050535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607308" y="51099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660647" y="5106923"/>
            <a:ext cx="126492" cy="161544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819144" y="5106923"/>
            <a:ext cx="137160" cy="225552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83436" y="54635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856232" y="5401055"/>
            <a:ext cx="320040" cy="182880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273807" y="5398008"/>
            <a:ext cx="437388" cy="188976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731007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19" y="54078"/>
                </a:lnTo>
                <a:lnTo>
                  <a:pt x="16764" y="18288"/>
                </a:lnTo>
                <a:lnTo>
                  <a:pt x="64008" y="0"/>
                </a:lnTo>
                <a:lnTo>
                  <a:pt x="75747" y="595"/>
                </a:lnTo>
                <a:lnTo>
                  <a:pt x="115062" y="24384"/>
                </a:lnTo>
                <a:lnTo>
                  <a:pt x="116704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35052" y="67056"/>
                </a:lnTo>
                <a:lnTo>
                  <a:pt x="35599" y="78509"/>
                </a:lnTo>
                <a:lnTo>
                  <a:pt x="56388" y="111252"/>
                </a:lnTo>
                <a:lnTo>
                  <a:pt x="118285" y="111252"/>
                </a:lnTo>
                <a:lnTo>
                  <a:pt x="118110" y="111633"/>
                </a:lnTo>
                <a:lnTo>
                  <a:pt x="86868" y="135445"/>
                </a:lnTo>
                <a:lnTo>
                  <a:pt x="76009" y="137850"/>
                </a:lnTo>
                <a:lnTo>
                  <a:pt x="64008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70104" y="27432"/>
                </a:lnTo>
                <a:lnTo>
                  <a:pt x="116704" y="27432"/>
                </a:lnTo>
                <a:lnTo>
                  <a:pt x="119681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8285" y="111252"/>
                </a:moveTo>
                <a:lnTo>
                  <a:pt x="71628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2729" y="101631"/>
                </a:lnTo>
                <a:lnTo>
                  <a:pt x="118285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866644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80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80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80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80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964179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81705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017520" y="5451348"/>
            <a:ext cx="134620" cy="132715"/>
          </a:xfrm>
          <a:custGeom>
            <a:avLst/>
            <a:gdLst/>
            <a:ahLst/>
            <a:cxnLst/>
            <a:rect l="l" t="t" r="r" b="b"/>
            <a:pathLst>
              <a:path w="134619" h="132714">
                <a:moveTo>
                  <a:pt x="82296" y="132588"/>
                </a:moveTo>
                <a:lnTo>
                  <a:pt x="51816" y="132588"/>
                </a:lnTo>
                <a:lnTo>
                  <a:pt x="0" y="0"/>
                </a:lnTo>
                <a:lnTo>
                  <a:pt x="36576" y="0"/>
                </a:lnTo>
                <a:lnTo>
                  <a:pt x="60960" y="67056"/>
                </a:lnTo>
                <a:lnTo>
                  <a:pt x="67056" y="89916"/>
                </a:lnTo>
                <a:lnTo>
                  <a:pt x="98972" y="89916"/>
                </a:lnTo>
                <a:lnTo>
                  <a:pt x="82296" y="132588"/>
                </a:lnTo>
                <a:close/>
              </a:path>
              <a:path w="134619" h="132714">
                <a:moveTo>
                  <a:pt x="98972" y="89916"/>
                </a:moveTo>
                <a:lnTo>
                  <a:pt x="67056" y="89916"/>
                </a:lnTo>
                <a:lnTo>
                  <a:pt x="68580" y="83820"/>
                </a:lnTo>
                <a:lnTo>
                  <a:pt x="70104" y="80772"/>
                </a:lnTo>
                <a:lnTo>
                  <a:pt x="70104" y="79248"/>
                </a:lnTo>
                <a:lnTo>
                  <a:pt x="71628" y="74676"/>
                </a:lnTo>
                <a:lnTo>
                  <a:pt x="73152" y="71628"/>
                </a:lnTo>
                <a:lnTo>
                  <a:pt x="74676" y="67056"/>
                </a:lnTo>
                <a:lnTo>
                  <a:pt x="97536" y="0"/>
                </a:lnTo>
                <a:lnTo>
                  <a:pt x="134112" y="0"/>
                </a:lnTo>
                <a:lnTo>
                  <a:pt x="98972" y="89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162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374242" y="5401055"/>
            <a:ext cx="129433" cy="185928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28059" y="5398008"/>
            <a:ext cx="352044" cy="188976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907535" y="5448300"/>
            <a:ext cx="118872" cy="13563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053840" y="5448300"/>
            <a:ext cx="266700" cy="138684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404359" y="5448300"/>
            <a:ext cx="269748" cy="18897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698491" y="5448300"/>
            <a:ext cx="124968" cy="13868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852415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69941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924044" y="5448300"/>
            <a:ext cx="118872" cy="135636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65776" y="5405628"/>
            <a:ext cx="219456" cy="18135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361432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1574" y="125825"/>
                </a:lnTo>
                <a:lnTo>
                  <a:pt x="619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8392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3152" y="109728"/>
                </a:lnTo>
                <a:lnTo>
                  <a:pt x="77724" y="106680"/>
                </a:lnTo>
                <a:lnTo>
                  <a:pt x="80772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98591" y="5451348"/>
            <a:ext cx="137160" cy="132715"/>
          </a:xfrm>
          <a:custGeom>
            <a:avLst/>
            <a:gdLst/>
            <a:ahLst/>
            <a:cxnLst/>
            <a:rect l="l" t="t" r="r" b="b"/>
            <a:pathLst>
              <a:path w="137160" h="132714">
                <a:moveTo>
                  <a:pt x="41148" y="132588"/>
                </a:moveTo>
                <a:lnTo>
                  <a:pt x="0" y="132588"/>
                </a:lnTo>
                <a:lnTo>
                  <a:pt x="47244" y="64008"/>
                </a:lnTo>
                <a:lnTo>
                  <a:pt x="1524" y="0"/>
                </a:lnTo>
                <a:lnTo>
                  <a:pt x="44196" y="0"/>
                </a:lnTo>
                <a:lnTo>
                  <a:pt x="67056" y="36576"/>
                </a:lnTo>
                <a:lnTo>
                  <a:pt x="106717" y="36576"/>
                </a:lnTo>
                <a:lnTo>
                  <a:pt x="88392" y="62484"/>
                </a:lnTo>
                <a:lnTo>
                  <a:pt x="108535" y="91440"/>
                </a:lnTo>
                <a:lnTo>
                  <a:pt x="67056" y="91440"/>
                </a:lnTo>
                <a:lnTo>
                  <a:pt x="41148" y="132588"/>
                </a:lnTo>
                <a:close/>
              </a:path>
              <a:path w="137160" h="132714">
                <a:moveTo>
                  <a:pt x="106717" y="36576"/>
                </a:moveTo>
                <a:lnTo>
                  <a:pt x="67056" y="36576"/>
                </a:lnTo>
                <a:lnTo>
                  <a:pt x="89916" y="0"/>
                </a:lnTo>
                <a:lnTo>
                  <a:pt x="132588" y="0"/>
                </a:lnTo>
                <a:lnTo>
                  <a:pt x="106717" y="36576"/>
                </a:lnTo>
                <a:close/>
              </a:path>
              <a:path w="137160" h="132714">
                <a:moveTo>
                  <a:pt x="137160" y="132588"/>
                </a:moveTo>
                <a:lnTo>
                  <a:pt x="94488" y="132588"/>
                </a:lnTo>
                <a:lnTo>
                  <a:pt x="67056" y="91440"/>
                </a:lnTo>
                <a:lnTo>
                  <a:pt x="108535" y="91440"/>
                </a:lnTo>
                <a:lnTo>
                  <a:pt x="137160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643371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740908" y="5448300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29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054" y="57150"/>
                </a:lnTo>
                <a:lnTo>
                  <a:pt x="67437" y="54864"/>
                </a:lnTo>
                <a:lnTo>
                  <a:pt x="75104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72555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5532" y="138684"/>
                </a:moveTo>
                <a:lnTo>
                  <a:pt x="27384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078"/>
                </a:lnTo>
                <a:lnTo>
                  <a:pt x="18288" y="18288"/>
                </a:lnTo>
                <a:lnTo>
                  <a:pt x="65532" y="0"/>
                </a:lnTo>
                <a:lnTo>
                  <a:pt x="76628" y="595"/>
                </a:lnTo>
                <a:lnTo>
                  <a:pt x="115824" y="24384"/>
                </a:lnTo>
                <a:lnTo>
                  <a:pt x="117432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8509"/>
                </a:lnTo>
                <a:lnTo>
                  <a:pt x="37338" y="87820"/>
                </a:lnTo>
                <a:lnTo>
                  <a:pt x="40195" y="95130"/>
                </a:lnTo>
                <a:lnTo>
                  <a:pt x="44196" y="100584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9044" y="111252"/>
                </a:lnTo>
                <a:lnTo>
                  <a:pt x="118872" y="111633"/>
                </a:lnTo>
                <a:lnTo>
                  <a:pt x="88392" y="135445"/>
                </a:lnTo>
                <a:lnTo>
                  <a:pt x="77533" y="137850"/>
                </a:lnTo>
                <a:lnTo>
                  <a:pt x="65532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88392" y="41148"/>
                </a:lnTo>
                <a:lnTo>
                  <a:pt x="85344" y="35052"/>
                </a:lnTo>
                <a:lnTo>
                  <a:pt x="76200" y="28956"/>
                </a:lnTo>
                <a:lnTo>
                  <a:pt x="71628" y="27432"/>
                </a:lnTo>
                <a:lnTo>
                  <a:pt x="117432" y="27432"/>
                </a:lnTo>
                <a:lnTo>
                  <a:pt x="120348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9044" y="111252"/>
                </a:moveTo>
                <a:lnTo>
                  <a:pt x="73152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3396" y="101631"/>
                </a:lnTo>
                <a:lnTo>
                  <a:pt x="11904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11124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842" y="1166"/>
                </a:lnTo>
                <a:lnTo>
                  <a:pt x="88582" y="4762"/>
                </a:lnTo>
                <a:lnTo>
                  <a:pt x="99321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724" y="111252"/>
                </a:lnTo>
                <a:lnTo>
                  <a:pt x="113538" y="115062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724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013"/>
                </a:lnTo>
                <a:lnTo>
                  <a:pt x="11572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281928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353556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405371" y="5451348"/>
            <a:ext cx="118872" cy="135636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577584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620256" y="5448300"/>
            <a:ext cx="124968" cy="13868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771131" y="5448300"/>
            <a:ext cx="83820" cy="13563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937247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954773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7005828" y="5448300"/>
            <a:ext cx="118872" cy="135636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147559" y="5448300"/>
            <a:ext cx="124968" cy="138684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303007" y="5451348"/>
            <a:ext cx="118872" cy="13563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475220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516368" y="5405628"/>
            <a:ext cx="208788" cy="181356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812023" y="5448300"/>
            <a:ext cx="124968" cy="138684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964423" y="5448300"/>
            <a:ext cx="118872" cy="135636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8110834" y="5401055"/>
            <a:ext cx="129433" cy="185928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346947" y="5401055"/>
            <a:ext cx="1255776" cy="23622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9631680" y="55473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583436" y="57683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874520" y="5705855"/>
            <a:ext cx="437388" cy="18592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333244" y="5753100"/>
            <a:ext cx="137160" cy="138684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516124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566416" y="5756148"/>
            <a:ext cx="118872" cy="135636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711195" y="5705855"/>
            <a:ext cx="132588" cy="185928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71216" y="5753100"/>
            <a:ext cx="137160" cy="138684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035807" y="5753100"/>
            <a:ext cx="118872" cy="135636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247644" y="5702808"/>
            <a:ext cx="239268" cy="188976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57015" y="5753100"/>
            <a:ext cx="124968" cy="138684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706367" y="5753100"/>
            <a:ext cx="118872" cy="13563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933444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950970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005071" y="5753100"/>
            <a:ext cx="118872" cy="135636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146803" y="5702808"/>
            <a:ext cx="501396" cy="188976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675632" y="5753100"/>
            <a:ext cx="137160" cy="138684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840223" y="5753100"/>
            <a:ext cx="118872" cy="135636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047488" y="5710428"/>
            <a:ext cx="80772" cy="181356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148071" y="5705855"/>
            <a:ext cx="118872" cy="182880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301996" y="5753100"/>
            <a:ext cx="228600" cy="138684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556503" y="5756148"/>
            <a:ext cx="118872" cy="13563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702808" y="5753100"/>
            <a:ext cx="128016" cy="188976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867400" y="5705855"/>
            <a:ext cx="118872" cy="182880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082390" y="5705855"/>
            <a:ext cx="129433" cy="185928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2468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2644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318503" y="5753100"/>
            <a:ext cx="210312" cy="138684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548628" y="5710428"/>
            <a:ext cx="217932" cy="181356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853428" y="5705855"/>
            <a:ext cx="1107948" cy="236220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8066531" y="5705855"/>
            <a:ext cx="121920" cy="182880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209788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227314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8295132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8366760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4185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4361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8488680" y="5753100"/>
            <a:ext cx="118872" cy="13563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8634983" y="5753100"/>
            <a:ext cx="128016" cy="188976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8799576" y="58521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83436" y="60731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863851" y="6021323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935479" y="603199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031492" y="6010655"/>
            <a:ext cx="105156" cy="182880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701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816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20467" y="6057900"/>
            <a:ext cx="109728" cy="138684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406395" y="6060948"/>
            <a:ext cx="182880" cy="132588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609088" y="6010655"/>
            <a:ext cx="105156" cy="182880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738627" y="6060948"/>
            <a:ext cx="118872" cy="185928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961132" y="6010910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129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948940" y="618299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15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089148" y="6060948"/>
            <a:ext cx="105156" cy="135636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232404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243833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278123" y="6057900"/>
            <a:ext cx="114300" cy="188976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4274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4389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49396" y="6007608"/>
            <a:ext cx="161544" cy="188976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733800" y="6057900"/>
            <a:ext cx="120396" cy="13868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81628" y="6057900"/>
            <a:ext cx="190500" cy="135636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4099559" y="6057900"/>
            <a:ext cx="120396" cy="138684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250435" y="6057900"/>
            <a:ext cx="199644" cy="138684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4535423" y="6057900"/>
            <a:ext cx="246888" cy="138684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812791" y="6060948"/>
            <a:ext cx="105156" cy="135636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9667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5001767" y="6010655"/>
            <a:ext cx="114300" cy="185928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52334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5277611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5277611" y="6057900"/>
            <a:ext cx="298704" cy="138684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5664708" y="6057900"/>
            <a:ext cx="120396" cy="138684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5815584" y="6057900"/>
            <a:ext cx="105156" cy="135636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02589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6037326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609447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6149340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6195059" y="6057900"/>
            <a:ext cx="105156" cy="135636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6327647" y="6057900"/>
            <a:ext cx="123444" cy="138684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6470903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0888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44934" y="76080"/>
                </a:lnTo>
                <a:lnTo>
                  <a:pt x="35623" y="73342"/>
                </a:lnTo>
                <a:lnTo>
                  <a:pt x="28313" y="70889"/>
                </a:lnTo>
                <a:lnTo>
                  <a:pt x="22860" y="68580"/>
                </a:lnTo>
                <a:lnTo>
                  <a:pt x="15240" y="65532"/>
                </a:lnTo>
                <a:lnTo>
                  <a:pt x="10668" y="60960"/>
                </a:lnTo>
                <a:lnTo>
                  <a:pt x="7620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6096" y="21336"/>
                </a:lnTo>
                <a:lnTo>
                  <a:pt x="12192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0292" y="0"/>
                </a:lnTo>
                <a:lnTo>
                  <a:pt x="91440" y="12192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7432" y="44196"/>
                </a:lnTo>
                <a:lnTo>
                  <a:pt x="30480" y="45720"/>
                </a:lnTo>
                <a:lnTo>
                  <a:pt x="32004" y="47244"/>
                </a:lnTo>
                <a:lnTo>
                  <a:pt x="36576" y="50292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2108" y="117348"/>
                </a:lnTo>
                <a:lnTo>
                  <a:pt x="100888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56388" y="120396"/>
                </a:lnTo>
                <a:lnTo>
                  <a:pt x="100888" y="120396"/>
                </a:lnTo>
                <a:lnTo>
                  <a:pt x="99060" y="124968"/>
                </a:lnTo>
                <a:lnTo>
                  <a:pt x="91440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6597395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79248" y="114300"/>
                </a:lnTo>
                <a:lnTo>
                  <a:pt x="85344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5344" y="89916"/>
                </a:lnTo>
                <a:lnTo>
                  <a:pt x="76200" y="85344"/>
                </a:lnTo>
                <a:lnTo>
                  <a:pt x="68580" y="82296"/>
                </a:lnTo>
                <a:lnTo>
                  <a:pt x="56388" y="79248"/>
                </a:lnTo>
                <a:lnTo>
                  <a:pt x="36766" y="73342"/>
                </a:lnTo>
                <a:lnTo>
                  <a:pt x="9144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2964" y="12192"/>
                </a:lnTo>
                <a:lnTo>
                  <a:pt x="96012" y="16764"/>
                </a:lnTo>
                <a:lnTo>
                  <a:pt x="97155" y="18288"/>
                </a:lnTo>
                <a:lnTo>
                  <a:pt x="44196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8956" y="27432"/>
                </a:lnTo>
                <a:lnTo>
                  <a:pt x="25908" y="30480"/>
                </a:lnTo>
                <a:lnTo>
                  <a:pt x="25908" y="38100"/>
                </a:lnTo>
                <a:lnTo>
                  <a:pt x="28956" y="44196"/>
                </a:lnTo>
                <a:lnTo>
                  <a:pt x="30480" y="45720"/>
                </a:lnTo>
                <a:lnTo>
                  <a:pt x="33528" y="47244"/>
                </a:lnTo>
                <a:lnTo>
                  <a:pt x="36576" y="50292"/>
                </a:lnTo>
                <a:lnTo>
                  <a:pt x="39624" y="50292"/>
                </a:lnTo>
                <a:lnTo>
                  <a:pt x="45720" y="51816"/>
                </a:lnTo>
                <a:lnTo>
                  <a:pt x="56388" y="54864"/>
                </a:lnTo>
                <a:lnTo>
                  <a:pt x="75819" y="60769"/>
                </a:lnTo>
                <a:lnTo>
                  <a:pt x="82962" y="63222"/>
                </a:lnTo>
                <a:lnTo>
                  <a:pt x="88392" y="65532"/>
                </a:lnTo>
                <a:lnTo>
                  <a:pt x="96012" y="68580"/>
                </a:lnTo>
                <a:lnTo>
                  <a:pt x="100584" y="7315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8204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80772" y="33528"/>
                </a:lnTo>
                <a:lnTo>
                  <a:pt x="77724" y="28956"/>
                </a:lnTo>
                <a:lnTo>
                  <a:pt x="68580" y="19812"/>
                </a:lnTo>
                <a:lnTo>
                  <a:pt x="62484" y="18288"/>
                </a:lnTo>
                <a:lnTo>
                  <a:pt x="97155" y="18288"/>
                </a:lnTo>
                <a:lnTo>
                  <a:pt x="100584" y="22860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9624" y="117348"/>
                </a:lnTo>
                <a:lnTo>
                  <a:pt x="47244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5344" y="132588"/>
                </a:lnTo>
                <a:lnTo>
                  <a:pt x="78462" y="135469"/>
                </a:lnTo>
                <a:lnTo>
                  <a:pt x="71437" y="137350"/>
                </a:lnTo>
                <a:lnTo>
                  <a:pt x="64127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6722364" y="6117336"/>
            <a:ext cx="71755" cy="22860"/>
          </a:xfrm>
          <a:custGeom>
            <a:avLst/>
            <a:gdLst/>
            <a:ahLst/>
            <a:cxnLst/>
            <a:rect l="l" t="t" r="r" b="b"/>
            <a:pathLst>
              <a:path w="71754" h="22860">
                <a:moveTo>
                  <a:pt x="0" y="0"/>
                </a:moveTo>
                <a:lnTo>
                  <a:pt x="71628" y="0"/>
                </a:lnTo>
                <a:lnTo>
                  <a:pt x="71628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804659" y="6007608"/>
            <a:ext cx="78105" cy="186055"/>
          </a:xfrm>
          <a:custGeom>
            <a:avLst/>
            <a:gdLst/>
            <a:ahLst/>
            <a:cxnLst/>
            <a:rect l="l" t="t" r="r" b="b"/>
            <a:pathLst>
              <a:path w="78104" h="186054">
                <a:moveTo>
                  <a:pt x="42672" y="53340"/>
                </a:moveTo>
                <a:lnTo>
                  <a:pt x="19812" y="53340"/>
                </a:lnTo>
                <a:lnTo>
                  <a:pt x="19812" y="30480"/>
                </a:lnTo>
                <a:lnTo>
                  <a:pt x="21336" y="24384"/>
                </a:lnTo>
                <a:lnTo>
                  <a:pt x="22860" y="19812"/>
                </a:lnTo>
                <a:lnTo>
                  <a:pt x="24384" y="1371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7244" y="0"/>
                </a:lnTo>
                <a:lnTo>
                  <a:pt x="62484" y="0"/>
                </a:lnTo>
                <a:lnTo>
                  <a:pt x="77724" y="3048"/>
                </a:lnTo>
                <a:lnTo>
                  <a:pt x="74910" y="21336"/>
                </a:lnTo>
                <a:lnTo>
                  <a:pt x="54864" y="21336"/>
                </a:lnTo>
                <a:lnTo>
                  <a:pt x="50292" y="22860"/>
                </a:lnTo>
                <a:lnTo>
                  <a:pt x="44196" y="28956"/>
                </a:lnTo>
                <a:lnTo>
                  <a:pt x="42672" y="33528"/>
                </a:lnTo>
                <a:lnTo>
                  <a:pt x="42672" y="53340"/>
                </a:lnTo>
                <a:close/>
              </a:path>
              <a:path w="78104" h="186054">
                <a:moveTo>
                  <a:pt x="74676" y="22860"/>
                </a:moveTo>
                <a:lnTo>
                  <a:pt x="70104" y="21336"/>
                </a:lnTo>
                <a:lnTo>
                  <a:pt x="74910" y="21336"/>
                </a:lnTo>
                <a:lnTo>
                  <a:pt x="74676" y="22860"/>
                </a:lnTo>
                <a:close/>
              </a:path>
              <a:path w="78104" h="186054">
                <a:moveTo>
                  <a:pt x="67056" y="70104"/>
                </a:moveTo>
                <a:lnTo>
                  <a:pt x="0" y="70104"/>
                </a:lnTo>
                <a:lnTo>
                  <a:pt x="0" y="53340"/>
                </a:lnTo>
                <a:lnTo>
                  <a:pt x="67056" y="53340"/>
                </a:lnTo>
                <a:lnTo>
                  <a:pt x="67056" y="70104"/>
                </a:lnTo>
                <a:close/>
              </a:path>
              <a:path w="78104" h="186054">
                <a:moveTo>
                  <a:pt x="42672" y="185928"/>
                </a:moveTo>
                <a:lnTo>
                  <a:pt x="19812" y="185928"/>
                </a:lnTo>
                <a:lnTo>
                  <a:pt x="19812" y="70104"/>
                </a:lnTo>
                <a:lnTo>
                  <a:pt x="42672" y="701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6890004" y="6057900"/>
            <a:ext cx="70485" cy="135890"/>
          </a:xfrm>
          <a:custGeom>
            <a:avLst/>
            <a:gdLst/>
            <a:ahLst/>
            <a:cxnLst/>
            <a:rect l="l" t="t" r="r" b="b"/>
            <a:pathLst>
              <a:path w="70484" h="135889">
                <a:moveTo>
                  <a:pt x="62484" y="27432"/>
                </a:moveTo>
                <a:lnTo>
                  <a:pt x="56388" y="22860"/>
                </a:lnTo>
                <a:lnTo>
                  <a:pt x="51816" y="21336"/>
                </a:lnTo>
                <a:lnTo>
                  <a:pt x="19812" y="21336"/>
                </a:lnTo>
                <a:lnTo>
                  <a:pt x="24384" y="12192"/>
                </a:lnTo>
                <a:lnTo>
                  <a:pt x="28956" y="7620"/>
                </a:lnTo>
                <a:lnTo>
                  <a:pt x="33528" y="4572"/>
                </a:lnTo>
                <a:lnTo>
                  <a:pt x="36576" y="1524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7620"/>
                </a:lnTo>
                <a:lnTo>
                  <a:pt x="62484" y="27432"/>
                </a:lnTo>
                <a:close/>
              </a:path>
              <a:path w="70484" h="135889">
                <a:moveTo>
                  <a:pt x="22860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1148" y="21336"/>
                </a:lnTo>
                <a:lnTo>
                  <a:pt x="22907" y="58031"/>
                </a:lnTo>
                <a:lnTo>
                  <a:pt x="22860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6966204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7146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550" y="47815"/>
                </a:lnTo>
                <a:lnTo>
                  <a:pt x="22860" y="56388"/>
                </a:lnTo>
                <a:lnTo>
                  <a:pt x="122715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715" y="56388"/>
                </a:moveTo>
                <a:lnTo>
                  <a:pt x="100584" y="56388"/>
                </a:lnTo>
                <a:lnTo>
                  <a:pt x="100036" y="48720"/>
                </a:lnTo>
                <a:lnTo>
                  <a:pt x="9848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4442" y="28289"/>
                </a:lnTo>
                <a:lnTo>
                  <a:pt x="119634" y="40005"/>
                </a:lnTo>
                <a:lnTo>
                  <a:pt x="122539" y="53435"/>
                </a:lnTo>
                <a:lnTo>
                  <a:pt x="122715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7106411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336" y="47815"/>
                </a:lnTo>
                <a:lnTo>
                  <a:pt x="22860" y="56388"/>
                </a:lnTo>
                <a:lnTo>
                  <a:pt x="122543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543" y="56388"/>
                </a:moveTo>
                <a:lnTo>
                  <a:pt x="100584" y="56388"/>
                </a:lnTo>
                <a:lnTo>
                  <a:pt x="100012" y="48720"/>
                </a:lnTo>
                <a:lnTo>
                  <a:pt x="9829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3799" y="28289"/>
                </a:lnTo>
                <a:lnTo>
                  <a:pt x="119062" y="40005"/>
                </a:lnTo>
                <a:lnTo>
                  <a:pt x="122324" y="53435"/>
                </a:lnTo>
                <a:lnTo>
                  <a:pt x="122543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336535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380731" y="6007608"/>
            <a:ext cx="240792" cy="18897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7702295" y="6007608"/>
            <a:ext cx="201168" cy="1889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930895" y="6057900"/>
            <a:ext cx="70104" cy="135636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8077200" y="6057900"/>
            <a:ext cx="390144" cy="138684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8494776" y="6057900"/>
            <a:ext cx="70104" cy="135636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8639626" y="6010655"/>
            <a:ext cx="120325" cy="185928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8784335" y="6010655"/>
            <a:ext cx="117348" cy="185928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990076" y="6057900"/>
            <a:ext cx="249936" cy="188976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9261347" y="6057900"/>
            <a:ext cx="120396" cy="138684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9412223" y="6057900"/>
            <a:ext cx="184404" cy="138684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1866900" y="6312408"/>
            <a:ext cx="403860" cy="188976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2296667" y="6362700"/>
            <a:ext cx="70104" cy="135636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2449067" y="6315455"/>
            <a:ext cx="105156" cy="182880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2583179" y="6362700"/>
            <a:ext cx="123444" cy="138684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2796539" y="6315455"/>
            <a:ext cx="891540" cy="233172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777996" y="6315455"/>
            <a:ext cx="187452" cy="185928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002023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013453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049267" y="6362700"/>
            <a:ext cx="109728" cy="13868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247388" y="6315455"/>
            <a:ext cx="114300" cy="185928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399788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411217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445508" y="6320028"/>
            <a:ext cx="199644" cy="181356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669536" y="647242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5755" y="801624"/>
            <a:ext cx="245745" cy="264160"/>
          </a:xfrm>
          <a:custGeom>
            <a:avLst/>
            <a:gdLst/>
            <a:ahLst/>
            <a:cxnLst/>
            <a:rect l="l" t="t" r="r" b="b"/>
            <a:pathLst>
              <a:path w="245744" h="264159">
                <a:moveTo>
                  <a:pt x="123444" y="263652"/>
                </a:moveTo>
                <a:lnTo>
                  <a:pt x="72199" y="254698"/>
                </a:lnTo>
                <a:lnTo>
                  <a:pt x="33528" y="228600"/>
                </a:lnTo>
                <a:lnTo>
                  <a:pt x="8191" y="187642"/>
                </a:lnTo>
                <a:lnTo>
                  <a:pt x="0" y="134112"/>
                </a:lnTo>
                <a:lnTo>
                  <a:pt x="833" y="115300"/>
                </a:lnTo>
                <a:lnTo>
                  <a:pt x="12192" y="68580"/>
                </a:lnTo>
                <a:lnTo>
                  <a:pt x="35052" y="33528"/>
                </a:lnTo>
                <a:lnTo>
                  <a:pt x="68580" y="10668"/>
                </a:lnTo>
                <a:lnTo>
                  <a:pt x="107370" y="595"/>
                </a:lnTo>
                <a:lnTo>
                  <a:pt x="121920" y="0"/>
                </a:lnTo>
                <a:lnTo>
                  <a:pt x="148828" y="2262"/>
                </a:lnTo>
                <a:lnTo>
                  <a:pt x="172593" y="8953"/>
                </a:lnTo>
                <a:lnTo>
                  <a:pt x="193500" y="19931"/>
                </a:lnTo>
                <a:lnTo>
                  <a:pt x="211836" y="35052"/>
                </a:lnTo>
                <a:lnTo>
                  <a:pt x="218961" y="44196"/>
                </a:lnTo>
                <a:lnTo>
                  <a:pt x="123444" y="44196"/>
                </a:lnTo>
                <a:lnTo>
                  <a:pt x="108299" y="45600"/>
                </a:lnTo>
                <a:lnTo>
                  <a:pt x="73152" y="65532"/>
                </a:lnTo>
                <a:lnTo>
                  <a:pt x="54506" y="110751"/>
                </a:lnTo>
                <a:lnTo>
                  <a:pt x="53340" y="131064"/>
                </a:lnTo>
                <a:lnTo>
                  <a:pt x="54511" y="151614"/>
                </a:lnTo>
                <a:lnTo>
                  <a:pt x="73152" y="196596"/>
                </a:lnTo>
                <a:lnTo>
                  <a:pt x="108513" y="218027"/>
                </a:lnTo>
                <a:lnTo>
                  <a:pt x="123444" y="219456"/>
                </a:lnTo>
                <a:lnTo>
                  <a:pt x="219051" y="219456"/>
                </a:lnTo>
                <a:lnTo>
                  <a:pt x="211836" y="228600"/>
                </a:lnTo>
                <a:lnTo>
                  <a:pt x="194167" y="243720"/>
                </a:lnTo>
                <a:lnTo>
                  <a:pt x="173355" y="254698"/>
                </a:lnTo>
                <a:lnTo>
                  <a:pt x="149685" y="261389"/>
                </a:lnTo>
                <a:lnTo>
                  <a:pt x="123444" y="263652"/>
                </a:lnTo>
                <a:close/>
              </a:path>
              <a:path w="245744" h="264159">
                <a:moveTo>
                  <a:pt x="219051" y="219456"/>
                </a:moveTo>
                <a:lnTo>
                  <a:pt x="123444" y="219456"/>
                </a:lnTo>
                <a:lnTo>
                  <a:pt x="137707" y="218051"/>
                </a:lnTo>
                <a:lnTo>
                  <a:pt x="150685" y="213931"/>
                </a:lnTo>
                <a:lnTo>
                  <a:pt x="181094" y="185285"/>
                </a:lnTo>
                <a:lnTo>
                  <a:pt x="192024" y="131064"/>
                </a:lnTo>
                <a:lnTo>
                  <a:pt x="190881" y="110751"/>
                </a:lnTo>
                <a:lnTo>
                  <a:pt x="173736" y="65532"/>
                </a:lnTo>
                <a:lnTo>
                  <a:pt x="137731" y="45600"/>
                </a:lnTo>
                <a:lnTo>
                  <a:pt x="123444" y="44196"/>
                </a:lnTo>
                <a:lnTo>
                  <a:pt x="218961" y="44196"/>
                </a:lnTo>
                <a:lnTo>
                  <a:pt x="226718" y="54149"/>
                </a:lnTo>
                <a:lnTo>
                  <a:pt x="237172" y="76962"/>
                </a:lnTo>
                <a:lnTo>
                  <a:pt x="243339" y="103203"/>
                </a:lnTo>
                <a:lnTo>
                  <a:pt x="245259" y="131064"/>
                </a:lnTo>
                <a:lnTo>
                  <a:pt x="245258" y="134112"/>
                </a:lnTo>
                <a:lnTo>
                  <a:pt x="243339" y="161734"/>
                </a:lnTo>
                <a:lnTo>
                  <a:pt x="237172" y="187452"/>
                </a:lnTo>
                <a:lnTo>
                  <a:pt x="226700" y="209764"/>
                </a:lnTo>
                <a:lnTo>
                  <a:pt x="219051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2267" y="871728"/>
            <a:ext cx="167640" cy="18897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4960" y="871728"/>
            <a:ext cx="173736" cy="1935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616" y="806196"/>
            <a:ext cx="330708" cy="25450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1135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4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55520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19527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3152" y="188976"/>
                </a:moveTo>
                <a:lnTo>
                  <a:pt x="28146" y="170973"/>
                </a:lnTo>
                <a:lnTo>
                  <a:pt x="3810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630" y="1738"/>
                </a:lnTo>
                <a:lnTo>
                  <a:pt x="105918" y="7048"/>
                </a:lnTo>
                <a:lnTo>
                  <a:pt x="119062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14" y="170973"/>
                </a:lnTo>
                <a:lnTo>
                  <a:pt x="104203" y="180975"/>
                </a:lnTo>
                <a:lnTo>
                  <a:pt x="89463" y="186975"/>
                </a:lnTo>
                <a:lnTo>
                  <a:pt x="73152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99131" y="226766"/>
                </a:lnTo>
                <a:lnTo>
                  <a:pt x="106108" y="225742"/>
                </a:lnTo>
                <a:lnTo>
                  <a:pt x="126492" y="208788"/>
                </a:lnTo>
                <a:lnTo>
                  <a:pt x="128016" y="204216"/>
                </a:lnTo>
                <a:lnTo>
                  <a:pt x="129540" y="19659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244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4008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35935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844" y="1738"/>
                </a:lnTo>
                <a:lnTo>
                  <a:pt x="106489" y="7048"/>
                </a:lnTo>
                <a:lnTo>
                  <a:pt x="119705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49295" y="871728"/>
            <a:ext cx="173736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62655" y="871728"/>
            <a:ext cx="118872" cy="188976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9732" y="871728"/>
            <a:ext cx="188976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852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34740" y="806196"/>
            <a:ext cx="201295" cy="259079"/>
          </a:xfrm>
          <a:custGeom>
            <a:avLst/>
            <a:gdLst/>
            <a:ahLst/>
            <a:cxnLst/>
            <a:rect l="l" t="t" r="r" b="b"/>
            <a:pathLst>
              <a:path w="201295" h="259080">
                <a:moveTo>
                  <a:pt x="103632" y="259080"/>
                </a:moveTo>
                <a:lnTo>
                  <a:pt x="59055" y="254579"/>
                </a:lnTo>
                <a:lnTo>
                  <a:pt x="25193" y="235172"/>
                </a:lnTo>
                <a:lnTo>
                  <a:pt x="4572" y="201168"/>
                </a:lnTo>
                <a:lnTo>
                  <a:pt x="285" y="155948"/>
                </a:lnTo>
                <a:lnTo>
                  <a:pt x="0" y="0"/>
                </a:lnTo>
                <a:lnTo>
                  <a:pt x="51816" y="0"/>
                </a:lnTo>
                <a:lnTo>
                  <a:pt x="51864" y="155948"/>
                </a:lnTo>
                <a:lnTo>
                  <a:pt x="52006" y="166306"/>
                </a:lnTo>
                <a:lnTo>
                  <a:pt x="68580" y="207264"/>
                </a:lnTo>
                <a:lnTo>
                  <a:pt x="102108" y="216408"/>
                </a:lnTo>
                <a:lnTo>
                  <a:pt x="190690" y="216408"/>
                </a:lnTo>
                <a:lnTo>
                  <a:pt x="186523" y="223837"/>
                </a:lnTo>
                <a:lnTo>
                  <a:pt x="152400" y="251460"/>
                </a:lnTo>
                <a:lnTo>
                  <a:pt x="117895" y="258532"/>
                </a:lnTo>
                <a:lnTo>
                  <a:pt x="103632" y="259080"/>
                </a:lnTo>
                <a:close/>
              </a:path>
              <a:path w="201295" h="259080">
                <a:moveTo>
                  <a:pt x="190690" y="216408"/>
                </a:moveTo>
                <a:lnTo>
                  <a:pt x="102108" y="216408"/>
                </a:lnTo>
                <a:lnTo>
                  <a:pt x="111823" y="215836"/>
                </a:lnTo>
                <a:lnTo>
                  <a:pt x="120396" y="214122"/>
                </a:lnTo>
                <a:lnTo>
                  <a:pt x="147828" y="185928"/>
                </a:lnTo>
                <a:lnTo>
                  <a:pt x="148066" y="177950"/>
                </a:lnTo>
                <a:lnTo>
                  <a:pt x="148655" y="166306"/>
                </a:lnTo>
                <a:lnTo>
                  <a:pt x="149103" y="155948"/>
                </a:lnTo>
                <a:lnTo>
                  <a:pt x="149352" y="141732"/>
                </a:lnTo>
                <a:lnTo>
                  <a:pt x="149352" y="0"/>
                </a:lnTo>
                <a:lnTo>
                  <a:pt x="201168" y="0"/>
                </a:lnTo>
                <a:lnTo>
                  <a:pt x="201065" y="141732"/>
                </a:lnTo>
                <a:lnTo>
                  <a:pt x="198596" y="187261"/>
                </a:lnTo>
                <a:lnTo>
                  <a:pt x="194000" y="207835"/>
                </a:lnTo>
                <a:lnTo>
                  <a:pt x="190690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92296" y="871728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61018" y="32004"/>
                </a:moveTo>
                <a:lnTo>
                  <a:pt x="47244" y="32004"/>
                </a:lnTo>
                <a:lnTo>
                  <a:pt x="52101" y="25431"/>
                </a:lnTo>
                <a:lnTo>
                  <a:pt x="86296" y="2286"/>
                </a:lnTo>
                <a:lnTo>
                  <a:pt x="103632" y="0"/>
                </a:lnTo>
                <a:lnTo>
                  <a:pt x="118824" y="1690"/>
                </a:lnTo>
                <a:lnTo>
                  <a:pt x="132588" y="6667"/>
                </a:lnTo>
                <a:lnTo>
                  <a:pt x="145208" y="14787"/>
                </a:lnTo>
                <a:lnTo>
                  <a:pt x="156972" y="25908"/>
                </a:lnTo>
                <a:lnTo>
                  <a:pt x="161018" y="32004"/>
                </a:lnTo>
                <a:close/>
              </a:path>
              <a:path w="178435" h="259080">
                <a:moveTo>
                  <a:pt x="48768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47244" y="4572"/>
                </a:lnTo>
                <a:lnTo>
                  <a:pt x="47244" y="32004"/>
                </a:lnTo>
                <a:lnTo>
                  <a:pt x="161018" y="32004"/>
                </a:lnTo>
                <a:lnTo>
                  <a:pt x="164053" y="36576"/>
                </a:lnTo>
                <a:lnTo>
                  <a:pt x="89916" y="36576"/>
                </a:lnTo>
                <a:lnTo>
                  <a:pt x="81319" y="37433"/>
                </a:lnTo>
                <a:lnTo>
                  <a:pt x="52006" y="68770"/>
                </a:lnTo>
                <a:lnTo>
                  <a:pt x="48768" y="92964"/>
                </a:lnTo>
                <a:lnTo>
                  <a:pt x="49601" y="108727"/>
                </a:lnTo>
                <a:lnTo>
                  <a:pt x="67198" y="148613"/>
                </a:lnTo>
                <a:lnTo>
                  <a:pt x="89916" y="156972"/>
                </a:lnTo>
                <a:lnTo>
                  <a:pt x="163080" y="156972"/>
                </a:lnTo>
                <a:lnTo>
                  <a:pt x="156538" y="166116"/>
                </a:lnTo>
                <a:lnTo>
                  <a:pt x="48768" y="166116"/>
                </a:lnTo>
                <a:lnTo>
                  <a:pt x="48768" y="259080"/>
                </a:lnTo>
                <a:close/>
              </a:path>
              <a:path w="178435" h="259080">
                <a:moveTo>
                  <a:pt x="163080" y="156972"/>
                </a:moveTo>
                <a:lnTo>
                  <a:pt x="89916" y="156972"/>
                </a:lnTo>
                <a:lnTo>
                  <a:pt x="98512" y="156114"/>
                </a:lnTo>
                <a:lnTo>
                  <a:pt x="106108" y="153543"/>
                </a:lnTo>
                <a:lnTo>
                  <a:pt x="128944" y="110894"/>
                </a:lnTo>
                <a:lnTo>
                  <a:pt x="129540" y="96012"/>
                </a:lnTo>
                <a:lnTo>
                  <a:pt x="128944" y="82034"/>
                </a:lnTo>
                <a:lnTo>
                  <a:pt x="112633" y="44934"/>
                </a:lnTo>
                <a:lnTo>
                  <a:pt x="89916" y="36576"/>
                </a:lnTo>
                <a:lnTo>
                  <a:pt x="164053" y="36576"/>
                </a:lnTo>
                <a:lnTo>
                  <a:pt x="166092" y="39647"/>
                </a:lnTo>
                <a:lnTo>
                  <a:pt x="172783" y="55816"/>
                </a:lnTo>
                <a:lnTo>
                  <a:pt x="176903" y="74556"/>
                </a:lnTo>
                <a:lnTo>
                  <a:pt x="178308" y="96012"/>
                </a:lnTo>
                <a:lnTo>
                  <a:pt x="176879" y="117705"/>
                </a:lnTo>
                <a:lnTo>
                  <a:pt x="172593" y="136969"/>
                </a:lnTo>
                <a:lnTo>
                  <a:pt x="165449" y="153662"/>
                </a:lnTo>
                <a:lnTo>
                  <a:pt x="163080" y="156972"/>
                </a:lnTo>
                <a:close/>
              </a:path>
              <a:path w="178435" h="259080">
                <a:moveTo>
                  <a:pt x="102108" y="193548"/>
                </a:moveTo>
                <a:lnTo>
                  <a:pt x="62293" y="179070"/>
                </a:lnTo>
                <a:lnTo>
                  <a:pt x="48768" y="166116"/>
                </a:lnTo>
                <a:lnTo>
                  <a:pt x="156538" y="166116"/>
                </a:lnTo>
                <a:lnTo>
                  <a:pt x="117514" y="191857"/>
                </a:lnTo>
                <a:lnTo>
                  <a:pt x="102108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08703" y="871728"/>
            <a:ext cx="298704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31791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462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703"/>
                </a:lnTo>
                <a:lnTo>
                  <a:pt x="66317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345" y="148494"/>
                </a:lnTo>
                <a:lnTo>
                  <a:pt x="104013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1966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7165" y="198501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8867" y="876300"/>
            <a:ext cx="167640" cy="188976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00422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62144" y="871728"/>
            <a:ext cx="173736" cy="19354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55691" y="812292"/>
            <a:ext cx="295656" cy="25298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80303" y="806196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78308" y="91440"/>
                </a:moveTo>
                <a:lnTo>
                  <a:pt x="129540" y="91440"/>
                </a:lnTo>
                <a:lnTo>
                  <a:pt x="129540" y="0"/>
                </a:lnTo>
                <a:lnTo>
                  <a:pt x="178308" y="0"/>
                </a:lnTo>
                <a:lnTo>
                  <a:pt x="178308" y="91440"/>
                </a:lnTo>
                <a:close/>
              </a:path>
              <a:path w="178435" h="259080">
                <a:moveTo>
                  <a:pt x="74676" y="259080"/>
                </a:moveTo>
                <a:lnTo>
                  <a:pt x="33099" y="244292"/>
                </a:lnTo>
                <a:lnTo>
                  <a:pt x="4953" y="202501"/>
                </a:lnTo>
                <a:lnTo>
                  <a:pt x="0" y="161544"/>
                </a:lnTo>
                <a:lnTo>
                  <a:pt x="1190" y="139207"/>
                </a:lnTo>
                <a:lnTo>
                  <a:pt x="21336" y="89916"/>
                </a:lnTo>
                <a:lnTo>
                  <a:pt x="59912" y="66984"/>
                </a:lnTo>
                <a:lnTo>
                  <a:pt x="76200" y="65532"/>
                </a:lnTo>
                <a:lnTo>
                  <a:pt x="90749" y="67222"/>
                </a:lnTo>
                <a:lnTo>
                  <a:pt x="104584" y="72199"/>
                </a:lnTo>
                <a:lnTo>
                  <a:pt x="117562" y="80319"/>
                </a:lnTo>
                <a:lnTo>
                  <a:pt x="129540" y="91440"/>
                </a:lnTo>
                <a:lnTo>
                  <a:pt x="178308" y="91440"/>
                </a:lnTo>
                <a:lnTo>
                  <a:pt x="178308" y="102108"/>
                </a:lnTo>
                <a:lnTo>
                  <a:pt x="88392" y="102108"/>
                </a:lnTo>
                <a:lnTo>
                  <a:pt x="80438" y="102965"/>
                </a:lnTo>
                <a:lnTo>
                  <a:pt x="51244" y="134302"/>
                </a:lnTo>
                <a:lnTo>
                  <a:pt x="48768" y="158496"/>
                </a:lnTo>
                <a:lnTo>
                  <a:pt x="49101" y="173116"/>
                </a:lnTo>
                <a:lnTo>
                  <a:pt x="62674" y="211574"/>
                </a:lnTo>
                <a:lnTo>
                  <a:pt x="88392" y="222504"/>
                </a:lnTo>
                <a:lnTo>
                  <a:pt x="178308" y="222504"/>
                </a:lnTo>
                <a:lnTo>
                  <a:pt x="178308" y="227076"/>
                </a:lnTo>
                <a:lnTo>
                  <a:pt x="131064" y="227076"/>
                </a:lnTo>
                <a:lnTo>
                  <a:pt x="125087" y="234529"/>
                </a:lnTo>
                <a:lnTo>
                  <a:pt x="118681" y="240982"/>
                </a:lnTo>
                <a:lnTo>
                  <a:pt x="81795" y="258532"/>
                </a:lnTo>
                <a:lnTo>
                  <a:pt x="74676" y="259080"/>
                </a:lnTo>
                <a:close/>
              </a:path>
              <a:path w="178435" h="259080">
                <a:moveTo>
                  <a:pt x="178308" y="222504"/>
                </a:moveTo>
                <a:lnTo>
                  <a:pt x="88392" y="222504"/>
                </a:lnTo>
                <a:lnTo>
                  <a:pt x="96988" y="221622"/>
                </a:lnTo>
                <a:lnTo>
                  <a:pt x="104584" y="218884"/>
                </a:lnTo>
                <a:lnTo>
                  <a:pt x="128706" y="177045"/>
                </a:lnTo>
                <a:lnTo>
                  <a:pt x="129540" y="163068"/>
                </a:lnTo>
                <a:lnTo>
                  <a:pt x="128706" y="148185"/>
                </a:lnTo>
                <a:lnTo>
                  <a:pt x="111323" y="109823"/>
                </a:lnTo>
                <a:lnTo>
                  <a:pt x="88392" y="102108"/>
                </a:lnTo>
                <a:lnTo>
                  <a:pt x="178308" y="102108"/>
                </a:lnTo>
                <a:lnTo>
                  <a:pt x="178308" y="222504"/>
                </a:lnTo>
                <a:close/>
              </a:path>
              <a:path w="178435" h="259080">
                <a:moveTo>
                  <a:pt x="178308" y="254508"/>
                </a:moveTo>
                <a:lnTo>
                  <a:pt x="131064" y="254508"/>
                </a:lnTo>
                <a:lnTo>
                  <a:pt x="131064" y="227076"/>
                </a:lnTo>
                <a:lnTo>
                  <a:pt x="178308" y="227076"/>
                </a:lnTo>
                <a:lnTo>
                  <a:pt x="17830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74435" y="806196"/>
            <a:ext cx="1844040" cy="32918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69352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03464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78546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3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52459" y="871728"/>
            <a:ext cx="167640" cy="18897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5058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26217" y="50125"/>
                </a:lnTo>
                <a:lnTo>
                  <a:pt x="27241" y="40576"/>
                </a:lnTo>
                <a:lnTo>
                  <a:pt x="29122" y="32456"/>
                </a:lnTo>
                <a:lnTo>
                  <a:pt x="32004" y="25908"/>
                </a:lnTo>
                <a:lnTo>
                  <a:pt x="35052" y="18288"/>
                </a:lnTo>
                <a:lnTo>
                  <a:pt x="72556" y="547"/>
                </a:lnTo>
                <a:lnTo>
                  <a:pt x="82296" y="0"/>
                </a:lnTo>
                <a:lnTo>
                  <a:pt x="92559" y="309"/>
                </a:lnTo>
                <a:lnTo>
                  <a:pt x="102679" y="1333"/>
                </a:lnTo>
                <a:lnTo>
                  <a:pt x="112514" y="3214"/>
                </a:lnTo>
                <a:lnTo>
                  <a:pt x="121920" y="6096"/>
                </a:lnTo>
                <a:lnTo>
                  <a:pt x="116378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5824" y="39624"/>
                </a:moveTo>
                <a:lnTo>
                  <a:pt x="100584" y="36576"/>
                </a:lnTo>
                <a:lnTo>
                  <a:pt x="116378" y="36576"/>
                </a:lnTo>
                <a:lnTo>
                  <a:pt x="115824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72500" y="871728"/>
            <a:ext cx="173736" cy="19354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75192" y="812292"/>
            <a:ext cx="298704" cy="25298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01328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25711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89719" y="871728"/>
            <a:ext cx="188861" cy="19354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16795" y="871728"/>
            <a:ext cx="167640" cy="188976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79219" y="2515332"/>
            <a:ext cx="7923821" cy="3057935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53311" y="2340864"/>
            <a:ext cx="8061959" cy="3241675"/>
          </a:xfrm>
          <a:custGeom>
            <a:avLst/>
            <a:gdLst/>
            <a:ahLst/>
            <a:cxnLst/>
            <a:rect l="l" t="t" r="r" b="b"/>
            <a:pathLst>
              <a:path w="8061959" h="3241675">
                <a:moveTo>
                  <a:pt x="8058912" y="3241548"/>
                </a:moveTo>
                <a:lnTo>
                  <a:pt x="3048" y="3241548"/>
                </a:lnTo>
                <a:lnTo>
                  <a:pt x="0" y="3238500"/>
                </a:lnTo>
                <a:lnTo>
                  <a:pt x="0" y="3048"/>
                </a:lnTo>
                <a:lnTo>
                  <a:pt x="3048" y="0"/>
                </a:lnTo>
                <a:lnTo>
                  <a:pt x="8058912" y="0"/>
                </a:lnTo>
                <a:lnTo>
                  <a:pt x="8061960" y="3048"/>
                </a:lnTo>
                <a:lnTo>
                  <a:pt x="8061960" y="6096"/>
                </a:ln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lnTo>
                  <a:pt x="10668" y="3230880"/>
                </a:lnTo>
                <a:lnTo>
                  <a:pt x="4572" y="3230880"/>
                </a:lnTo>
                <a:lnTo>
                  <a:pt x="10668" y="3235452"/>
                </a:lnTo>
                <a:lnTo>
                  <a:pt x="8061960" y="3235452"/>
                </a:lnTo>
                <a:lnTo>
                  <a:pt x="8061960" y="3238500"/>
                </a:lnTo>
                <a:lnTo>
                  <a:pt x="8058912" y="3241548"/>
                </a:lnTo>
                <a:close/>
              </a:path>
              <a:path w="8061959" h="3241675">
                <a:moveTo>
                  <a:pt x="10668" y="10668"/>
                </a:move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close/>
              </a:path>
              <a:path w="8061959" h="3241675">
                <a:moveTo>
                  <a:pt x="8052816" y="10668"/>
                </a:moveTo>
                <a:lnTo>
                  <a:pt x="10668" y="10668"/>
                </a:lnTo>
                <a:lnTo>
                  <a:pt x="10668" y="6096"/>
                </a:lnTo>
                <a:lnTo>
                  <a:pt x="8052816" y="6096"/>
                </a:lnTo>
                <a:lnTo>
                  <a:pt x="8052816" y="10668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8052816" y="6096"/>
                </a:lnTo>
                <a:lnTo>
                  <a:pt x="8057388" y="10668"/>
                </a:lnTo>
                <a:lnTo>
                  <a:pt x="8061960" y="10668"/>
                </a:lnTo>
                <a:lnTo>
                  <a:pt x="8061960" y="3230880"/>
                </a:lnTo>
                <a:lnTo>
                  <a:pt x="8057388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10668"/>
                </a:moveTo>
                <a:lnTo>
                  <a:pt x="8057388" y="10668"/>
                </a:lnTo>
                <a:lnTo>
                  <a:pt x="8052816" y="6096"/>
                </a:lnTo>
                <a:lnTo>
                  <a:pt x="8061960" y="6096"/>
                </a:lnTo>
                <a:lnTo>
                  <a:pt x="8061960" y="10668"/>
                </a:lnTo>
                <a:close/>
              </a:path>
              <a:path w="8061959" h="3241675">
                <a:moveTo>
                  <a:pt x="10668" y="3235452"/>
                </a:moveTo>
                <a:lnTo>
                  <a:pt x="4572" y="3230880"/>
                </a:lnTo>
                <a:lnTo>
                  <a:pt x="10668" y="3230880"/>
                </a:lnTo>
                <a:lnTo>
                  <a:pt x="10668" y="3235452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10668" y="3235452"/>
                </a:lnTo>
                <a:lnTo>
                  <a:pt x="10668" y="3230880"/>
                </a:lnTo>
                <a:lnTo>
                  <a:pt x="8052816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3235452"/>
                </a:moveTo>
                <a:lnTo>
                  <a:pt x="8052816" y="3235452"/>
                </a:lnTo>
                <a:lnTo>
                  <a:pt x="8057388" y="3230880"/>
                </a:lnTo>
                <a:lnTo>
                  <a:pt x="8061960" y="3230880"/>
                </a:lnTo>
                <a:lnTo>
                  <a:pt x="8061960" y="3235452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32332" y="1688592"/>
            <a:ext cx="74676" cy="7620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08175" y="1615440"/>
            <a:ext cx="344424" cy="21793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89176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72055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54935" y="1671828"/>
            <a:ext cx="147828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7816" y="1671828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255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255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255" y="25908"/>
                </a:lnTo>
                <a:lnTo>
                  <a:pt x="92354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2354" y="38100"/>
                </a:lnTo>
                <a:lnTo>
                  <a:pt x="89916" y="457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56688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78023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42032" y="1671828"/>
            <a:ext cx="143256" cy="16154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18816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996183" y="1674876"/>
            <a:ext cx="143256" cy="16154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82111" y="1671827"/>
            <a:ext cx="152309" cy="22250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68040" y="1671828"/>
            <a:ext cx="254508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645408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43528" y="1674876"/>
            <a:ext cx="143256" cy="16154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048505" y="16154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99559" y="1620012"/>
            <a:ext cx="419100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44567" y="1615440"/>
            <a:ext cx="15240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09744" y="1615440"/>
            <a:ext cx="1524000" cy="28194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438900" y="1610868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7104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68440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632447" y="1671828"/>
            <a:ext cx="143256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04659" y="1612392"/>
            <a:ext cx="252984" cy="22402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80504" y="1620012"/>
            <a:ext cx="259080" cy="21640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60919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82256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40168" y="1671828"/>
            <a:ext cx="161544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635240" y="1671828"/>
            <a:ext cx="143256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00416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21752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85759" y="1671828"/>
            <a:ext cx="143256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62543" y="1615440"/>
            <a:ext cx="15240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7616" y="1674876"/>
            <a:ext cx="143256" cy="161544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34400" y="1671828"/>
            <a:ext cx="315468" cy="16459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872728" y="1615440"/>
            <a:ext cx="15240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11224" y="2037588"/>
            <a:ext cx="147828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1055" y="2037588"/>
            <a:ext cx="143256" cy="1615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70888" y="2037588"/>
            <a:ext cx="16154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2911" y="2037588"/>
            <a:ext cx="435864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20111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41448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93264" y="2037588"/>
            <a:ext cx="147828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73095" y="2156460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86969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51988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96183" y="1981200"/>
            <a:ext cx="219456" cy="21793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26307" y="1976627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653"/>
                </a:lnTo>
                <a:lnTo>
                  <a:pt x="9334" y="262509"/>
                </a:lnTo>
                <a:lnTo>
                  <a:pt x="22098" y="222218"/>
                </a:lnTo>
                <a:lnTo>
                  <a:pt x="30480" y="178308"/>
                </a:lnTo>
                <a:lnTo>
                  <a:pt x="31948" y="140208"/>
                </a:lnTo>
                <a:lnTo>
                  <a:pt x="31694" y="126134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19855" y="1981200"/>
            <a:ext cx="143256" cy="217932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593591" y="2037588"/>
            <a:ext cx="147828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79552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61815" y="2037588"/>
            <a:ext cx="315468" cy="22250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300728" y="1981200"/>
            <a:ext cx="1325880" cy="28194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742432" y="2037588"/>
            <a:ext cx="147828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947410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007608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028944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088379" y="2037588"/>
            <a:ext cx="231648" cy="16154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64223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385559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52615" y="2037588"/>
            <a:ext cx="143256" cy="1615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623304" y="1985772"/>
            <a:ext cx="262128" cy="21640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09816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931152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982968" y="2037588"/>
            <a:ext cx="16154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178040" y="2037588"/>
            <a:ext cx="143256" cy="161544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95755" y="5942076"/>
            <a:ext cx="74676" cy="7620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365503" y="5865876"/>
            <a:ext cx="478536" cy="22402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69948" y="5925311"/>
            <a:ext cx="83820" cy="161544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034539" y="5925311"/>
            <a:ext cx="345849" cy="164592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401823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7860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631948" y="5928360"/>
            <a:ext cx="115824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770632" y="5868923"/>
            <a:ext cx="134112" cy="22098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929127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089148" y="5925311"/>
            <a:ext cx="115824" cy="16154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304032" y="5865876"/>
            <a:ext cx="233172" cy="22402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616452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33978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86555" y="5925311"/>
            <a:ext cx="115824" cy="16154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25240" y="5865876"/>
            <a:ext cx="493775" cy="2240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346447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06467" y="5925311"/>
            <a:ext cx="115824" cy="16154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55820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7620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99076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16602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55464" y="5865876"/>
            <a:ext cx="86868" cy="22098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13959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173979" y="5925311"/>
            <a:ext cx="115824" cy="16154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18759" y="5925311"/>
            <a:ext cx="121920" cy="16459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26023" y="5868923"/>
            <a:ext cx="265176" cy="22098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43016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913120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36564" y="5868923"/>
            <a:ext cx="391668" cy="22098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454140" y="5925311"/>
            <a:ext cx="126492" cy="22098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665976" y="5868923"/>
            <a:ext cx="211836" cy="22098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06768" y="5925311"/>
            <a:ext cx="121920" cy="1645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21652" y="5868923"/>
            <a:ext cx="115824" cy="21793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66431" y="5925311"/>
            <a:ext cx="121920" cy="16459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414259" y="5868923"/>
            <a:ext cx="126492" cy="22098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566659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84185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23047" y="5871972"/>
            <a:ext cx="80772" cy="21793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781543" y="5865876"/>
            <a:ext cx="233172" cy="22402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086343" y="5868923"/>
            <a:ext cx="405384" cy="2209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526780" y="5925311"/>
            <a:ext cx="115824" cy="16154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671559" y="5925311"/>
            <a:ext cx="126492" cy="224028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1844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964168" y="5925311"/>
            <a:ext cx="252881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38488" y="5925311"/>
            <a:ext cx="118769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383268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6096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82267" y="6234684"/>
            <a:ext cx="115824" cy="21793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534667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552194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594103" y="6291072"/>
            <a:ext cx="118773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815083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32004" y="217932"/>
                </a:moveTo>
                <a:lnTo>
                  <a:pt x="0" y="217932"/>
                </a:lnTo>
                <a:lnTo>
                  <a:pt x="0" y="0"/>
                </a:lnTo>
                <a:lnTo>
                  <a:pt x="35052" y="0"/>
                </a:lnTo>
                <a:lnTo>
                  <a:pt x="35052" y="77724"/>
                </a:lnTo>
                <a:lnTo>
                  <a:pt x="111252" y="77724"/>
                </a:lnTo>
                <a:lnTo>
                  <a:pt x="117675" y="88392"/>
                </a:lnTo>
                <a:lnTo>
                  <a:pt x="54864" y="88392"/>
                </a:lnTo>
                <a:lnTo>
                  <a:pt x="48768" y="92964"/>
                </a:lnTo>
                <a:lnTo>
                  <a:pt x="35052" y="135636"/>
                </a:lnTo>
                <a:lnTo>
                  <a:pt x="35313" y="145351"/>
                </a:lnTo>
                <a:lnTo>
                  <a:pt x="48768" y="182880"/>
                </a:lnTo>
                <a:lnTo>
                  <a:pt x="54864" y="187452"/>
                </a:lnTo>
                <a:lnTo>
                  <a:pt x="59436" y="188976"/>
                </a:lnTo>
                <a:lnTo>
                  <a:pt x="115885" y="188976"/>
                </a:lnTo>
                <a:lnTo>
                  <a:pt x="112367" y="195072"/>
                </a:lnTo>
                <a:lnTo>
                  <a:pt x="32004" y="195072"/>
                </a:lnTo>
                <a:lnTo>
                  <a:pt x="32004" y="217932"/>
                </a:lnTo>
                <a:close/>
              </a:path>
              <a:path w="127000" h="220979">
                <a:moveTo>
                  <a:pt x="111252" y="77724"/>
                </a:moveTo>
                <a:lnTo>
                  <a:pt x="35052" y="77724"/>
                </a:lnTo>
                <a:lnTo>
                  <a:pt x="39624" y="71628"/>
                </a:lnTo>
                <a:lnTo>
                  <a:pt x="45720" y="65532"/>
                </a:lnTo>
                <a:lnTo>
                  <a:pt x="51816" y="62484"/>
                </a:lnTo>
                <a:lnTo>
                  <a:pt x="57912" y="57912"/>
                </a:lnTo>
                <a:lnTo>
                  <a:pt x="65532" y="56388"/>
                </a:lnTo>
                <a:lnTo>
                  <a:pt x="71628" y="56388"/>
                </a:lnTo>
                <a:lnTo>
                  <a:pt x="82748" y="57578"/>
                </a:lnTo>
                <a:lnTo>
                  <a:pt x="93154" y="61341"/>
                </a:lnTo>
                <a:lnTo>
                  <a:pt x="102703" y="67960"/>
                </a:lnTo>
                <a:lnTo>
                  <a:pt x="111252" y="77724"/>
                </a:lnTo>
                <a:close/>
              </a:path>
              <a:path w="127000" h="220979">
                <a:moveTo>
                  <a:pt x="115885" y="188976"/>
                </a:moveTo>
                <a:lnTo>
                  <a:pt x="71628" y="188976"/>
                </a:lnTo>
                <a:lnTo>
                  <a:pt x="77724" y="184404"/>
                </a:lnTo>
                <a:lnTo>
                  <a:pt x="83820" y="176784"/>
                </a:lnTo>
                <a:lnTo>
                  <a:pt x="86939" y="170211"/>
                </a:lnTo>
                <a:lnTo>
                  <a:pt x="89344" y="161925"/>
                </a:lnTo>
                <a:lnTo>
                  <a:pt x="90892" y="151923"/>
                </a:lnTo>
                <a:lnTo>
                  <a:pt x="91440" y="140208"/>
                </a:lnTo>
                <a:lnTo>
                  <a:pt x="90892" y="127373"/>
                </a:lnTo>
                <a:lnTo>
                  <a:pt x="71628" y="88392"/>
                </a:lnTo>
                <a:lnTo>
                  <a:pt x="117675" y="88392"/>
                </a:lnTo>
                <a:lnTo>
                  <a:pt x="118133" y="89154"/>
                </a:lnTo>
                <a:lnTo>
                  <a:pt x="122872" y="102870"/>
                </a:lnTo>
                <a:lnTo>
                  <a:pt x="125610" y="118872"/>
                </a:lnTo>
                <a:lnTo>
                  <a:pt x="126492" y="137160"/>
                </a:lnTo>
                <a:lnTo>
                  <a:pt x="125372" y="156352"/>
                </a:lnTo>
                <a:lnTo>
                  <a:pt x="122110" y="172974"/>
                </a:lnTo>
                <a:lnTo>
                  <a:pt x="116847" y="187309"/>
                </a:lnTo>
                <a:lnTo>
                  <a:pt x="115885" y="188976"/>
                </a:lnTo>
                <a:close/>
              </a:path>
              <a:path w="127000" h="220979">
                <a:moveTo>
                  <a:pt x="71628" y="220980"/>
                </a:moveTo>
                <a:lnTo>
                  <a:pt x="65532" y="220980"/>
                </a:lnTo>
                <a:lnTo>
                  <a:pt x="57912" y="219456"/>
                </a:lnTo>
                <a:lnTo>
                  <a:pt x="32004" y="195072"/>
                </a:lnTo>
                <a:lnTo>
                  <a:pt x="112367" y="195072"/>
                </a:lnTo>
                <a:lnTo>
                  <a:pt x="82510" y="219575"/>
                </a:lnTo>
                <a:lnTo>
                  <a:pt x="7162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59864" y="6291072"/>
            <a:ext cx="134620" cy="165100"/>
          </a:xfrm>
          <a:custGeom>
            <a:avLst/>
            <a:gdLst/>
            <a:ahLst/>
            <a:cxnLst/>
            <a:rect l="l" t="t" r="r" b="b"/>
            <a:pathLst>
              <a:path w="134619" h="165100">
                <a:moveTo>
                  <a:pt x="67056" y="164592"/>
                </a:moveTo>
                <a:lnTo>
                  <a:pt x="29551" y="152376"/>
                </a:lnTo>
                <a:lnTo>
                  <a:pt x="4762" y="116014"/>
                </a:lnTo>
                <a:lnTo>
                  <a:pt x="0" y="80772"/>
                </a:lnTo>
                <a:lnTo>
                  <a:pt x="571" y="68746"/>
                </a:lnTo>
                <a:lnTo>
                  <a:pt x="14025" y="29289"/>
                </a:lnTo>
                <a:lnTo>
                  <a:pt x="49149" y="2286"/>
                </a:lnTo>
                <a:lnTo>
                  <a:pt x="67056" y="0"/>
                </a:lnTo>
                <a:lnTo>
                  <a:pt x="81962" y="1452"/>
                </a:lnTo>
                <a:lnTo>
                  <a:pt x="94869" y="5905"/>
                </a:lnTo>
                <a:lnTo>
                  <a:pt x="106060" y="13501"/>
                </a:lnTo>
                <a:lnTo>
                  <a:pt x="115824" y="24384"/>
                </a:lnTo>
                <a:lnTo>
                  <a:pt x="121503" y="33528"/>
                </a:lnTo>
                <a:lnTo>
                  <a:pt x="67056" y="33528"/>
                </a:lnTo>
                <a:lnTo>
                  <a:pt x="60483" y="34361"/>
                </a:lnTo>
                <a:lnTo>
                  <a:pt x="35623" y="71437"/>
                </a:lnTo>
                <a:lnTo>
                  <a:pt x="35052" y="82296"/>
                </a:lnTo>
                <a:lnTo>
                  <a:pt x="35623" y="93797"/>
                </a:lnTo>
                <a:lnTo>
                  <a:pt x="54483" y="127825"/>
                </a:lnTo>
                <a:lnTo>
                  <a:pt x="67056" y="131064"/>
                </a:lnTo>
                <a:lnTo>
                  <a:pt x="121690" y="131064"/>
                </a:lnTo>
                <a:lnTo>
                  <a:pt x="119872" y="134445"/>
                </a:lnTo>
                <a:lnTo>
                  <a:pt x="84391" y="162306"/>
                </a:lnTo>
                <a:lnTo>
                  <a:pt x="75938" y="164020"/>
                </a:lnTo>
                <a:lnTo>
                  <a:pt x="67056" y="164592"/>
                </a:lnTo>
                <a:close/>
              </a:path>
              <a:path w="134619" h="165100">
                <a:moveTo>
                  <a:pt x="121690" y="131064"/>
                </a:moveTo>
                <a:lnTo>
                  <a:pt x="67056" y="131064"/>
                </a:lnTo>
                <a:lnTo>
                  <a:pt x="73628" y="130230"/>
                </a:lnTo>
                <a:lnTo>
                  <a:pt x="79629" y="127825"/>
                </a:lnTo>
                <a:lnTo>
                  <a:pt x="98375" y="93797"/>
                </a:lnTo>
                <a:lnTo>
                  <a:pt x="99060" y="82296"/>
                </a:lnTo>
                <a:lnTo>
                  <a:pt x="98488" y="70794"/>
                </a:lnTo>
                <a:lnTo>
                  <a:pt x="79629" y="36766"/>
                </a:lnTo>
                <a:lnTo>
                  <a:pt x="67056" y="33528"/>
                </a:lnTo>
                <a:lnTo>
                  <a:pt x="121503" y="33528"/>
                </a:lnTo>
                <a:lnTo>
                  <a:pt x="123825" y="37266"/>
                </a:lnTo>
                <a:lnTo>
                  <a:pt x="129540" y="50863"/>
                </a:lnTo>
                <a:lnTo>
                  <a:pt x="132969" y="65317"/>
                </a:lnTo>
                <a:lnTo>
                  <a:pt x="134112" y="80772"/>
                </a:lnTo>
                <a:lnTo>
                  <a:pt x="133540" y="93035"/>
                </a:lnTo>
                <a:lnTo>
                  <a:pt x="131826" y="104584"/>
                </a:lnTo>
                <a:lnTo>
                  <a:pt x="128968" y="115276"/>
                </a:lnTo>
                <a:lnTo>
                  <a:pt x="124968" y="124968"/>
                </a:lnTo>
                <a:lnTo>
                  <a:pt x="121690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2336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126419" y="77724"/>
                </a:moveTo>
                <a:lnTo>
                  <a:pt x="91367" y="77724"/>
                </a:lnTo>
                <a:lnTo>
                  <a:pt x="91367" y="0"/>
                </a:lnTo>
                <a:lnTo>
                  <a:pt x="126419" y="0"/>
                </a:lnTo>
                <a:lnTo>
                  <a:pt x="126419" y="77724"/>
                </a:lnTo>
                <a:close/>
              </a:path>
              <a:path w="127000" h="220979">
                <a:moveTo>
                  <a:pt x="60887" y="220980"/>
                </a:moveTo>
                <a:lnTo>
                  <a:pt x="53267" y="220980"/>
                </a:lnTo>
                <a:lnTo>
                  <a:pt x="43266" y="219575"/>
                </a:lnTo>
                <a:lnTo>
                  <a:pt x="9571" y="187309"/>
                </a:lnTo>
                <a:lnTo>
                  <a:pt x="105" y="140208"/>
                </a:lnTo>
                <a:lnTo>
                  <a:pt x="0" y="135636"/>
                </a:lnTo>
                <a:lnTo>
                  <a:pt x="808" y="118633"/>
                </a:lnTo>
                <a:lnTo>
                  <a:pt x="15167" y="76200"/>
                </a:lnTo>
                <a:lnTo>
                  <a:pt x="54791" y="56388"/>
                </a:lnTo>
                <a:lnTo>
                  <a:pt x="60887" y="56388"/>
                </a:lnTo>
                <a:lnTo>
                  <a:pt x="68507" y="57912"/>
                </a:lnTo>
                <a:lnTo>
                  <a:pt x="74603" y="62484"/>
                </a:lnTo>
                <a:lnTo>
                  <a:pt x="80699" y="65532"/>
                </a:lnTo>
                <a:lnTo>
                  <a:pt x="86795" y="71628"/>
                </a:lnTo>
                <a:lnTo>
                  <a:pt x="91367" y="77724"/>
                </a:lnTo>
                <a:lnTo>
                  <a:pt x="126419" y="77724"/>
                </a:lnTo>
                <a:lnTo>
                  <a:pt x="126419" y="88392"/>
                </a:lnTo>
                <a:lnTo>
                  <a:pt x="54791" y="88392"/>
                </a:lnTo>
                <a:lnTo>
                  <a:pt x="48695" y="92964"/>
                </a:lnTo>
                <a:lnTo>
                  <a:pt x="34979" y="135636"/>
                </a:lnTo>
                <a:lnTo>
                  <a:pt x="35241" y="145351"/>
                </a:lnTo>
                <a:lnTo>
                  <a:pt x="48695" y="182880"/>
                </a:lnTo>
                <a:lnTo>
                  <a:pt x="53267" y="187452"/>
                </a:lnTo>
                <a:lnTo>
                  <a:pt x="57839" y="188976"/>
                </a:lnTo>
                <a:lnTo>
                  <a:pt x="126419" y="188976"/>
                </a:lnTo>
                <a:lnTo>
                  <a:pt x="126419" y="195072"/>
                </a:lnTo>
                <a:lnTo>
                  <a:pt x="94415" y="195072"/>
                </a:lnTo>
                <a:lnTo>
                  <a:pt x="90486" y="201382"/>
                </a:lnTo>
                <a:lnTo>
                  <a:pt x="85843" y="206692"/>
                </a:lnTo>
                <a:lnTo>
                  <a:pt x="80913" y="211145"/>
                </a:lnTo>
                <a:lnTo>
                  <a:pt x="76127" y="214884"/>
                </a:lnTo>
                <a:lnTo>
                  <a:pt x="68507" y="219456"/>
                </a:lnTo>
                <a:lnTo>
                  <a:pt x="60887" y="220980"/>
                </a:lnTo>
                <a:close/>
              </a:path>
              <a:path w="127000" h="220979">
                <a:moveTo>
                  <a:pt x="126419" y="188976"/>
                </a:moveTo>
                <a:lnTo>
                  <a:pt x="71555" y="188976"/>
                </a:lnTo>
                <a:lnTo>
                  <a:pt x="77651" y="184404"/>
                </a:lnTo>
                <a:lnTo>
                  <a:pt x="83747" y="176784"/>
                </a:lnTo>
                <a:lnTo>
                  <a:pt x="86866" y="170211"/>
                </a:lnTo>
                <a:lnTo>
                  <a:pt x="89272" y="161925"/>
                </a:lnTo>
                <a:lnTo>
                  <a:pt x="90819" y="151923"/>
                </a:lnTo>
                <a:lnTo>
                  <a:pt x="91367" y="140208"/>
                </a:lnTo>
                <a:lnTo>
                  <a:pt x="90819" y="127373"/>
                </a:lnTo>
                <a:lnTo>
                  <a:pt x="71555" y="88392"/>
                </a:lnTo>
                <a:lnTo>
                  <a:pt x="126419" y="88392"/>
                </a:lnTo>
                <a:lnTo>
                  <a:pt x="126419" y="188976"/>
                </a:lnTo>
                <a:close/>
              </a:path>
              <a:path w="127000" h="220979">
                <a:moveTo>
                  <a:pt x="126419" y="217932"/>
                </a:moveTo>
                <a:lnTo>
                  <a:pt x="94415" y="217932"/>
                </a:lnTo>
                <a:lnTo>
                  <a:pt x="94415" y="195072"/>
                </a:lnTo>
                <a:lnTo>
                  <a:pt x="126419" y="195072"/>
                </a:lnTo>
                <a:lnTo>
                  <a:pt x="126419" y="2179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57044" y="6294120"/>
            <a:ext cx="135890" cy="220979"/>
          </a:xfrm>
          <a:custGeom>
            <a:avLst/>
            <a:gdLst/>
            <a:ahLst/>
            <a:cxnLst/>
            <a:rect l="l" t="t" r="r" b="b"/>
            <a:pathLst>
              <a:path w="135889" h="220979">
                <a:moveTo>
                  <a:pt x="78707" y="187452"/>
                </a:moveTo>
                <a:lnTo>
                  <a:pt x="30480" y="187452"/>
                </a:lnTo>
                <a:lnTo>
                  <a:pt x="35052" y="185928"/>
                </a:lnTo>
                <a:lnTo>
                  <a:pt x="39624" y="181356"/>
                </a:lnTo>
                <a:lnTo>
                  <a:pt x="44196" y="178308"/>
                </a:lnTo>
                <a:lnTo>
                  <a:pt x="47244" y="170688"/>
                </a:lnTo>
                <a:lnTo>
                  <a:pt x="50292" y="160020"/>
                </a:lnTo>
                <a:lnTo>
                  <a:pt x="0" y="0"/>
                </a:lnTo>
                <a:lnTo>
                  <a:pt x="36576" y="0"/>
                </a:lnTo>
                <a:lnTo>
                  <a:pt x="68580" y="112776"/>
                </a:lnTo>
                <a:lnTo>
                  <a:pt x="101803" y="112776"/>
                </a:lnTo>
                <a:lnTo>
                  <a:pt x="89916" y="152400"/>
                </a:lnTo>
                <a:lnTo>
                  <a:pt x="80772" y="181356"/>
                </a:lnTo>
                <a:lnTo>
                  <a:pt x="78707" y="187452"/>
                </a:lnTo>
                <a:close/>
              </a:path>
              <a:path w="135889" h="220979">
                <a:moveTo>
                  <a:pt x="101803" y="112776"/>
                </a:moveTo>
                <a:lnTo>
                  <a:pt x="68580" y="112776"/>
                </a:lnTo>
                <a:lnTo>
                  <a:pt x="99060" y="0"/>
                </a:lnTo>
                <a:lnTo>
                  <a:pt x="135636" y="0"/>
                </a:lnTo>
                <a:lnTo>
                  <a:pt x="101803" y="112776"/>
                </a:lnTo>
                <a:close/>
              </a:path>
              <a:path w="135889" h="220979">
                <a:moveTo>
                  <a:pt x="41148" y="220980"/>
                </a:moveTo>
                <a:lnTo>
                  <a:pt x="25908" y="220980"/>
                </a:lnTo>
                <a:lnTo>
                  <a:pt x="13716" y="217932"/>
                </a:lnTo>
                <a:lnTo>
                  <a:pt x="9144" y="185928"/>
                </a:lnTo>
                <a:lnTo>
                  <a:pt x="13716" y="187452"/>
                </a:lnTo>
                <a:lnTo>
                  <a:pt x="78707" y="187452"/>
                </a:lnTo>
                <a:lnTo>
                  <a:pt x="54864" y="216408"/>
                </a:lnTo>
                <a:lnTo>
                  <a:pt x="48768" y="219456"/>
                </a:lnTo>
                <a:lnTo>
                  <a:pt x="4114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71927" y="6291072"/>
            <a:ext cx="262128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759964" y="6291072"/>
            <a:ext cx="115824" cy="1615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982467" y="6291072"/>
            <a:ext cx="211836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17164" y="6291072"/>
            <a:ext cx="190500" cy="16154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32047" y="6291072"/>
            <a:ext cx="121920" cy="16459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579876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597402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49979" y="6291072"/>
            <a:ext cx="115824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872484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890009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942588" y="6291072"/>
            <a:ext cx="115824" cy="1615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151376" y="6234684"/>
            <a:ext cx="211836" cy="22098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392167" y="6291072"/>
            <a:ext cx="121920" cy="1645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610100" y="6294120"/>
            <a:ext cx="115824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762500" y="6291072"/>
            <a:ext cx="126492" cy="22098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914900" y="6291072"/>
            <a:ext cx="356616" cy="22402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05044" y="6294120"/>
            <a:ext cx="115824" cy="161544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74208" y="62331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19928" y="6234684"/>
            <a:ext cx="486156" cy="22098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02096" y="6234684"/>
            <a:ext cx="1249680" cy="28041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434071" y="6291072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79" h="165100">
                <a:moveTo>
                  <a:pt x="115252" y="132588"/>
                </a:moveTo>
                <a:lnTo>
                  <a:pt x="68580" y="132588"/>
                </a:lnTo>
                <a:lnTo>
                  <a:pt x="74676" y="131064"/>
                </a:lnTo>
                <a:lnTo>
                  <a:pt x="77724" y="128016"/>
                </a:lnTo>
                <a:lnTo>
                  <a:pt x="82296" y="124968"/>
                </a:lnTo>
                <a:lnTo>
                  <a:pt x="83820" y="120396"/>
                </a:lnTo>
                <a:lnTo>
                  <a:pt x="83820" y="112776"/>
                </a:lnTo>
                <a:lnTo>
                  <a:pt x="82296" y="109728"/>
                </a:lnTo>
                <a:lnTo>
                  <a:pt x="80772" y="108204"/>
                </a:lnTo>
                <a:lnTo>
                  <a:pt x="79248" y="105156"/>
                </a:lnTo>
                <a:lnTo>
                  <a:pt x="76200" y="105156"/>
                </a:lnTo>
                <a:lnTo>
                  <a:pt x="73152" y="103632"/>
                </a:lnTo>
                <a:lnTo>
                  <a:pt x="52554" y="97940"/>
                </a:lnTo>
                <a:lnTo>
                  <a:pt x="16764" y="82296"/>
                </a:lnTo>
                <a:lnTo>
                  <a:pt x="3048" y="47244"/>
                </a:lnTo>
                <a:lnTo>
                  <a:pt x="3905" y="37290"/>
                </a:lnTo>
                <a:lnTo>
                  <a:pt x="33909" y="3429"/>
                </a:lnTo>
                <a:lnTo>
                  <a:pt x="57912" y="0"/>
                </a:lnTo>
                <a:lnTo>
                  <a:pt x="69889" y="595"/>
                </a:lnTo>
                <a:lnTo>
                  <a:pt x="108394" y="23241"/>
                </a:lnTo>
                <a:lnTo>
                  <a:pt x="112705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41148" y="35052"/>
                </a:lnTo>
                <a:lnTo>
                  <a:pt x="36576" y="38100"/>
                </a:lnTo>
                <a:lnTo>
                  <a:pt x="35052" y="41148"/>
                </a:lnTo>
                <a:lnTo>
                  <a:pt x="35052" y="47244"/>
                </a:lnTo>
                <a:lnTo>
                  <a:pt x="36576" y="50292"/>
                </a:lnTo>
                <a:lnTo>
                  <a:pt x="39624" y="51816"/>
                </a:lnTo>
                <a:lnTo>
                  <a:pt x="43314" y="54125"/>
                </a:lnTo>
                <a:lnTo>
                  <a:pt x="49720" y="56578"/>
                </a:lnTo>
                <a:lnTo>
                  <a:pt x="58697" y="59316"/>
                </a:lnTo>
                <a:lnTo>
                  <a:pt x="83558" y="66198"/>
                </a:lnTo>
                <a:lnTo>
                  <a:pt x="94297" y="70485"/>
                </a:lnTo>
                <a:lnTo>
                  <a:pt x="118276" y="102417"/>
                </a:lnTo>
                <a:lnTo>
                  <a:pt x="118769" y="109728"/>
                </a:lnTo>
                <a:lnTo>
                  <a:pt x="118750" y="112776"/>
                </a:lnTo>
                <a:lnTo>
                  <a:pt x="117990" y="122348"/>
                </a:lnTo>
                <a:lnTo>
                  <a:pt x="115252" y="132588"/>
                </a:lnTo>
                <a:close/>
              </a:path>
              <a:path w="119379" h="165100">
                <a:moveTo>
                  <a:pt x="83820" y="50292"/>
                </a:moveTo>
                <a:lnTo>
                  <a:pt x="80652" y="42291"/>
                </a:lnTo>
                <a:lnTo>
                  <a:pt x="75628" y="36576"/>
                </a:lnTo>
                <a:lnTo>
                  <a:pt x="68603" y="33147"/>
                </a:lnTo>
                <a:lnTo>
                  <a:pt x="59436" y="32004"/>
                </a:lnTo>
                <a:lnTo>
                  <a:pt x="112705" y="32004"/>
                </a:lnTo>
                <a:lnTo>
                  <a:pt x="115824" y="42672"/>
                </a:lnTo>
                <a:lnTo>
                  <a:pt x="83820" y="50292"/>
                </a:lnTo>
                <a:close/>
              </a:path>
              <a:path w="119379" h="165100">
                <a:moveTo>
                  <a:pt x="60960" y="164592"/>
                </a:moveTo>
                <a:lnTo>
                  <a:pt x="19812" y="152400"/>
                </a:lnTo>
                <a:lnTo>
                  <a:pt x="0" y="114300"/>
                </a:lnTo>
                <a:lnTo>
                  <a:pt x="35052" y="108204"/>
                </a:lnTo>
                <a:lnTo>
                  <a:pt x="38242" y="119086"/>
                </a:lnTo>
                <a:lnTo>
                  <a:pt x="43434" y="126682"/>
                </a:lnTo>
                <a:lnTo>
                  <a:pt x="50911" y="131135"/>
                </a:lnTo>
                <a:lnTo>
                  <a:pt x="60960" y="132588"/>
                </a:lnTo>
                <a:lnTo>
                  <a:pt x="115252" y="132588"/>
                </a:lnTo>
                <a:lnTo>
                  <a:pt x="110513" y="141684"/>
                </a:lnTo>
                <a:lnTo>
                  <a:pt x="103632" y="149352"/>
                </a:lnTo>
                <a:lnTo>
                  <a:pt x="95035" y="156233"/>
                </a:lnTo>
                <a:lnTo>
                  <a:pt x="85153" y="160972"/>
                </a:lnTo>
                <a:lnTo>
                  <a:pt x="73842" y="163710"/>
                </a:lnTo>
                <a:lnTo>
                  <a:pt x="60960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568183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659623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36576" y="51816"/>
                </a:moveTo>
                <a:lnTo>
                  <a:pt x="4572" y="45720"/>
                </a:lnTo>
                <a:lnTo>
                  <a:pt x="7429" y="34242"/>
                </a:lnTo>
                <a:lnTo>
                  <a:pt x="11430" y="24765"/>
                </a:lnTo>
                <a:lnTo>
                  <a:pt x="48577" y="595"/>
                </a:lnTo>
                <a:lnTo>
                  <a:pt x="59436" y="0"/>
                </a:lnTo>
                <a:lnTo>
                  <a:pt x="70032" y="309"/>
                </a:lnTo>
                <a:lnTo>
                  <a:pt x="106680" y="15240"/>
                </a:lnTo>
                <a:lnTo>
                  <a:pt x="112263" y="32004"/>
                </a:lnTo>
                <a:lnTo>
                  <a:pt x="51816" y="32004"/>
                </a:lnTo>
                <a:lnTo>
                  <a:pt x="47244" y="33528"/>
                </a:lnTo>
                <a:lnTo>
                  <a:pt x="41148" y="39624"/>
                </a:lnTo>
                <a:lnTo>
                  <a:pt x="38100" y="44196"/>
                </a:lnTo>
                <a:lnTo>
                  <a:pt x="36576" y="51816"/>
                </a:lnTo>
                <a:close/>
              </a:path>
              <a:path w="121920" h="165100">
                <a:moveTo>
                  <a:pt x="50292" y="164592"/>
                </a:moveTo>
                <a:lnTo>
                  <a:pt x="42672" y="164592"/>
                </a:lnTo>
                <a:lnTo>
                  <a:pt x="33837" y="163758"/>
                </a:lnTo>
                <a:lnTo>
                  <a:pt x="3238" y="137160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7620" y="88392"/>
                </a:lnTo>
                <a:lnTo>
                  <a:pt x="12192" y="82296"/>
                </a:lnTo>
                <a:lnTo>
                  <a:pt x="18288" y="79248"/>
                </a:lnTo>
                <a:lnTo>
                  <a:pt x="23455" y="76080"/>
                </a:lnTo>
                <a:lnTo>
                  <a:pt x="29908" y="73342"/>
                </a:lnTo>
                <a:lnTo>
                  <a:pt x="37790" y="70889"/>
                </a:lnTo>
                <a:lnTo>
                  <a:pt x="47244" y="68580"/>
                </a:lnTo>
                <a:lnTo>
                  <a:pt x="66675" y="62674"/>
                </a:lnTo>
                <a:lnTo>
                  <a:pt x="73818" y="60221"/>
                </a:lnTo>
                <a:lnTo>
                  <a:pt x="79248" y="57912"/>
                </a:lnTo>
                <a:lnTo>
                  <a:pt x="79248" y="44196"/>
                </a:lnTo>
                <a:lnTo>
                  <a:pt x="76200" y="38100"/>
                </a:lnTo>
                <a:lnTo>
                  <a:pt x="74676" y="36576"/>
                </a:lnTo>
                <a:lnTo>
                  <a:pt x="68580" y="33528"/>
                </a:lnTo>
                <a:lnTo>
                  <a:pt x="64008" y="32004"/>
                </a:lnTo>
                <a:lnTo>
                  <a:pt x="112263" y="32004"/>
                </a:lnTo>
                <a:lnTo>
                  <a:pt x="113157" y="37338"/>
                </a:lnTo>
                <a:lnTo>
                  <a:pt x="114014" y="48148"/>
                </a:lnTo>
                <a:lnTo>
                  <a:pt x="114232" y="57912"/>
                </a:lnTo>
                <a:lnTo>
                  <a:pt x="114300" y="86868"/>
                </a:lnTo>
                <a:lnTo>
                  <a:pt x="79248" y="86868"/>
                </a:lnTo>
                <a:lnTo>
                  <a:pt x="74676" y="88392"/>
                </a:lnTo>
                <a:lnTo>
                  <a:pt x="68580" y="89916"/>
                </a:lnTo>
                <a:lnTo>
                  <a:pt x="59436" y="92964"/>
                </a:lnTo>
                <a:lnTo>
                  <a:pt x="48768" y="96012"/>
                </a:lnTo>
                <a:lnTo>
                  <a:pt x="42672" y="99060"/>
                </a:lnTo>
                <a:lnTo>
                  <a:pt x="36576" y="105156"/>
                </a:lnTo>
                <a:lnTo>
                  <a:pt x="35052" y="109728"/>
                </a:lnTo>
                <a:lnTo>
                  <a:pt x="35052" y="120396"/>
                </a:lnTo>
                <a:lnTo>
                  <a:pt x="36576" y="124968"/>
                </a:lnTo>
                <a:lnTo>
                  <a:pt x="39624" y="129540"/>
                </a:lnTo>
                <a:lnTo>
                  <a:pt x="44196" y="134112"/>
                </a:lnTo>
                <a:lnTo>
                  <a:pt x="47244" y="135636"/>
                </a:lnTo>
                <a:lnTo>
                  <a:pt x="115078" y="135636"/>
                </a:lnTo>
                <a:lnTo>
                  <a:pt x="115824" y="140208"/>
                </a:lnTo>
                <a:lnTo>
                  <a:pt x="116967" y="144780"/>
                </a:lnTo>
                <a:lnTo>
                  <a:pt x="82296" y="144780"/>
                </a:lnTo>
                <a:lnTo>
                  <a:pt x="70104" y="156972"/>
                </a:lnTo>
                <a:lnTo>
                  <a:pt x="64008" y="160020"/>
                </a:lnTo>
                <a:lnTo>
                  <a:pt x="56388" y="163068"/>
                </a:lnTo>
                <a:lnTo>
                  <a:pt x="50292" y="164592"/>
                </a:lnTo>
                <a:close/>
              </a:path>
              <a:path w="121920" h="165100">
                <a:moveTo>
                  <a:pt x="115078" y="135636"/>
                </a:moveTo>
                <a:lnTo>
                  <a:pt x="57912" y="135636"/>
                </a:lnTo>
                <a:lnTo>
                  <a:pt x="62484" y="134112"/>
                </a:lnTo>
                <a:lnTo>
                  <a:pt x="71628" y="128016"/>
                </a:lnTo>
                <a:lnTo>
                  <a:pt x="74676" y="123444"/>
                </a:lnTo>
                <a:lnTo>
                  <a:pt x="77724" y="114300"/>
                </a:lnTo>
                <a:lnTo>
                  <a:pt x="79248" y="106680"/>
                </a:lnTo>
                <a:lnTo>
                  <a:pt x="79248" y="86868"/>
                </a:lnTo>
                <a:lnTo>
                  <a:pt x="114300" y="86868"/>
                </a:lnTo>
                <a:lnTo>
                  <a:pt x="114403" y="123444"/>
                </a:lnTo>
                <a:lnTo>
                  <a:pt x="114502" y="128016"/>
                </a:lnTo>
                <a:lnTo>
                  <a:pt x="114942" y="134802"/>
                </a:lnTo>
                <a:lnTo>
                  <a:pt x="115078" y="135636"/>
                </a:lnTo>
                <a:close/>
              </a:path>
              <a:path w="121920" h="165100">
                <a:moveTo>
                  <a:pt x="121920" y="161544"/>
                </a:moveTo>
                <a:lnTo>
                  <a:pt x="86868" y="161544"/>
                </a:lnTo>
                <a:lnTo>
                  <a:pt x="82296" y="144780"/>
                </a:lnTo>
                <a:lnTo>
                  <a:pt x="116967" y="144780"/>
                </a:lnTo>
                <a:lnTo>
                  <a:pt x="117348" y="146304"/>
                </a:lnTo>
                <a:lnTo>
                  <a:pt x="118872" y="153924"/>
                </a:lnTo>
                <a:lnTo>
                  <a:pt x="121920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790688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882128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64008" y="164592"/>
                </a:moveTo>
                <a:lnTo>
                  <a:pt x="27146" y="153662"/>
                </a:lnTo>
                <a:lnTo>
                  <a:pt x="4572" y="118872"/>
                </a:lnTo>
                <a:lnTo>
                  <a:pt x="0" y="83820"/>
                </a:lnTo>
                <a:lnTo>
                  <a:pt x="1143" y="64389"/>
                </a:lnTo>
                <a:lnTo>
                  <a:pt x="18288" y="19812"/>
                </a:lnTo>
                <a:lnTo>
                  <a:pt x="59436" y="0"/>
                </a:lnTo>
                <a:lnTo>
                  <a:pt x="72556" y="1166"/>
                </a:lnTo>
                <a:lnTo>
                  <a:pt x="84391" y="4762"/>
                </a:lnTo>
                <a:lnTo>
                  <a:pt x="94797" y="10929"/>
                </a:lnTo>
                <a:lnTo>
                  <a:pt x="103632" y="19812"/>
                </a:lnTo>
                <a:lnTo>
                  <a:pt x="110731" y="32004"/>
                </a:lnTo>
                <a:lnTo>
                  <a:pt x="53340" y="32004"/>
                </a:lnTo>
                <a:lnTo>
                  <a:pt x="47244" y="35052"/>
                </a:lnTo>
                <a:lnTo>
                  <a:pt x="35052" y="68580"/>
                </a:lnTo>
                <a:lnTo>
                  <a:pt x="120783" y="68580"/>
                </a:lnTo>
                <a:lnTo>
                  <a:pt x="121920" y="89916"/>
                </a:lnTo>
                <a:lnTo>
                  <a:pt x="121920" y="94488"/>
                </a:lnTo>
                <a:lnTo>
                  <a:pt x="35052" y="94488"/>
                </a:lnTo>
                <a:lnTo>
                  <a:pt x="35599" y="103060"/>
                </a:lnTo>
                <a:lnTo>
                  <a:pt x="54864" y="132588"/>
                </a:lnTo>
                <a:lnTo>
                  <a:pt x="114123" y="132588"/>
                </a:lnTo>
                <a:lnTo>
                  <a:pt x="111442" y="137731"/>
                </a:lnTo>
                <a:lnTo>
                  <a:pt x="73771" y="163758"/>
                </a:lnTo>
                <a:lnTo>
                  <a:pt x="64008" y="164592"/>
                </a:lnTo>
                <a:close/>
              </a:path>
              <a:path w="121920" h="165100">
                <a:moveTo>
                  <a:pt x="120783" y="68580"/>
                </a:moveTo>
                <a:lnTo>
                  <a:pt x="86868" y="68580"/>
                </a:lnTo>
                <a:lnTo>
                  <a:pt x="86320" y="60007"/>
                </a:lnTo>
                <a:lnTo>
                  <a:pt x="84772" y="52578"/>
                </a:lnTo>
                <a:lnTo>
                  <a:pt x="82367" y="46291"/>
                </a:lnTo>
                <a:lnTo>
                  <a:pt x="79248" y="41148"/>
                </a:lnTo>
                <a:lnTo>
                  <a:pt x="74676" y="35052"/>
                </a:lnTo>
                <a:lnTo>
                  <a:pt x="68580" y="32004"/>
                </a:lnTo>
                <a:lnTo>
                  <a:pt x="110731" y="32004"/>
                </a:lnTo>
                <a:lnTo>
                  <a:pt x="111633" y="33551"/>
                </a:lnTo>
                <a:lnTo>
                  <a:pt x="117348" y="49720"/>
                </a:lnTo>
                <a:lnTo>
                  <a:pt x="120777" y="68460"/>
                </a:lnTo>
                <a:close/>
              </a:path>
              <a:path w="121920" h="165100">
                <a:moveTo>
                  <a:pt x="114123" y="132588"/>
                </a:moveTo>
                <a:lnTo>
                  <a:pt x="62484" y="132588"/>
                </a:lnTo>
                <a:lnTo>
                  <a:pt x="70770" y="131183"/>
                </a:lnTo>
                <a:lnTo>
                  <a:pt x="77343" y="127063"/>
                </a:lnTo>
                <a:lnTo>
                  <a:pt x="82200" y="120372"/>
                </a:lnTo>
                <a:lnTo>
                  <a:pt x="85344" y="111252"/>
                </a:lnTo>
                <a:lnTo>
                  <a:pt x="120396" y="117348"/>
                </a:lnTo>
                <a:lnTo>
                  <a:pt x="116419" y="128182"/>
                </a:lnTo>
                <a:lnTo>
                  <a:pt x="114123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026908" y="6409944"/>
            <a:ext cx="36830" cy="43180"/>
          </a:xfrm>
          <a:custGeom>
            <a:avLst/>
            <a:gdLst/>
            <a:ahLst/>
            <a:cxnLst/>
            <a:rect l="l" t="t" r="r" b="b"/>
            <a:pathLst>
              <a:path w="36829" h="43179">
                <a:moveTo>
                  <a:pt x="0" y="0"/>
                </a:moveTo>
                <a:lnTo>
                  <a:pt x="36576" y="0"/>
                </a:lnTo>
                <a:lnTo>
                  <a:pt x="36576" y="42672"/>
                </a:lnTo>
                <a:lnTo>
                  <a:pt x="0" y="4267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2976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564" y="252722"/>
                </a:lnTo>
                <a:lnTo>
                  <a:pt x="124777" y="258889"/>
                </a:lnTo>
                <a:lnTo>
                  <a:pt x="110561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0239" y="854964"/>
            <a:ext cx="155381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07692" y="854964"/>
            <a:ext cx="222504" cy="18897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66772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5" h="259080">
                <a:moveTo>
                  <a:pt x="133977" y="32004"/>
                </a:moveTo>
                <a:lnTo>
                  <a:pt x="36576" y="32004"/>
                </a:lnTo>
                <a:lnTo>
                  <a:pt x="40528" y="24574"/>
                </a:lnTo>
                <a:lnTo>
                  <a:pt x="76962" y="571"/>
                </a:lnTo>
                <a:lnTo>
                  <a:pt x="83820" y="0"/>
                </a:lnTo>
                <a:lnTo>
                  <a:pt x="96750" y="1452"/>
                </a:lnTo>
                <a:lnTo>
                  <a:pt x="108394" y="5905"/>
                </a:lnTo>
                <a:lnTo>
                  <a:pt x="119181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5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3152" y="36576"/>
                </a:lnTo>
                <a:lnTo>
                  <a:pt x="66341" y="37433"/>
                </a:lnTo>
                <a:lnTo>
                  <a:pt x="41910" y="67437"/>
                </a:lnTo>
                <a:lnTo>
                  <a:pt x="39624" y="91440"/>
                </a:lnTo>
                <a:lnTo>
                  <a:pt x="40195" y="106537"/>
                </a:lnTo>
                <a:lnTo>
                  <a:pt x="54530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5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1797" y="44291"/>
                </a:lnTo>
                <a:lnTo>
                  <a:pt x="73152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5" h="259080">
                <a:moveTo>
                  <a:pt x="83820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39624" y="166116"/>
                </a:lnTo>
                <a:lnTo>
                  <a:pt x="130410" y="166116"/>
                </a:lnTo>
                <a:lnTo>
                  <a:pt x="96750" y="191857"/>
                </a:lnTo>
                <a:lnTo>
                  <a:pt x="83820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38983" y="854964"/>
            <a:ext cx="141732" cy="19354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08148" y="854964"/>
            <a:ext cx="97790" cy="189230"/>
          </a:xfrm>
          <a:custGeom>
            <a:avLst/>
            <a:gdLst/>
            <a:ahLst/>
            <a:cxnLst/>
            <a:rect l="l" t="t" r="r" b="b"/>
            <a:pathLst>
              <a:path w="97789" h="189230">
                <a:moveTo>
                  <a:pt x="91650" y="30480"/>
                </a:moveTo>
                <a:lnTo>
                  <a:pt x="36576" y="30480"/>
                </a:lnTo>
                <a:lnTo>
                  <a:pt x="41124" y="22169"/>
                </a:lnTo>
                <a:lnTo>
                  <a:pt x="64008" y="0"/>
                </a:lnTo>
                <a:lnTo>
                  <a:pt x="70104" y="0"/>
                </a:lnTo>
                <a:lnTo>
                  <a:pt x="76962" y="571"/>
                </a:lnTo>
                <a:lnTo>
                  <a:pt x="83820" y="2286"/>
                </a:lnTo>
                <a:lnTo>
                  <a:pt x="90678" y="5143"/>
                </a:lnTo>
                <a:lnTo>
                  <a:pt x="97536" y="9144"/>
                </a:lnTo>
                <a:lnTo>
                  <a:pt x="91650" y="30480"/>
                </a:lnTo>
                <a:close/>
              </a:path>
              <a:path w="97789" h="189230">
                <a:moveTo>
                  <a:pt x="39624" y="188976"/>
                </a:moveTo>
                <a:lnTo>
                  <a:pt x="0" y="188976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0480"/>
                </a:lnTo>
                <a:lnTo>
                  <a:pt x="91650" y="30480"/>
                </a:lnTo>
                <a:lnTo>
                  <a:pt x="87446" y="45720"/>
                </a:lnTo>
                <a:lnTo>
                  <a:pt x="60960" y="45720"/>
                </a:lnTo>
                <a:lnTo>
                  <a:pt x="54864" y="47244"/>
                </a:lnTo>
                <a:lnTo>
                  <a:pt x="51816" y="51816"/>
                </a:lnTo>
                <a:lnTo>
                  <a:pt x="47244" y="56388"/>
                </a:lnTo>
                <a:lnTo>
                  <a:pt x="44196" y="64008"/>
                </a:lnTo>
                <a:lnTo>
                  <a:pt x="42672" y="73152"/>
                </a:lnTo>
                <a:lnTo>
                  <a:pt x="40909" y="82867"/>
                </a:lnTo>
                <a:lnTo>
                  <a:pt x="40005" y="96012"/>
                </a:lnTo>
                <a:lnTo>
                  <a:pt x="39671" y="112585"/>
                </a:lnTo>
                <a:lnTo>
                  <a:pt x="39624" y="188976"/>
                </a:lnTo>
                <a:close/>
              </a:path>
              <a:path w="97789" h="189230">
                <a:moveTo>
                  <a:pt x="85344" y="53340"/>
                </a:moveTo>
                <a:lnTo>
                  <a:pt x="77724" y="48768"/>
                </a:lnTo>
                <a:lnTo>
                  <a:pt x="71628" y="45720"/>
                </a:lnTo>
                <a:lnTo>
                  <a:pt x="87446" y="45720"/>
                </a:lnTo>
                <a:lnTo>
                  <a:pt x="85344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0923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40735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89504" y="854964"/>
            <a:ext cx="140208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54095" y="854964"/>
            <a:ext cx="155357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0023" y="854964"/>
            <a:ext cx="137160" cy="188976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89959" y="854964"/>
            <a:ext cx="155381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63696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46576" y="784860"/>
            <a:ext cx="169545" cy="264160"/>
          </a:xfrm>
          <a:custGeom>
            <a:avLst/>
            <a:gdLst/>
            <a:ahLst/>
            <a:cxnLst/>
            <a:rect l="l" t="t" r="r" b="b"/>
            <a:pathLst>
              <a:path w="169545" h="264159">
                <a:moveTo>
                  <a:pt x="162613" y="219456"/>
                </a:moveTo>
                <a:lnTo>
                  <a:pt x="86868" y="219456"/>
                </a:lnTo>
                <a:lnTo>
                  <a:pt x="96345" y="218884"/>
                </a:lnTo>
                <a:lnTo>
                  <a:pt x="104394" y="217170"/>
                </a:lnTo>
                <a:lnTo>
                  <a:pt x="128016" y="185928"/>
                </a:lnTo>
                <a:lnTo>
                  <a:pt x="128016" y="179832"/>
                </a:lnTo>
                <a:lnTo>
                  <a:pt x="88130" y="152114"/>
                </a:lnTo>
                <a:lnTo>
                  <a:pt x="62055" y="144113"/>
                </a:lnTo>
                <a:lnTo>
                  <a:pt x="51435" y="139827"/>
                </a:lnTo>
                <a:lnTo>
                  <a:pt x="19192" y="112609"/>
                </a:lnTo>
                <a:lnTo>
                  <a:pt x="7807" y="74676"/>
                </a:lnTo>
                <a:lnTo>
                  <a:pt x="7714" y="70032"/>
                </a:lnTo>
                <a:lnTo>
                  <a:pt x="8215" y="61602"/>
                </a:lnTo>
                <a:lnTo>
                  <a:pt x="23193" y="25860"/>
                </a:lnTo>
                <a:lnTo>
                  <a:pt x="62484" y="2286"/>
                </a:lnTo>
                <a:lnTo>
                  <a:pt x="85344" y="0"/>
                </a:lnTo>
                <a:lnTo>
                  <a:pt x="102750" y="1166"/>
                </a:lnTo>
                <a:lnTo>
                  <a:pt x="143256" y="19812"/>
                </a:lnTo>
                <a:lnTo>
                  <a:pt x="158785" y="44196"/>
                </a:lnTo>
                <a:lnTo>
                  <a:pt x="85344" y="44196"/>
                </a:lnTo>
                <a:lnTo>
                  <a:pt x="76985" y="44719"/>
                </a:lnTo>
                <a:lnTo>
                  <a:pt x="48768" y="60960"/>
                </a:lnTo>
                <a:lnTo>
                  <a:pt x="48768" y="74676"/>
                </a:lnTo>
                <a:lnTo>
                  <a:pt x="81033" y="96273"/>
                </a:lnTo>
                <a:lnTo>
                  <a:pt x="109347" y="105394"/>
                </a:lnTo>
                <a:lnTo>
                  <a:pt x="121920" y="110490"/>
                </a:lnTo>
                <a:lnTo>
                  <a:pt x="157567" y="138826"/>
                </a:lnTo>
                <a:lnTo>
                  <a:pt x="169164" y="185928"/>
                </a:lnTo>
                <a:lnTo>
                  <a:pt x="167997" y="201358"/>
                </a:lnTo>
                <a:lnTo>
                  <a:pt x="164401" y="215646"/>
                </a:lnTo>
                <a:lnTo>
                  <a:pt x="162613" y="219456"/>
                </a:lnTo>
                <a:close/>
              </a:path>
              <a:path w="169545" h="264159">
                <a:moveTo>
                  <a:pt x="123444" y="79248"/>
                </a:moveTo>
                <a:lnTo>
                  <a:pt x="100012" y="46291"/>
                </a:lnTo>
                <a:lnTo>
                  <a:pt x="85344" y="44196"/>
                </a:lnTo>
                <a:lnTo>
                  <a:pt x="158785" y="44196"/>
                </a:lnTo>
                <a:lnTo>
                  <a:pt x="159067" y="44767"/>
                </a:lnTo>
                <a:lnTo>
                  <a:pt x="163187" y="60317"/>
                </a:lnTo>
                <a:lnTo>
                  <a:pt x="164592" y="77724"/>
                </a:lnTo>
                <a:lnTo>
                  <a:pt x="123444" y="79248"/>
                </a:lnTo>
                <a:close/>
              </a:path>
              <a:path w="169545" h="264159">
                <a:moveTo>
                  <a:pt x="85344" y="263652"/>
                </a:moveTo>
                <a:lnTo>
                  <a:pt x="51649" y="258222"/>
                </a:lnTo>
                <a:lnTo>
                  <a:pt x="26098" y="241935"/>
                </a:lnTo>
                <a:lnTo>
                  <a:pt x="8834" y="214788"/>
                </a:lnTo>
                <a:lnTo>
                  <a:pt x="0" y="176784"/>
                </a:lnTo>
                <a:lnTo>
                  <a:pt x="41148" y="172212"/>
                </a:lnTo>
                <a:lnTo>
                  <a:pt x="46577" y="193095"/>
                </a:lnTo>
                <a:lnTo>
                  <a:pt x="56007" y="207835"/>
                </a:lnTo>
                <a:lnTo>
                  <a:pt x="69437" y="216574"/>
                </a:lnTo>
                <a:lnTo>
                  <a:pt x="86868" y="219456"/>
                </a:lnTo>
                <a:lnTo>
                  <a:pt x="162613" y="219456"/>
                </a:lnTo>
                <a:lnTo>
                  <a:pt x="158234" y="228790"/>
                </a:lnTo>
                <a:lnTo>
                  <a:pt x="149352" y="240792"/>
                </a:lnTo>
                <a:lnTo>
                  <a:pt x="137636" y="250793"/>
                </a:lnTo>
                <a:lnTo>
                  <a:pt x="123063" y="257937"/>
                </a:lnTo>
                <a:lnTo>
                  <a:pt x="105632" y="262223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32503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5908" y="234696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36135" y="854964"/>
            <a:ext cx="141732" cy="19354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09871" y="854964"/>
            <a:ext cx="405384" cy="19354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28971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41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61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14900" y="854964"/>
            <a:ext cx="155357" cy="1935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00828" y="854964"/>
            <a:ext cx="137160" cy="188976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43144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823" y="854964"/>
            <a:ext cx="155381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16523" y="789432"/>
            <a:ext cx="166370" cy="259079"/>
          </a:xfrm>
          <a:custGeom>
            <a:avLst/>
            <a:gdLst/>
            <a:ahLst/>
            <a:cxnLst/>
            <a:rect l="l" t="t" r="r" b="b"/>
            <a:pathLst>
              <a:path w="166370" h="259080">
                <a:moveTo>
                  <a:pt x="85344" y="259080"/>
                </a:moveTo>
                <a:lnTo>
                  <a:pt x="45053" y="252007"/>
                </a:lnTo>
                <a:lnTo>
                  <a:pt x="12763" y="224599"/>
                </a:lnTo>
                <a:lnTo>
                  <a:pt x="2095" y="183832"/>
                </a:lnTo>
                <a:lnTo>
                  <a:pt x="95" y="140208"/>
                </a:lnTo>
                <a:lnTo>
                  <a:pt x="0" y="0"/>
                </a:lnTo>
                <a:lnTo>
                  <a:pt x="42672" y="0"/>
                </a:lnTo>
                <a:lnTo>
                  <a:pt x="42776" y="157924"/>
                </a:lnTo>
                <a:lnTo>
                  <a:pt x="42862" y="164211"/>
                </a:lnTo>
                <a:lnTo>
                  <a:pt x="57912" y="205740"/>
                </a:lnTo>
                <a:lnTo>
                  <a:pt x="83820" y="214884"/>
                </a:lnTo>
                <a:lnTo>
                  <a:pt x="157845" y="214884"/>
                </a:lnTo>
                <a:lnTo>
                  <a:pt x="156852" y="218360"/>
                </a:lnTo>
                <a:lnTo>
                  <a:pt x="125634" y="251364"/>
                </a:lnTo>
                <a:lnTo>
                  <a:pt x="100488" y="258222"/>
                </a:lnTo>
                <a:lnTo>
                  <a:pt x="85344" y="259080"/>
                </a:lnTo>
                <a:close/>
              </a:path>
              <a:path w="166370" h="259080">
                <a:moveTo>
                  <a:pt x="157845" y="214884"/>
                </a:moveTo>
                <a:lnTo>
                  <a:pt x="94488" y="214884"/>
                </a:lnTo>
                <a:lnTo>
                  <a:pt x="102108" y="213360"/>
                </a:lnTo>
                <a:lnTo>
                  <a:pt x="114300" y="204216"/>
                </a:lnTo>
                <a:lnTo>
                  <a:pt x="123182" y="157924"/>
                </a:lnTo>
                <a:lnTo>
                  <a:pt x="123444" y="140208"/>
                </a:lnTo>
                <a:lnTo>
                  <a:pt x="123444" y="0"/>
                </a:lnTo>
                <a:lnTo>
                  <a:pt x="166116" y="0"/>
                </a:lnTo>
                <a:lnTo>
                  <a:pt x="166035" y="140208"/>
                </a:lnTo>
                <a:lnTo>
                  <a:pt x="162901" y="194119"/>
                </a:lnTo>
                <a:lnTo>
                  <a:pt x="160020" y="207264"/>
                </a:lnTo>
                <a:lnTo>
                  <a:pt x="157845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25311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33977" y="32004"/>
                </a:moveTo>
                <a:lnTo>
                  <a:pt x="36576" y="32004"/>
                </a:lnTo>
                <a:lnTo>
                  <a:pt x="41195" y="24574"/>
                </a:lnTo>
                <a:lnTo>
                  <a:pt x="46101" y="18288"/>
                </a:lnTo>
                <a:lnTo>
                  <a:pt x="51577" y="13144"/>
                </a:lnTo>
                <a:lnTo>
                  <a:pt x="57912" y="9144"/>
                </a:lnTo>
                <a:lnTo>
                  <a:pt x="63912" y="5143"/>
                </a:lnTo>
                <a:lnTo>
                  <a:pt x="70485" y="2286"/>
                </a:lnTo>
                <a:lnTo>
                  <a:pt x="77628" y="571"/>
                </a:lnTo>
                <a:lnTo>
                  <a:pt x="85344" y="0"/>
                </a:lnTo>
                <a:lnTo>
                  <a:pt x="97607" y="1452"/>
                </a:lnTo>
                <a:lnTo>
                  <a:pt x="109156" y="5905"/>
                </a:lnTo>
                <a:lnTo>
                  <a:pt x="119848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4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2100" y="67437"/>
                </a:lnTo>
                <a:lnTo>
                  <a:pt x="39624" y="91440"/>
                </a:lnTo>
                <a:lnTo>
                  <a:pt x="40219" y="106537"/>
                </a:lnTo>
                <a:lnTo>
                  <a:pt x="55387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4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2678" y="44291"/>
                </a:lnTo>
                <a:lnTo>
                  <a:pt x="74676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4" h="259080">
                <a:moveTo>
                  <a:pt x="85344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62484" y="187452"/>
                </a:lnTo>
                <a:lnTo>
                  <a:pt x="56983" y="184332"/>
                </a:lnTo>
                <a:lnTo>
                  <a:pt x="51625" y="179641"/>
                </a:lnTo>
                <a:lnTo>
                  <a:pt x="45981" y="173521"/>
                </a:lnTo>
                <a:lnTo>
                  <a:pt x="39624" y="166116"/>
                </a:lnTo>
                <a:lnTo>
                  <a:pt x="130410" y="166116"/>
                </a:lnTo>
                <a:lnTo>
                  <a:pt x="129540" y="167640"/>
                </a:lnTo>
                <a:lnTo>
                  <a:pt x="119848" y="178760"/>
                </a:lnTo>
                <a:lnTo>
                  <a:pt x="109156" y="186880"/>
                </a:lnTo>
                <a:lnTo>
                  <a:pt x="97607" y="191857"/>
                </a:lnTo>
                <a:lnTo>
                  <a:pt x="85344" y="19354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03620" y="854964"/>
            <a:ext cx="246888" cy="19354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1844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7771" y="859536"/>
            <a:ext cx="135636" cy="188976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55130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7707" y="854964"/>
            <a:ext cx="141732" cy="19354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60107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66788" y="854964"/>
            <a:ext cx="143256" cy="19354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26807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64552" y="789432"/>
            <a:ext cx="1522476" cy="32918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5172" y="1674876"/>
            <a:ext cx="4055745" cy="4358640"/>
          </a:xfrm>
          <a:custGeom>
            <a:avLst/>
            <a:gdLst/>
            <a:ahLst/>
            <a:cxnLst/>
            <a:rect l="l" t="t" r="r" b="b"/>
            <a:pathLst>
              <a:path w="4055745" h="4358640">
                <a:moveTo>
                  <a:pt x="4047744" y="4358640"/>
                </a:moveTo>
                <a:lnTo>
                  <a:pt x="6096" y="4358640"/>
                </a:lnTo>
                <a:lnTo>
                  <a:pt x="0" y="4351020"/>
                </a:lnTo>
                <a:lnTo>
                  <a:pt x="0" y="6096"/>
                </a:lnTo>
                <a:lnTo>
                  <a:pt x="6096" y="0"/>
                </a:lnTo>
                <a:lnTo>
                  <a:pt x="4047744" y="0"/>
                </a:lnTo>
                <a:lnTo>
                  <a:pt x="4055364" y="6096"/>
                </a:lnTo>
                <a:lnTo>
                  <a:pt x="4055364" y="13716"/>
                </a:lnTo>
                <a:lnTo>
                  <a:pt x="28956" y="13716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4329684"/>
                </a:lnTo>
                <a:lnTo>
                  <a:pt x="13716" y="4329684"/>
                </a:lnTo>
                <a:lnTo>
                  <a:pt x="28956" y="4343400"/>
                </a:lnTo>
                <a:lnTo>
                  <a:pt x="4055364" y="4343400"/>
                </a:lnTo>
                <a:lnTo>
                  <a:pt x="4055364" y="4351020"/>
                </a:lnTo>
                <a:lnTo>
                  <a:pt x="4047744" y="4358640"/>
                </a:lnTo>
                <a:close/>
              </a:path>
              <a:path w="4055745" h="4358640">
                <a:moveTo>
                  <a:pt x="28956" y="28956"/>
                </a:moveTo>
                <a:lnTo>
                  <a:pt x="13716" y="28956"/>
                </a:lnTo>
                <a:lnTo>
                  <a:pt x="28956" y="13716"/>
                </a:lnTo>
                <a:lnTo>
                  <a:pt x="28956" y="28956"/>
                </a:lnTo>
                <a:close/>
              </a:path>
              <a:path w="4055745" h="4358640">
                <a:moveTo>
                  <a:pt x="4026408" y="28956"/>
                </a:moveTo>
                <a:lnTo>
                  <a:pt x="28956" y="28956"/>
                </a:lnTo>
                <a:lnTo>
                  <a:pt x="28956" y="13716"/>
                </a:lnTo>
                <a:lnTo>
                  <a:pt x="4026408" y="13716"/>
                </a:lnTo>
                <a:lnTo>
                  <a:pt x="4026408" y="28956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4026408" y="13716"/>
                </a:lnTo>
                <a:lnTo>
                  <a:pt x="4040124" y="28956"/>
                </a:lnTo>
                <a:lnTo>
                  <a:pt x="4055364" y="28956"/>
                </a:lnTo>
                <a:lnTo>
                  <a:pt x="4055364" y="4329684"/>
                </a:lnTo>
                <a:lnTo>
                  <a:pt x="4040124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28956"/>
                </a:moveTo>
                <a:lnTo>
                  <a:pt x="4040124" y="28956"/>
                </a:lnTo>
                <a:lnTo>
                  <a:pt x="4026408" y="13716"/>
                </a:lnTo>
                <a:lnTo>
                  <a:pt x="4055364" y="13716"/>
                </a:lnTo>
                <a:lnTo>
                  <a:pt x="4055364" y="28956"/>
                </a:lnTo>
                <a:close/>
              </a:path>
              <a:path w="4055745" h="4358640">
                <a:moveTo>
                  <a:pt x="28956" y="4343400"/>
                </a:moveTo>
                <a:lnTo>
                  <a:pt x="13716" y="4329684"/>
                </a:lnTo>
                <a:lnTo>
                  <a:pt x="28956" y="4329684"/>
                </a:lnTo>
                <a:lnTo>
                  <a:pt x="28956" y="4343400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28956" y="4343400"/>
                </a:lnTo>
                <a:lnTo>
                  <a:pt x="28956" y="4329684"/>
                </a:lnTo>
                <a:lnTo>
                  <a:pt x="4026408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4343400"/>
                </a:moveTo>
                <a:lnTo>
                  <a:pt x="4026408" y="4343400"/>
                </a:lnTo>
                <a:lnTo>
                  <a:pt x="4040124" y="4329684"/>
                </a:lnTo>
                <a:lnTo>
                  <a:pt x="4055364" y="4329684"/>
                </a:lnTo>
                <a:lnTo>
                  <a:pt x="4055364" y="434340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15567" y="1822704"/>
            <a:ext cx="166370" cy="264160"/>
          </a:xfrm>
          <a:custGeom>
            <a:avLst/>
            <a:gdLst/>
            <a:ahLst/>
            <a:cxnLst/>
            <a:rect l="l" t="t" r="r" b="b"/>
            <a:pathLst>
              <a:path w="166369" h="264160">
                <a:moveTo>
                  <a:pt x="150876" y="234696"/>
                </a:moveTo>
                <a:lnTo>
                  <a:pt x="86868" y="234696"/>
                </a:lnTo>
                <a:lnTo>
                  <a:pt x="98607" y="233862"/>
                </a:lnTo>
                <a:lnTo>
                  <a:pt x="108775" y="231457"/>
                </a:lnTo>
                <a:lnTo>
                  <a:pt x="137826" y="200215"/>
                </a:lnTo>
                <a:lnTo>
                  <a:pt x="138684" y="190500"/>
                </a:lnTo>
                <a:lnTo>
                  <a:pt x="138684" y="182880"/>
                </a:lnTo>
                <a:lnTo>
                  <a:pt x="137160" y="176784"/>
                </a:lnTo>
                <a:lnTo>
                  <a:pt x="131064" y="164592"/>
                </a:lnTo>
                <a:lnTo>
                  <a:pt x="124968" y="160020"/>
                </a:lnTo>
                <a:lnTo>
                  <a:pt x="118872" y="156972"/>
                </a:lnTo>
                <a:lnTo>
                  <a:pt x="112633" y="153519"/>
                </a:lnTo>
                <a:lnTo>
                  <a:pt x="103251" y="149923"/>
                </a:lnTo>
                <a:lnTo>
                  <a:pt x="91011" y="146042"/>
                </a:lnTo>
                <a:lnTo>
                  <a:pt x="76200" y="141732"/>
                </a:lnTo>
                <a:lnTo>
                  <a:pt x="62245" y="137160"/>
                </a:lnTo>
                <a:lnTo>
                  <a:pt x="27860" y="118824"/>
                </a:lnTo>
                <a:lnTo>
                  <a:pt x="7929" y="78962"/>
                </a:lnTo>
                <a:lnTo>
                  <a:pt x="7620" y="70104"/>
                </a:lnTo>
                <a:lnTo>
                  <a:pt x="8786" y="55816"/>
                </a:lnTo>
                <a:lnTo>
                  <a:pt x="27432" y="19812"/>
                </a:lnTo>
                <a:lnTo>
                  <a:pt x="64722" y="1166"/>
                </a:lnTo>
                <a:lnTo>
                  <a:pt x="80772" y="0"/>
                </a:lnTo>
                <a:lnTo>
                  <a:pt x="91916" y="571"/>
                </a:lnTo>
                <a:lnTo>
                  <a:pt x="129611" y="14263"/>
                </a:lnTo>
                <a:lnTo>
                  <a:pt x="143770" y="28956"/>
                </a:lnTo>
                <a:lnTo>
                  <a:pt x="82296" y="28956"/>
                </a:lnTo>
                <a:lnTo>
                  <a:pt x="70794" y="29551"/>
                </a:lnTo>
                <a:lnTo>
                  <a:pt x="36766" y="52197"/>
                </a:lnTo>
                <a:lnTo>
                  <a:pt x="33528" y="67056"/>
                </a:lnTo>
                <a:lnTo>
                  <a:pt x="34099" y="74509"/>
                </a:lnTo>
                <a:lnTo>
                  <a:pt x="69246" y="104513"/>
                </a:lnTo>
                <a:lnTo>
                  <a:pt x="83820" y="108204"/>
                </a:lnTo>
                <a:lnTo>
                  <a:pt x="97774" y="112514"/>
                </a:lnTo>
                <a:lnTo>
                  <a:pt x="135969" y="128325"/>
                </a:lnTo>
                <a:lnTo>
                  <a:pt x="163830" y="165735"/>
                </a:lnTo>
                <a:lnTo>
                  <a:pt x="166116" y="185928"/>
                </a:lnTo>
                <a:lnTo>
                  <a:pt x="165520" y="197072"/>
                </a:lnTo>
                <a:lnTo>
                  <a:pt x="163639" y="207645"/>
                </a:lnTo>
                <a:lnTo>
                  <a:pt x="160329" y="217646"/>
                </a:lnTo>
                <a:lnTo>
                  <a:pt x="155448" y="227076"/>
                </a:lnTo>
                <a:lnTo>
                  <a:pt x="150876" y="234696"/>
                </a:lnTo>
                <a:close/>
              </a:path>
              <a:path w="166369" h="264160">
                <a:moveTo>
                  <a:pt x="132588" y="77724"/>
                </a:moveTo>
                <a:lnTo>
                  <a:pt x="117348" y="41148"/>
                </a:lnTo>
                <a:lnTo>
                  <a:pt x="82296" y="28956"/>
                </a:lnTo>
                <a:lnTo>
                  <a:pt x="143770" y="28956"/>
                </a:lnTo>
                <a:lnTo>
                  <a:pt x="158496" y="74676"/>
                </a:lnTo>
                <a:lnTo>
                  <a:pt x="132588" y="77724"/>
                </a:lnTo>
                <a:close/>
              </a:path>
              <a:path w="166369" h="264160">
                <a:moveTo>
                  <a:pt x="85344" y="263652"/>
                </a:moveTo>
                <a:lnTo>
                  <a:pt x="36695" y="250793"/>
                </a:lnTo>
                <a:lnTo>
                  <a:pt x="6477" y="213550"/>
                </a:lnTo>
                <a:lnTo>
                  <a:pt x="0" y="178308"/>
                </a:lnTo>
                <a:lnTo>
                  <a:pt x="25908" y="175260"/>
                </a:lnTo>
                <a:lnTo>
                  <a:pt x="27336" y="185213"/>
                </a:lnTo>
                <a:lnTo>
                  <a:pt x="29337" y="194310"/>
                </a:lnTo>
                <a:lnTo>
                  <a:pt x="56388" y="227076"/>
                </a:lnTo>
                <a:lnTo>
                  <a:pt x="86868" y="234696"/>
                </a:lnTo>
                <a:lnTo>
                  <a:pt x="150876" y="234696"/>
                </a:lnTo>
                <a:lnTo>
                  <a:pt x="150304" y="235648"/>
                </a:lnTo>
                <a:lnTo>
                  <a:pt x="118562" y="258508"/>
                </a:lnTo>
                <a:lnTo>
                  <a:pt x="97369" y="263080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99972" y="1833372"/>
            <a:ext cx="225552" cy="252984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57527" y="1833372"/>
            <a:ext cx="466344" cy="25298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3683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56638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98548" y="1894332"/>
            <a:ext cx="141732" cy="19202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67711" y="1894332"/>
            <a:ext cx="123444" cy="1874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14600" y="182270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70104" y="332232"/>
                </a:moveTo>
                <a:lnTo>
                  <a:pt x="51816" y="332232"/>
                </a:lnTo>
                <a:lnTo>
                  <a:pt x="41814" y="316515"/>
                </a:lnTo>
                <a:lnTo>
                  <a:pt x="23526" y="279939"/>
                </a:lnTo>
                <a:lnTo>
                  <a:pt x="8358" y="237053"/>
                </a:lnTo>
                <a:lnTo>
                  <a:pt x="881" y="190714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50" y="19407"/>
                </a:lnTo>
                <a:lnTo>
                  <a:pt x="52768" y="36385"/>
                </a:lnTo>
                <a:lnTo>
                  <a:pt x="37980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527" y="207502"/>
                </a:lnTo>
                <a:lnTo>
                  <a:pt x="36576" y="249174"/>
                </a:lnTo>
                <a:lnTo>
                  <a:pt x="50339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09088" y="1822704"/>
            <a:ext cx="184785" cy="264160"/>
          </a:xfrm>
          <a:custGeom>
            <a:avLst/>
            <a:gdLst/>
            <a:ahLst/>
            <a:cxnLst/>
            <a:rect l="l" t="t" r="r" b="b"/>
            <a:pathLst>
              <a:path w="184785" h="264160">
                <a:moveTo>
                  <a:pt x="96012" y="263652"/>
                </a:moveTo>
                <a:lnTo>
                  <a:pt x="56578" y="255936"/>
                </a:lnTo>
                <a:lnTo>
                  <a:pt x="19359" y="219075"/>
                </a:lnTo>
                <a:lnTo>
                  <a:pt x="2667" y="169735"/>
                </a:lnTo>
                <a:lnTo>
                  <a:pt x="0" y="129540"/>
                </a:lnTo>
                <a:lnTo>
                  <a:pt x="619" y="109585"/>
                </a:lnTo>
                <a:lnTo>
                  <a:pt x="12192" y="59436"/>
                </a:lnTo>
                <a:lnTo>
                  <a:pt x="37909" y="23217"/>
                </a:lnTo>
                <a:lnTo>
                  <a:pt x="71437" y="3619"/>
                </a:lnTo>
                <a:lnTo>
                  <a:pt x="97536" y="0"/>
                </a:lnTo>
                <a:lnTo>
                  <a:pt x="112728" y="1143"/>
                </a:lnTo>
                <a:lnTo>
                  <a:pt x="126492" y="4572"/>
                </a:lnTo>
                <a:lnTo>
                  <a:pt x="139112" y="10287"/>
                </a:lnTo>
                <a:lnTo>
                  <a:pt x="150876" y="18288"/>
                </a:lnTo>
                <a:lnTo>
                  <a:pt x="160133" y="28956"/>
                </a:lnTo>
                <a:lnTo>
                  <a:pt x="99060" y="28956"/>
                </a:lnTo>
                <a:lnTo>
                  <a:pt x="88415" y="29551"/>
                </a:lnTo>
                <a:lnTo>
                  <a:pt x="48577" y="53530"/>
                </a:lnTo>
                <a:lnTo>
                  <a:pt x="31242" y="98488"/>
                </a:lnTo>
                <a:lnTo>
                  <a:pt x="28956" y="129540"/>
                </a:lnTo>
                <a:lnTo>
                  <a:pt x="30099" y="154138"/>
                </a:lnTo>
                <a:lnTo>
                  <a:pt x="39243" y="193619"/>
                </a:lnTo>
                <a:lnTo>
                  <a:pt x="68199" y="228028"/>
                </a:lnTo>
                <a:lnTo>
                  <a:pt x="96012" y="234696"/>
                </a:lnTo>
                <a:lnTo>
                  <a:pt x="158325" y="234696"/>
                </a:lnTo>
                <a:lnTo>
                  <a:pt x="150876" y="242316"/>
                </a:lnTo>
                <a:lnTo>
                  <a:pt x="138874" y="251436"/>
                </a:lnTo>
                <a:lnTo>
                  <a:pt x="125730" y="258127"/>
                </a:lnTo>
                <a:lnTo>
                  <a:pt x="111442" y="262247"/>
                </a:lnTo>
                <a:lnTo>
                  <a:pt x="96012" y="263652"/>
                </a:lnTo>
                <a:close/>
              </a:path>
              <a:path w="184785" h="264160">
                <a:moveTo>
                  <a:pt x="155448" y="82296"/>
                </a:moveTo>
                <a:lnTo>
                  <a:pt x="145994" y="59174"/>
                </a:lnTo>
                <a:lnTo>
                  <a:pt x="133540" y="42481"/>
                </a:lnTo>
                <a:lnTo>
                  <a:pt x="117943" y="32361"/>
                </a:lnTo>
                <a:lnTo>
                  <a:pt x="99060" y="28956"/>
                </a:lnTo>
                <a:lnTo>
                  <a:pt x="160133" y="28956"/>
                </a:lnTo>
                <a:lnTo>
                  <a:pt x="160567" y="29456"/>
                </a:lnTo>
                <a:lnTo>
                  <a:pt x="168973" y="42481"/>
                </a:lnTo>
                <a:lnTo>
                  <a:pt x="175950" y="57507"/>
                </a:lnTo>
                <a:lnTo>
                  <a:pt x="181356" y="74676"/>
                </a:lnTo>
                <a:lnTo>
                  <a:pt x="155448" y="82296"/>
                </a:lnTo>
                <a:close/>
              </a:path>
              <a:path w="184785" h="264160">
                <a:moveTo>
                  <a:pt x="158325" y="234696"/>
                </a:moveTo>
                <a:lnTo>
                  <a:pt x="96012" y="234696"/>
                </a:lnTo>
                <a:lnTo>
                  <a:pt x="106894" y="233814"/>
                </a:lnTo>
                <a:lnTo>
                  <a:pt x="116776" y="231076"/>
                </a:lnTo>
                <a:lnTo>
                  <a:pt x="147828" y="199072"/>
                </a:lnTo>
                <a:lnTo>
                  <a:pt x="156972" y="170688"/>
                </a:lnTo>
                <a:lnTo>
                  <a:pt x="184404" y="178308"/>
                </a:lnTo>
                <a:lnTo>
                  <a:pt x="178950" y="198596"/>
                </a:lnTo>
                <a:lnTo>
                  <a:pt x="171640" y="216027"/>
                </a:lnTo>
                <a:lnTo>
                  <a:pt x="162329" y="230600"/>
                </a:lnTo>
                <a:lnTo>
                  <a:pt x="158325" y="2346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13304" y="1894332"/>
            <a:ext cx="140208" cy="19202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97708" y="182727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38855" y="1894332"/>
            <a:ext cx="141732" cy="19202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208020" y="189433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408" y="22812"/>
                </a:lnTo>
                <a:lnTo>
                  <a:pt x="50292" y="0"/>
                </a:lnTo>
                <a:lnTo>
                  <a:pt x="56388" y="0"/>
                </a:lnTo>
                <a:lnTo>
                  <a:pt x="62364" y="595"/>
                </a:lnTo>
                <a:lnTo>
                  <a:pt x="68770" y="2476"/>
                </a:lnTo>
                <a:lnTo>
                  <a:pt x="75461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307079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320034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361944" y="1894332"/>
            <a:ext cx="138684" cy="19202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24711" y="2253996"/>
            <a:ext cx="182880" cy="254635"/>
          </a:xfrm>
          <a:custGeom>
            <a:avLst/>
            <a:gdLst/>
            <a:ahLst/>
            <a:cxnLst/>
            <a:rect l="l" t="t" r="r" b="b"/>
            <a:pathLst>
              <a:path w="18288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91440" y="0"/>
                </a:lnTo>
                <a:lnTo>
                  <a:pt x="105179" y="547"/>
                </a:lnTo>
                <a:lnTo>
                  <a:pt x="146685" y="16764"/>
                </a:lnTo>
                <a:lnTo>
                  <a:pt x="156972" y="30480"/>
                </a:lnTo>
                <a:lnTo>
                  <a:pt x="27432" y="30480"/>
                </a:lnTo>
                <a:lnTo>
                  <a:pt x="27432" y="111252"/>
                </a:lnTo>
                <a:lnTo>
                  <a:pt x="155090" y="111252"/>
                </a:lnTo>
                <a:lnTo>
                  <a:pt x="150876" y="117348"/>
                </a:lnTo>
                <a:lnTo>
                  <a:pt x="142255" y="124777"/>
                </a:lnTo>
                <a:lnTo>
                  <a:pt x="132207" y="131064"/>
                </a:lnTo>
                <a:lnTo>
                  <a:pt x="120443" y="136207"/>
                </a:lnTo>
                <a:lnTo>
                  <a:pt x="106680" y="140208"/>
                </a:lnTo>
                <a:lnTo>
                  <a:pt x="110490" y="141732"/>
                </a:lnTo>
                <a:lnTo>
                  <a:pt x="27432" y="141732"/>
                </a:lnTo>
                <a:lnTo>
                  <a:pt x="27432" y="254508"/>
                </a:lnTo>
                <a:close/>
              </a:path>
              <a:path w="182880" h="254635">
                <a:moveTo>
                  <a:pt x="155090" y="111252"/>
                </a:moveTo>
                <a:lnTo>
                  <a:pt x="86868" y="111252"/>
                </a:lnTo>
                <a:lnTo>
                  <a:pt x="95464" y="110966"/>
                </a:lnTo>
                <a:lnTo>
                  <a:pt x="103060" y="110109"/>
                </a:lnTo>
                <a:lnTo>
                  <a:pt x="131064" y="92964"/>
                </a:lnTo>
                <a:lnTo>
                  <a:pt x="135636" y="86868"/>
                </a:lnTo>
                <a:lnTo>
                  <a:pt x="137160" y="79248"/>
                </a:lnTo>
                <a:lnTo>
                  <a:pt x="137160" y="70104"/>
                </a:lnTo>
                <a:lnTo>
                  <a:pt x="112585" y="32956"/>
                </a:lnTo>
                <a:lnTo>
                  <a:pt x="92964" y="30480"/>
                </a:lnTo>
                <a:lnTo>
                  <a:pt x="156972" y="30480"/>
                </a:lnTo>
                <a:lnTo>
                  <a:pt x="160972" y="39671"/>
                </a:lnTo>
                <a:lnTo>
                  <a:pt x="163830" y="49149"/>
                </a:lnTo>
                <a:lnTo>
                  <a:pt x="165544" y="59197"/>
                </a:lnTo>
                <a:lnTo>
                  <a:pt x="166116" y="70104"/>
                </a:lnTo>
                <a:lnTo>
                  <a:pt x="165234" y="83486"/>
                </a:lnTo>
                <a:lnTo>
                  <a:pt x="162496" y="96012"/>
                </a:lnTo>
                <a:lnTo>
                  <a:pt x="157757" y="107394"/>
                </a:lnTo>
                <a:lnTo>
                  <a:pt x="155090" y="111252"/>
                </a:lnTo>
                <a:close/>
              </a:path>
              <a:path w="182880" h="254635">
                <a:moveTo>
                  <a:pt x="182880" y="254508"/>
                </a:moveTo>
                <a:lnTo>
                  <a:pt x="147828" y="254508"/>
                </a:lnTo>
                <a:lnTo>
                  <a:pt x="120396" y="201168"/>
                </a:lnTo>
                <a:lnTo>
                  <a:pt x="112942" y="187452"/>
                </a:lnTo>
                <a:lnTo>
                  <a:pt x="106489" y="176022"/>
                </a:lnTo>
                <a:lnTo>
                  <a:pt x="100893" y="166878"/>
                </a:lnTo>
                <a:lnTo>
                  <a:pt x="96012" y="160020"/>
                </a:lnTo>
                <a:lnTo>
                  <a:pt x="91440" y="152400"/>
                </a:lnTo>
                <a:lnTo>
                  <a:pt x="85344" y="147828"/>
                </a:lnTo>
                <a:lnTo>
                  <a:pt x="80772" y="144780"/>
                </a:lnTo>
                <a:lnTo>
                  <a:pt x="68580" y="141732"/>
                </a:lnTo>
                <a:lnTo>
                  <a:pt x="110490" y="141732"/>
                </a:lnTo>
                <a:lnTo>
                  <a:pt x="141684" y="177045"/>
                </a:lnTo>
                <a:lnTo>
                  <a:pt x="146304" y="185928"/>
                </a:lnTo>
                <a:lnTo>
                  <a:pt x="18288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19783" y="2321052"/>
            <a:ext cx="140208" cy="19202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82852" y="2260092"/>
            <a:ext cx="217932" cy="25298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20595" y="232105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170" y="22812"/>
                </a:lnTo>
                <a:lnTo>
                  <a:pt x="48768" y="0"/>
                </a:lnTo>
                <a:lnTo>
                  <a:pt x="54864" y="0"/>
                </a:lnTo>
                <a:lnTo>
                  <a:pt x="61722" y="595"/>
                </a:lnTo>
                <a:lnTo>
                  <a:pt x="68580" y="2476"/>
                </a:lnTo>
                <a:lnTo>
                  <a:pt x="75438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48768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166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295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72995" y="2260092"/>
            <a:ext cx="214884" cy="25298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07692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20645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62555" y="2321052"/>
            <a:ext cx="141732" cy="19202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34767" y="2321052"/>
            <a:ext cx="123444" cy="18745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99360" y="247345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6764" y="54864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2193" y="72485"/>
                </a:lnTo>
                <a:lnTo>
                  <a:pt x="13049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63951" y="226974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63951" y="2284984"/>
            <a:ext cx="27940" cy="77470"/>
          </a:xfrm>
          <a:custGeom>
            <a:avLst/>
            <a:gdLst/>
            <a:ahLst/>
            <a:cxnLst/>
            <a:rect l="l" t="t" r="r" b="b"/>
            <a:pathLst>
              <a:path w="27939" h="77469">
                <a:moveTo>
                  <a:pt x="0" y="0"/>
                </a:moveTo>
                <a:lnTo>
                  <a:pt x="27432" y="0"/>
                </a:lnTo>
                <a:lnTo>
                  <a:pt x="27432" y="77470"/>
                </a:lnTo>
                <a:lnTo>
                  <a:pt x="0" y="774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63951" y="2377694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77667" y="2392934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31592" y="2260092"/>
            <a:ext cx="374904" cy="25298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263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392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90315" y="2321052"/>
            <a:ext cx="123444" cy="18745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42715" y="2321052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1628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1628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292" y="27027"/>
                </a:lnTo>
                <a:lnTo>
                  <a:pt x="28384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6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1628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725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397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227" y="196929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467" y="229790"/>
                </a:lnTo>
                <a:lnTo>
                  <a:pt x="116397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39624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397" y="234696"/>
                </a:lnTo>
                <a:lnTo>
                  <a:pt x="114490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784" y="224942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18288" y="332232"/>
                </a:moveTo>
                <a:lnTo>
                  <a:pt x="0" y="332232"/>
                </a:lnTo>
                <a:lnTo>
                  <a:pt x="19121" y="290845"/>
                </a:lnTo>
                <a:lnTo>
                  <a:pt x="32956" y="249174"/>
                </a:lnTo>
                <a:lnTo>
                  <a:pt x="41362" y="207502"/>
                </a:lnTo>
                <a:lnTo>
                  <a:pt x="44196" y="166116"/>
                </a:lnTo>
                <a:lnTo>
                  <a:pt x="43910" y="152423"/>
                </a:lnTo>
                <a:lnTo>
                  <a:pt x="39624" y="112776"/>
                </a:lnTo>
                <a:lnTo>
                  <a:pt x="30837" y="74199"/>
                </a:lnTo>
                <a:lnTo>
                  <a:pt x="16573" y="36385"/>
                </a:lnTo>
                <a:lnTo>
                  <a:pt x="8786" y="19407"/>
                </a:lnTo>
                <a:lnTo>
                  <a:pt x="0" y="0"/>
                </a:lnTo>
                <a:lnTo>
                  <a:pt x="18288" y="0"/>
                </a:lnTo>
                <a:lnTo>
                  <a:pt x="40528" y="41171"/>
                </a:lnTo>
                <a:lnTo>
                  <a:pt x="56769" y="82486"/>
                </a:lnTo>
                <a:lnTo>
                  <a:pt x="66722" y="124086"/>
                </a:lnTo>
                <a:lnTo>
                  <a:pt x="70104" y="166116"/>
                </a:lnTo>
                <a:lnTo>
                  <a:pt x="68984" y="189833"/>
                </a:lnTo>
                <a:lnTo>
                  <a:pt x="60459" y="235553"/>
                </a:lnTo>
                <a:lnTo>
                  <a:pt x="45934" y="278439"/>
                </a:lnTo>
                <a:lnTo>
                  <a:pt x="28265" y="315634"/>
                </a:lnTo>
                <a:lnTo>
                  <a:pt x="18288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18616" y="2761488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4" h="332739">
                <a:moveTo>
                  <a:pt x="70104" y="332232"/>
                </a:moveTo>
                <a:lnTo>
                  <a:pt x="51816" y="332232"/>
                </a:lnTo>
                <a:lnTo>
                  <a:pt x="42052" y="316515"/>
                </a:lnTo>
                <a:lnTo>
                  <a:pt x="24812" y="279939"/>
                </a:lnTo>
                <a:lnTo>
                  <a:pt x="9644" y="236839"/>
                </a:lnTo>
                <a:lnTo>
                  <a:pt x="1119" y="190071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74" y="19407"/>
                </a:lnTo>
                <a:lnTo>
                  <a:pt x="52959" y="36385"/>
                </a:lnTo>
                <a:lnTo>
                  <a:pt x="38623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741" y="207502"/>
                </a:lnTo>
                <a:lnTo>
                  <a:pt x="37147" y="249174"/>
                </a:lnTo>
                <a:lnTo>
                  <a:pt x="50982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20724" y="2766060"/>
            <a:ext cx="158750" cy="254635"/>
          </a:xfrm>
          <a:custGeom>
            <a:avLst/>
            <a:gdLst/>
            <a:ahLst/>
            <a:cxnLst/>
            <a:rect l="l" t="t" r="r" b="b"/>
            <a:pathLst>
              <a:path w="15875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582" y="285"/>
                </a:lnTo>
                <a:lnTo>
                  <a:pt x="135064" y="13906"/>
                </a:lnTo>
                <a:lnTo>
                  <a:pt x="148595" y="30480"/>
                </a:lnTo>
                <a:lnTo>
                  <a:pt x="27432" y="30480"/>
                </a:lnTo>
                <a:lnTo>
                  <a:pt x="27432" y="120396"/>
                </a:lnTo>
                <a:lnTo>
                  <a:pt x="146291" y="120396"/>
                </a:lnTo>
                <a:lnTo>
                  <a:pt x="140208" y="129540"/>
                </a:lnTo>
                <a:lnTo>
                  <a:pt x="130492" y="138660"/>
                </a:lnTo>
                <a:lnTo>
                  <a:pt x="117348" y="145351"/>
                </a:lnTo>
                <a:lnTo>
                  <a:pt x="100774" y="149471"/>
                </a:lnTo>
                <a:lnTo>
                  <a:pt x="80772" y="150876"/>
                </a:lnTo>
                <a:lnTo>
                  <a:pt x="27432" y="150876"/>
                </a:lnTo>
                <a:lnTo>
                  <a:pt x="27432" y="254508"/>
                </a:lnTo>
                <a:close/>
              </a:path>
              <a:path w="158750" h="254635">
                <a:moveTo>
                  <a:pt x="146291" y="120396"/>
                </a:moveTo>
                <a:lnTo>
                  <a:pt x="80772" y="120396"/>
                </a:lnTo>
                <a:lnTo>
                  <a:pt x="92487" y="119800"/>
                </a:lnTo>
                <a:lnTo>
                  <a:pt x="102489" y="117919"/>
                </a:lnTo>
                <a:lnTo>
                  <a:pt x="128706" y="85510"/>
                </a:lnTo>
                <a:lnTo>
                  <a:pt x="129540" y="74676"/>
                </a:lnTo>
                <a:lnTo>
                  <a:pt x="129230" y="67198"/>
                </a:lnTo>
                <a:lnTo>
                  <a:pt x="128206" y="60579"/>
                </a:lnTo>
                <a:lnTo>
                  <a:pt x="126325" y="54530"/>
                </a:lnTo>
                <a:lnTo>
                  <a:pt x="123444" y="48768"/>
                </a:lnTo>
                <a:lnTo>
                  <a:pt x="120396" y="41148"/>
                </a:lnTo>
                <a:lnTo>
                  <a:pt x="115824" y="36576"/>
                </a:lnTo>
                <a:lnTo>
                  <a:pt x="109728" y="35052"/>
                </a:lnTo>
                <a:lnTo>
                  <a:pt x="104560" y="33051"/>
                </a:lnTo>
                <a:lnTo>
                  <a:pt x="98107" y="31623"/>
                </a:lnTo>
                <a:lnTo>
                  <a:pt x="90225" y="30765"/>
                </a:lnTo>
                <a:lnTo>
                  <a:pt x="80772" y="30480"/>
                </a:lnTo>
                <a:lnTo>
                  <a:pt x="148595" y="30480"/>
                </a:lnTo>
                <a:lnTo>
                  <a:pt x="152709" y="38647"/>
                </a:lnTo>
                <a:lnTo>
                  <a:pt x="156019" y="49339"/>
                </a:lnTo>
                <a:lnTo>
                  <a:pt x="157900" y="60888"/>
                </a:lnTo>
                <a:lnTo>
                  <a:pt x="158496" y="73152"/>
                </a:lnTo>
                <a:lnTo>
                  <a:pt x="157353" y="89463"/>
                </a:lnTo>
                <a:lnTo>
                  <a:pt x="153924" y="104203"/>
                </a:lnTo>
                <a:lnTo>
                  <a:pt x="148209" y="117514"/>
                </a:lnTo>
                <a:lnTo>
                  <a:pt x="146291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03603" y="2833116"/>
            <a:ext cx="281940" cy="19202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09927" y="2833116"/>
            <a:ext cx="124968" cy="19202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865376" y="276606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78329" y="283616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17192" y="2833116"/>
            <a:ext cx="288036" cy="192024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84476" y="2761488"/>
            <a:ext cx="1472184" cy="33223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99332" y="2836164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99332" y="2985516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17091" y="3307079"/>
            <a:ext cx="68580" cy="6858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467611" y="3238500"/>
            <a:ext cx="155448" cy="1996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55064" y="3290316"/>
            <a:ext cx="135636" cy="15087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810511" y="3290316"/>
            <a:ext cx="126492" cy="20574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9007" y="3243072"/>
            <a:ext cx="216408" cy="19812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209800" y="32385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21992" y="32933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57044" y="3290316"/>
            <a:ext cx="277368" cy="150876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33472" y="3290316"/>
            <a:ext cx="135636" cy="150876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01111" y="3290316"/>
            <a:ext cx="115824" cy="14782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45892" y="3290316"/>
            <a:ext cx="135636" cy="150876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113532" y="3290316"/>
            <a:ext cx="207264" cy="20574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348228" y="3293364"/>
            <a:ext cx="128016" cy="202692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76828" y="3238500"/>
            <a:ext cx="126492" cy="2026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26179" y="3290316"/>
            <a:ext cx="134112" cy="150876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03726" y="32369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42588" y="3290316"/>
            <a:ext cx="134112" cy="150876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08703" y="3290316"/>
            <a:ext cx="115824" cy="14782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255008" y="3290316"/>
            <a:ext cx="274320" cy="150876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75994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14855" y="3625596"/>
            <a:ext cx="135636" cy="150876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73351" y="3625596"/>
            <a:ext cx="134112" cy="15087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7276" y="3573779"/>
            <a:ext cx="126492" cy="202692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54351" y="3578352"/>
            <a:ext cx="217932" cy="19812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82011" y="3573779"/>
            <a:ext cx="115824" cy="19964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38983" y="3628644"/>
            <a:ext cx="115824" cy="1478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91383" y="3625596"/>
            <a:ext cx="115824" cy="14782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837688" y="3625596"/>
            <a:ext cx="126492" cy="20574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993135" y="3625596"/>
            <a:ext cx="135636" cy="150876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60776" y="3625596"/>
            <a:ext cx="108204" cy="18897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83279" y="3625596"/>
            <a:ext cx="126492" cy="20574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550920" y="3625596"/>
            <a:ext cx="207264" cy="150876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797808" y="3625596"/>
            <a:ext cx="195072" cy="14782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029455" y="3625596"/>
            <a:ext cx="126492" cy="2026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8337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9557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47388" y="3625596"/>
            <a:ext cx="115824" cy="1478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393691" y="3625596"/>
            <a:ext cx="272796" cy="150876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89347" y="3625596"/>
            <a:ext cx="120396" cy="15087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843271" y="374751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464563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767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25524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620011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7912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12976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725167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758695" y="3913632"/>
            <a:ext cx="217932" cy="198120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007107" y="3909060"/>
            <a:ext cx="126492" cy="202692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164079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76272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37994" y="3909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90572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2764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36292" y="3913632"/>
            <a:ext cx="240792" cy="25298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691383" y="3960876"/>
            <a:ext cx="120396" cy="150876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842260" y="3909060"/>
            <a:ext cx="115824" cy="199644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988564" y="3960876"/>
            <a:ext cx="134112" cy="15087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150107" y="3909060"/>
            <a:ext cx="118872" cy="19964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293364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3055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355847" y="3960876"/>
            <a:ext cx="115824" cy="1478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500628" y="3960876"/>
            <a:ext cx="135636" cy="150876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657600" y="3960876"/>
            <a:ext cx="259080" cy="150876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51732" y="40827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55419" y="4296155"/>
            <a:ext cx="272796" cy="15087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749551" y="4296155"/>
            <a:ext cx="126492" cy="20574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15667" y="4296155"/>
            <a:ext cx="115824" cy="1478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69592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081783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18360" y="4248911"/>
            <a:ext cx="70104" cy="198120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11323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23516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57044" y="4296155"/>
            <a:ext cx="280416" cy="15087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30423" y="4241292"/>
            <a:ext cx="207264" cy="20574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63595" y="4299204"/>
            <a:ext cx="266700" cy="14478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160776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172967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221735" y="4296155"/>
            <a:ext cx="115824" cy="14782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366515" y="4296155"/>
            <a:ext cx="135636" cy="15087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523488" y="4296155"/>
            <a:ext cx="259080" cy="1508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817620" y="441807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956303" y="4296155"/>
            <a:ext cx="134112" cy="15087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122420" y="4296155"/>
            <a:ext cx="115824" cy="147828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259579" y="4299204"/>
            <a:ext cx="135636" cy="14478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415028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427220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468367" y="4248911"/>
            <a:ext cx="393192" cy="252984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455419" y="4631435"/>
            <a:ext cx="134112" cy="15087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20011" y="4631435"/>
            <a:ext cx="115824" cy="14782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763267" y="4579620"/>
            <a:ext cx="126492" cy="202692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020061" y="45796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060448" y="4631435"/>
            <a:ext cx="344424" cy="15087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03932" y="4631435"/>
            <a:ext cx="195072" cy="14782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26435" y="4631435"/>
            <a:ext cx="134112" cy="150876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883407" y="4631435"/>
            <a:ext cx="134112" cy="15087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037332" y="4579620"/>
            <a:ext cx="126492" cy="2026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208020" y="475335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17091" y="5050535"/>
            <a:ext cx="68580" cy="6858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450847" y="4993385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529333" y="5004816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635251" y="4981955"/>
            <a:ext cx="115824" cy="19964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780032" y="5033772"/>
            <a:ext cx="135636" cy="150876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025395" y="4981955"/>
            <a:ext cx="152400" cy="1996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02179" y="4981955"/>
            <a:ext cx="278892" cy="2026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510027" y="5036820"/>
            <a:ext cx="128016" cy="20269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738627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750820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790444" y="5033772"/>
            <a:ext cx="120396" cy="15087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006851" y="4981955"/>
            <a:ext cx="126492" cy="20269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65348" y="5033772"/>
            <a:ext cx="134112" cy="150876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9940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42132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92423" y="5033772"/>
            <a:ext cx="115824" cy="147828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37203" y="5033772"/>
            <a:ext cx="126492" cy="20574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773423" y="5033772"/>
            <a:ext cx="134112" cy="15087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947922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11930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25467" y="4978908"/>
            <a:ext cx="441960" cy="205740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99432" y="4986528"/>
            <a:ext cx="146304" cy="19812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449324" y="5321808"/>
            <a:ext cx="217932" cy="19812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772411" y="5369052"/>
            <a:ext cx="126492" cy="202692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930907" y="536905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014727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455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161032" y="5372100"/>
            <a:ext cx="132715" cy="144780"/>
          </a:xfrm>
          <a:custGeom>
            <a:avLst/>
            <a:gdLst/>
            <a:ahLst/>
            <a:cxnLst/>
            <a:rect l="l" t="t" r="r" b="b"/>
            <a:pathLst>
              <a:path w="132714" h="144779">
                <a:moveTo>
                  <a:pt x="80772" y="144780"/>
                </a:moveTo>
                <a:lnTo>
                  <a:pt x="53340" y="144780"/>
                </a:lnTo>
                <a:lnTo>
                  <a:pt x="0" y="0"/>
                </a:lnTo>
                <a:lnTo>
                  <a:pt x="25908" y="0"/>
                </a:lnTo>
                <a:lnTo>
                  <a:pt x="57912" y="86868"/>
                </a:lnTo>
                <a:lnTo>
                  <a:pt x="60198" y="93749"/>
                </a:lnTo>
                <a:lnTo>
                  <a:pt x="62484" y="100774"/>
                </a:lnTo>
                <a:lnTo>
                  <a:pt x="64770" y="108084"/>
                </a:lnTo>
                <a:lnTo>
                  <a:pt x="67056" y="115824"/>
                </a:lnTo>
                <a:lnTo>
                  <a:pt x="91135" y="115824"/>
                </a:lnTo>
                <a:lnTo>
                  <a:pt x="80772" y="144780"/>
                </a:lnTo>
                <a:close/>
              </a:path>
              <a:path w="132714" h="144779">
                <a:moveTo>
                  <a:pt x="91135" y="115824"/>
                </a:moveTo>
                <a:lnTo>
                  <a:pt x="67056" y="115824"/>
                </a:lnTo>
                <a:lnTo>
                  <a:pt x="68484" y="109823"/>
                </a:lnTo>
                <a:lnTo>
                  <a:pt x="70485" y="103251"/>
                </a:lnTo>
                <a:lnTo>
                  <a:pt x="73056" y="96107"/>
                </a:lnTo>
                <a:lnTo>
                  <a:pt x="76200" y="88392"/>
                </a:lnTo>
                <a:lnTo>
                  <a:pt x="106680" y="0"/>
                </a:lnTo>
                <a:lnTo>
                  <a:pt x="132588" y="0"/>
                </a:lnTo>
                <a:lnTo>
                  <a:pt x="91135" y="11582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07335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170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098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20507" y="131064"/>
                </a:lnTo>
                <a:lnTo>
                  <a:pt x="120181" y="131492"/>
                </a:lnTo>
                <a:lnTo>
                  <a:pt x="112776" y="138684"/>
                </a:lnTo>
                <a:lnTo>
                  <a:pt x="103322" y="143803"/>
                </a:lnTo>
                <a:lnTo>
                  <a:pt x="93154" y="147637"/>
                </a:lnTo>
                <a:lnTo>
                  <a:pt x="82129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07" y="131064"/>
                </a:moveTo>
                <a:lnTo>
                  <a:pt x="70104" y="131064"/>
                </a:lnTo>
                <a:lnTo>
                  <a:pt x="77557" y="130516"/>
                </a:lnTo>
                <a:lnTo>
                  <a:pt x="84010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68" y="114300"/>
                </a:lnTo>
                <a:lnTo>
                  <a:pt x="126301" y="123444"/>
                </a:lnTo>
                <a:lnTo>
                  <a:pt x="120507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473451" y="5369052"/>
            <a:ext cx="115824" cy="147828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612135" y="5321808"/>
            <a:ext cx="70104" cy="19812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767583" y="5369052"/>
            <a:ext cx="344424" cy="150876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144011" y="53172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156204" y="53721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197351" y="5369052"/>
            <a:ext cx="126492" cy="20574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360420" y="5317235"/>
            <a:ext cx="115824" cy="199644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02152" y="5321808"/>
            <a:ext cx="70104" cy="19812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85794" y="53157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726179" y="5369052"/>
            <a:ext cx="134112" cy="15087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880103" y="5369052"/>
            <a:ext cx="120396" cy="15087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20311" y="5369052"/>
            <a:ext cx="12039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13603" y="1664208"/>
            <a:ext cx="4467225" cy="4369435"/>
          </a:xfrm>
          <a:custGeom>
            <a:avLst/>
            <a:gdLst/>
            <a:ahLst/>
            <a:cxnLst/>
            <a:rect l="l" t="t" r="r" b="b"/>
            <a:pathLst>
              <a:path w="4467225" h="4369435">
                <a:moveTo>
                  <a:pt x="4460748" y="4369308"/>
                </a:moveTo>
                <a:lnTo>
                  <a:pt x="6096" y="4369308"/>
                </a:lnTo>
                <a:lnTo>
                  <a:pt x="0" y="4361688"/>
                </a:lnTo>
                <a:lnTo>
                  <a:pt x="0" y="6096"/>
                </a:lnTo>
                <a:lnTo>
                  <a:pt x="6096" y="0"/>
                </a:lnTo>
                <a:lnTo>
                  <a:pt x="4460748" y="0"/>
                </a:lnTo>
                <a:lnTo>
                  <a:pt x="4466844" y="6096"/>
                </a:lnTo>
                <a:lnTo>
                  <a:pt x="4466844" y="15240"/>
                </a:lnTo>
                <a:lnTo>
                  <a:pt x="27432" y="15240"/>
                </a:lnTo>
                <a:lnTo>
                  <a:pt x="13716" y="28956"/>
                </a:lnTo>
                <a:lnTo>
                  <a:pt x="27432" y="28956"/>
                </a:lnTo>
                <a:lnTo>
                  <a:pt x="27432" y="4340352"/>
                </a:lnTo>
                <a:lnTo>
                  <a:pt x="13716" y="4340352"/>
                </a:lnTo>
                <a:lnTo>
                  <a:pt x="27432" y="4354068"/>
                </a:lnTo>
                <a:lnTo>
                  <a:pt x="4466844" y="4354068"/>
                </a:lnTo>
                <a:lnTo>
                  <a:pt x="4466844" y="4361688"/>
                </a:lnTo>
                <a:lnTo>
                  <a:pt x="4460748" y="4369308"/>
                </a:lnTo>
                <a:close/>
              </a:path>
              <a:path w="4467225" h="4369435">
                <a:moveTo>
                  <a:pt x="27432" y="28956"/>
                </a:moveTo>
                <a:lnTo>
                  <a:pt x="13716" y="28956"/>
                </a:lnTo>
                <a:lnTo>
                  <a:pt x="27432" y="15240"/>
                </a:lnTo>
                <a:lnTo>
                  <a:pt x="27432" y="28956"/>
                </a:lnTo>
                <a:close/>
              </a:path>
              <a:path w="4467225" h="4369435">
                <a:moveTo>
                  <a:pt x="4439412" y="28956"/>
                </a:moveTo>
                <a:lnTo>
                  <a:pt x="27432" y="28956"/>
                </a:lnTo>
                <a:lnTo>
                  <a:pt x="27432" y="15240"/>
                </a:lnTo>
                <a:lnTo>
                  <a:pt x="4439412" y="15240"/>
                </a:lnTo>
                <a:lnTo>
                  <a:pt x="4439412" y="28956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4439412" y="15240"/>
                </a:lnTo>
                <a:lnTo>
                  <a:pt x="4453128" y="28956"/>
                </a:lnTo>
                <a:lnTo>
                  <a:pt x="4466844" y="28956"/>
                </a:lnTo>
                <a:lnTo>
                  <a:pt x="4466844" y="4340352"/>
                </a:lnTo>
                <a:lnTo>
                  <a:pt x="4453128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28956"/>
                </a:moveTo>
                <a:lnTo>
                  <a:pt x="4453128" y="28956"/>
                </a:lnTo>
                <a:lnTo>
                  <a:pt x="4439412" y="15240"/>
                </a:lnTo>
                <a:lnTo>
                  <a:pt x="4466844" y="15240"/>
                </a:lnTo>
                <a:lnTo>
                  <a:pt x="4466844" y="28956"/>
                </a:lnTo>
                <a:close/>
              </a:path>
              <a:path w="4467225" h="4369435">
                <a:moveTo>
                  <a:pt x="27432" y="4354068"/>
                </a:moveTo>
                <a:lnTo>
                  <a:pt x="13716" y="4340352"/>
                </a:lnTo>
                <a:lnTo>
                  <a:pt x="27432" y="4340352"/>
                </a:lnTo>
                <a:lnTo>
                  <a:pt x="27432" y="4354068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27432" y="4354068"/>
                </a:lnTo>
                <a:lnTo>
                  <a:pt x="27432" y="4340352"/>
                </a:lnTo>
                <a:lnTo>
                  <a:pt x="4439412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4354068"/>
                </a:moveTo>
                <a:lnTo>
                  <a:pt x="4439412" y="4354068"/>
                </a:lnTo>
                <a:lnTo>
                  <a:pt x="4453128" y="4340352"/>
                </a:lnTo>
                <a:lnTo>
                  <a:pt x="4466844" y="4340352"/>
                </a:lnTo>
                <a:lnTo>
                  <a:pt x="4466844" y="43540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343144" y="1822704"/>
            <a:ext cx="177165" cy="277495"/>
          </a:xfrm>
          <a:custGeom>
            <a:avLst/>
            <a:gdLst/>
            <a:ahLst/>
            <a:cxnLst/>
            <a:rect l="l" t="t" r="r" b="b"/>
            <a:pathLst>
              <a:path w="177164" h="277494">
                <a:moveTo>
                  <a:pt x="88392" y="277368"/>
                </a:moveTo>
                <a:lnTo>
                  <a:pt x="49911" y="270700"/>
                </a:lnTo>
                <a:lnTo>
                  <a:pt x="12858" y="235410"/>
                </a:lnTo>
                <a:lnTo>
                  <a:pt x="1428" y="188452"/>
                </a:lnTo>
                <a:lnTo>
                  <a:pt x="0" y="0"/>
                </a:lnTo>
                <a:lnTo>
                  <a:pt x="30480" y="0"/>
                </a:lnTo>
                <a:lnTo>
                  <a:pt x="30480" y="158496"/>
                </a:lnTo>
                <a:lnTo>
                  <a:pt x="30789" y="175641"/>
                </a:lnTo>
                <a:lnTo>
                  <a:pt x="36576" y="213360"/>
                </a:lnTo>
                <a:lnTo>
                  <a:pt x="62007" y="241744"/>
                </a:lnTo>
                <a:lnTo>
                  <a:pt x="86868" y="246888"/>
                </a:lnTo>
                <a:lnTo>
                  <a:pt x="156084" y="246888"/>
                </a:lnTo>
                <a:lnTo>
                  <a:pt x="149661" y="254436"/>
                </a:lnTo>
                <a:lnTo>
                  <a:pt x="140208" y="262128"/>
                </a:lnTo>
                <a:lnTo>
                  <a:pt x="129325" y="269009"/>
                </a:lnTo>
                <a:lnTo>
                  <a:pt x="117157" y="273748"/>
                </a:lnTo>
                <a:lnTo>
                  <a:pt x="103560" y="276486"/>
                </a:lnTo>
                <a:lnTo>
                  <a:pt x="88392" y="277368"/>
                </a:lnTo>
                <a:close/>
              </a:path>
              <a:path w="177164" h="277494">
                <a:moveTo>
                  <a:pt x="156084" y="246888"/>
                </a:moveTo>
                <a:lnTo>
                  <a:pt x="86868" y="246888"/>
                </a:lnTo>
                <a:lnTo>
                  <a:pt x="101727" y="245745"/>
                </a:lnTo>
                <a:lnTo>
                  <a:pt x="114300" y="242316"/>
                </a:lnTo>
                <a:lnTo>
                  <a:pt x="142875" y="202120"/>
                </a:lnTo>
                <a:lnTo>
                  <a:pt x="146304" y="158496"/>
                </a:lnTo>
                <a:lnTo>
                  <a:pt x="146304" y="0"/>
                </a:lnTo>
                <a:lnTo>
                  <a:pt x="176784" y="0"/>
                </a:lnTo>
                <a:lnTo>
                  <a:pt x="176741" y="158496"/>
                </a:lnTo>
                <a:lnTo>
                  <a:pt x="172283" y="209049"/>
                </a:lnTo>
                <a:lnTo>
                  <a:pt x="157543" y="245173"/>
                </a:lnTo>
                <a:lnTo>
                  <a:pt x="156084" y="2468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562600" y="1892808"/>
            <a:ext cx="140335" cy="279400"/>
          </a:xfrm>
          <a:custGeom>
            <a:avLst/>
            <a:gdLst/>
            <a:ahLst/>
            <a:cxnLst/>
            <a:rect l="l" t="t" r="r" b="b"/>
            <a:pathLst>
              <a:path w="140335" h="279400">
                <a:moveTo>
                  <a:pt x="54707" y="32004"/>
                </a:moveTo>
                <a:lnTo>
                  <a:pt x="25908" y="32004"/>
                </a:lnTo>
                <a:lnTo>
                  <a:pt x="30741" y="23693"/>
                </a:lnTo>
                <a:lnTo>
                  <a:pt x="65674" y="547"/>
                </a:lnTo>
                <a:lnTo>
                  <a:pt x="73152" y="0"/>
                </a:lnTo>
                <a:lnTo>
                  <a:pt x="82248" y="595"/>
                </a:lnTo>
                <a:lnTo>
                  <a:pt x="120586" y="25336"/>
                </a:lnTo>
                <a:lnTo>
                  <a:pt x="121814" y="27432"/>
                </a:lnTo>
                <a:lnTo>
                  <a:pt x="70104" y="27432"/>
                </a:lnTo>
                <a:lnTo>
                  <a:pt x="62126" y="28598"/>
                </a:lnTo>
                <a:lnTo>
                  <a:pt x="54707" y="32004"/>
                </a:lnTo>
                <a:close/>
              </a:path>
              <a:path w="140335" h="279400">
                <a:moveTo>
                  <a:pt x="27432" y="278892"/>
                </a:moveTo>
                <a:lnTo>
                  <a:pt x="0" y="278892"/>
                </a:lnTo>
                <a:lnTo>
                  <a:pt x="0" y="4572"/>
                </a:lnTo>
                <a:lnTo>
                  <a:pt x="25908" y="4572"/>
                </a:lnTo>
                <a:lnTo>
                  <a:pt x="25908" y="32004"/>
                </a:lnTo>
                <a:lnTo>
                  <a:pt x="54707" y="32004"/>
                </a:lnTo>
                <a:lnTo>
                  <a:pt x="29337" y="72199"/>
                </a:lnTo>
                <a:lnTo>
                  <a:pt x="25908" y="105156"/>
                </a:lnTo>
                <a:lnTo>
                  <a:pt x="26765" y="123182"/>
                </a:lnTo>
                <a:lnTo>
                  <a:pt x="39624" y="161544"/>
                </a:lnTo>
                <a:lnTo>
                  <a:pt x="70104" y="179832"/>
                </a:lnTo>
                <a:lnTo>
                  <a:pt x="120396" y="179832"/>
                </a:lnTo>
                <a:lnTo>
                  <a:pt x="117475" y="182880"/>
                </a:lnTo>
                <a:lnTo>
                  <a:pt x="27432" y="182880"/>
                </a:lnTo>
                <a:lnTo>
                  <a:pt x="27432" y="278892"/>
                </a:lnTo>
                <a:close/>
              </a:path>
              <a:path w="140335" h="279400">
                <a:moveTo>
                  <a:pt x="120396" y="179832"/>
                </a:moveTo>
                <a:lnTo>
                  <a:pt x="70104" y="179832"/>
                </a:lnTo>
                <a:lnTo>
                  <a:pt x="78081" y="178689"/>
                </a:lnTo>
                <a:lnTo>
                  <a:pt x="85915" y="175260"/>
                </a:lnTo>
                <a:lnTo>
                  <a:pt x="110109" y="137160"/>
                </a:lnTo>
                <a:lnTo>
                  <a:pt x="112724" y="102108"/>
                </a:lnTo>
                <a:lnTo>
                  <a:pt x="112156" y="85367"/>
                </a:lnTo>
                <a:lnTo>
                  <a:pt x="100584" y="45720"/>
                </a:lnTo>
                <a:lnTo>
                  <a:pt x="70104" y="27432"/>
                </a:lnTo>
                <a:lnTo>
                  <a:pt x="121814" y="27432"/>
                </a:lnTo>
                <a:lnTo>
                  <a:pt x="137922" y="71628"/>
                </a:lnTo>
                <a:lnTo>
                  <a:pt x="140208" y="102108"/>
                </a:lnTo>
                <a:lnTo>
                  <a:pt x="139041" y="125825"/>
                </a:lnTo>
                <a:lnTo>
                  <a:pt x="135445" y="146685"/>
                </a:lnTo>
                <a:lnTo>
                  <a:pt x="129278" y="164687"/>
                </a:lnTo>
                <a:lnTo>
                  <a:pt x="120396" y="179832"/>
                </a:lnTo>
                <a:close/>
              </a:path>
              <a:path w="140335" h="279400">
                <a:moveTo>
                  <a:pt x="70104" y="207264"/>
                </a:moveTo>
                <a:lnTo>
                  <a:pt x="62484" y="207264"/>
                </a:lnTo>
                <a:lnTo>
                  <a:pt x="54864" y="205740"/>
                </a:lnTo>
                <a:lnTo>
                  <a:pt x="27432" y="182880"/>
                </a:lnTo>
                <a:lnTo>
                  <a:pt x="117475" y="182880"/>
                </a:lnTo>
                <a:lnTo>
                  <a:pt x="108894" y="191833"/>
                </a:lnTo>
                <a:lnTo>
                  <a:pt x="96964" y="200406"/>
                </a:lnTo>
                <a:lnTo>
                  <a:pt x="84177" y="205549"/>
                </a:lnTo>
                <a:lnTo>
                  <a:pt x="70104" y="2072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737859" y="1892808"/>
            <a:ext cx="242316" cy="20726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004559" y="1892808"/>
            <a:ext cx="143510" cy="283845"/>
          </a:xfrm>
          <a:custGeom>
            <a:avLst/>
            <a:gdLst/>
            <a:ahLst/>
            <a:cxnLst/>
            <a:rect l="l" t="t" r="r" b="b"/>
            <a:pathLst>
              <a:path w="143510" h="283844">
                <a:moveTo>
                  <a:pt x="70104" y="202692"/>
                </a:moveTo>
                <a:lnTo>
                  <a:pt x="32170" y="189190"/>
                </a:lnTo>
                <a:lnTo>
                  <a:pt x="5524" y="144780"/>
                </a:lnTo>
                <a:lnTo>
                  <a:pt x="0" y="102108"/>
                </a:lnTo>
                <a:lnTo>
                  <a:pt x="571" y="86653"/>
                </a:lnTo>
                <a:lnTo>
                  <a:pt x="9144" y="45720"/>
                </a:lnTo>
                <a:lnTo>
                  <a:pt x="35052" y="10668"/>
                </a:lnTo>
                <a:lnTo>
                  <a:pt x="71628" y="0"/>
                </a:lnTo>
                <a:lnTo>
                  <a:pt x="78462" y="547"/>
                </a:lnTo>
                <a:lnTo>
                  <a:pt x="114038" y="21121"/>
                </a:lnTo>
                <a:lnTo>
                  <a:pt x="118872" y="27432"/>
                </a:lnTo>
                <a:lnTo>
                  <a:pt x="70104" y="27432"/>
                </a:lnTo>
                <a:lnTo>
                  <a:pt x="62150" y="28575"/>
                </a:lnTo>
                <a:lnTo>
                  <a:pt x="35139" y="56030"/>
                </a:lnTo>
                <a:lnTo>
                  <a:pt x="27432" y="100584"/>
                </a:lnTo>
                <a:lnTo>
                  <a:pt x="28265" y="118610"/>
                </a:lnTo>
                <a:lnTo>
                  <a:pt x="39624" y="156972"/>
                </a:lnTo>
                <a:lnTo>
                  <a:pt x="71628" y="175260"/>
                </a:lnTo>
                <a:lnTo>
                  <a:pt x="143256" y="175260"/>
                </a:lnTo>
                <a:lnTo>
                  <a:pt x="143256" y="176784"/>
                </a:lnTo>
                <a:lnTo>
                  <a:pt x="115824" y="176784"/>
                </a:lnTo>
                <a:lnTo>
                  <a:pt x="111228" y="183094"/>
                </a:lnTo>
                <a:lnTo>
                  <a:pt x="106489" y="188404"/>
                </a:lnTo>
                <a:lnTo>
                  <a:pt x="76938" y="202382"/>
                </a:lnTo>
                <a:lnTo>
                  <a:pt x="70104" y="202692"/>
                </a:lnTo>
                <a:close/>
              </a:path>
              <a:path w="143510" h="283844">
                <a:moveTo>
                  <a:pt x="143256" y="175260"/>
                </a:moveTo>
                <a:lnTo>
                  <a:pt x="71628" y="175260"/>
                </a:lnTo>
                <a:lnTo>
                  <a:pt x="81343" y="174117"/>
                </a:lnTo>
                <a:lnTo>
                  <a:pt x="89916" y="170688"/>
                </a:lnTo>
                <a:lnTo>
                  <a:pt x="113919" y="134683"/>
                </a:lnTo>
                <a:lnTo>
                  <a:pt x="117348" y="102108"/>
                </a:lnTo>
                <a:lnTo>
                  <a:pt x="116490" y="84081"/>
                </a:lnTo>
                <a:lnTo>
                  <a:pt x="103632" y="45720"/>
                </a:lnTo>
                <a:lnTo>
                  <a:pt x="70104" y="27432"/>
                </a:lnTo>
                <a:lnTo>
                  <a:pt x="118872" y="27432"/>
                </a:lnTo>
                <a:lnTo>
                  <a:pt x="118872" y="4572"/>
                </a:lnTo>
                <a:lnTo>
                  <a:pt x="143256" y="4572"/>
                </a:lnTo>
                <a:lnTo>
                  <a:pt x="143256" y="175260"/>
                </a:lnTo>
                <a:close/>
              </a:path>
              <a:path w="143510" h="283844">
                <a:moveTo>
                  <a:pt x="127745" y="256032"/>
                </a:moveTo>
                <a:lnTo>
                  <a:pt x="70104" y="256032"/>
                </a:lnTo>
                <a:lnTo>
                  <a:pt x="78700" y="255460"/>
                </a:lnTo>
                <a:lnTo>
                  <a:pt x="86296" y="253746"/>
                </a:lnTo>
                <a:lnTo>
                  <a:pt x="112776" y="220980"/>
                </a:lnTo>
                <a:lnTo>
                  <a:pt x="115824" y="176784"/>
                </a:lnTo>
                <a:lnTo>
                  <a:pt x="143256" y="176784"/>
                </a:lnTo>
                <a:lnTo>
                  <a:pt x="141160" y="215646"/>
                </a:lnTo>
                <a:lnTo>
                  <a:pt x="131397" y="250507"/>
                </a:lnTo>
                <a:lnTo>
                  <a:pt x="127745" y="256032"/>
                </a:lnTo>
                <a:close/>
              </a:path>
              <a:path w="143510" h="283844">
                <a:moveTo>
                  <a:pt x="70104" y="283464"/>
                </a:moveTo>
                <a:lnTo>
                  <a:pt x="30456" y="273819"/>
                </a:lnTo>
                <a:lnTo>
                  <a:pt x="5476" y="234981"/>
                </a:lnTo>
                <a:lnTo>
                  <a:pt x="4572" y="220980"/>
                </a:lnTo>
                <a:lnTo>
                  <a:pt x="32004" y="225552"/>
                </a:lnTo>
                <a:lnTo>
                  <a:pt x="33528" y="236220"/>
                </a:lnTo>
                <a:lnTo>
                  <a:pt x="36576" y="243840"/>
                </a:lnTo>
                <a:lnTo>
                  <a:pt x="70104" y="256032"/>
                </a:lnTo>
                <a:lnTo>
                  <a:pt x="127745" y="256032"/>
                </a:lnTo>
                <a:lnTo>
                  <a:pt x="125730" y="259080"/>
                </a:lnTo>
                <a:lnTo>
                  <a:pt x="91821" y="280987"/>
                </a:lnTo>
                <a:lnTo>
                  <a:pt x="81248" y="282868"/>
                </a:lnTo>
                <a:lnTo>
                  <a:pt x="70104" y="2834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187440" y="1897380"/>
            <a:ext cx="131064" cy="2026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377178" y="1821180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422135" y="1892808"/>
            <a:ext cx="149352" cy="20726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592823" y="1828800"/>
            <a:ext cx="79375" cy="271780"/>
          </a:xfrm>
          <a:custGeom>
            <a:avLst/>
            <a:gdLst/>
            <a:ahLst/>
            <a:cxnLst/>
            <a:rect l="l" t="t" r="r" b="b"/>
            <a:pathLst>
              <a:path w="79375" h="271780">
                <a:moveTo>
                  <a:pt x="47244" y="68580"/>
                </a:moveTo>
                <a:lnTo>
                  <a:pt x="19812" y="68580"/>
                </a:lnTo>
                <a:lnTo>
                  <a:pt x="19812" y="19812"/>
                </a:lnTo>
                <a:lnTo>
                  <a:pt x="47244" y="0"/>
                </a:lnTo>
                <a:lnTo>
                  <a:pt x="47244" y="68580"/>
                </a:lnTo>
                <a:close/>
              </a:path>
              <a:path w="79375" h="271780">
                <a:moveTo>
                  <a:pt x="74676" y="94488"/>
                </a:moveTo>
                <a:lnTo>
                  <a:pt x="0" y="94488"/>
                </a:lnTo>
                <a:lnTo>
                  <a:pt x="0" y="68580"/>
                </a:lnTo>
                <a:lnTo>
                  <a:pt x="74676" y="68580"/>
                </a:lnTo>
                <a:lnTo>
                  <a:pt x="74676" y="94488"/>
                </a:lnTo>
                <a:close/>
              </a:path>
              <a:path w="79375" h="271780">
                <a:moveTo>
                  <a:pt x="71628" y="271272"/>
                </a:moveTo>
                <a:lnTo>
                  <a:pt x="50292" y="271272"/>
                </a:lnTo>
                <a:lnTo>
                  <a:pt x="41148" y="269748"/>
                </a:lnTo>
                <a:lnTo>
                  <a:pt x="36576" y="265176"/>
                </a:lnTo>
                <a:lnTo>
                  <a:pt x="30480" y="262128"/>
                </a:lnTo>
                <a:lnTo>
                  <a:pt x="25908" y="256032"/>
                </a:lnTo>
                <a:lnTo>
                  <a:pt x="24384" y="249936"/>
                </a:lnTo>
                <a:lnTo>
                  <a:pt x="22383" y="243316"/>
                </a:lnTo>
                <a:lnTo>
                  <a:pt x="20955" y="234696"/>
                </a:lnTo>
                <a:lnTo>
                  <a:pt x="20097" y="223789"/>
                </a:lnTo>
                <a:lnTo>
                  <a:pt x="19812" y="210312"/>
                </a:lnTo>
                <a:lnTo>
                  <a:pt x="19812" y="94488"/>
                </a:lnTo>
                <a:lnTo>
                  <a:pt x="47244" y="94488"/>
                </a:lnTo>
                <a:lnTo>
                  <a:pt x="47244" y="222504"/>
                </a:lnTo>
                <a:lnTo>
                  <a:pt x="48768" y="228600"/>
                </a:lnTo>
                <a:lnTo>
                  <a:pt x="50292" y="233172"/>
                </a:lnTo>
                <a:lnTo>
                  <a:pt x="53340" y="237744"/>
                </a:lnTo>
                <a:lnTo>
                  <a:pt x="56388" y="239268"/>
                </a:lnTo>
                <a:lnTo>
                  <a:pt x="70104" y="239268"/>
                </a:lnTo>
                <a:lnTo>
                  <a:pt x="74676" y="240792"/>
                </a:lnTo>
                <a:lnTo>
                  <a:pt x="79248" y="269748"/>
                </a:lnTo>
                <a:lnTo>
                  <a:pt x="71628" y="2712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684264" y="1892808"/>
            <a:ext cx="149352" cy="20726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854952" y="1822704"/>
            <a:ext cx="140335" cy="277495"/>
          </a:xfrm>
          <a:custGeom>
            <a:avLst/>
            <a:gdLst/>
            <a:ahLst/>
            <a:cxnLst/>
            <a:rect l="l" t="t" r="r" b="b"/>
            <a:pathLst>
              <a:path w="140334" h="277494">
                <a:moveTo>
                  <a:pt x="111911" y="249936"/>
                </a:moveTo>
                <a:lnTo>
                  <a:pt x="71628" y="249936"/>
                </a:lnTo>
                <a:lnTo>
                  <a:pt x="79581" y="248793"/>
                </a:lnTo>
                <a:lnTo>
                  <a:pt x="87249" y="245364"/>
                </a:lnTo>
                <a:lnTo>
                  <a:pt x="110871" y="208978"/>
                </a:lnTo>
                <a:lnTo>
                  <a:pt x="114300" y="178308"/>
                </a:lnTo>
                <a:lnTo>
                  <a:pt x="113442" y="158281"/>
                </a:lnTo>
                <a:lnTo>
                  <a:pt x="100584" y="117348"/>
                </a:lnTo>
                <a:lnTo>
                  <a:pt x="70104" y="97536"/>
                </a:lnTo>
                <a:lnTo>
                  <a:pt x="111252" y="97536"/>
                </a:lnTo>
                <a:lnTo>
                  <a:pt x="111252" y="0"/>
                </a:lnTo>
                <a:lnTo>
                  <a:pt x="140208" y="0"/>
                </a:lnTo>
                <a:lnTo>
                  <a:pt x="140208" y="248412"/>
                </a:lnTo>
                <a:lnTo>
                  <a:pt x="112776" y="248412"/>
                </a:lnTo>
                <a:lnTo>
                  <a:pt x="111911" y="249936"/>
                </a:lnTo>
                <a:close/>
              </a:path>
              <a:path w="140334" h="277494">
                <a:moveTo>
                  <a:pt x="70104" y="277368"/>
                </a:moveTo>
                <a:lnTo>
                  <a:pt x="32170" y="261937"/>
                </a:lnTo>
                <a:lnTo>
                  <a:pt x="5524" y="217551"/>
                </a:lnTo>
                <a:lnTo>
                  <a:pt x="0" y="173736"/>
                </a:lnTo>
                <a:lnTo>
                  <a:pt x="571" y="157400"/>
                </a:lnTo>
                <a:lnTo>
                  <a:pt x="9144" y="115824"/>
                </a:lnTo>
                <a:lnTo>
                  <a:pt x="33528" y="80772"/>
                </a:lnTo>
                <a:lnTo>
                  <a:pt x="68580" y="70104"/>
                </a:lnTo>
                <a:lnTo>
                  <a:pt x="75176" y="70651"/>
                </a:lnTo>
                <a:lnTo>
                  <a:pt x="107537" y="91225"/>
                </a:lnTo>
                <a:lnTo>
                  <a:pt x="111252" y="97536"/>
                </a:lnTo>
                <a:lnTo>
                  <a:pt x="70104" y="97536"/>
                </a:lnTo>
                <a:lnTo>
                  <a:pt x="61483" y="98679"/>
                </a:lnTo>
                <a:lnTo>
                  <a:pt x="34504" y="126372"/>
                </a:lnTo>
                <a:lnTo>
                  <a:pt x="27432" y="173736"/>
                </a:lnTo>
                <a:lnTo>
                  <a:pt x="28289" y="192000"/>
                </a:lnTo>
                <a:lnTo>
                  <a:pt x="41148" y="231648"/>
                </a:lnTo>
                <a:lnTo>
                  <a:pt x="71628" y="249936"/>
                </a:lnTo>
                <a:lnTo>
                  <a:pt x="111911" y="249936"/>
                </a:lnTo>
                <a:lnTo>
                  <a:pt x="109061" y="254960"/>
                </a:lnTo>
                <a:lnTo>
                  <a:pt x="76700" y="276820"/>
                </a:lnTo>
                <a:lnTo>
                  <a:pt x="70104" y="277368"/>
                </a:lnTo>
                <a:close/>
              </a:path>
              <a:path w="140334" h="277494">
                <a:moveTo>
                  <a:pt x="140208" y="272796"/>
                </a:moveTo>
                <a:lnTo>
                  <a:pt x="112776" y="272796"/>
                </a:lnTo>
                <a:lnTo>
                  <a:pt x="112776" y="248412"/>
                </a:lnTo>
                <a:lnTo>
                  <a:pt x="140208" y="248412"/>
                </a:lnTo>
                <a:lnTo>
                  <a:pt x="14020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086600" y="1822704"/>
            <a:ext cx="1493520" cy="35356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337047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74676" y="358140"/>
                </a:moveTo>
                <a:lnTo>
                  <a:pt x="54864" y="358140"/>
                </a:lnTo>
                <a:lnTo>
                  <a:pt x="44838" y="341256"/>
                </a:lnTo>
                <a:lnTo>
                  <a:pt x="25931" y="301775"/>
                </a:lnTo>
                <a:lnTo>
                  <a:pt x="9644" y="255460"/>
                </a:lnTo>
                <a:lnTo>
                  <a:pt x="1119" y="205168"/>
                </a:lnTo>
                <a:lnTo>
                  <a:pt x="0" y="178308"/>
                </a:lnTo>
                <a:lnTo>
                  <a:pt x="3429" y="133731"/>
                </a:lnTo>
                <a:lnTo>
                  <a:pt x="13716" y="89154"/>
                </a:lnTo>
                <a:lnTo>
                  <a:pt x="30861" y="44577"/>
                </a:lnTo>
                <a:lnTo>
                  <a:pt x="54864" y="0"/>
                </a:lnTo>
                <a:lnTo>
                  <a:pt x="74676" y="0"/>
                </a:lnTo>
                <a:lnTo>
                  <a:pt x="65008" y="20574"/>
                </a:lnTo>
                <a:lnTo>
                  <a:pt x="56769" y="38862"/>
                </a:lnTo>
                <a:lnTo>
                  <a:pt x="50244" y="54864"/>
                </a:lnTo>
                <a:lnTo>
                  <a:pt x="45720" y="68580"/>
                </a:lnTo>
                <a:lnTo>
                  <a:pt x="41433" y="80533"/>
                </a:lnTo>
                <a:lnTo>
                  <a:pt x="32004" y="120396"/>
                </a:lnTo>
                <a:lnTo>
                  <a:pt x="27717" y="164973"/>
                </a:lnTo>
                <a:lnTo>
                  <a:pt x="27432" y="179832"/>
                </a:lnTo>
                <a:lnTo>
                  <a:pt x="30313" y="224409"/>
                </a:lnTo>
                <a:lnTo>
                  <a:pt x="39052" y="268986"/>
                </a:lnTo>
                <a:lnTo>
                  <a:pt x="53792" y="313563"/>
                </a:lnTo>
                <a:lnTo>
                  <a:pt x="74676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420867" y="2279904"/>
            <a:ext cx="208915" cy="273050"/>
          </a:xfrm>
          <a:custGeom>
            <a:avLst/>
            <a:gdLst/>
            <a:ahLst/>
            <a:cxnLst/>
            <a:rect l="l" t="t" r="r" b="b"/>
            <a:pathLst>
              <a:path w="208914" h="273050">
                <a:moveTo>
                  <a:pt x="32004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17348" y="0"/>
                </a:lnTo>
                <a:lnTo>
                  <a:pt x="127053" y="28956"/>
                </a:lnTo>
                <a:lnTo>
                  <a:pt x="102108" y="28956"/>
                </a:lnTo>
                <a:lnTo>
                  <a:pt x="99560" y="41767"/>
                </a:lnTo>
                <a:lnTo>
                  <a:pt x="96583" y="54864"/>
                </a:lnTo>
                <a:lnTo>
                  <a:pt x="93321" y="67960"/>
                </a:lnTo>
                <a:lnTo>
                  <a:pt x="89916" y="80772"/>
                </a:lnTo>
                <a:lnTo>
                  <a:pt x="64008" y="161544"/>
                </a:lnTo>
                <a:lnTo>
                  <a:pt x="171496" y="161544"/>
                </a:lnTo>
                <a:lnTo>
                  <a:pt x="181202" y="190500"/>
                </a:lnTo>
                <a:lnTo>
                  <a:pt x="56388" y="190500"/>
                </a:lnTo>
                <a:lnTo>
                  <a:pt x="32004" y="272796"/>
                </a:lnTo>
                <a:close/>
              </a:path>
              <a:path w="208914" h="273050">
                <a:moveTo>
                  <a:pt x="171496" y="161544"/>
                </a:moveTo>
                <a:lnTo>
                  <a:pt x="143256" y="161544"/>
                </a:lnTo>
                <a:lnTo>
                  <a:pt x="118872" y="85344"/>
                </a:lnTo>
                <a:lnTo>
                  <a:pt x="113466" y="69032"/>
                </a:lnTo>
                <a:lnTo>
                  <a:pt x="108775" y="54292"/>
                </a:lnTo>
                <a:lnTo>
                  <a:pt x="104941" y="40981"/>
                </a:lnTo>
                <a:lnTo>
                  <a:pt x="102108" y="28956"/>
                </a:lnTo>
                <a:lnTo>
                  <a:pt x="127053" y="28956"/>
                </a:lnTo>
                <a:lnTo>
                  <a:pt x="171496" y="161544"/>
                </a:lnTo>
                <a:close/>
              </a:path>
              <a:path w="208914" h="273050">
                <a:moveTo>
                  <a:pt x="208788" y="272796"/>
                </a:moveTo>
                <a:lnTo>
                  <a:pt x="176784" y="272796"/>
                </a:lnTo>
                <a:lnTo>
                  <a:pt x="152400" y="190500"/>
                </a:lnTo>
                <a:lnTo>
                  <a:pt x="181202" y="190500"/>
                </a:lnTo>
                <a:lnTo>
                  <a:pt x="20878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650991" y="2350008"/>
            <a:ext cx="131064" cy="2026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15584" y="2350008"/>
            <a:ext cx="152400" cy="20726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996940" y="2350008"/>
            <a:ext cx="242316" cy="207264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259067" y="2354580"/>
            <a:ext cx="149352" cy="198120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431279" y="2279904"/>
            <a:ext cx="27940" cy="38100"/>
          </a:xfrm>
          <a:custGeom>
            <a:avLst/>
            <a:gdLst/>
            <a:ahLst/>
            <a:cxnLst/>
            <a:rect l="l" t="t" r="r" b="b"/>
            <a:pathLst>
              <a:path w="27939" h="38100">
                <a:moveTo>
                  <a:pt x="27432" y="38100"/>
                </a:moveTo>
                <a:lnTo>
                  <a:pt x="0" y="38100"/>
                </a:lnTo>
                <a:lnTo>
                  <a:pt x="0" y="0"/>
                </a:lnTo>
                <a:lnTo>
                  <a:pt x="27432" y="0"/>
                </a:lnTo>
                <a:lnTo>
                  <a:pt x="2743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444996" y="2354580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495288" y="2350008"/>
            <a:ext cx="149352" cy="207264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665976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19812" y="358140"/>
                </a:moveTo>
                <a:lnTo>
                  <a:pt x="0" y="358140"/>
                </a:lnTo>
                <a:lnTo>
                  <a:pt x="20883" y="313563"/>
                </a:lnTo>
                <a:lnTo>
                  <a:pt x="35623" y="268986"/>
                </a:lnTo>
                <a:lnTo>
                  <a:pt x="44362" y="224409"/>
                </a:lnTo>
                <a:lnTo>
                  <a:pt x="47244" y="179832"/>
                </a:lnTo>
                <a:lnTo>
                  <a:pt x="46958" y="164973"/>
                </a:lnTo>
                <a:lnTo>
                  <a:pt x="42672" y="120396"/>
                </a:lnTo>
                <a:lnTo>
                  <a:pt x="33885" y="80533"/>
                </a:lnTo>
                <a:lnTo>
                  <a:pt x="18669" y="38862"/>
                </a:lnTo>
                <a:lnTo>
                  <a:pt x="0" y="0"/>
                </a:lnTo>
                <a:lnTo>
                  <a:pt x="19812" y="0"/>
                </a:lnTo>
                <a:lnTo>
                  <a:pt x="43815" y="44577"/>
                </a:lnTo>
                <a:lnTo>
                  <a:pt x="60960" y="89154"/>
                </a:lnTo>
                <a:lnTo>
                  <a:pt x="71247" y="133731"/>
                </a:lnTo>
                <a:lnTo>
                  <a:pt x="74676" y="178308"/>
                </a:lnTo>
                <a:lnTo>
                  <a:pt x="73794" y="204287"/>
                </a:lnTo>
                <a:lnTo>
                  <a:pt x="66317" y="253960"/>
                </a:lnTo>
                <a:lnTo>
                  <a:pt x="50887" y="300275"/>
                </a:lnTo>
                <a:lnTo>
                  <a:pt x="30932" y="340375"/>
                </a:lnTo>
                <a:lnTo>
                  <a:pt x="19812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787895" y="235458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787895" y="251460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335523" y="2790444"/>
            <a:ext cx="74676" cy="7620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42432" y="2717292"/>
            <a:ext cx="163068" cy="21793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40552" y="2773680"/>
            <a:ext cx="397764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36422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377940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20611" y="2717292"/>
            <a:ext cx="137160" cy="22098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591300" y="2773680"/>
            <a:ext cx="146304" cy="16459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758940" y="2773680"/>
            <a:ext cx="129540" cy="16459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08876" y="2773680"/>
            <a:ext cx="137160" cy="22250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92518" y="271576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234428" y="2773680"/>
            <a:ext cx="146304" cy="16459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415783" y="277368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566659" y="2721864"/>
            <a:ext cx="233172" cy="27736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898892" y="2714244"/>
            <a:ext cx="252984" cy="224028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247888" y="277368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415528" y="2776727"/>
            <a:ext cx="126492" cy="1615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569452" y="2721864"/>
            <a:ext cx="77724" cy="216408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671559" y="277368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7721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858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822435" y="2721864"/>
            <a:ext cx="77724" cy="216408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9245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9382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980931" y="2773680"/>
            <a:ext cx="146304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162288" y="277368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730240" y="3139440"/>
            <a:ext cx="144780" cy="164592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910071" y="313944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067044" y="3083052"/>
            <a:ext cx="137160" cy="22098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323076" y="3139440"/>
            <a:ext cx="146304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504431" y="313944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661404" y="3139440"/>
            <a:ext cx="146304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842759" y="3139440"/>
            <a:ext cx="225552" cy="225552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100316" y="3142488"/>
            <a:ext cx="140208" cy="222504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351776" y="313944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452359" y="30830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466076" y="31424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507223" y="3139440"/>
            <a:ext cx="137160" cy="22555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690104" y="3083052"/>
            <a:ext cx="126492" cy="21793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840980" y="3087624"/>
            <a:ext cx="77724" cy="216408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010143" y="3080004"/>
            <a:ext cx="342900" cy="22402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383523" y="3139440"/>
            <a:ext cx="216408" cy="16154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712707" y="3139440"/>
            <a:ext cx="146304" cy="1645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881871" y="3139440"/>
            <a:ext cx="144780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9052559" y="3139440"/>
            <a:ext cx="138684" cy="164592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214104" y="3083052"/>
            <a:ext cx="126492" cy="21793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730240" y="3505200"/>
            <a:ext cx="297180" cy="1645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075426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142482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271259" y="3445764"/>
            <a:ext cx="256032" cy="224028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609588" y="3505200"/>
            <a:ext cx="146304" cy="164592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790943" y="3508248"/>
            <a:ext cx="126492" cy="1615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958583" y="3505200"/>
            <a:ext cx="83820" cy="161544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146035" y="3448811"/>
            <a:ext cx="137160" cy="22098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304531" y="3505200"/>
            <a:ext cx="146304" cy="164592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475219" y="3448811"/>
            <a:ext cx="137160" cy="22098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639811" y="3508248"/>
            <a:ext cx="140208" cy="222504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12023" y="3508248"/>
            <a:ext cx="29209" cy="203200"/>
          </a:xfrm>
          <a:custGeom>
            <a:avLst/>
            <a:gdLst/>
            <a:ahLst/>
            <a:cxnLst/>
            <a:rect l="l" t="t" r="r" b="b"/>
            <a:pathLst>
              <a:path w="29209" h="20320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  <a:path w="29209" h="203200">
                <a:moveTo>
                  <a:pt x="7620" y="202692"/>
                </a:moveTo>
                <a:lnTo>
                  <a:pt x="0" y="190500"/>
                </a:lnTo>
                <a:lnTo>
                  <a:pt x="4572" y="188976"/>
                </a:lnTo>
                <a:lnTo>
                  <a:pt x="10668" y="179832"/>
                </a:lnTo>
                <a:lnTo>
                  <a:pt x="12192" y="175260"/>
                </a:lnTo>
                <a:lnTo>
                  <a:pt x="13716" y="167640"/>
                </a:lnTo>
                <a:lnTo>
                  <a:pt x="13716" y="158496"/>
                </a:lnTo>
                <a:lnTo>
                  <a:pt x="0" y="158496"/>
                </a:lnTo>
                <a:lnTo>
                  <a:pt x="0" y="129540"/>
                </a:lnTo>
                <a:lnTo>
                  <a:pt x="28956" y="129540"/>
                </a:lnTo>
                <a:lnTo>
                  <a:pt x="28956" y="158496"/>
                </a:lnTo>
                <a:lnTo>
                  <a:pt x="15240" y="198120"/>
                </a:lnTo>
                <a:lnTo>
                  <a:pt x="7620" y="20269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335523" y="3887723"/>
            <a:ext cx="74676" cy="7620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742432" y="3814572"/>
            <a:ext cx="170688" cy="21793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948171" y="3870960"/>
            <a:ext cx="146304" cy="1645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114288" y="3870960"/>
            <a:ext cx="137160" cy="22555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288023" y="3819144"/>
            <a:ext cx="237744" cy="21640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550152" y="381457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563868" y="387400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98919" y="3870960"/>
            <a:ext cx="306324" cy="164592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018019" y="3870960"/>
            <a:ext cx="146304" cy="164592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196328" y="387096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356347" y="3870960"/>
            <a:ext cx="146304" cy="164592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534656" y="3870960"/>
            <a:ext cx="228600" cy="225552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792211" y="3874008"/>
            <a:ext cx="141732" cy="22250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045195" y="3814572"/>
            <a:ext cx="137160" cy="22098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205216" y="3870960"/>
            <a:ext cx="144780" cy="164592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399526" y="38130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442959" y="3870960"/>
            <a:ext cx="144780" cy="164592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619743" y="387096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781288" y="3870960"/>
            <a:ext cx="297180" cy="164592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730240" y="4236720"/>
            <a:ext cx="144780" cy="16459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900928" y="4184904"/>
            <a:ext cx="222504" cy="216408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147815" y="4239767"/>
            <a:ext cx="126492" cy="161544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6306311" y="4236720"/>
            <a:ext cx="144780" cy="16459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6499098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566154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606540" y="4239767"/>
            <a:ext cx="140208" cy="222504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848856" y="4236720"/>
            <a:ext cx="297180" cy="164592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181088" y="423672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330440" y="4177284"/>
            <a:ext cx="239268" cy="22402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604759" y="4236720"/>
            <a:ext cx="219456" cy="16459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933943" y="4236720"/>
            <a:ext cx="144780" cy="164592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188452" y="4236720"/>
            <a:ext cx="129540" cy="1645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340852" y="4236720"/>
            <a:ext cx="146304" cy="164592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519159" y="423672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8679180" y="4236720"/>
            <a:ext cx="129540" cy="1645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831580" y="4236720"/>
            <a:ext cx="146304" cy="164592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084564" y="4177284"/>
            <a:ext cx="256032" cy="22402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730240" y="4602479"/>
            <a:ext cx="297180" cy="164592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075426" y="454456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128003" y="4602479"/>
            <a:ext cx="216408" cy="161544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458711" y="4602479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638543" y="4602479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795516" y="4546092"/>
            <a:ext cx="137160" cy="22098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051547" y="4602479"/>
            <a:ext cx="146304" cy="16459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232904" y="4602479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389876" y="4602479"/>
            <a:ext cx="146304" cy="164592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571231" y="4602479"/>
            <a:ext cx="225552" cy="225552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831835" y="4550664"/>
            <a:ext cx="239268" cy="216408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095488" y="45460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109204" y="46055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153400" y="4602479"/>
            <a:ext cx="138684" cy="164592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319516" y="473354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335523" y="4985004"/>
            <a:ext cx="74676" cy="7620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725667" y="492480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811773" y="4937760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925311" y="4911852"/>
            <a:ext cx="126492" cy="217932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082284" y="4968240"/>
            <a:ext cx="146304" cy="164592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350508" y="4911852"/>
            <a:ext cx="164592" cy="217932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39483" y="4968240"/>
            <a:ext cx="146304" cy="16459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710171" y="4911852"/>
            <a:ext cx="137160" cy="22098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874764" y="4971288"/>
            <a:ext cx="141732" cy="222504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7126223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139940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7182611" y="4968240"/>
            <a:ext cx="129540" cy="164592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7429500" y="4968240"/>
            <a:ext cx="137160" cy="22250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7601711" y="4968240"/>
            <a:ext cx="236220" cy="164592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871459" y="4968240"/>
            <a:ext cx="216408" cy="161544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118347" y="4916423"/>
            <a:ext cx="239268" cy="21640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8382000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8395716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8449056" y="496824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604504" y="4968240"/>
            <a:ext cx="137160" cy="225552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718047" y="5334000"/>
            <a:ext cx="376428" cy="164592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129528" y="52776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143244" y="53370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184391" y="5334000"/>
            <a:ext cx="137160" cy="22555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6364223" y="5277611"/>
            <a:ext cx="126492" cy="217932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6518147" y="5282184"/>
            <a:ext cx="77724" cy="21640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6718554" y="52760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6761988" y="5334000"/>
            <a:ext cx="146304" cy="164592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932676" y="5334000"/>
            <a:ext cx="129540" cy="16459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7085076" y="5334000"/>
            <a:ext cx="129540" cy="16459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7252716" y="546506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067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5439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7651" y="5486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4555" y="309"/>
                </a:lnTo>
                <a:lnTo>
                  <a:pt x="73152" y="0"/>
                </a:lnTo>
                <a:lnTo>
                  <a:pt x="81414" y="309"/>
                </a:lnTo>
                <a:lnTo>
                  <a:pt x="90106" y="1333"/>
                </a:lnTo>
                <a:lnTo>
                  <a:pt x="99083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0104" y="44196"/>
                </a:lnTo>
                <a:lnTo>
                  <a:pt x="67056" y="48768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96012" y="41148"/>
                </a:lnTo>
                <a:lnTo>
                  <a:pt x="88392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7379" y="623316"/>
            <a:ext cx="152400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74164" y="623316"/>
            <a:ext cx="152400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37232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5762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78964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6876" y="6233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36520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3751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02279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8371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263" y="76771"/>
                </a:lnTo>
                <a:lnTo>
                  <a:pt x="68504" y="70104"/>
                </a:lnTo>
                <a:lnTo>
                  <a:pt x="74458" y="70651"/>
                </a:lnTo>
                <a:lnTo>
                  <a:pt x="110033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1695" y="110609"/>
                </a:lnTo>
                <a:lnTo>
                  <a:pt x="46406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4788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058" y="251507"/>
                </a:lnTo>
                <a:lnTo>
                  <a:pt x="107176" y="258318"/>
                </a:lnTo>
                <a:lnTo>
                  <a:pt x="73838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293" y="236862"/>
                </a:lnTo>
                <a:lnTo>
                  <a:pt x="93460" y="234124"/>
                </a:lnTo>
                <a:lnTo>
                  <a:pt x="114939" y="190142"/>
                </a:lnTo>
                <a:lnTo>
                  <a:pt x="115748" y="175260"/>
                </a:lnTo>
                <a:lnTo>
                  <a:pt x="114939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83279" y="627888"/>
            <a:ext cx="144780" cy="202692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4635" y="623316"/>
            <a:ext cx="152400" cy="2072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8371" y="623316"/>
            <a:ext cx="152400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10658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80696" y="109728"/>
                </a:lnTo>
                <a:lnTo>
                  <a:pt x="73005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85" y="118086"/>
                </a:lnTo>
                <a:lnTo>
                  <a:pt x="80696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65091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15028" y="623316"/>
            <a:ext cx="147828" cy="2026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96384" y="623316"/>
            <a:ext cx="167557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96028" y="623316"/>
            <a:ext cx="440436" cy="20726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65420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8675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144" y="623316"/>
            <a:ext cx="152400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06796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7098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2549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64352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05144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8572" y="335208"/>
                </a:lnTo>
                <a:lnTo>
                  <a:pt x="16002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552" y="158400"/>
                </a:lnTo>
                <a:lnTo>
                  <a:pt x="33599" y="117252"/>
                </a:lnTo>
                <a:lnTo>
                  <a:pt x="25288" y="76723"/>
                </a:lnTo>
                <a:lnTo>
                  <a:pt x="10334" y="27670"/>
                </a:lnTo>
                <a:lnTo>
                  <a:pt x="0" y="0"/>
                </a:lnTo>
                <a:lnTo>
                  <a:pt x="28956" y="0"/>
                </a:lnTo>
                <a:lnTo>
                  <a:pt x="50863" y="42291"/>
                </a:lnTo>
                <a:lnTo>
                  <a:pt x="67056" y="86868"/>
                </a:lnTo>
                <a:lnTo>
                  <a:pt x="76009" y="131826"/>
                </a:lnTo>
                <a:lnTo>
                  <a:pt x="79248" y="176784"/>
                </a:lnTo>
                <a:lnTo>
                  <a:pt x="78414" y="198786"/>
                </a:lnTo>
                <a:lnTo>
                  <a:pt x="72175" y="244506"/>
                </a:lnTo>
                <a:lnTo>
                  <a:pt x="59602" y="291703"/>
                </a:lnTo>
                <a:lnTo>
                  <a:pt x="40695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04788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2612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93179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62928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484" y="273748"/>
                </a:lnTo>
                <a:lnTo>
                  <a:pt x="32004" y="248412"/>
                </a:lnTo>
                <a:lnTo>
                  <a:pt x="8001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967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917" y="234696"/>
                </a:lnTo>
                <a:lnTo>
                  <a:pt x="172354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7206" y="54316"/>
                </a:lnTo>
                <a:lnTo>
                  <a:pt x="103632" y="47244"/>
                </a:lnTo>
                <a:lnTo>
                  <a:pt x="183967" y="47244"/>
                </a:lnTo>
                <a:lnTo>
                  <a:pt x="184432" y="48077"/>
                </a:lnTo>
                <a:lnTo>
                  <a:pt x="190166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91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3446" y="202882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9404" y="214955"/>
                </a:lnTo>
                <a:lnTo>
                  <a:pt x="181737" y="233362"/>
                </a:lnTo>
                <a:lnTo>
                  <a:pt x="18091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90004" y="623316"/>
            <a:ext cx="167557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89647" y="623316"/>
            <a:ext cx="237744" cy="2026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6396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45323" y="623316"/>
            <a:ext cx="152400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29728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5053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5344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5164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7298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926323" y="623316"/>
            <a:ext cx="149352" cy="20726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101583" y="623316"/>
            <a:ext cx="167557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301228" y="623316"/>
            <a:ext cx="147828" cy="2026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58783" y="627888"/>
            <a:ext cx="245745" cy="198120"/>
          </a:xfrm>
          <a:custGeom>
            <a:avLst/>
            <a:gdLst/>
            <a:ahLst/>
            <a:cxnLst/>
            <a:rect l="l" t="t" r="r" b="b"/>
            <a:pathLst>
              <a:path w="245745" h="198119">
                <a:moveTo>
                  <a:pt x="91440" y="198120"/>
                </a:moveTo>
                <a:lnTo>
                  <a:pt x="53340" y="198120"/>
                </a:lnTo>
                <a:lnTo>
                  <a:pt x="0" y="0"/>
                </a:lnTo>
                <a:lnTo>
                  <a:pt x="41148" y="0"/>
                </a:lnTo>
                <a:lnTo>
                  <a:pt x="73152" y="129540"/>
                </a:lnTo>
                <a:lnTo>
                  <a:pt x="108585" y="129540"/>
                </a:lnTo>
                <a:lnTo>
                  <a:pt x="91440" y="198120"/>
                </a:lnTo>
                <a:close/>
              </a:path>
              <a:path w="245745" h="198119">
                <a:moveTo>
                  <a:pt x="108585" y="129540"/>
                </a:moveTo>
                <a:lnTo>
                  <a:pt x="73152" y="129540"/>
                </a:lnTo>
                <a:lnTo>
                  <a:pt x="105156" y="0"/>
                </a:lnTo>
                <a:lnTo>
                  <a:pt x="141732" y="0"/>
                </a:lnTo>
                <a:lnTo>
                  <a:pt x="157402" y="70104"/>
                </a:lnTo>
                <a:lnTo>
                  <a:pt x="123444" y="70104"/>
                </a:lnTo>
                <a:lnTo>
                  <a:pt x="108585" y="129540"/>
                </a:lnTo>
                <a:close/>
              </a:path>
              <a:path w="245745" h="198119">
                <a:moveTo>
                  <a:pt x="212480" y="129540"/>
                </a:moveTo>
                <a:lnTo>
                  <a:pt x="170688" y="129540"/>
                </a:lnTo>
                <a:lnTo>
                  <a:pt x="201168" y="0"/>
                </a:lnTo>
                <a:lnTo>
                  <a:pt x="245364" y="0"/>
                </a:lnTo>
                <a:lnTo>
                  <a:pt x="212480" y="129540"/>
                </a:lnTo>
                <a:close/>
              </a:path>
              <a:path w="245745" h="198119">
                <a:moveTo>
                  <a:pt x="195072" y="198120"/>
                </a:moveTo>
                <a:lnTo>
                  <a:pt x="152400" y="198120"/>
                </a:lnTo>
                <a:lnTo>
                  <a:pt x="123444" y="70104"/>
                </a:lnTo>
                <a:lnTo>
                  <a:pt x="157402" y="70104"/>
                </a:lnTo>
                <a:lnTo>
                  <a:pt x="170688" y="129540"/>
                </a:lnTo>
                <a:lnTo>
                  <a:pt x="212480" y="129540"/>
                </a:lnTo>
                <a:lnTo>
                  <a:pt x="195072" y="1981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22435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43771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92540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12935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40064" y="99060"/>
                </a:lnTo>
                <a:lnTo>
                  <a:pt x="141065" y="100917"/>
                </a:lnTo>
                <a:lnTo>
                  <a:pt x="144780" y="109728"/>
                </a:lnTo>
                <a:lnTo>
                  <a:pt x="79248" y="109728"/>
                </a:lnTo>
                <a:lnTo>
                  <a:pt x="70913" y="110585"/>
                </a:lnTo>
                <a:lnTo>
                  <a:pt x="45720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40064" y="99060"/>
                </a:moveTo>
                <a:lnTo>
                  <a:pt x="42672" y="99060"/>
                </a:lnTo>
                <a:lnTo>
                  <a:pt x="48387" y="92511"/>
                </a:lnTo>
                <a:lnTo>
                  <a:pt x="86106" y="70651"/>
                </a:lnTo>
                <a:lnTo>
                  <a:pt x="92964" y="70104"/>
                </a:lnTo>
                <a:lnTo>
                  <a:pt x="102703" y="70699"/>
                </a:lnTo>
                <a:lnTo>
                  <a:pt x="136779" y="92964"/>
                </a:lnTo>
                <a:lnTo>
                  <a:pt x="1400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89916" y="109728"/>
                </a:lnTo>
                <a:lnTo>
                  <a:pt x="144780" y="109728"/>
                </a:lnTo>
                <a:lnTo>
                  <a:pt x="146542" y="117752"/>
                </a:lnTo>
                <a:lnTo>
                  <a:pt x="147447" y="128206"/>
                </a:lnTo>
                <a:lnTo>
                  <a:pt x="147695" y="137922"/>
                </a:lnTo>
                <a:lnTo>
                  <a:pt x="14781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48383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48967" y="1005840"/>
            <a:ext cx="181610" cy="281940"/>
          </a:xfrm>
          <a:custGeom>
            <a:avLst/>
            <a:gdLst/>
            <a:ahLst/>
            <a:cxnLst/>
            <a:rect l="l" t="t" r="r" b="b"/>
            <a:pathLst>
              <a:path w="181610" h="281940">
                <a:moveTo>
                  <a:pt x="173891" y="234696"/>
                </a:moveTo>
                <a:lnTo>
                  <a:pt x="92964" y="234696"/>
                </a:lnTo>
                <a:lnTo>
                  <a:pt x="102679" y="234100"/>
                </a:lnTo>
                <a:lnTo>
                  <a:pt x="111252" y="232219"/>
                </a:lnTo>
                <a:lnTo>
                  <a:pt x="137160" y="198120"/>
                </a:lnTo>
                <a:lnTo>
                  <a:pt x="137160" y="192024"/>
                </a:lnTo>
                <a:lnTo>
                  <a:pt x="135636" y="185928"/>
                </a:lnTo>
                <a:lnTo>
                  <a:pt x="132588" y="182880"/>
                </a:lnTo>
                <a:lnTo>
                  <a:pt x="129540" y="178308"/>
                </a:lnTo>
                <a:lnTo>
                  <a:pt x="124968" y="173736"/>
                </a:lnTo>
                <a:lnTo>
                  <a:pt x="118872" y="172212"/>
                </a:lnTo>
                <a:lnTo>
                  <a:pt x="113085" y="169616"/>
                </a:lnTo>
                <a:lnTo>
                  <a:pt x="104584" y="166306"/>
                </a:lnTo>
                <a:lnTo>
                  <a:pt x="92940" y="162139"/>
                </a:lnTo>
                <a:lnTo>
                  <a:pt x="77724" y="156972"/>
                </a:lnTo>
                <a:lnTo>
                  <a:pt x="64865" y="153257"/>
                </a:lnTo>
                <a:lnTo>
                  <a:pt x="53721" y="148971"/>
                </a:lnTo>
                <a:lnTo>
                  <a:pt x="19216" y="119824"/>
                </a:lnTo>
                <a:lnTo>
                  <a:pt x="7731" y="79248"/>
                </a:lnTo>
                <a:lnTo>
                  <a:pt x="7646" y="75676"/>
                </a:lnTo>
                <a:lnTo>
                  <a:pt x="8191" y="65079"/>
                </a:lnTo>
                <a:lnTo>
                  <a:pt x="22788" y="28003"/>
                </a:lnTo>
                <a:lnTo>
                  <a:pt x="54554" y="5143"/>
                </a:lnTo>
                <a:lnTo>
                  <a:pt x="89916" y="0"/>
                </a:lnTo>
                <a:lnTo>
                  <a:pt x="108227" y="1404"/>
                </a:lnTo>
                <a:lnTo>
                  <a:pt x="150876" y="21336"/>
                </a:lnTo>
                <a:lnTo>
                  <a:pt x="168211" y="47244"/>
                </a:lnTo>
                <a:lnTo>
                  <a:pt x="89916" y="47244"/>
                </a:lnTo>
                <a:lnTo>
                  <a:pt x="81105" y="47791"/>
                </a:lnTo>
                <a:lnTo>
                  <a:pt x="51816" y="65532"/>
                </a:lnTo>
                <a:lnTo>
                  <a:pt x="51816" y="79248"/>
                </a:lnTo>
                <a:lnTo>
                  <a:pt x="86010" y="102131"/>
                </a:lnTo>
                <a:lnTo>
                  <a:pt x="100584" y="106680"/>
                </a:lnTo>
                <a:lnTo>
                  <a:pt x="116347" y="112156"/>
                </a:lnTo>
                <a:lnTo>
                  <a:pt x="156781" y="134040"/>
                </a:lnTo>
                <a:lnTo>
                  <a:pt x="179070" y="175260"/>
                </a:lnTo>
                <a:lnTo>
                  <a:pt x="181356" y="198120"/>
                </a:lnTo>
                <a:lnTo>
                  <a:pt x="179927" y="215550"/>
                </a:lnTo>
                <a:lnTo>
                  <a:pt x="175641" y="231267"/>
                </a:lnTo>
                <a:lnTo>
                  <a:pt x="173891" y="234696"/>
                </a:lnTo>
                <a:close/>
              </a:path>
              <a:path w="181610" h="281940">
                <a:moveTo>
                  <a:pt x="131064" y="85344"/>
                </a:moveTo>
                <a:lnTo>
                  <a:pt x="105918" y="49530"/>
                </a:lnTo>
                <a:lnTo>
                  <a:pt x="89916" y="47244"/>
                </a:lnTo>
                <a:lnTo>
                  <a:pt x="168211" y="47244"/>
                </a:lnTo>
                <a:lnTo>
                  <a:pt x="172950" y="63769"/>
                </a:lnTo>
                <a:lnTo>
                  <a:pt x="175260" y="82296"/>
                </a:lnTo>
                <a:lnTo>
                  <a:pt x="131064" y="85344"/>
                </a:lnTo>
                <a:close/>
              </a:path>
              <a:path w="181610" h="281940">
                <a:moveTo>
                  <a:pt x="89916" y="281940"/>
                </a:moveTo>
                <a:lnTo>
                  <a:pt x="54221" y="275963"/>
                </a:lnTo>
                <a:lnTo>
                  <a:pt x="27241" y="258127"/>
                </a:lnTo>
                <a:lnTo>
                  <a:pt x="9120" y="228576"/>
                </a:lnTo>
                <a:lnTo>
                  <a:pt x="0" y="187452"/>
                </a:lnTo>
                <a:lnTo>
                  <a:pt x="44196" y="182880"/>
                </a:lnTo>
                <a:lnTo>
                  <a:pt x="49672" y="205763"/>
                </a:lnTo>
                <a:lnTo>
                  <a:pt x="59436" y="221932"/>
                </a:lnTo>
                <a:lnTo>
                  <a:pt x="73771" y="231528"/>
                </a:lnTo>
                <a:lnTo>
                  <a:pt x="92964" y="234696"/>
                </a:lnTo>
                <a:lnTo>
                  <a:pt x="173891" y="234696"/>
                </a:lnTo>
                <a:lnTo>
                  <a:pt x="168497" y="245268"/>
                </a:lnTo>
                <a:lnTo>
                  <a:pt x="158496" y="257556"/>
                </a:lnTo>
                <a:lnTo>
                  <a:pt x="146494" y="268438"/>
                </a:lnTo>
                <a:lnTo>
                  <a:pt x="131064" y="276034"/>
                </a:lnTo>
                <a:lnTo>
                  <a:pt x="112204" y="280487"/>
                </a:lnTo>
                <a:lnTo>
                  <a:pt x="89916" y="2819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4708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59864" y="1080516"/>
            <a:ext cx="152400" cy="20726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44267" y="1080516"/>
            <a:ext cx="262128" cy="2026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27732" y="1080516"/>
            <a:ext cx="152400" cy="20726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9384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14244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35579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93492" y="1080516"/>
            <a:ext cx="167557" cy="20726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93135" y="1080516"/>
            <a:ext cx="147828" cy="20269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9412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58896" y="1080516"/>
            <a:ext cx="147828" cy="2026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40326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31"/>
                </a:lnTo>
                <a:lnTo>
                  <a:pt x="108509" y="258508"/>
                </a:lnTo>
                <a:lnTo>
                  <a:pt x="75362" y="276820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39896" y="1085088"/>
            <a:ext cx="144780" cy="20269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21252" y="1080516"/>
            <a:ext cx="152400" cy="2072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094988" y="1080516"/>
            <a:ext cx="152400" cy="20726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67288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522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31"/>
                </a:lnTo>
                <a:lnTo>
                  <a:pt x="108496" y="258508"/>
                </a:lnTo>
                <a:lnTo>
                  <a:pt x="75349" y="276820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770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9429" y="335208"/>
                </a:lnTo>
                <a:lnTo>
                  <a:pt x="17145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766" y="158400"/>
                </a:lnTo>
                <a:lnTo>
                  <a:pt x="34242" y="117252"/>
                </a:lnTo>
                <a:lnTo>
                  <a:pt x="25931" y="76723"/>
                </a:lnTo>
                <a:lnTo>
                  <a:pt x="10548" y="27670"/>
                </a:lnTo>
                <a:lnTo>
                  <a:pt x="0" y="0"/>
                </a:lnTo>
                <a:lnTo>
                  <a:pt x="28956" y="0"/>
                </a:lnTo>
                <a:lnTo>
                  <a:pt x="51435" y="42291"/>
                </a:lnTo>
                <a:lnTo>
                  <a:pt x="67056" y="86868"/>
                </a:lnTo>
                <a:lnTo>
                  <a:pt x="76581" y="131826"/>
                </a:lnTo>
                <a:lnTo>
                  <a:pt x="79248" y="176784"/>
                </a:lnTo>
                <a:lnTo>
                  <a:pt x="78628" y="198786"/>
                </a:lnTo>
                <a:lnTo>
                  <a:pt x="72818" y="244506"/>
                </a:lnTo>
                <a:lnTo>
                  <a:pt x="60245" y="291703"/>
                </a:lnTo>
                <a:lnTo>
                  <a:pt x="40909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52771" y="1005840"/>
            <a:ext cx="208915" cy="281940"/>
          </a:xfrm>
          <a:custGeom>
            <a:avLst/>
            <a:gdLst/>
            <a:ahLst/>
            <a:cxnLst/>
            <a:rect l="l" t="t" r="r" b="b"/>
            <a:pathLst>
              <a:path w="208914" h="281940">
                <a:moveTo>
                  <a:pt x="112776" y="281940"/>
                </a:moveTo>
                <a:lnTo>
                  <a:pt x="67984" y="272295"/>
                </a:lnTo>
                <a:lnTo>
                  <a:pt x="32194" y="245364"/>
                </a:lnTo>
                <a:lnTo>
                  <a:pt x="8358" y="199786"/>
                </a:lnTo>
                <a:lnTo>
                  <a:pt x="881" y="161972"/>
                </a:lnTo>
                <a:lnTo>
                  <a:pt x="0" y="140208"/>
                </a:lnTo>
                <a:lnTo>
                  <a:pt x="881" y="119086"/>
                </a:lnTo>
                <a:lnTo>
                  <a:pt x="8387" y="80772"/>
                </a:lnTo>
                <a:lnTo>
                  <a:pt x="32004" y="35623"/>
                </a:lnTo>
                <a:lnTo>
                  <a:pt x="65579" y="9001"/>
                </a:lnTo>
                <a:lnTo>
                  <a:pt x="109728" y="0"/>
                </a:lnTo>
                <a:lnTo>
                  <a:pt x="128301" y="1404"/>
                </a:lnTo>
                <a:lnTo>
                  <a:pt x="173736" y="21336"/>
                </a:lnTo>
                <a:lnTo>
                  <a:pt x="193521" y="47244"/>
                </a:lnTo>
                <a:lnTo>
                  <a:pt x="109728" y="47244"/>
                </a:lnTo>
                <a:lnTo>
                  <a:pt x="96583" y="48672"/>
                </a:lnTo>
                <a:lnTo>
                  <a:pt x="64008" y="70104"/>
                </a:lnTo>
                <a:lnTo>
                  <a:pt x="48363" y="115752"/>
                </a:lnTo>
                <a:lnTo>
                  <a:pt x="47244" y="137160"/>
                </a:lnTo>
                <a:lnTo>
                  <a:pt x="48387" y="160639"/>
                </a:lnTo>
                <a:lnTo>
                  <a:pt x="57531" y="198453"/>
                </a:lnTo>
                <a:lnTo>
                  <a:pt x="85534" y="229171"/>
                </a:lnTo>
                <a:lnTo>
                  <a:pt x="111252" y="234696"/>
                </a:lnTo>
                <a:lnTo>
                  <a:pt x="208788" y="234696"/>
                </a:lnTo>
                <a:lnTo>
                  <a:pt x="208788" y="239268"/>
                </a:lnTo>
                <a:lnTo>
                  <a:pt x="167640" y="269748"/>
                </a:lnTo>
                <a:lnTo>
                  <a:pt x="126492" y="281106"/>
                </a:lnTo>
                <a:lnTo>
                  <a:pt x="112776" y="281940"/>
                </a:lnTo>
                <a:close/>
              </a:path>
              <a:path w="208914" h="281940">
                <a:moveTo>
                  <a:pt x="160020" y="89916"/>
                </a:moveTo>
                <a:lnTo>
                  <a:pt x="134588" y="53030"/>
                </a:lnTo>
                <a:lnTo>
                  <a:pt x="109728" y="47244"/>
                </a:lnTo>
                <a:lnTo>
                  <a:pt x="193521" y="47244"/>
                </a:lnTo>
                <a:lnTo>
                  <a:pt x="199667" y="62269"/>
                </a:lnTo>
                <a:lnTo>
                  <a:pt x="204216" y="80772"/>
                </a:lnTo>
                <a:lnTo>
                  <a:pt x="160020" y="89916"/>
                </a:lnTo>
                <a:close/>
              </a:path>
              <a:path w="208914" h="281940">
                <a:moveTo>
                  <a:pt x="208788" y="234696"/>
                </a:moveTo>
                <a:lnTo>
                  <a:pt x="111252" y="234696"/>
                </a:lnTo>
                <a:lnTo>
                  <a:pt x="117228" y="234386"/>
                </a:lnTo>
                <a:lnTo>
                  <a:pt x="123634" y="233362"/>
                </a:lnTo>
                <a:lnTo>
                  <a:pt x="163068" y="211836"/>
                </a:lnTo>
                <a:lnTo>
                  <a:pt x="163068" y="176784"/>
                </a:lnTo>
                <a:lnTo>
                  <a:pt x="111252" y="176784"/>
                </a:lnTo>
                <a:lnTo>
                  <a:pt x="111252" y="131064"/>
                </a:lnTo>
                <a:lnTo>
                  <a:pt x="208788" y="131064"/>
                </a:lnTo>
                <a:lnTo>
                  <a:pt x="208788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04232" y="1085088"/>
            <a:ext cx="144780" cy="2026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76444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07330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94198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48106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544311" y="1080516"/>
            <a:ext cx="147828" cy="202692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724144" y="1080516"/>
            <a:ext cx="152400" cy="20726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96355" y="1080516"/>
            <a:ext cx="149352" cy="20726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71615" y="1080516"/>
            <a:ext cx="149352" cy="20726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29171" y="1008888"/>
            <a:ext cx="355092" cy="27432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162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067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095743" y="1080516"/>
            <a:ext cx="152400" cy="20726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81671" y="1080516"/>
            <a:ext cx="263652" cy="20726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569782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31"/>
                </a:lnTo>
                <a:lnTo>
                  <a:pt x="107938" y="258508"/>
                </a:lnTo>
                <a:lnTo>
                  <a:pt x="74720" y="276820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819643" y="10104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8684" y="0"/>
                </a:lnTo>
                <a:lnTo>
                  <a:pt x="158708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90176" y="164592"/>
                </a:lnTo>
                <a:lnTo>
                  <a:pt x="204479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90176" y="164592"/>
                </a:moveTo>
                <a:lnTo>
                  <a:pt x="143256" y="164592"/>
                </a:lnTo>
                <a:lnTo>
                  <a:pt x="112776" y="64008"/>
                </a:lnTo>
                <a:lnTo>
                  <a:pt x="158708" y="64008"/>
                </a:lnTo>
                <a:lnTo>
                  <a:pt x="190176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5260" y="272796"/>
                </a:lnTo>
                <a:lnTo>
                  <a:pt x="156972" y="210312"/>
                </a:lnTo>
                <a:lnTo>
                  <a:pt x="204479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66531" y="1080516"/>
            <a:ext cx="147828" cy="202692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47888" y="1080516"/>
            <a:ext cx="167557" cy="20726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447531" y="1080516"/>
            <a:ext cx="443484" cy="2072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19971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41307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994647" y="1080516"/>
            <a:ext cx="152400" cy="207264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231391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96924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49324" y="1581912"/>
            <a:ext cx="239268" cy="22402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711451" y="1589532"/>
            <a:ext cx="222504" cy="216408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5833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972055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14727" y="1641348"/>
            <a:ext cx="14630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96083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46888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34411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91383" y="1584960"/>
            <a:ext cx="137160" cy="22098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872739" y="1644396"/>
            <a:ext cx="126492" cy="16154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031235" y="1641348"/>
            <a:ext cx="297180" cy="164592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52800" y="1584960"/>
            <a:ext cx="137160" cy="22098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579876" y="1584960"/>
            <a:ext cx="201168" cy="21793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805428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962400" y="1641348"/>
            <a:ext cx="14630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143755" y="1641348"/>
            <a:ext cx="399288" cy="16459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6437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78096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622291" y="1641348"/>
            <a:ext cx="144780" cy="16459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87467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619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1396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099304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43500" y="1584960"/>
            <a:ext cx="201168" cy="21793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362955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05483" y="2045208"/>
            <a:ext cx="68580" cy="6858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52955" y="1976627"/>
            <a:ext cx="155448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741932" y="2028444"/>
            <a:ext cx="134112" cy="15087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975104" y="2028444"/>
            <a:ext cx="120396" cy="150876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24455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136648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174748" y="1976627"/>
            <a:ext cx="126492" cy="2026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31720" y="2028444"/>
            <a:ext cx="135636" cy="150876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566416" y="1973580"/>
            <a:ext cx="438912" cy="20574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28188" y="1981200"/>
            <a:ext cx="335280" cy="1981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401567" y="2150364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534155" y="1981200"/>
            <a:ext cx="70104" cy="19812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628644" y="2028444"/>
            <a:ext cx="216408" cy="150876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875532" y="2028444"/>
            <a:ext cx="115824" cy="1478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18788" y="2028444"/>
            <a:ext cx="120396" cy="150876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71188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83379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223003" y="2028444"/>
            <a:ext cx="135636" cy="150876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389120" y="2028444"/>
            <a:ext cx="115824" cy="14782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530852" y="1981200"/>
            <a:ext cx="70104" cy="19812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701540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13732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62500" y="2028444"/>
            <a:ext cx="115824" cy="1478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994147" y="2028444"/>
            <a:ext cx="115824" cy="14782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141976" y="1981200"/>
            <a:ext cx="219456" cy="19812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384291" y="2031492"/>
            <a:ext cx="115824" cy="14782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538215" y="2028444"/>
            <a:ext cx="219456" cy="150876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92724" y="214884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90244" y="2356104"/>
            <a:ext cx="201168" cy="21793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15796" y="2412492"/>
            <a:ext cx="126492" cy="161544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572767" y="2412492"/>
            <a:ext cx="146304" cy="1645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54123" y="2412492"/>
            <a:ext cx="399288" cy="16459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74748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88464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32660" y="2412492"/>
            <a:ext cx="144780" cy="16459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81072" y="2356104"/>
            <a:ext cx="275730" cy="21793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564892" y="2356104"/>
            <a:ext cx="1924812" cy="61112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874008" y="2356104"/>
            <a:ext cx="295656" cy="28194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277867" y="2351532"/>
            <a:ext cx="2715768" cy="615696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347715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61432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407152" y="2412492"/>
            <a:ext cx="146304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585459" y="2412492"/>
            <a:ext cx="126492" cy="161544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106411" y="2353056"/>
            <a:ext cx="201168" cy="2240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348728" y="2415540"/>
            <a:ext cx="126492" cy="16154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502652" y="2360676"/>
            <a:ext cx="77724" cy="21640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706868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785354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852410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906511" y="2412492"/>
            <a:ext cx="126492" cy="161544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063483" y="2412492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234171" y="2412492"/>
            <a:ext cx="129540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386571" y="2412492"/>
            <a:ext cx="129540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631935" y="235153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118"/>
                </a:lnTo>
                <a:lnTo>
                  <a:pt x="0" y="143256"/>
                </a:lnTo>
                <a:lnTo>
                  <a:pt x="619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754618" y="235585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69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740140" y="256095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906256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919971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971788" y="2356104"/>
            <a:ext cx="289560" cy="22098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207008" y="2682240"/>
            <a:ext cx="201168" cy="224028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449324" y="2744724"/>
            <a:ext cx="126492" cy="16154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603247" y="268986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789176" y="2685288"/>
            <a:ext cx="164592" cy="21793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001774" y="26837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045207" y="2741676"/>
            <a:ext cx="146304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215895" y="2741676"/>
            <a:ext cx="146304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383535" y="2685288"/>
            <a:ext cx="137160" cy="22098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515611" y="268528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536947" y="27447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588764" y="2741676"/>
            <a:ext cx="147828" cy="164592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205483" y="3145536"/>
            <a:ext cx="68580" cy="6858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554480" y="3075432"/>
            <a:ext cx="1432559" cy="505967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676144" y="3128772"/>
            <a:ext cx="134112" cy="150876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918460" y="3128772"/>
            <a:ext cx="195072" cy="14782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51632" y="3131820"/>
            <a:ext cx="115824" cy="147828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94888" y="3128772"/>
            <a:ext cx="128016" cy="15087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47288" y="3076956"/>
            <a:ext cx="115824" cy="199644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669791" y="3128772"/>
            <a:ext cx="120396" cy="15087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810000" y="3128772"/>
            <a:ext cx="431292" cy="150876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8723" y="3128772"/>
            <a:ext cx="220980" cy="15087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587240" y="3081527"/>
            <a:ext cx="353568" cy="198120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72811" y="3081527"/>
            <a:ext cx="438912" cy="19812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34584" y="30769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46776" y="3131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89447" y="3128772"/>
            <a:ext cx="134112" cy="15087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652515" y="3128772"/>
            <a:ext cx="115824" cy="14782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879591" y="3128772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0533" y="131064"/>
                </a:moveTo>
                <a:lnTo>
                  <a:pt x="62484" y="131064"/>
                </a:lnTo>
                <a:lnTo>
                  <a:pt x="70151" y="130516"/>
                </a:lnTo>
                <a:lnTo>
                  <a:pt x="76962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0960" y="86868"/>
                </a:lnTo>
                <a:lnTo>
                  <a:pt x="49029" y="83462"/>
                </a:lnTo>
                <a:lnTo>
                  <a:pt x="38671" y="80200"/>
                </a:lnTo>
                <a:lnTo>
                  <a:pt x="30313" y="77223"/>
                </a:lnTo>
                <a:lnTo>
                  <a:pt x="24384" y="74676"/>
                </a:lnTo>
                <a:lnTo>
                  <a:pt x="16764" y="71628"/>
                </a:lnTo>
                <a:lnTo>
                  <a:pt x="12192" y="67056"/>
                </a:lnTo>
                <a:lnTo>
                  <a:pt x="7620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3716" y="13716"/>
                </a:lnTo>
                <a:lnTo>
                  <a:pt x="19812" y="10668"/>
                </a:lnTo>
                <a:lnTo>
                  <a:pt x="22860" y="7620"/>
                </a:lnTo>
                <a:lnTo>
                  <a:pt x="27432" y="4572"/>
                </a:lnTo>
                <a:lnTo>
                  <a:pt x="35052" y="3048"/>
                </a:lnTo>
                <a:lnTo>
                  <a:pt x="41148" y="1524"/>
                </a:lnTo>
                <a:lnTo>
                  <a:pt x="48768" y="0"/>
                </a:lnTo>
                <a:lnTo>
                  <a:pt x="56388" y="0"/>
                </a:lnTo>
                <a:lnTo>
                  <a:pt x="94488" y="7620"/>
                </a:lnTo>
                <a:lnTo>
                  <a:pt x="106299" y="19812"/>
                </a:lnTo>
                <a:lnTo>
                  <a:pt x="47244" y="19812"/>
                </a:lnTo>
                <a:lnTo>
                  <a:pt x="38100" y="21336"/>
                </a:lnTo>
                <a:lnTo>
                  <a:pt x="33528" y="25908"/>
                </a:lnTo>
                <a:lnTo>
                  <a:pt x="28956" y="28956"/>
                </a:lnTo>
                <a:lnTo>
                  <a:pt x="27432" y="33528"/>
                </a:lnTo>
                <a:lnTo>
                  <a:pt x="27432" y="44196"/>
                </a:lnTo>
                <a:lnTo>
                  <a:pt x="30480" y="47244"/>
                </a:lnTo>
                <a:lnTo>
                  <a:pt x="32004" y="50292"/>
                </a:lnTo>
                <a:lnTo>
                  <a:pt x="35052" y="51816"/>
                </a:lnTo>
                <a:lnTo>
                  <a:pt x="39624" y="53340"/>
                </a:lnTo>
                <a:lnTo>
                  <a:pt x="41148" y="54864"/>
                </a:lnTo>
                <a:lnTo>
                  <a:pt x="48768" y="56388"/>
                </a:lnTo>
                <a:lnTo>
                  <a:pt x="60960" y="59436"/>
                </a:lnTo>
                <a:lnTo>
                  <a:pt x="72675" y="63484"/>
                </a:lnTo>
                <a:lnTo>
                  <a:pt x="90963" y="69294"/>
                </a:lnTo>
                <a:lnTo>
                  <a:pt x="120396" y="97536"/>
                </a:lnTo>
                <a:lnTo>
                  <a:pt x="120396" y="112776"/>
                </a:lnTo>
                <a:lnTo>
                  <a:pt x="117348" y="120396"/>
                </a:lnTo>
                <a:lnTo>
                  <a:pt x="112776" y="128016"/>
                </a:lnTo>
                <a:lnTo>
                  <a:pt x="110533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8392" y="36576"/>
                </a:lnTo>
                <a:lnTo>
                  <a:pt x="85344" y="30480"/>
                </a:lnTo>
                <a:lnTo>
                  <a:pt x="79248" y="25908"/>
                </a:lnTo>
                <a:lnTo>
                  <a:pt x="74676" y="21336"/>
                </a:lnTo>
                <a:lnTo>
                  <a:pt x="67056" y="19812"/>
                </a:lnTo>
                <a:lnTo>
                  <a:pt x="106299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0960" y="150876"/>
                </a:moveTo>
                <a:lnTo>
                  <a:pt x="18288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5908" y="109728"/>
                </a:lnTo>
                <a:lnTo>
                  <a:pt x="28956" y="117348"/>
                </a:lnTo>
                <a:lnTo>
                  <a:pt x="62484" y="131064"/>
                </a:lnTo>
                <a:lnTo>
                  <a:pt x="110533" y="131064"/>
                </a:lnTo>
                <a:lnTo>
                  <a:pt x="108799" y="133421"/>
                </a:lnTo>
                <a:lnTo>
                  <a:pt x="69580" y="150566"/>
                </a:lnTo>
                <a:lnTo>
                  <a:pt x="60960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13703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5720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7523" y="3128772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5381" y="36742"/>
                </a:lnTo>
                <a:lnTo>
                  <a:pt x="8001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6096" y="89916"/>
                </a:lnTo>
                <a:lnTo>
                  <a:pt x="9144" y="85344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320" y="24955"/>
                </a:lnTo>
                <a:lnTo>
                  <a:pt x="82867" y="22098"/>
                </a:lnTo>
                <a:lnTo>
                  <a:pt x="74985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4968" y="24384"/>
                </a:lnTo>
                <a:lnTo>
                  <a:pt x="126492" y="32004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92" y="78486"/>
                </a:lnTo>
                <a:lnTo>
                  <a:pt x="83629" y="80772"/>
                </a:lnTo>
                <a:lnTo>
                  <a:pt x="72937" y="83058"/>
                </a:lnTo>
                <a:lnTo>
                  <a:pt x="60960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5720" y="131064"/>
                </a:lnTo>
                <a:lnTo>
                  <a:pt x="100422" y="131064"/>
                </a:lnTo>
                <a:lnTo>
                  <a:pt x="96131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20" h="151129">
                <a:moveTo>
                  <a:pt x="100422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422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245352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27647" y="312877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4762" y="108204"/>
                </a:lnTo>
                <a:lnTo>
                  <a:pt x="0" y="76200"/>
                </a:lnTo>
                <a:lnTo>
                  <a:pt x="1166" y="59031"/>
                </a:lnTo>
                <a:lnTo>
                  <a:pt x="19812" y="19812"/>
                </a:lnTo>
                <a:lnTo>
                  <a:pt x="54316" y="1166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959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545580" y="3073908"/>
            <a:ext cx="1594104" cy="80924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901940" y="3128772"/>
            <a:ext cx="134112" cy="15087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066531" y="3128772"/>
            <a:ext cx="115824" cy="1478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209788" y="3076956"/>
            <a:ext cx="126492" cy="2026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439911" y="3081527"/>
            <a:ext cx="70104" cy="19812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532876" y="312877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529828" y="3076956"/>
            <a:ext cx="966215" cy="56083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539239" y="3430523"/>
            <a:ext cx="1016508" cy="45262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921507" y="3378708"/>
            <a:ext cx="1853184" cy="504444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0559" y="3430523"/>
            <a:ext cx="272796" cy="150876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785359" y="3430523"/>
            <a:ext cx="115824" cy="147828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18532" y="3430523"/>
            <a:ext cx="217932" cy="15087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6276" y="3430523"/>
            <a:ext cx="120396" cy="150876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398008" y="3430523"/>
            <a:ext cx="134112" cy="15087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575554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608320" y="3430523"/>
            <a:ext cx="280416" cy="15087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987796" y="3430523"/>
            <a:ext cx="126492" cy="20574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153911" y="3433572"/>
            <a:ext cx="115824" cy="14782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295644" y="3383279"/>
            <a:ext cx="70104" cy="19812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463284" y="33787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475476" y="34335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54024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60120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650735" y="3430523"/>
            <a:ext cx="115824" cy="147828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797040" y="3430523"/>
            <a:ext cx="135636" cy="15087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952488" y="3430523"/>
            <a:ext cx="259080" cy="150876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897368" y="3430523"/>
            <a:ext cx="126492" cy="20574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065007" y="3433572"/>
            <a:ext cx="115824" cy="147828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05216" y="3383279"/>
            <a:ext cx="70104" cy="19812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75904" y="3378708"/>
            <a:ext cx="126492" cy="2026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599182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636520" y="3735323"/>
            <a:ext cx="160020" cy="202692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805171" y="36804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817364" y="37353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866132" y="3732276"/>
            <a:ext cx="115824" cy="147828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013959" y="3732276"/>
            <a:ext cx="134112" cy="15087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177028" y="3680460"/>
            <a:ext cx="126492" cy="2026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346954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85815" y="3732276"/>
            <a:ext cx="13563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558028" y="38541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696711" y="3732276"/>
            <a:ext cx="134112" cy="1508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52159" y="3732276"/>
            <a:ext cx="120396" cy="15087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063996" y="3685032"/>
            <a:ext cx="70104" cy="19812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158484" y="3680460"/>
            <a:ext cx="115824" cy="19964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300215" y="3732276"/>
            <a:ext cx="135636" cy="150876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539239" y="4034028"/>
            <a:ext cx="1027176" cy="50749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431542" y="39822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471927" y="3986784"/>
            <a:ext cx="368808" cy="19812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60548" y="3982211"/>
            <a:ext cx="126492" cy="202692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6767" y="3982211"/>
            <a:ext cx="1641348" cy="559308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480559" y="4034028"/>
            <a:ext cx="272796" cy="150876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4785359" y="4034028"/>
            <a:ext cx="115824" cy="14782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940808" y="4034028"/>
            <a:ext cx="115824" cy="14782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088635" y="3986784"/>
            <a:ext cx="216408" cy="1981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407152" y="4034028"/>
            <a:ext cx="216408" cy="150876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646420" y="4034028"/>
            <a:ext cx="134112" cy="150876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801867" y="4034028"/>
            <a:ext cx="128016" cy="150876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51220" y="3982211"/>
            <a:ext cx="115824" cy="19964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175247" y="4034028"/>
            <a:ext cx="126492" cy="20574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341364" y="4037076"/>
            <a:ext cx="115824" cy="147828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81571" y="3986784"/>
            <a:ext cx="70104" cy="19812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649211" y="4034028"/>
            <a:ext cx="195072" cy="147828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85431" y="4037076"/>
            <a:ext cx="115824" cy="14782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28688" y="4034028"/>
            <a:ext cx="414528" cy="1508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467600" y="4034028"/>
            <a:ext cx="134112" cy="15087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633716" y="415594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780019" y="4034028"/>
            <a:ext cx="134112" cy="15087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941564" y="4034028"/>
            <a:ext cx="115824" cy="14782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087868" y="3982211"/>
            <a:ext cx="126492" cy="202692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590800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02992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645664" y="4335779"/>
            <a:ext cx="134112" cy="150876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807207" y="4335779"/>
            <a:ext cx="115824" cy="14782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041904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054095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102864" y="4335779"/>
            <a:ext cx="115824" cy="14782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771644" y="445770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205483" y="4721352"/>
            <a:ext cx="68580" cy="6858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552955" y="4652772"/>
            <a:ext cx="149352" cy="199644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728216" y="4704588"/>
            <a:ext cx="487680" cy="150876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247900" y="4649723"/>
            <a:ext cx="284988" cy="205740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85466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715767" y="4704588"/>
            <a:ext cx="217932" cy="150876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953511" y="4704588"/>
            <a:ext cx="126492" cy="20574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119627" y="4707635"/>
            <a:ext cx="115824" cy="147828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286505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328415" y="4657344"/>
            <a:ext cx="220980" cy="19812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56920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58140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624071" y="4704588"/>
            <a:ext cx="134112" cy="15087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790188" y="4704588"/>
            <a:ext cx="115824" cy="147828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012691" y="4649723"/>
            <a:ext cx="231648" cy="20574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325111" y="4657344"/>
            <a:ext cx="2183892" cy="839724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33771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045964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079491" y="4657344"/>
            <a:ext cx="217932" cy="19812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330952" y="48249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448300" y="4649723"/>
            <a:ext cx="487680" cy="205740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963411" y="4704588"/>
            <a:ext cx="76200" cy="147828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128003" y="4704588"/>
            <a:ext cx="134112" cy="150876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292596" y="4704588"/>
            <a:ext cx="115824" cy="147828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440423" y="4704588"/>
            <a:ext cx="134112" cy="150876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601968" y="4704588"/>
            <a:ext cx="365760" cy="150876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99058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00278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045452" y="4704588"/>
            <a:ext cx="134112" cy="150876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211568" y="482650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351776" y="4657344"/>
            <a:ext cx="70104" cy="19812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441692" y="4652772"/>
            <a:ext cx="115824" cy="1996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587995" y="4704588"/>
            <a:ext cx="135636" cy="150876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830311" y="4652772"/>
            <a:ext cx="126492" cy="2026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979664" y="4652772"/>
            <a:ext cx="277368" cy="20269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285988" y="4707635"/>
            <a:ext cx="128016" cy="202692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549908" y="4954523"/>
            <a:ext cx="1380744" cy="202692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026664" y="4959096"/>
            <a:ext cx="70104" cy="1981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119627" y="4954523"/>
            <a:ext cx="115824" cy="199644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265932" y="5006340"/>
            <a:ext cx="135636" cy="150876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061716" y="5006340"/>
            <a:ext cx="1278636" cy="45262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438900" y="5006340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1695" y="131064"/>
                </a:moveTo>
                <a:lnTo>
                  <a:pt x="62484" y="131064"/>
                </a:lnTo>
                <a:lnTo>
                  <a:pt x="70818" y="130516"/>
                </a:lnTo>
                <a:lnTo>
                  <a:pt x="77724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2484" y="86868"/>
                </a:lnTo>
                <a:lnTo>
                  <a:pt x="49887" y="83462"/>
                </a:lnTo>
                <a:lnTo>
                  <a:pt x="12192" y="67056"/>
                </a:lnTo>
                <a:lnTo>
                  <a:pt x="9144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5240" y="13716"/>
                </a:lnTo>
                <a:lnTo>
                  <a:pt x="28956" y="4572"/>
                </a:lnTo>
                <a:lnTo>
                  <a:pt x="35052" y="3048"/>
                </a:lnTo>
                <a:lnTo>
                  <a:pt x="42672" y="1524"/>
                </a:lnTo>
                <a:lnTo>
                  <a:pt x="48768" y="0"/>
                </a:lnTo>
                <a:lnTo>
                  <a:pt x="56388" y="0"/>
                </a:lnTo>
                <a:lnTo>
                  <a:pt x="65008" y="285"/>
                </a:lnTo>
                <a:lnTo>
                  <a:pt x="102108" y="12192"/>
                </a:lnTo>
                <a:lnTo>
                  <a:pt x="107442" y="19812"/>
                </a:lnTo>
                <a:lnTo>
                  <a:pt x="47244" y="19812"/>
                </a:lnTo>
                <a:lnTo>
                  <a:pt x="39624" y="21336"/>
                </a:lnTo>
                <a:lnTo>
                  <a:pt x="35052" y="25908"/>
                </a:lnTo>
                <a:lnTo>
                  <a:pt x="30480" y="28956"/>
                </a:lnTo>
                <a:lnTo>
                  <a:pt x="27432" y="33528"/>
                </a:lnTo>
                <a:lnTo>
                  <a:pt x="27432" y="41148"/>
                </a:lnTo>
                <a:lnTo>
                  <a:pt x="30480" y="47244"/>
                </a:lnTo>
                <a:lnTo>
                  <a:pt x="33528" y="50292"/>
                </a:lnTo>
                <a:lnTo>
                  <a:pt x="42672" y="54864"/>
                </a:lnTo>
                <a:lnTo>
                  <a:pt x="50292" y="56388"/>
                </a:lnTo>
                <a:lnTo>
                  <a:pt x="60960" y="60960"/>
                </a:lnTo>
                <a:lnTo>
                  <a:pt x="105156" y="74676"/>
                </a:lnTo>
                <a:lnTo>
                  <a:pt x="114300" y="83820"/>
                </a:lnTo>
                <a:lnTo>
                  <a:pt x="118872" y="89916"/>
                </a:lnTo>
                <a:lnTo>
                  <a:pt x="120396" y="97536"/>
                </a:lnTo>
                <a:lnTo>
                  <a:pt x="120319" y="113157"/>
                </a:lnTo>
                <a:lnTo>
                  <a:pt x="118872" y="120396"/>
                </a:lnTo>
                <a:lnTo>
                  <a:pt x="114300" y="128016"/>
                </a:lnTo>
                <a:lnTo>
                  <a:pt x="111695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9916" y="36576"/>
                </a:lnTo>
                <a:lnTo>
                  <a:pt x="86868" y="30480"/>
                </a:lnTo>
                <a:lnTo>
                  <a:pt x="80772" y="25908"/>
                </a:lnTo>
                <a:lnTo>
                  <a:pt x="76200" y="21336"/>
                </a:lnTo>
                <a:lnTo>
                  <a:pt x="68580" y="19812"/>
                </a:lnTo>
                <a:lnTo>
                  <a:pt x="107442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2484" y="150876"/>
                </a:moveTo>
                <a:lnTo>
                  <a:pt x="19812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6074" y="107156"/>
                </a:lnTo>
                <a:lnTo>
                  <a:pt x="28765" y="113157"/>
                </a:lnTo>
                <a:lnTo>
                  <a:pt x="62484" y="131064"/>
                </a:lnTo>
                <a:lnTo>
                  <a:pt x="111695" y="131064"/>
                </a:lnTo>
                <a:lnTo>
                  <a:pt x="109680" y="133421"/>
                </a:lnTo>
                <a:lnTo>
                  <a:pt x="70461" y="150566"/>
                </a:lnTo>
                <a:lnTo>
                  <a:pt x="62484" y="15087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77583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2484" y="198120"/>
                </a:moveTo>
                <a:lnTo>
                  <a:pt x="42672" y="198120"/>
                </a:lnTo>
                <a:lnTo>
                  <a:pt x="35052" y="196596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569"/>
                </a:lnTo>
                <a:lnTo>
                  <a:pt x="18669" y="172402"/>
                </a:lnTo>
                <a:lnTo>
                  <a:pt x="18335" y="16423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9164"/>
                </a:lnTo>
                <a:lnTo>
                  <a:pt x="48768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658356" y="5006340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4714" y="36742"/>
                </a:lnTo>
                <a:lnTo>
                  <a:pt x="7239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197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48768" y="150876"/>
                </a:moveTo>
                <a:lnTo>
                  <a:pt x="12192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6388" y="64008"/>
                </a:lnTo>
                <a:lnTo>
                  <a:pt x="70365" y="62603"/>
                </a:lnTo>
                <a:lnTo>
                  <a:pt x="82486" y="60769"/>
                </a:lnTo>
                <a:lnTo>
                  <a:pt x="92606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7536" y="32004"/>
                </a:lnTo>
                <a:lnTo>
                  <a:pt x="92964" y="28956"/>
                </a:lnTo>
                <a:lnTo>
                  <a:pt x="87820" y="24955"/>
                </a:lnTo>
                <a:lnTo>
                  <a:pt x="81534" y="22098"/>
                </a:lnTo>
                <a:lnTo>
                  <a:pt x="74104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6576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48768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27432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6576" y="129540"/>
                </a:lnTo>
                <a:lnTo>
                  <a:pt x="44196" y="131064"/>
                </a:lnTo>
                <a:lnTo>
                  <a:pt x="100181" y="131064"/>
                </a:lnTo>
                <a:lnTo>
                  <a:pt x="95273" y="134945"/>
                </a:lnTo>
                <a:lnTo>
                  <a:pt x="56268" y="150590"/>
                </a:lnTo>
                <a:lnTo>
                  <a:pt x="48768" y="150876"/>
                </a:lnTo>
                <a:close/>
              </a:path>
              <a:path w="134620" h="151129">
                <a:moveTo>
                  <a:pt x="100181" y="131064"/>
                </a:moveTo>
                <a:lnTo>
                  <a:pt x="64008" y="131064"/>
                </a:lnTo>
                <a:lnTo>
                  <a:pt x="71628" y="129540"/>
                </a:lnTo>
                <a:lnTo>
                  <a:pt x="86868" y="120396"/>
                </a:lnTo>
                <a:lnTo>
                  <a:pt x="92964" y="115824"/>
                </a:lnTo>
                <a:lnTo>
                  <a:pt x="96012" y="108204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17" y="109728"/>
                </a:lnTo>
                <a:lnTo>
                  <a:pt x="126682" y="114490"/>
                </a:lnTo>
                <a:lnTo>
                  <a:pt x="127134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181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5156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807707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4008" y="198120"/>
                </a:moveTo>
                <a:lnTo>
                  <a:pt x="44196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1544"/>
                </a:lnTo>
                <a:lnTo>
                  <a:pt x="44196" y="166116"/>
                </a:lnTo>
                <a:lnTo>
                  <a:pt x="44196" y="169164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4008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891528" y="5006340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90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90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8295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90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062216" y="512826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2192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205471" y="5006340"/>
            <a:ext cx="134112" cy="150876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367016" y="5006340"/>
            <a:ext cx="115824" cy="147828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513319" y="4954523"/>
            <a:ext cx="126492" cy="2026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7749540" y="5006340"/>
            <a:ext cx="272796" cy="150876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054340" y="5006340"/>
            <a:ext cx="115824" cy="14782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273795" y="5006340"/>
            <a:ext cx="135636" cy="15087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432292" y="5006340"/>
            <a:ext cx="134112" cy="150876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8586216" y="5006340"/>
            <a:ext cx="120396" cy="15087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8737092" y="49545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8749283" y="500938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8811006" y="495300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849868" y="5009388"/>
            <a:ext cx="128016" cy="202692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549908" y="5308092"/>
            <a:ext cx="216408" cy="150876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787651" y="5308092"/>
            <a:ext cx="120396" cy="15087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937004" y="5311140"/>
            <a:ext cx="115824" cy="147828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092451" y="5308092"/>
            <a:ext cx="195072" cy="147828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314955" y="5308092"/>
            <a:ext cx="135636" cy="15087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546604" y="5260848"/>
            <a:ext cx="70104" cy="198120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641092" y="5256276"/>
            <a:ext cx="115824" cy="199644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793492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805683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846832" y="5308092"/>
            <a:ext cx="120396" cy="15087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22647" y="5311140"/>
            <a:ext cx="198120" cy="144780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633971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646164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699504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763511" y="5308092"/>
            <a:ext cx="135636" cy="150876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934200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098030" y="52562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138416" y="5308092"/>
            <a:ext cx="134112" cy="150876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292340" y="5308092"/>
            <a:ext cx="120396" cy="15087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432547" y="5308092"/>
            <a:ext cx="120396" cy="150876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650480" y="5253228"/>
            <a:ext cx="230124" cy="2057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962900" y="5308092"/>
            <a:ext cx="134112" cy="150876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24443" y="5308092"/>
            <a:ext cx="126492" cy="202692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81416" y="5308092"/>
            <a:ext cx="126492" cy="202692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427719" y="5260848"/>
            <a:ext cx="222504" cy="198120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673083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685276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718804" y="5260848"/>
            <a:ext cx="217932" cy="19812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971788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205483" y="5693664"/>
            <a:ext cx="68580" cy="6858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52955" y="5625084"/>
            <a:ext cx="1584960" cy="559308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833116" y="5676900"/>
            <a:ext cx="406908" cy="205740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272790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310128" y="5676900"/>
            <a:ext cx="135636" cy="150876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67100" y="5676900"/>
            <a:ext cx="120396" cy="150876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685032" y="5622035"/>
            <a:ext cx="230124" cy="205740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998976" y="5622035"/>
            <a:ext cx="185928" cy="205740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221479" y="5679948"/>
            <a:ext cx="115824" cy="147828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363211" y="5629655"/>
            <a:ext cx="70104" cy="198120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55218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62457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468553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4738115" y="5676900"/>
            <a:ext cx="115824" cy="147828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881371" y="5676900"/>
            <a:ext cx="135636" cy="150876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036820" y="5676900"/>
            <a:ext cx="120396" cy="1508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177028" y="5676900"/>
            <a:ext cx="120396" cy="150876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394959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669279" y="5625084"/>
            <a:ext cx="250132" cy="199644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937503" y="5625084"/>
            <a:ext cx="1816608" cy="504444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507223" y="56250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7519416" y="56799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7559040" y="5676900"/>
            <a:ext cx="134112" cy="150876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796783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09" h="97789">
                <a:moveTo>
                  <a:pt x="201168" y="97536"/>
                </a:moveTo>
                <a:lnTo>
                  <a:pt x="190500" y="97536"/>
                </a:lnTo>
                <a:lnTo>
                  <a:pt x="196476" y="84653"/>
                </a:lnTo>
                <a:lnTo>
                  <a:pt x="202882" y="73342"/>
                </a:lnTo>
                <a:lnTo>
                  <a:pt x="209573" y="63460"/>
                </a:lnTo>
                <a:lnTo>
                  <a:pt x="216408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6408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528" y="73104"/>
                </a:lnTo>
                <a:lnTo>
                  <a:pt x="209145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177784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250173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8314182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8363711" y="5676900"/>
            <a:ext cx="115824" cy="14782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508492" y="5676900"/>
            <a:ext cx="135636" cy="15087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665464" y="5676900"/>
            <a:ext cx="259080" cy="150876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9023604" y="5622035"/>
            <a:ext cx="176784" cy="205740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9233916" y="5679948"/>
            <a:ext cx="115824" cy="14782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9386316" y="5676900"/>
            <a:ext cx="220980" cy="150876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40763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143" y="84653"/>
                </a:lnTo>
                <a:lnTo>
                  <a:pt x="203644" y="73342"/>
                </a:lnTo>
                <a:lnTo>
                  <a:pt x="210431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190494" y="59253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233927" y="5978652"/>
            <a:ext cx="134112" cy="150876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395471" y="5978652"/>
            <a:ext cx="76200" cy="147828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63111" y="5978652"/>
            <a:ext cx="134112" cy="150876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24655" y="5978652"/>
            <a:ext cx="76200" cy="147828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901440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901440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901440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901440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901440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066032" y="5981700"/>
            <a:ext cx="135890" cy="144780"/>
          </a:xfrm>
          <a:custGeom>
            <a:avLst/>
            <a:gdLst/>
            <a:ahLst/>
            <a:cxnLst/>
            <a:rect l="l" t="t" r="r" b="b"/>
            <a:pathLst>
              <a:path w="135889" h="144779">
                <a:moveTo>
                  <a:pt x="30480" y="144780"/>
                </a:moveTo>
                <a:lnTo>
                  <a:pt x="0" y="144780"/>
                </a:lnTo>
                <a:lnTo>
                  <a:pt x="53340" y="70104"/>
                </a:lnTo>
                <a:lnTo>
                  <a:pt x="3048" y="0"/>
                </a:lnTo>
                <a:lnTo>
                  <a:pt x="33528" y="0"/>
                </a:lnTo>
                <a:lnTo>
                  <a:pt x="57912" y="35052"/>
                </a:lnTo>
                <a:lnTo>
                  <a:pt x="62484" y="41148"/>
                </a:lnTo>
                <a:lnTo>
                  <a:pt x="65532" y="45720"/>
                </a:lnTo>
                <a:lnTo>
                  <a:pt x="67056" y="51816"/>
                </a:lnTo>
                <a:lnTo>
                  <a:pt x="96939" y="51816"/>
                </a:lnTo>
                <a:lnTo>
                  <a:pt x="83820" y="70104"/>
                </a:lnTo>
                <a:lnTo>
                  <a:pt x="97567" y="89916"/>
                </a:lnTo>
                <a:lnTo>
                  <a:pt x="70104" y="89916"/>
                </a:lnTo>
                <a:lnTo>
                  <a:pt x="30480" y="144780"/>
                </a:lnTo>
                <a:close/>
              </a:path>
              <a:path w="135889" h="144779">
                <a:moveTo>
                  <a:pt x="96939" y="51816"/>
                </a:moveTo>
                <a:lnTo>
                  <a:pt x="67056" y="51816"/>
                </a:lnTo>
                <a:lnTo>
                  <a:pt x="71628" y="44196"/>
                </a:lnTo>
                <a:lnTo>
                  <a:pt x="76200" y="39624"/>
                </a:lnTo>
                <a:lnTo>
                  <a:pt x="79248" y="35052"/>
                </a:lnTo>
                <a:lnTo>
                  <a:pt x="103632" y="0"/>
                </a:lnTo>
                <a:lnTo>
                  <a:pt x="134112" y="0"/>
                </a:lnTo>
                <a:lnTo>
                  <a:pt x="96939" y="51816"/>
                </a:lnTo>
                <a:close/>
              </a:path>
              <a:path w="135889" h="144779">
                <a:moveTo>
                  <a:pt x="135636" y="144780"/>
                </a:moveTo>
                <a:lnTo>
                  <a:pt x="106680" y="144780"/>
                </a:lnTo>
                <a:lnTo>
                  <a:pt x="76200" y="100584"/>
                </a:lnTo>
                <a:lnTo>
                  <a:pt x="70104" y="89916"/>
                </a:lnTo>
                <a:lnTo>
                  <a:pt x="97567" y="89916"/>
                </a:lnTo>
                <a:lnTo>
                  <a:pt x="135636" y="144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212335" y="5978652"/>
            <a:ext cx="128270" cy="151130"/>
          </a:xfrm>
          <a:custGeom>
            <a:avLst/>
            <a:gdLst/>
            <a:ahLst/>
            <a:cxnLst/>
            <a:rect l="l" t="t" r="r" b="b"/>
            <a:pathLst>
              <a:path w="128270" h="151129">
                <a:moveTo>
                  <a:pt x="67056" y="150876"/>
                </a:moveTo>
                <a:lnTo>
                  <a:pt x="28265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547" y="65055"/>
                </a:lnTo>
                <a:lnTo>
                  <a:pt x="12501" y="26717"/>
                </a:lnTo>
                <a:lnTo>
                  <a:pt x="48958" y="2286"/>
                </a:lnTo>
                <a:lnTo>
                  <a:pt x="67056" y="0"/>
                </a:lnTo>
                <a:lnTo>
                  <a:pt x="78152" y="833"/>
                </a:lnTo>
                <a:lnTo>
                  <a:pt x="112323" y="18502"/>
                </a:lnTo>
                <a:lnTo>
                  <a:pt x="113288" y="19812"/>
                </a:lnTo>
                <a:lnTo>
                  <a:pt x="67056" y="19812"/>
                </a:lnTo>
                <a:lnTo>
                  <a:pt x="58221" y="20669"/>
                </a:lnTo>
                <a:lnTo>
                  <a:pt x="27622" y="50673"/>
                </a:lnTo>
                <a:lnTo>
                  <a:pt x="24384" y="74676"/>
                </a:lnTo>
                <a:lnTo>
                  <a:pt x="25217" y="88630"/>
                </a:lnTo>
                <a:lnTo>
                  <a:pt x="42600" y="123348"/>
                </a:lnTo>
                <a:lnTo>
                  <a:pt x="65532" y="131064"/>
                </a:lnTo>
                <a:lnTo>
                  <a:pt x="113884" y="131064"/>
                </a:lnTo>
                <a:lnTo>
                  <a:pt x="108204" y="137160"/>
                </a:lnTo>
                <a:lnTo>
                  <a:pt x="98988" y="143160"/>
                </a:lnTo>
                <a:lnTo>
                  <a:pt x="89344" y="147447"/>
                </a:lnTo>
                <a:lnTo>
                  <a:pt x="78843" y="150018"/>
                </a:lnTo>
                <a:lnTo>
                  <a:pt x="67056" y="150876"/>
                </a:lnTo>
                <a:close/>
              </a:path>
              <a:path w="128270" h="151129">
                <a:moveTo>
                  <a:pt x="100584" y="48768"/>
                </a:moveTo>
                <a:lnTo>
                  <a:pt x="99060" y="39624"/>
                </a:lnTo>
                <a:lnTo>
                  <a:pt x="94488" y="32004"/>
                </a:lnTo>
                <a:lnTo>
                  <a:pt x="82296" y="22860"/>
                </a:lnTo>
                <a:lnTo>
                  <a:pt x="76200" y="19812"/>
                </a:lnTo>
                <a:lnTo>
                  <a:pt x="113288" y="19812"/>
                </a:lnTo>
                <a:lnTo>
                  <a:pt x="117919" y="26098"/>
                </a:lnTo>
                <a:lnTo>
                  <a:pt x="122086" y="35123"/>
                </a:lnTo>
                <a:lnTo>
                  <a:pt x="124968" y="45720"/>
                </a:lnTo>
                <a:lnTo>
                  <a:pt x="100584" y="48768"/>
                </a:lnTo>
                <a:close/>
              </a:path>
              <a:path w="128270" h="151129">
                <a:moveTo>
                  <a:pt x="113884" y="131064"/>
                </a:moveTo>
                <a:lnTo>
                  <a:pt x="65532" y="131064"/>
                </a:lnTo>
                <a:lnTo>
                  <a:pt x="73009" y="130492"/>
                </a:lnTo>
                <a:lnTo>
                  <a:pt x="79629" y="128778"/>
                </a:lnTo>
                <a:lnTo>
                  <a:pt x="103632" y="94488"/>
                </a:lnTo>
                <a:lnTo>
                  <a:pt x="128016" y="97536"/>
                </a:lnTo>
                <a:lnTo>
                  <a:pt x="125134" y="109513"/>
                </a:lnTo>
                <a:lnTo>
                  <a:pt x="120967" y="120205"/>
                </a:lnTo>
                <a:lnTo>
                  <a:pt x="115371" y="129468"/>
                </a:lnTo>
                <a:lnTo>
                  <a:pt x="113884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352544" y="59786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5334" y="108204"/>
                </a:lnTo>
                <a:lnTo>
                  <a:pt x="0" y="76200"/>
                </a:lnTo>
                <a:lnTo>
                  <a:pt x="1381" y="59031"/>
                </a:lnTo>
                <a:lnTo>
                  <a:pt x="19812" y="19812"/>
                </a:lnTo>
                <a:lnTo>
                  <a:pt x="54959" y="1166"/>
                </a:lnTo>
                <a:lnTo>
                  <a:pt x="70104" y="0"/>
                </a:lnTo>
                <a:lnTo>
                  <a:pt x="83486" y="1166"/>
                </a:lnTo>
                <a:lnTo>
                  <a:pt x="96012" y="4762"/>
                </a:lnTo>
                <a:lnTo>
                  <a:pt x="107394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60602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509515" y="5978652"/>
            <a:ext cx="259080" cy="150876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799076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811267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843271" y="5978652"/>
            <a:ext cx="281940" cy="150876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236464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236464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236464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236464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236464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5408676" y="5931408"/>
            <a:ext cx="220980" cy="198120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5652515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5664708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5713476" y="5978652"/>
            <a:ext cx="115824" cy="14782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5859779" y="5978652"/>
            <a:ext cx="126492" cy="205740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094476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2024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50936" y="53982"/>
                </a:lnTo>
                <a:lnTo>
                  <a:pt x="244602" y="58102"/>
                </a:lnTo>
                <a:lnTo>
                  <a:pt x="231648" y="67056"/>
                </a:lnTo>
                <a:lnTo>
                  <a:pt x="225385" y="73104"/>
                </a:lnTo>
                <a:lnTo>
                  <a:pt x="218122" y="80010"/>
                </a:lnTo>
                <a:lnTo>
                  <a:pt x="210002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205483" y="6364223"/>
            <a:ext cx="68580" cy="68580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549908" y="6312408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2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549908" y="6328917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549908" y="6393053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549908" y="6410198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711451" y="6347460"/>
            <a:ext cx="149352" cy="150876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880616" y="6347460"/>
            <a:ext cx="149352" cy="150876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054451" y="6295644"/>
            <a:ext cx="141632" cy="202692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313432" y="6347460"/>
            <a:ext cx="140208" cy="202692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484120" y="6295644"/>
            <a:ext cx="131064" cy="199644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645664" y="6347460"/>
            <a:ext cx="149352" cy="150876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823972" y="6295644"/>
            <a:ext cx="140208" cy="202692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997707" y="6295644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016757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061716" y="6347460"/>
            <a:ext cx="135636" cy="15087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300984" y="6347460"/>
            <a:ext cx="134112" cy="1508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454908" y="6347460"/>
            <a:ext cx="120396" cy="150876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674364" y="6347460"/>
            <a:ext cx="134112" cy="150876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915155" y="6347460"/>
            <a:ext cx="219456" cy="150876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55947" y="6347460"/>
            <a:ext cx="120396" cy="150876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305300" y="6350508"/>
            <a:ext cx="115824" cy="147828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47370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507991" y="6300216"/>
            <a:ext cx="70104" cy="198120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671059" y="6292596"/>
            <a:ext cx="228600" cy="205740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983479" y="6292596"/>
            <a:ext cx="185928" cy="205740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22427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271515" y="630707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5350002" y="6318504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5529071" y="6347460"/>
            <a:ext cx="195072" cy="147828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5762244" y="6350508"/>
            <a:ext cx="115824" cy="147828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5905500" y="6347460"/>
            <a:ext cx="414528" cy="150876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344411" y="6347460"/>
            <a:ext cx="134112" cy="150876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577583" y="6300216"/>
            <a:ext cx="220980" cy="198120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818376" y="6347460"/>
            <a:ext cx="219456" cy="150876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7068311" y="6347460"/>
            <a:ext cx="126492" cy="202692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222235" y="6295644"/>
            <a:ext cx="115824" cy="199644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367016" y="6350508"/>
            <a:ext cx="128016" cy="202692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591043" y="6347460"/>
            <a:ext cx="134112" cy="150876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752588" y="6347460"/>
            <a:ext cx="115824" cy="147828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898892" y="6295644"/>
            <a:ext cx="126492" cy="202692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8132064" y="6295644"/>
            <a:ext cx="126492" cy="202692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8287511" y="6292596"/>
            <a:ext cx="481584" cy="260604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8810243" y="6347460"/>
            <a:ext cx="115824" cy="147828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8956547" y="6300216"/>
            <a:ext cx="204216" cy="198120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9183623" y="62956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9195816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9235440" y="6347460"/>
            <a:ext cx="134112" cy="150876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9401556" y="6347460"/>
            <a:ext cx="115824" cy="147828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375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5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5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5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9116" y="66903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0472" y="669036"/>
            <a:ext cx="167581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90116" y="669036"/>
            <a:ext cx="443484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59507" y="59740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0844" y="67360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37232" y="669036"/>
            <a:ext cx="152400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08504" y="598932"/>
            <a:ext cx="178435" cy="273050"/>
          </a:xfrm>
          <a:custGeom>
            <a:avLst/>
            <a:gdLst/>
            <a:ahLst/>
            <a:cxnLst/>
            <a:rect l="l" t="t" r="r" b="b"/>
            <a:pathLst>
              <a:path w="17843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5720" y="0"/>
                </a:lnTo>
                <a:lnTo>
                  <a:pt x="92176" y="94488"/>
                </a:lnTo>
                <a:lnTo>
                  <a:pt x="42672" y="94488"/>
                </a:lnTo>
                <a:lnTo>
                  <a:pt x="42672" y="272796"/>
                </a:lnTo>
                <a:close/>
              </a:path>
              <a:path w="178435" h="273050">
                <a:moveTo>
                  <a:pt x="178308" y="182880"/>
                </a:moveTo>
                <a:lnTo>
                  <a:pt x="135636" y="182880"/>
                </a:lnTo>
                <a:lnTo>
                  <a:pt x="135636" y="0"/>
                </a:lnTo>
                <a:lnTo>
                  <a:pt x="178308" y="0"/>
                </a:lnTo>
                <a:lnTo>
                  <a:pt x="178308" y="182880"/>
                </a:lnTo>
                <a:close/>
              </a:path>
              <a:path w="178435" h="273050">
                <a:moveTo>
                  <a:pt x="178308" y="272796"/>
                </a:moveTo>
                <a:lnTo>
                  <a:pt x="132588" y="272796"/>
                </a:lnTo>
                <a:lnTo>
                  <a:pt x="42672" y="94488"/>
                </a:lnTo>
                <a:lnTo>
                  <a:pt x="92176" y="94488"/>
                </a:lnTo>
                <a:lnTo>
                  <a:pt x="135636" y="182880"/>
                </a:lnTo>
                <a:lnTo>
                  <a:pt x="178308" y="182880"/>
                </a:lnTo>
                <a:lnTo>
                  <a:pt x="17830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20339" y="66903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6267" y="669036"/>
            <a:ext cx="263652" cy="20269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94304" y="669036"/>
            <a:ext cx="335280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55491" y="66903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14571" y="669036"/>
            <a:ext cx="320040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48911" y="66903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30267" y="669036"/>
            <a:ext cx="147828" cy="2026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7563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48768" y="272796"/>
                </a:moveTo>
                <a:lnTo>
                  <a:pt x="0" y="272796"/>
                </a:lnTo>
                <a:lnTo>
                  <a:pt x="85344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48768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25567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16067" y="673608"/>
            <a:ext cx="144780" cy="202692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2852" y="669036"/>
            <a:ext cx="149352" cy="20726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66588" y="669036"/>
            <a:ext cx="153924" cy="20726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27191" y="669036"/>
            <a:ext cx="167581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08547" y="59436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30480" y="25908"/>
                </a:lnTo>
                <a:lnTo>
                  <a:pt x="66079" y="547"/>
                </a:lnTo>
                <a:lnTo>
                  <a:pt x="74676" y="0"/>
                </a:lnTo>
                <a:lnTo>
                  <a:pt x="82915" y="309"/>
                </a:lnTo>
                <a:lnTo>
                  <a:pt x="91440" y="1333"/>
                </a:lnTo>
                <a:lnTo>
                  <a:pt x="99964" y="3214"/>
                </a:lnTo>
                <a:lnTo>
                  <a:pt x="108204" y="6096"/>
                </a:lnTo>
                <a:lnTo>
                  <a:pt x="104013" y="39624"/>
                </a:lnTo>
                <a:lnTo>
                  <a:pt x="79248" y="39624"/>
                </a:lnTo>
                <a:lnTo>
                  <a:pt x="74676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3632" y="42672"/>
                </a:moveTo>
                <a:lnTo>
                  <a:pt x="96012" y="41148"/>
                </a:lnTo>
                <a:lnTo>
                  <a:pt x="89916" y="39624"/>
                </a:lnTo>
                <a:lnTo>
                  <a:pt x="104013" y="39624"/>
                </a:lnTo>
                <a:lnTo>
                  <a:pt x="103632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21908" y="59893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790"/>
                </a:lnTo>
                <a:lnTo>
                  <a:pt x="104584" y="228600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45935" y="66903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56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36435" y="669036"/>
            <a:ext cx="265176" cy="20726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21423" y="66903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21068" y="673608"/>
            <a:ext cx="144780" cy="202692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32142" y="59893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89292" y="66903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55407" y="60350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66659" y="66903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743518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07"/>
                </a:lnTo>
                <a:lnTo>
                  <a:pt x="107938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97952" y="598932"/>
            <a:ext cx="1623060" cy="35204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4375" y="1078992"/>
            <a:ext cx="342900" cy="237744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15667" y="1082040"/>
            <a:ext cx="464820" cy="23317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03348" y="1085088"/>
            <a:ext cx="181356" cy="18288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48711" y="1129284"/>
            <a:ext cx="111164" cy="13868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85872" y="1129284"/>
            <a:ext cx="97536" cy="135636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912364" y="1082040"/>
            <a:ext cx="158495" cy="236219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27248" y="1078992"/>
            <a:ext cx="304800" cy="18897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51859" y="1132332"/>
            <a:ext cx="97536" cy="135636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70732" y="1129284"/>
            <a:ext cx="100517" cy="13868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44467" y="1129284"/>
            <a:ext cx="111201" cy="13868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80103" y="1129284"/>
            <a:ext cx="97536" cy="135636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52315" y="1082040"/>
            <a:ext cx="179832" cy="18592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53484" y="1129284"/>
            <a:ext cx="102108" cy="13868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31791" y="1082040"/>
            <a:ext cx="224028" cy="18592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77155" y="1129284"/>
            <a:ext cx="97536" cy="135636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99076" y="1078992"/>
            <a:ext cx="348996" cy="227076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231891" y="1129284"/>
            <a:ext cx="97536" cy="1356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50764" y="1129284"/>
            <a:ext cx="219456" cy="18897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17464" y="10820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0480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540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4196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0480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289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1816" y="111252"/>
                </a:lnTo>
                <a:lnTo>
                  <a:pt x="58983" y="110109"/>
                </a:lnTo>
                <a:lnTo>
                  <a:pt x="64579" y="106680"/>
                </a:lnTo>
                <a:lnTo>
                  <a:pt x="68746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683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1816" y="138684"/>
                </a:moveTo>
                <a:lnTo>
                  <a:pt x="12192" y="118872"/>
                </a:lnTo>
                <a:lnTo>
                  <a:pt x="0" y="70104"/>
                </a:lnTo>
                <a:lnTo>
                  <a:pt x="857" y="53863"/>
                </a:lnTo>
                <a:lnTo>
                  <a:pt x="22026" y="10287"/>
                </a:lnTo>
                <a:lnTo>
                  <a:pt x="51816" y="0"/>
                </a:lnTo>
                <a:lnTo>
                  <a:pt x="61317" y="571"/>
                </a:lnTo>
                <a:lnTo>
                  <a:pt x="93916" y="21526"/>
                </a:lnTo>
                <a:lnTo>
                  <a:pt x="96609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28956" y="67056"/>
                </a:lnTo>
                <a:lnTo>
                  <a:pt x="29265" y="78533"/>
                </a:lnTo>
                <a:lnTo>
                  <a:pt x="45720" y="111252"/>
                </a:lnTo>
                <a:lnTo>
                  <a:pt x="96099" y="111252"/>
                </a:lnTo>
                <a:lnTo>
                  <a:pt x="95535" y="112966"/>
                </a:lnTo>
                <a:lnTo>
                  <a:pt x="84963" y="127254"/>
                </a:lnTo>
                <a:lnTo>
                  <a:pt x="70389" y="135826"/>
                </a:lnTo>
                <a:lnTo>
                  <a:pt x="51816" y="138684"/>
                </a:lnTo>
                <a:close/>
              </a:path>
              <a:path w="102235" h="139065">
                <a:moveTo>
                  <a:pt x="71628" y="45720"/>
                </a:moveTo>
                <a:lnTo>
                  <a:pt x="69389" y="37719"/>
                </a:lnTo>
                <a:lnTo>
                  <a:pt x="65151" y="32004"/>
                </a:lnTo>
                <a:lnTo>
                  <a:pt x="59197" y="28575"/>
                </a:lnTo>
                <a:lnTo>
                  <a:pt x="51816" y="27432"/>
                </a:lnTo>
                <a:lnTo>
                  <a:pt x="96609" y="27432"/>
                </a:lnTo>
                <a:lnTo>
                  <a:pt x="97750" y="29932"/>
                </a:lnTo>
                <a:lnTo>
                  <a:pt x="100584" y="39624"/>
                </a:lnTo>
                <a:lnTo>
                  <a:pt x="71628" y="45720"/>
                </a:lnTo>
                <a:close/>
              </a:path>
              <a:path w="102235" h="139065">
                <a:moveTo>
                  <a:pt x="96099" y="111252"/>
                </a:moveTo>
                <a:lnTo>
                  <a:pt x="57912" y="111252"/>
                </a:lnTo>
                <a:lnTo>
                  <a:pt x="62484" y="109728"/>
                </a:lnTo>
                <a:lnTo>
                  <a:pt x="65532" y="106680"/>
                </a:lnTo>
                <a:lnTo>
                  <a:pt x="68580" y="102108"/>
                </a:lnTo>
                <a:lnTo>
                  <a:pt x="71628" y="96012"/>
                </a:lnTo>
                <a:lnTo>
                  <a:pt x="73152" y="86868"/>
                </a:lnTo>
                <a:lnTo>
                  <a:pt x="102108" y="92964"/>
                </a:lnTo>
                <a:lnTo>
                  <a:pt x="96099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79591" y="1085088"/>
            <a:ext cx="67310" cy="182880"/>
          </a:xfrm>
          <a:custGeom>
            <a:avLst/>
            <a:gdLst/>
            <a:ahLst/>
            <a:cxnLst/>
            <a:rect l="l" t="t" r="r" b="b"/>
            <a:pathLst>
              <a:path w="67310" h="182880">
                <a:moveTo>
                  <a:pt x="42672" y="47244"/>
                </a:moveTo>
                <a:lnTo>
                  <a:pt x="13716" y="47244"/>
                </a:lnTo>
                <a:lnTo>
                  <a:pt x="13716" y="21336"/>
                </a:lnTo>
                <a:lnTo>
                  <a:pt x="42672" y="0"/>
                </a:lnTo>
                <a:lnTo>
                  <a:pt x="42672" y="47244"/>
                </a:lnTo>
                <a:close/>
              </a:path>
              <a:path w="67310" h="182880">
                <a:moveTo>
                  <a:pt x="64008" y="74676"/>
                </a:moveTo>
                <a:lnTo>
                  <a:pt x="0" y="74676"/>
                </a:lnTo>
                <a:lnTo>
                  <a:pt x="0" y="47244"/>
                </a:lnTo>
                <a:lnTo>
                  <a:pt x="64008" y="47244"/>
                </a:lnTo>
                <a:lnTo>
                  <a:pt x="64008" y="74676"/>
                </a:lnTo>
                <a:close/>
              </a:path>
              <a:path w="67310" h="182880">
                <a:moveTo>
                  <a:pt x="51816" y="182880"/>
                </a:moveTo>
                <a:lnTo>
                  <a:pt x="35052" y="182880"/>
                </a:lnTo>
                <a:lnTo>
                  <a:pt x="28956" y="181356"/>
                </a:lnTo>
                <a:lnTo>
                  <a:pt x="13739" y="142922"/>
                </a:lnTo>
                <a:lnTo>
                  <a:pt x="13716" y="74676"/>
                </a:lnTo>
                <a:lnTo>
                  <a:pt x="42672" y="74676"/>
                </a:lnTo>
                <a:lnTo>
                  <a:pt x="42672" y="149352"/>
                </a:lnTo>
                <a:lnTo>
                  <a:pt x="44196" y="152400"/>
                </a:lnTo>
                <a:lnTo>
                  <a:pt x="47244" y="153924"/>
                </a:lnTo>
                <a:lnTo>
                  <a:pt x="64346" y="153924"/>
                </a:lnTo>
                <a:lnTo>
                  <a:pt x="67056" y="178308"/>
                </a:lnTo>
                <a:lnTo>
                  <a:pt x="59436" y="181356"/>
                </a:lnTo>
                <a:lnTo>
                  <a:pt x="51816" y="182880"/>
                </a:lnTo>
                <a:close/>
              </a:path>
              <a:path w="67310" h="182880">
                <a:moveTo>
                  <a:pt x="64346" y="153924"/>
                </a:moveTo>
                <a:lnTo>
                  <a:pt x="54864" y="153924"/>
                </a:lnTo>
                <a:lnTo>
                  <a:pt x="57912" y="152400"/>
                </a:lnTo>
                <a:lnTo>
                  <a:pt x="64008" y="150876"/>
                </a:lnTo>
                <a:lnTo>
                  <a:pt x="64346" y="1539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54267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2004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503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3340" y="111252"/>
                </a:lnTo>
                <a:lnTo>
                  <a:pt x="59626" y="110109"/>
                </a:lnTo>
                <a:lnTo>
                  <a:pt x="64770" y="106680"/>
                </a:lnTo>
                <a:lnTo>
                  <a:pt x="68770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71695" y="1082040"/>
            <a:ext cx="105410" cy="186055"/>
          </a:xfrm>
          <a:custGeom>
            <a:avLst/>
            <a:gdLst/>
            <a:ahLst/>
            <a:cxnLst/>
            <a:rect l="l" t="t" r="r" b="b"/>
            <a:pathLst>
              <a:path w="105410" h="186055">
                <a:moveTo>
                  <a:pt x="105076" y="65532"/>
                </a:moveTo>
                <a:lnTo>
                  <a:pt x="76120" y="65532"/>
                </a:lnTo>
                <a:lnTo>
                  <a:pt x="76120" y="0"/>
                </a:lnTo>
                <a:lnTo>
                  <a:pt x="105076" y="0"/>
                </a:lnTo>
                <a:lnTo>
                  <a:pt x="105076" y="65532"/>
                </a:lnTo>
                <a:close/>
              </a:path>
              <a:path w="105410" h="186055">
                <a:moveTo>
                  <a:pt x="51736" y="185928"/>
                </a:moveTo>
                <a:lnTo>
                  <a:pt x="44116" y="185928"/>
                </a:lnTo>
                <a:lnTo>
                  <a:pt x="35282" y="184785"/>
                </a:lnTo>
                <a:lnTo>
                  <a:pt x="7635" y="157614"/>
                </a:lnTo>
                <a:lnTo>
                  <a:pt x="2" y="117348"/>
                </a:lnTo>
                <a:lnTo>
                  <a:pt x="0" y="114300"/>
                </a:lnTo>
                <a:lnTo>
                  <a:pt x="754" y="99798"/>
                </a:lnTo>
                <a:lnTo>
                  <a:pt x="19256" y="56888"/>
                </a:lnTo>
                <a:lnTo>
                  <a:pt x="44116" y="47244"/>
                </a:lnTo>
                <a:lnTo>
                  <a:pt x="50212" y="47244"/>
                </a:lnTo>
                <a:lnTo>
                  <a:pt x="56308" y="48768"/>
                </a:lnTo>
                <a:lnTo>
                  <a:pt x="60880" y="51816"/>
                </a:lnTo>
                <a:lnTo>
                  <a:pt x="66976" y="54864"/>
                </a:lnTo>
                <a:lnTo>
                  <a:pt x="71548" y="59436"/>
                </a:lnTo>
                <a:lnTo>
                  <a:pt x="76120" y="65532"/>
                </a:lnTo>
                <a:lnTo>
                  <a:pt x="105076" y="65532"/>
                </a:lnTo>
                <a:lnTo>
                  <a:pt x="105076" y="74676"/>
                </a:lnTo>
                <a:lnTo>
                  <a:pt x="45640" y="74676"/>
                </a:lnTo>
                <a:lnTo>
                  <a:pt x="39544" y="77724"/>
                </a:lnTo>
                <a:lnTo>
                  <a:pt x="28876" y="114300"/>
                </a:lnTo>
                <a:lnTo>
                  <a:pt x="28924" y="122848"/>
                </a:lnTo>
                <a:lnTo>
                  <a:pt x="29257" y="130111"/>
                </a:lnTo>
                <a:lnTo>
                  <a:pt x="30162" y="135945"/>
                </a:lnTo>
                <a:lnTo>
                  <a:pt x="31924" y="140208"/>
                </a:lnTo>
                <a:lnTo>
                  <a:pt x="33448" y="146304"/>
                </a:lnTo>
                <a:lnTo>
                  <a:pt x="36496" y="150876"/>
                </a:lnTo>
                <a:lnTo>
                  <a:pt x="39544" y="153924"/>
                </a:lnTo>
                <a:lnTo>
                  <a:pt x="44116" y="156972"/>
                </a:lnTo>
                <a:lnTo>
                  <a:pt x="48688" y="158496"/>
                </a:lnTo>
                <a:lnTo>
                  <a:pt x="105076" y="158496"/>
                </a:lnTo>
                <a:lnTo>
                  <a:pt x="105076" y="163068"/>
                </a:lnTo>
                <a:lnTo>
                  <a:pt x="79168" y="163068"/>
                </a:lnTo>
                <a:lnTo>
                  <a:pt x="74596" y="170688"/>
                </a:lnTo>
                <a:lnTo>
                  <a:pt x="68500" y="176784"/>
                </a:lnTo>
                <a:lnTo>
                  <a:pt x="62404" y="179832"/>
                </a:lnTo>
                <a:lnTo>
                  <a:pt x="57832" y="184404"/>
                </a:lnTo>
                <a:lnTo>
                  <a:pt x="51736" y="185928"/>
                </a:lnTo>
                <a:close/>
              </a:path>
              <a:path w="105410" h="186055">
                <a:moveTo>
                  <a:pt x="105076" y="158496"/>
                </a:moveTo>
                <a:lnTo>
                  <a:pt x="59356" y="158496"/>
                </a:lnTo>
                <a:lnTo>
                  <a:pt x="63928" y="155448"/>
                </a:lnTo>
                <a:lnTo>
                  <a:pt x="68500" y="147828"/>
                </a:lnTo>
                <a:lnTo>
                  <a:pt x="71620" y="142422"/>
                </a:lnTo>
                <a:lnTo>
                  <a:pt x="74025" y="135445"/>
                </a:lnTo>
                <a:lnTo>
                  <a:pt x="75573" y="127039"/>
                </a:lnTo>
                <a:lnTo>
                  <a:pt x="76120" y="117348"/>
                </a:lnTo>
                <a:lnTo>
                  <a:pt x="75573" y="106775"/>
                </a:lnTo>
                <a:lnTo>
                  <a:pt x="59356" y="74676"/>
                </a:lnTo>
                <a:lnTo>
                  <a:pt x="105076" y="74676"/>
                </a:lnTo>
                <a:lnTo>
                  <a:pt x="105076" y="158496"/>
                </a:lnTo>
                <a:close/>
              </a:path>
              <a:path w="105410" h="186055">
                <a:moveTo>
                  <a:pt x="105076" y="182880"/>
                </a:moveTo>
                <a:lnTo>
                  <a:pt x="79168" y="182880"/>
                </a:lnTo>
                <a:lnTo>
                  <a:pt x="79168" y="163068"/>
                </a:lnTo>
                <a:lnTo>
                  <a:pt x="105076" y="163068"/>
                </a:lnTo>
                <a:lnTo>
                  <a:pt x="105076" y="18288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45352" y="1082040"/>
            <a:ext cx="179832" cy="18592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51091" y="1129284"/>
            <a:ext cx="102108" cy="13868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27876" y="1085088"/>
            <a:ext cx="420624" cy="23012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71359" y="1082040"/>
            <a:ext cx="227076" cy="185928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21295" y="1082040"/>
            <a:ext cx="150876" cy="185927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545382" y="1078992"/>
            <a:ext cx="1664149" cy="23926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09544" y="1481328"/>
            <a:ext cx="6662927" cy="2799587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72311" y="2426208"/>
            <a:ext cx="228600" cy="21031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31975" y="243967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1975" y="2453640"/>
            <a:ext cx="33655" cy="39370"/>
          </a:xfrm>
          <a:custGeom>
            <a:avLst/>
            <a:gdLst/>
            <a:ahLst/>
            <a:cxnLst/>
            <a:rect l="l" t="t" r="r" b="b"/>
            <a:pathLst>
              <a:path w="33655" h="39369">
                <a:moveTo>
                  <a:pt x="0" y="0"/>
                </a:moveTo>
                <a:lnTo>
                  <a:pt x="33528" y="0"/>
                </a:lnTo>
                <a:lnTo>
                  <a:pt x="33528" y="39370"/>
                </a:lnTo>
                <a:lnTo>
                  <a:pt x="0" y="3937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31975" y="250698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2108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31975" y="2520950"/>
            <a:ext cx="33655" cy="69850"/>
          </a:xfrm>
          <a:custGeom>
            <a:avLst/>
            <a:gdLst/>
            <a:ahLst/>
            <a:cxnLst/>
            <a:rect l="l" t="t" r="r" b="b"/>
            <a:pathLst>
              <a:path w="33655" h="69850">
                <a:moveTo>
                  <a:pt x="0" y="0"/>
                </a:moveTo>
                <a:lnTo>
                  <a:pt x="33528" y="0"/>
                </a:lnTo>
                <a:lnTo>
                  <a:pt x="33528" y="69850"/>
                </a:lnTo>
                <a:lnTo>
                  <a:pt x="0" y="698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64563" y="2426208"/>
            <a:ext cx="396240" cy="16764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53767" y="2468880"/>
            <a:ext cx="115824" cy="16764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093976" y="2426208"/>
            <a:ext cx="108204" cy="164592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28088" y="2468880"/>
            <a:ext cx="123444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74392" y="2426208"/>
            <a:ext cx="115824" cy="16764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14600" y="242620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30601" y="24719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69464" y="2468880"/>
            <a:ext cx="111252" cy="12496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709672" y="2471928"/>
            <a:ext cx="35560" cy="157480"/>
          </a:xfrm>
          <a:custGeom>
            <a:avLst/>
            <a:gdLst/>
            <a:ahLst/>
            <a:cxnLst/>
            <a:rect l="l" t="t" r="r" b="b"/>
            <a:pathLst>
              <a:path w="35560" h="157480">
                <a:moveTo>
                  <a:pt x="35052" y="32004"/>
                </a:move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close/>
              </a:path>
              <a:path w="35560" h="157480">
                <a:moveTo>
                  <a:pt x="6096" y="156972"/>
                </a:moveTo>
                <a:lnTo>
                  <a:pt x="0" y="143256"/>
                </a:lnTo>
                <a:lnTo>
                  <a:pt x="6096" y="141732"/>
                </a:lnTo>
                <a:lnTo>
                  <a:pt x="10668" y="138684"/>
                </a:lnTo>
                <a:lnTo>
                  <a:pt x="13716" y="134112"/>
                </a:lnTo>
                <a:lnTo>
                  <a:pt x="15240" y="131064"/>
                </a:lnTo>
                <a:lnTo>
                  <a:pt x="18288" y="118872"/>
                </a:lnTo>
                <a:lnTo>
                  <a:pt x="3048" y="118872"/>
                </a:lnTo>
                <a:lnTo>
                  <a:pt x="3048" y="86868"/>
                </a:lnTo>
                <a:lnTo>
                  <a:pt x="35052" y="86868"/>
                </a:lnTo>
                <a:lnTo>
                  <a:pt x="35052" y="118872"/>
                </a:lnTo>
                <a:lnTo>
                  <a:pt x="22860" y="146304"/>
                </a:lnTo>
                <a:lnTo>
                  <a:pt x="18288" y="150876"/>
                </a:lnTo>
                <a:lnTo>
                  <a:pt x="6096" y="1569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90600" y="2974848"/>
            <a:ext cx="123444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41475" y="297484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19">
                <a:moveTo>
                  <a:pt x="13716" y="210312"/>
                </a:moveTo>
                <a:lnTo>
                  <a:pt x="0" y="210312"/>
                </a:lnTo>
                <a:lnTo>
                  <a:pt x="14239" y="184023"/>
                </a:lnTo>
                <a:lnTo>
                  <a:pt x="24765" y="157734"/>
                </a:lnTo>
                <a:lnTo>
                  <a:pt x="31289" y="131445"/>
                </a:lnTo>
                <a:lnTo>
                  <a:pt x="33528" y="105156"/>
                </a:lnTo>
                <a:lnTo>
                  <a:pt x="33004" y="94869"/>
                </a:lnTo>
                <a:lnTo>
                  <a:pt x="31623" y="84582"/>
                </a:lnTo>
                <a:lnTo>
                  <a:pt x="29670" y="74295"/>
                </a:lnTo>
                <a:lnTo>
                  <a:pt x="27432" y="64008"/>
                </a:lnTo>
                <a:lnTo>
                  <a:pt x="25765" y="56030"/>
                </a:lnTo>
                <a:lnTo>
                  <a:pt x="23241" y="48196"/>
                </a:lnTo>
                <a:lnTo>
                  <a:pt x="20145" y="40647"/>
                </a:lnTo>
                <a:lnTo>
                  <a:pt x="16764" y="33528"/>
                </a:lnTo>
                <a:lnTo>
                  <a:pt x="13930" y="27217"/>
                </a:lnTo>
                <a:lnTo>
                  <a:pt x="10096" y="19621"/>
                </a:lnTo>
                <a:lnTo>
                  <a:pt x="5405" y="10596"/>
                </a:lnTo>
                <a:lnTo>
                  <a:pt x="0" y="0"/>
                </a:lnTo>
                <a:lnTo>
                  <a:pt x="13716" y="0"/>
                </a:lnTo>
                <a:lnTo>
                  <a:pt x="23193" y="13716"/>
                </a:lnTo>
                <a:lnTo>
                  <a:pt x="44196" y="54864"/>
                </a:lnTo>
                <a:lnTo>
                  <a:pt x="52768" y="92583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264919" y="3017520"/>
            <a:ext cx="277368" cy="12496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566672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76577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07819" y="3017520"/>
            <a:ext cx="103632" cy="170688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44979" y="2974848"/>
            <a:ext cx="170688" cy="16764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996439" y="3017520"/>
            <a:ext cx="103632" cy="17068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124455" y="3017520"/>
            <a:ext cx="108204" cy="12496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257044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266950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307335" y="3017520"/>
            <a:ext cx="96012" cy="1219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86027" y="3291840"/>
            <a:ext cx="103632" cy="16764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14044" y="3249168"/>
            <a:ext cx="96012" cy="164592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235963" y="3291840"/>
            <a:ext cx="108204" cy="12496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365503" y="3249168"/>
            <a:ext cx="103632" cy="16764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93519" y="32491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503425" y="32948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537716" y="3291840"/>
            <a:ext cx="108204" cy="124968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676400" y="32948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82980" y="3794760"/>
            <a:ext cx="143256" cy="17068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152144" y="379780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20">
                <a:moveTo>
                  <a:pt x="13716" y="210312"/>
                </a:moveTo>
                <a:lnTo>
                  <a:pt x="0" y="210312"/>
                </a:lnTo>
                <a:lnTo>
                  <a:pt x="14882" y="184023"/>
                </a:lnTo>
                <a:lnTo>
                  <a:pt x="25336" y="157734"/>
                </a:lnTo>
                <a:lnTo>
                  <a:pt x="31503" y="131445"/>
                </a:lnTo>
                <a:lnTo>
                  <a:pt x="33528" y="105156"/>
                </a:lnTo>
                <a:lnTo>
                  <a:pt x="33242" y="94869"/>
                </a:lnTo>
                <a:lnTo>
                  <a:pt x="26646" y="56030"/>
                </a:lnTo>
                <a:lnTo>
                  <a:pt x="11430" y="19621"/>
                </a:lnTo>
                <a:lnTo>
                  <a:pt x="0" y="0"/>
                </a:lnTo>
                <a:lnTo>
                  <a:pt x="13716" y="0"/>
                </a:lnTo>
                <a:lnTo>
                  <a:pt x="38790" y="41148"/>
                </a:lnTo>
                <a:lnTo>
                  <a:pt x="51054" y="80010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284732" y="3840479"/>
            <a:ext cx="97536" cy="12496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06652" y="379780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16558" y="38435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49324" y="3797808"/>
            <a:ext cx="103632" cy="16764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77430" y="3840479"/>
            <a:ext cx="109637" cy="12496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769454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5" h="125095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89760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949195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017866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5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145792" y="3840479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253995" y="3802379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388107" y="3794760"/>
            <a:ext cx="187452" cy="17068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75360" y="3622548"/>
            <a:ext cx="2324100" cy="148285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148839" y="4072128"/>
            <a:ext cx="272796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114044" y="43464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114044" y="4389120"/>
            <a:ext cx="382524" cy="12496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702051" y="4346448"/>
            <a:ext cx="172212" cy="16764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898738" y="4389120"/>
            <a:ext cx="109637" cy="12496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75003" y="5260848"/>
            <a:ext cx="283464" cy="21793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487424" y="5317235"/>
            <a:ext cx="12192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636776" y="5317235"/>
            <a:ext cx="327660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984248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994916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028444" y="5317235"/>
            <a:ext cx="118872" cy="16459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252472" y="5317235"/>
            <a:ext cx="102108" cy="161544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80488" y="5317235"/>
            <a:ext cx="118872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529839" y="5317235"/>
            <a:ext cx="438912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994660" y="5317235"/>
            <a:ext cx="118872" cy="16459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09544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278123" y="5260848"/>
            <a:ext cx="167640" cy="21793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465576" y="5260848"/>
            <a:ext cx="141732" cy="21793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33215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787140" y="5317235"/>
            <a:ext cx="118872" cy="16459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934967" y="5317235"/>
            <a:ext cx="102108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62984" y="5260848"/>
            <a:ext cx="112776" cy="22098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277867" y="5265420"/>
            <a:ext cx="318516" cy="27736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617720" y="5317235"/>
            <a:ext cx="112776" cy="22250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54879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65547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805171" y="5317235"/>
            <a:ext cx="243840" cy="164592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84826" y="52608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198364" y="5317235"/>
            <a:ext cx="118872" cy="16459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343144" y="5317235"/>
            <a:ext cx="102108" cy="161544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474208" y="5317235"/>
            <a:ext cx="121920" cy="164592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20511" y="5317235"/>
            <a:ext cx="327660" cy="16459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67984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78652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015228" y="5317235"/>
            <a:ext cx="118872" cy="16459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233159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04788" y="5260848"/>
            <a:ext cx="332232" cy="21793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44640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98564" y="5317235"/>
            <a:ext cx="118872" cy="16459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43343" y="5317235"/>
            <a:ext cx="195072" cy="164592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222235" y="5265420"/>
            <a:ext cx="64008" cy="21640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306056" y="5260848"/>
            <a:ext cx="105156" cy="21793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437119" y="5317235"/>
            <a:ext cx="118872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648956" y="5257800"/>
            <a:ext cx="1033272" cy="22402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75192" y="5257800"/>
            <a:ext cx="210312" cy="22402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184147" y="5682996"/>
            <a:ext cx="118872" cy="1645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331975" y="5682996"/>
            <a:ext cx="102108" cy="161544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459991" y="5682996"/>
            <a:ext cx="121920" cy="164592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609344" y="5682996"/>
            <a:ext cx="70485" cy="161925"/>
          </a:xfrm>
          <a:custGeom>
            <a:avLst/>
            <a:gdLst/>
            <a:ahLst/>
            <a:cxnLst/>
            <a:rect l="l" t="t" r="r" b="b"/>
            <a:pathLst>
              <a:path w="70485" h="161925">
                <a:moveTo>
                  <a:pt x="62484" y="32004"/>
                </a:moveTo>
                <a:lnTo>
                  <a:pt x="56388" y="28956"/>
                </a:lnTo>
                <a:lnTo>
                  <a:pt x="51816" y="27432"/>
                </a:lnTo>
                <a:lnTo>
                  <a:pt x="19812" y="27432"/>
                </a:lnTo>
                <a:lnTo>
                  <a:pt x="23241" y="20002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9144"/>
                </a:lnTo>
                <a:lnTo>
                  <a:pt x="62484" y="32004"/>
                </a:lnTo>
                <a:close/>
              </a:path>
              <a:path w="70485" h="161925">
                <a:moveTo>
                  <a:pt x="21336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7432"/>
                </a:lnTo>
                <a:lnTo>
                  <a:pt x="41148" y="27432"/>
                </a:lnTo>
                <a:lnTo>
                  <a:pt x="22479" y="61912"/>
                </a:lnTo>
                <a:lnTo>
                  <a:pt x="21336" y="79248"/>
                </a:lnTo>
                <a:lnTo>
                  <a:pt x="21336" y="161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682495" y="5682996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80" h="165100">
                <a:moveTo>
                  <a:pt x="60960" y="164592"/>
                </a:moveTo>
                <a:lnTo>
                  <a:pt x="16764" y="143256"/>
                </a:lnTo>
                <a:lnTo>
                  <a:pt x="1119" y="102108"/>
                </a:lnTo>
                <a:lnTo>
                  <a:pt x="0" y="83820"/>
                </a:lnTo>
                <a:lnTo>
                  <a:pt x="1119" y="64412"/>
                </a:lnTo>
                <a:lnTo>
                  <a:pt x="16764" y="21336"/>
                </a:lnTo>
                <a:lnTo>
                  <a:pt x="60960" y="0"/>
                </a:lnTo>
                <a:lnTo>
                  <a:pt x="72961" y="1404"/>
                </a:lnTo>
                <a:lnTo>
                  <a:pt x="83820" y="5524"/>
                </a:lnTo>
                <a:lnTo>
                  <a:pt x="93535" y="12215"/>
                </a:lnTo>
                <a:lnTo>
                  <a:pt x="102108" y="21336"/>
                </a:lnTo>
                <a:lnTo>
                  <a:pt x="60960" y="21336"/>
                </a:lnTo>
                <a:lnTo>
                  <a:pt x="53268" y="22169"/>
                </a:lnTo>
                <a:lnTo>
                  <a:pt x="23693" y="57102"/>
                </a:lnTo>
                <a:lnTo>
                  <a:pt x="22860" y="67056"/>
                </a:lnTo>
                <a:lnTo>
                  <a:pt x="118032" y="67056"/>
                </a:lnTo>
                <a:lnTo>
                  <a:pt x="118872" y="80772"/>
                </a:lnTo>
                <a:lnTo>
                  <a:pt x="118872" y="88392"/>
                </a:lnTo>
                <a:lnTo>
                  <a:pt x="21336" y="88392"/>
                </a:lnTo>
                <a:lnTo>
                  <a:pt x="22812" y="101250"/>
                </a:lnTo>
                <a:lnTo>
                  <a:pt x="39528" y="135540"/>
                </a:lnTo>
                <a:lnTo>
                  <a:pt x="60960" y="143256"/>
                </a:lnTo>
                <a:lnTo>
                  <a:pt x="105157" y="143256"/>
                </a:lnTo>
                <a:lnTo>
                  <a:pt x="104060" y="144946"/>
                </a:lnTo>
                <a:lnTo>
                  <a:pt x="97536" y="152400"/>
                </a:lnTo>
                <a:lnTo>
                  <a:pt x="89249" y="157519"/>
                </a:lnTo>
                <a:lnTo>
                  <a:pt x="80391" y="161353"/>
                </a:lnTo>
                <a:lnTo>
                  <a:pt x="70961" y="163758"/>
                </a:lnTo>
                <a:lnTo>
                  <a:pt x="60960" y="164592"/>
                </a:lnTo>
                <a:close/>
              </a:path>
              <a:path w="119380" h="165100">
                <a:moveTo>
                  <a:pt x="118032" y="67056"/>
                </a:moveTo>
                <a:lnTo>
                  <a:pt x="97536" y="67056"/>
                </a:lnTo>
                <a:lnTo>
                  <a:pt x="96107" y="57364"/>
                </a:lnTo>
                <a:lnTo>
                  <a:pt x="94107" y="48958"/>
                </a:lnTo>
                <a:lnTo>
                  <a:pt x="60960" y="21336"/>
                </a:lnTo>
                <a:lnTo>
                  <a:pt x="102108" y="21336"/>
                </a:lnTo>
                <a:lnTo>
                  <a:pt x="109227" y="32766"/>
                </a:lnTo>
                <a:lnTo>
                  <a:pt x="114490" y="46482"/>
                </a:lnTo>
                <a:lnTo>
                  <a:pt x="117752" y="62484"/>
                </a:lnTo>
                <a:lnTo>
                  <a:pt x="118032" y="67056"/>
                </a:lnTo>
                <a:close/>
              </a:path>
              <a:path w="119380" h="165100">
                <a:moveTo>
                  <a:pt x="105157" y="143256"/>
                </a:moveTo>
                <a:lnTo>
                  <a:pt x="60960" y="143256"/>
                </a:lnTo>
                <a:lnTo>
                  <a:pt x="72651" y="141231"/>
                </a:lnTo>
                <a:lnTo>
                  <a:pt x="82486" y="135064"/>
                </a:lnTo>
                <a:lnTo>
                  <a:pt x="90320" y="124610"/>
                </a:lnTo>
                <a:lnTo>
                  <a:pt x="96012" y="109728"/>
                </a:lnTo>
                <a:lnTo>
                  <a:pt x="117348" y="114300"/>
                </a:lnTo>
                <a:lnTo>
                  <a:pt x="114252" y="126039"/>
                </a:lnTo>
                <a:lnTo>
                  <a:pt x="109728" y="136207"/>
                </a:lnTo>
                <a:lnTo>
                  <a:pt x="105157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816607" y="5686044"/>
            <a:ext cx="120650" cy="158750"/>
          </a:xfrm>
          <a:custGeom>
            <a:avLst/>
            <a:gdLst/>
            <a:ahLst/>
            <a:cxnLst/>
            <a:rect l="l" t="t" r="r" b="b"/>
            <a:pathLst>
              <a:path w="120650" h="158750">
                <a:moveTo>
                  <a:pt x="24384" y="158496"/>
                </a:moveTo>
                <a:lnTo>
                  <a:pt x="0" y="158496"/>
                </a:lnTo>
                <a:lnTo>
                  <a:pt x="47244" y="77724"/>
                </a:lnTo>
                <a:lnTo>
                  <a:pt x="3048" y="0"/>
                </a:lnTo>
                <a:lnTo>
                  <a:pt x="30480" y="0"/>
                </a:lnTo>
                <a:lnTo>
                  <a:pt x="51816" y="36576"/>
                </a:lnTo>
                <a:lnTo>
                  <a:pt x="54864" y="44196"/>
                </a:lnTo>
                <a:lnTo>
                  <a:pt x="57912" y="50292"/>
                </a:lnTo>
                <a:lnTo>
                  <a:pt x="59436" y="56388"/>
                </a:lnTo>
                <a:lnTo>
                  <a:pt x="82105" y="56388"/>
                </a:lnTo>
                <a:lnTo>
                  <a:pt x="71628" y="73152"/>
                </a:lnTo>
                <a:lnTo>
                  <a:pt x="84690" y="96012"/>
                </a:lnTo>
                <a:lnTo>
                  <a:pt x="59436" y="96012"/>
                </a:lnTo>
                <a:lnTo>
                  <a:pt x="24384" y="158496"/>
                </a:lnTo>
                <a:close/>
              </a:path>
              <a:path w="120650" h="158750">
                <a:moveTo>
                  <a:pt x="82105" y="56388"/>
                </a:moveTo>
                <a:lnTo>
                  <a:pt x="59436" y="56388"/>
                </a:lnTo>
                <a:lnTo>
                  <a:pt x="64008" y="48768"/>
                </a:lnTo>
                <a:lnTo>
                  <a:pt x="67056" y="42672"/>
                </a:lnTo>
                <a:lnTo>
                  <a:pt x="70104" y="38100"/>
                </a:lnTo>
                <a:lnTo>
                  <a:pt x="92964" y="0"/>
                </a:lnTo>
                <a:lnTo>
                  <a:pt x="117348" y="0"/>
                </a:lnTo>
                <a:lnTo>
                  <a:pt x="82105" y="56388"/>
                </a:lnTo>
                <a:close/>
              </a:path>
              <a:path w="120650" h="158750">
                <a:moveTo>
                  <a:pt x="120396" y="158496"/>
                </a:moveTo>
                <a:lnTo>
                  <a:pt x="92964" y="158496"/>
                </a:lnTo>
                <a:lnTo>
                  <a:pt x="65532" y="109728"/>
                </a:lnTo>
                <a:lnTo>
                  <a:pt x="59436" y="96012"/>
                </a:lnTo>
                <a:lnTo>
                  <a:pt x="84690" y="96012"/>
                </a:lnTo>
                <a:lnTo>
                  <a:pt x="120396" y="1584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5376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964435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04060" y="5682996"/>
            <a:ext cx="118872" cy="1645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53411" y="5812536"/>
            <a:ext cx="26034" cy="32384"/>
          </a:xfrm>
          <a:custGeom>
            <a:avLst/>
            <a:gdLst/>
            <a:ahLst/>
            <a:cxnLst/>
            <a:rect l="l" t="t" r="r" b="b"/>
            <a:pathLst>
              <a:path w="26035" h="32385">
                <a:moveTo>
                  <a:pt x="0" y="0"/>
                </a:moveTo>
                <a:lnTo>
                  <a:pt x="25908" y="0"/>
                </a:lnTo>
                <a:lnTo>
                  <a:pt x="25908" y="32004"/>
                </a:lnTo>
                <a:lnTo>
                  <a:pt x="0" y="320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79904" y="5639561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50007" y="565251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41448" y="5626608"/>
            <a:ext cx="105156" cy="21793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572511" y="5682996"/>
            <a:ext cx="249936" cy="22555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909316" y="5682996"/>
            <a:ext cx="118872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057144" y="5682996"/>
            <a:ext cx="192024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49752" y="5682996"/>
            <a:ext cx="102108" cy="1615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77767" y="5682996"/>
            <a:ext cx="121920" cy="1645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707129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742944" y="5682996"/>
            <a:ext cx="121920" cy="1645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889247" y="5682996"/>
            <a:ext cx="102108" cy="161544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018788" y="5682996"/>
            <a:ext cx="112776" cy="22555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160520" y="5682996"/>
            <a:ext cx="118872" cy="164592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06823" y="5682996"/>
            <a:ext cx="70104" cy="16154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54652" y="5682996"/>
            <a:ext cx="118872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602479" y="5682996"/>
            <a:ext cx="102108" cy="1615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733544" y="5682996"/>
            <a:ext cx="121920" cy="16459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879847" y="5682996"/>
            <a:ext cx="327660" cy="164592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27320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37988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74564" y="5682996"/>
            <a:ext cx="118872" cy="164592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92496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8872"/>
                </a:lnTo>
                <a:lnTo>
                  <a:pt x="21336" y="141732"/>
                </a:lnTo>
                <a:lnTo>
                  <a:pt x="23645" y="178046"/>
                </a:lnTo>
                <a:lnTo>
                  <a:pt x="30670" y="213931"/>
                </a:lnTo>
                <a:lnTo>
                  <a:pt x="42552" y="249531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590794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626608" y="5682996"/>
            <a:ext cx="240792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87211" y="5682996"/>
            <a:ext cx="105156" cy="164592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83808" y="5623560"/>
            <a:ext cx="210312" cy="224028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365747" y="5682996"/>
            <a:ext cx="118872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513576" y="5682996"/>
            <a:ext cx="112776" cy="222504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650735" y="5631179"/>
            <a:ext cx="327660" cy="27432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99820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90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008876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39356" y="5631179"/>
            <a:ext cx="193548" cy="216408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254240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31"/>
                </a:lnTo>
                <a:lnTo>
                  <a:pt x="28765" y="213931"/>
                </a:lnTo>
                <a:lnTo>
                  <a:pt x="35790" y="178046"/>
                </a:lnTo>
                <a:lnTo>
                  <a:pt x="38100" y="141732"/>
                </a:lnTo>
                <a:lnTo>
                  <a:pt x="37814" y="130302"/>
                </a:lnTo>
                <a:lnTo>
                  <a:pt x="36957" y="118872"/>
                </a:lnTo>
                <a:lnTo>
                  <a:pt x="35528" y="107442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8814" y="238696"/>
                </a:lnTo>
                <a:lnTo>
                  <a:pt x="23860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188719" y="60411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517903" y="5978652"/>
            <a:ext cx="271272" cy="18288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880616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880616" y="6025896"/>
            <a:ext cx="123444" cy="13868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084832" y="5975604"/>
            <a:ext cx="330708" cy="18897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435351" y="6025896"/>
            <a:ext cx="217932" cy="13563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674620" y="5978652"/>
            <a:ext cx="265176" cy="185928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015995" y="5975604"/>
            <a:ext cx="1011936" cy="18897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99559" y="5978652"/>
            <a:ext cx="268224" cy="23622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390644" y="6025896"/>
            <a:ext cx="94488" cy="1889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506467" y="6025896"/>
            <a:ext cx="102108" cy="13868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31435" y="5978652"/>
            <a:ext cx="272796" cy="18592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9576" y="5978652"/>
            <a:ext cx="202692" cy="23622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59323" y="5978652"/>
            <a:ext cx="882396" cy="185928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227064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236208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272784" y="6025896"/>
            <a:ext cx="86868" cy="13563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379464" y="5978652"/>
            <a:ext cx="94488" cy="18592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504431" y="5978652"/>
            <a:ext cx="423672" cy="185928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08876" y="5983223"/>
            <a:ext cx="493776" cy="181356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572756" y="6025896"/>
            <a:ext cx="94488" cy="188976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97723" y="5983223"/>
            <a:ext cx="158496" cy="181356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927847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936992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98195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02767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065007" y="6025896"/>
            <a:ext cx="86868" cy="135636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174735" y="6025896"/>
            <a:ext cx="306324" cy="13868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05443" y="61356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5" h="62864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88719" y="63459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517903" y="6283452"/>
            <a:ext cx="277368" cy="18288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85775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857755" y="6330696"/>
            <a:ext cx="126492" cy="13868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055876" y="6283452"/>
            <a:ext cx="152400" cy="18592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231135" y="6330696"/>
            <a:ext cx="102108" cy="13868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407920" y="6280404"/>
            <a:ext cx="330708" cy="188976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758439" y="6330696"/>
            <a:ext cx="217932" cy="135636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997707" y="6283452"/>
            <a:ext cx="265176" cy="185928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339084" y="6280404"/>
            <a:ext cx="172212" cy="188976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75303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84447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621023" y="6280404"/>
            <a:ext cx="469392" cy="1889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110228" y="6330696"/>
            <a:ext cx="102108" cy="138684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233671" y="6330696"/>
            <a:ext cx="86868" cy="13563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407408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416552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453128" y="6330696"/>
            <a:ext cx="86868" cy="13563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4559808" y="6283452"/>
            <a:ext cx="94488" cy="18592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684776" y="6283452"/>
            <a:ext cx="423672" cy="18592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92267" y="6330696"/>
            <a:ext cx="99060" cy="138684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311140" y="6330696"/>
            <a:ext cx="86868" cy="135636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420867" y="6330696"/>
            <a:ext cx="102108" cy="13868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54278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89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5908" y="7620"/>
                </a:lnTo>
                <a:lnTo>
                  <a:pt x="28956" y="4572"/>
                </a:lnTo>
                <a:lnTo>
                  <a:pt x="33528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89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18549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606796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4">
                <a:moveTo>
                  <a:pt x="51816" y="138684"/>
                </a:moveTo>
                <a:lnTo>
                  <a:pt x="13716" y="120396"/>
                </a:lnTo>
                <a:lnTo>
                  <a:pt x="0" y="70104"/>
                </a:lnTo>
                <a:lnTo>
                  <a:pt x="857" y="54078"/>
                </a:lnTo>
                <a:lnTo>
                  <a:pt x="22026" y="10287"/>
                </a:lnTo>
                <a:lnTo>
                  <a:pt x="51816" y="0"/>
                </a:lnTo>
                <a:lnTo>
                  <a:pt x="61793" y="1143"/>
                </a:lnTo>
                <a:lnTo>
                  <a:pt x="71056" y="4572"/>
                </a:lnTo>
                <a:lnTo>
                  <a:pt x="79462" y="10287"/>
                </a:lnTo>
                <a:lnTo>
                  <a:pt x="86868" y="18288"/>
                </a:lnTo>
                <a:lnTo>
                  <a:pt x="42672" y="18288"/>
                </a:lnTo>
                <a:lnTo>
                  <a:pt x="35052" y="21336"/>
                </a:lnTo>
                <a:lnTo>
                  <a:pt x="18288" y="56388"/>
                </a:lnTo>
                <a:lnTo>
                  <a:pt x="101436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8883" y="85272"/>
                </a:lnTo>
                <a:lnTo>
                  <a:pt x="45243" y="119562"/>
                </a:lnTo>
                <a:lnTo>
                  <a:pt x="51816" y="120396"/>
                </a:lnTo>
                <a:lnTo>
                  <a:pt x="90215" y="120396"/>
                </a:lnTo>
                <a:lnTo>
                  <a:pt x="88582" y="122610"/>
                </a:lnTo>
                <a:lnTo>
                  <a:pt x="82296" y="128016"/>
                </a:lnTo>
                <a:lnTo>
                  <a:pt x="76033" y="132897"/>
                </a:lnTo>
                <a:lnTo>
                  <a:pt x="68770" y="136207"/>
                </a:lnTo>
                <a:lnTo>
                  <a:pt x="60650" y="138088"/>
                </a:lnTo>
                <a:lnTo>
                  <a:pt x="51816" y="138684"/>
                </a:lnTo>
                <a:close/>
              </a:path>
              <a:path w="102235" h="139064">
                <a:moveTo>
                  <a:pt x="101436" y="56388"/>
                </a:moveTo>
                <a:lnTo>
                  <a:pt x="83820" y="56388"/>
                </a:lnTo>
                <a:lnTo>
                  <a:pt x="82415" y="48053"/>
                </a:lnTo>
                <a:lnTo>
                  <a:pt x="80581" y="41148"/>
                </a:lnTo>
                <a:lnTo>
                  <a:pt x="51816" y="18288"/>
                </a:lnTo>
                <a:lnTo>
                  <a:pt x="86868" y="18288"/>
                </a:lnTo>
                <a:lnTo>
                  <a:pt x="93749" y="27432"/>
                </a:lnTo>
                <a:lnTo>
                  <a:pt x="98488" y="38862"/>
                </a:lnTo>
                <a:lnTo>
                  <a:pt x="101226" y="52578"/>
                </a:lnTo>
                <a:lnTo>
                  <a:pt x="101436" y="56388"/>
                </a:lnTo>
                <a:close/>
              </a:path>
              <a:path w="102235" h="139064">
                <a:moveTo>
                  <a:pt x="90215" y="120396"/>
                </a:moveTo>
                <a:lnTo>
                  <a:pt x="51816" y="120396"/>
                </a:lnTo>
                <a:lnTo>
                  <a:pt x="61507" y="118705"/>
                </a:lnTo>
                <a:lnTo>
                  <a:pt x="69913" y="113728"/>
                </a:lnTo>
                <a:lnTo>
                  <a:pt x="76890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26" y="107227"/>
                </a:lnTo>
                <a:lnTo>
                  <a:pt x="93726" y="115633"/>
                </a:lnTo>
                <a:lnTo>
                  <a:pt x="90215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716523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4" h="132714">
                <a:moveTo>
                  <a:pt x="19812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2860" y="0"/>
                </a:lnTo>
                <a:lnTo>
                  <a:pt x="41148" y="32004"/>
                </a:lnTo>
                <a:lnTo>
                  <a:pt x="45720" y="36576"/>
                </a:lnTo>
                <a:lnTo>
                  <a:pt x="47244" y="42672"/>
                </a:lnTo>
                <a:lnTo>
                  <a:pt x="48768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0292" y="80772"/>
                </a:lnTo>
                <a:lnTo>
                  <a:pt x="19812" y="132588"/>
                </a:lnTo>
                <a:close/>
              </a:path>
              <a:path w="100964" h="132714">
                <a:moveTo>
                  <a:pt x="70539" y="47244"/>
                </a:moveTo>
                <a:lnTo>
                  <a:pt x="48768" y="47244"/>
                </a:lnTo>
                <a:lnTo>
                  <a:pt x="53340" y="41148"/>
                </a:lnTo>
                <a:lnTo>
                  <a:pt x="54864" y="36576"/>
                </a:lnTo>
                <a:lnTo>
                  <a:pt x="57912" y="32004"/>
                </a:lnTo>
                <a:lnTo>
                  <a:pt x="76200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4" h="132714">
                <a:moveTo>
                  <a:pt x="100584" y="132588"/>
                </a:moveTo>
                <a:lnTo>
                  <a:pt x="79248" y="132588"/>
                </a:lnTo>
                <a:lnTo>
                  <a:pt x="56388" y="91440"/>
                </a:lnTo>
                <a:lnTo>
                  <a:pt x="50292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2347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41491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73496" y="6330696"/>
            <a:ext cx="99060" cy="13868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050279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124" y="14001"/>
                </a:lnTo>
                <a:lnTo>
                  <a:pt x="37528" y="26289"/>
                </a:lnTo>
                <a:lnTo>
                  <a:pt x="33361" y="36861"/>
                </a:lnTo>
                <a:lnTo>
                  <a:pt x="30480" y="45720"/>
                </a:lnTo>
                <a:lnTo>
                  <a:pt x="27336" y="53982"/>
                </a:lnTo>
                <a:lnTo>
                  <a:pt x="19240" y="10001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138672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184392" y="6280404"/>
            <a:ext cx="236219" cy="23926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446520" y="64404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4" h="62865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553200" y="6330696"/>
            <a:ext cx="102108" cy="138684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67816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1336" y="13716"/>
                </a:lnTo>
                <a:lnTo>
                  <a:pt x="25908" y="7620"/>
                </a:lnTo>
                <a:lnTo>
                  <a:pt x="32004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32004" y="24384"/>
                </a:lnTo>
                <a:lnTo>
                  <a:pt x="28956" y="27432"/>
                </a:lnTo>
                <a:lnTo>
                  <a:pt x="24384" y="30480"/>
                </a:lnTo>
                <a:lnTo>
                  <a:pt x="18335" y="58674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80313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81228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848856" y="6283452"/>
            <a:ext cx="134112" cy="23622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7010400" y="6333744"/>
            <a:ext cx="89916" cy="135636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126223" y="6330696"/>
            <a:ext cx="156972" cy="18897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35939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36854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405116" y="6330696"/>
            <a:ext cx="86868" cy="135636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511795" y="6283452"/>
            <a:ext cx="94488" cy="185928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636764" y="6283452"/>
            <a:ext cx="423672" cy="1859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141207" y="6330696"/>
            <a:ext cx="99060" cy="138684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260080" y="6330696"/>
            <a:ext cx="86868" cy="135636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369807" y="6330696"/>
            <a:ext cx="102108" cy="138684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49172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2860" y="13716"/>
                </a:lnTo>
                <a:lnTo>
                  <a:pt x="27432" y="7620"/>
                </a:lnTo>
                <a:lnTo>
                  <a:pt x="33528" y="1524"/>
                </a:lnTo>
                <a:lnTo>
                  <a:pt x="38100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6576" y="22860"/>
                </a:lnTo>
                <a:lnTo>
                  <a:pt x="18573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555735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4" h="139064">
                <a:moveTo>
                  <a:pt x="51816" y="138684"/>
                </a:moveTo>
                <a:lnTo>
                  <a:pt x="15240" y="120396"/>
                </a:lnTo>
                <a:lnTo>
                  <a:pt x="0" y="70104"/>
                </a:lnTo>
                <a:lnTo>
                  <a:pt x="881" y="54078"/>
                </a:lnTo>
                <a:lnTo>
                  <a:pt x="15240" y="18288"/>
                </a:lnTo>
                <a:lnTo>
                  <a:pt x="51816" y="0"/>
                </a:lnTo>
                <a:lnTo>
                  <a:pt x="62460" y="1143"/>
                </a:lnTo>
                <a:lnTo>
                  <a:pt x="71818" y="4572"/>
                </a:lnTo>
                <a:lnTo>
                  <a:pt x="80319" y="10287"/>
                </a:lnTo>
                <a:lnTo>
                  <a:pt x="88392" y="18288"/>
                </a:lnTo>
                <a:lnTo>
                  <a:pt x="44196" y="18288"/>
                </a:lnTo>
                <a:lnTo>
                  <a:pt x="36576" y="21336"/>
                </a:lnTo>
                <a:lnTo>
                  <a:pt x="30480" y="28956"/>
                </a:lnTo>
                <a:lnTo>
                  <a:pt x="26241" y="34099"/>
                </a:lnTo>
                <a:lnTo>
                  <a:pt x="22860" y="40386"/>
                </a:lnTo>
                <a:lnTo>
                  <a:pt x="20621" y="47815"/>
                </a:lnTo>
                <a:lnTo>
                  <a:pt x="19812" y="56388"/>
                </a:lnTo>
                <a:lnTo>
                  <a:pt x="101454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9740" y="85272"/>
                </a:lnTo>
                <a:lnTo>
                  <a:pt x="45886" y="119562"/>
                </a:lnTo>
                <a:lnTo>
                  <a:pt x="53340" y="120396"/>
                </a:lnTo>
                <a:lnTo>
                  <a:pt x="90714" y="120396"/>
                </a:lnTo>
                <a:lnTo>
                  <a:pt x="89225" y="122610"/>
                </a:lnTo>
                <a:lnTo>
                  <a:pt x="83820" y="128016"/>
                </a:lnTo>
                <a:lnTo>
                  <a:pt x="76676" y="132897"/>
                </a:lnTo>
                <a:lnTo>
                  <a:pt x="68961" y="136207"/>
                </a:lnTo>
                <a:lnTo>
                  <a:pt x="60674" y="138088"/>
                </a:lnTo>
                <a:lnTo>
                  <a:pt x="51816" y="138684"/>
                </a:lnTo>
                <a:close/>
              </a:path>
              <a:path w="102234" h="139064">
                <a:moveTo>
                  <a:pt x="101454" y="56388"/>
                </a:moveTo>
                <a:lnTo>
                  <a:pt x="83820" y="56388"/>
                </a:lnTo>
                <a:lnTo>
                  <a:pt x="83272" y="48053"/>
                </a:lnTo>
                <a:lnTo>
                  <a:pt x="81724" y="41148"/>
                </a:lnTo>
                <a:lnTo>
                  <a:pt x="51816" y="18288"/>
                </a:lnTo>
                <a:lnTo>
                  <a:pt x="88392" y="18288"/>
                </a:lnTo>
                <a:lnTo>
                  <a:pt x="94392" y="27432"/>
                </a:lnTo>
                <a:lnTo>
                  <a:pt x="98679" y="38862"/>
                </a:lnTo>
                <a:lnTo>
                  <a:pt x="101250" y="52578"/>
                </a:lnTo>
                <a:lnTo>
                  <a:pt x="101454" y="56388"/>
                </a:lnTo>
                <a:close/>
              </a:path>
              <a:path w="102234" h="139064">
                <a:moveTo>
                  <a:pt x="90714" y="120396"/>
                </a:moveTo>
                <a:lnTo>
                  <a:pt x="53340" y="120396"/>
                </a:lnTo>
                <a:lnTo>
                  <a:pt x="62793" y="118705"/>
                </a:lnTo>
                <a:lnTo>
                  <a:pt x="70675" y="113728"/>
                </a:lnTo>
                <a:lnTo>
                  <a:pt x="77128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50" y="107227"/>
                </a:lnTo>
                <a:lnTo>
                  <a:pt x="93916" y="115633"/>
                </a:lnTo>
                <a:lnTo>
                  <a:pt x="90714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665464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5" h="132714">
                <a:moveTo>
                  <a:pt x="21336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4384" y="0"/>
                </a:lnTo>
                <a:lnTo>
                  <a:pt x="42672" y="32004"/>
                </a:lnTo>
                <a:lnTo>
                  <a:pt x="45720" y="36576"/>
                </a:lnTo>
                <a:lnTo>
                  <a:pt x="48768" y="42672"/>
                </a:lnTo>
                <a:lnTo>
                  <a:pt x="50292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1816" y="80772"/>
                </a:lnTo>
                <a:lnTo>
                  <a:pt x="21336" y="132588"/>
                </a:lnTo>
                <a:close/>
              </a:path>
              <a:path w="100965" h="132714">
                <a:moveTo>
                  <a:pt x="70539" y="47244"/>
                </a:moveTo>
                <a:lnTo>
                  <a:pt x="50292" y="47244"/>
                </a:lnTo>
                <a:lnTo>
                  <a:pt x="53340" y="41148"/>
                </a:lnTo>
                <a:lnTo>
                  <a:pt x="59436" y="32004"/>
                </a:lnTo>
                <a:lnTo>
                  <a:pt x="77724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5" h="132714">
                <a:moveTo>
                  <a:pt x="100584" y="132588"/>
                </a:moveTo>
                <a:lnTo>
                  <a:pt x="80772" y="132588"/>
                </a:lnTo>
                <a:lnTo>
                  <a:pt x="56388" y="91440"/>
                </a:lnTo>
                <a:lnTo>
                  <a:pt x="51816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82811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791956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823959" y="6330696"/>
            <a:ext cx="99060" cy="138684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9002268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767" y="14001"/>
                </a:lnTo>
                <a:lnTo>
                  <a:pt x="38100" y="26289"/>
                </a:lnTo>
                <a:lnTo>
                  <a:pt x="33575" y="36861"/>
                </a:lnTo>
                <a:lnTo>
                  <a:pt x="30480" y="45720"/>
                </a:lnTo>
                <a:lnTo>
                  <a:pt x="27551" y="53982"/>
                </a:lnTo>
                <a:lnTo>
                  <a:pt x="25336" y="62674"/>
                </a:lnTo>
                <a:lnTo>
                  <a:pt x="23407" y="71651"/>
                </a:lnTo>
                <a:lnTo>
                  <a:pt x="21336" y="80772"/>
                </a:lnTo>
                <a:lnTo>
                  <a:pt x="20216" y="90177"/>
                </a:lnTo>
                <a:lnTo>
                  <a:pt x="19240" y="100012"/>
                </a:lnTo>
                <a:lnTo>
                  <a:pt x="18549" y="11013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9089135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136380" y="6280404"/>
            <a:ext cx="233171" cy="239268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9401556" y="6440424"/>
            <a:ext cx="21590" cy="27940"/>
          </a:xfrm>
          <a:custGeom>
            <a:avLst/>
            <a:gdLst/>
            <a:ahLst/>
            <a:cxnLst/>
            <a:rect l="l" t="t" r="r" b="b"/>
            <a:pathLst>
              <a:path w="21590" h="27939">
                <a:moveTo>
                  <a:pt x="0" y="0"/>
                </a:moveTo>
                <a:lnTo>
                  <a:pt x="21336" y="0"/>
                </a:lnTo>
                <a:lnTo>
                  <a:pt x="21336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07535" y="4366260"/>
            <a:ext cx="719328" cy="131064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707635" y="4367784"/>
            <a:ext cx="96520" cy="128270"/>
          </a:xfrm>
          <a:custGeom>
            <a:avLst/>
            <a:gdLst/>
            <a:ahLst/>
            <a:cxnLst/>
            <a:rect l="l" t="t" r="r" b="b"/>
            <a:pathLst>
              <a:path w="96520" h="128270">
                <a:moveTo>
                  <a:pt x="13716" y="128016"/>
                </a:moveTo>
                <a:lnTo>
                  <a:pt x="0" y="128016"/>
                </a:lnTo>
                <a:lnTo>
                  <a:pt x="39624" y="0"/>
                </a:lnTo>
                <a:lnTo>
                  <a:pt x="54864" y="0"/>
                </a:lnTo>
                <a:lnTo>
                  <a:pt x="59272" y="13716"/>
                </a:lnTo>
                <a:lnTo>
                  <a:pt x="47244" y="13716"/>
                </a:lnTo>
                <a:lnTo>
                  <a:pt x="45720" y="21336"/>
                </a:lnTo>
                <a:lnTo>
                  <a:pt x="44196" y="30480"/>
                </a:lnTo>
                <a:lnTo>
                  <a:pt x="41148" y="38100"/>
                </a:lnTo>
                <a:lnTo>
                  <a:pt x="28956" y="76200"/>
                </a:lnTo>
                <a:lnTo>
                  <a:pt x="79356" y="76200"/>
                </a:lnTo>
                <a:lnTo>
                  <a:pt x="84255" y="91440"/>
                </a:lnTo>
                <a:lnTo>
                  <a:pt x="24384" y="91440"/>
                </a:lnTo>
                <a:lnTo>
                  <a:pt x="13716" y="128016"/>
                </a:lnTo>
                <a:close/>
              </a:path>
              <a:path w="96520" h="128270">
                <a:moveTo>
                  <a:pt x="79356" y="76200"/>
                </a:moveTo>
                <a:lnTo>
                  <a:pt x="65532" y="76200"/>
                </a:lnTo>
                <a:lnTo>
                  <a:pt x="54864" y="41148"/>
                </a:lnTo>
                <a:lnTo>
                  <a:pt x="52601" y="32575"/>
                </a:lnTo>
                <a:lnTo>
                  <a:pt x="50482" y="25146"/>
                </a:lnTo>
                <a:lnTo>
                  <a:pt x="48648" y="18859"/>
                </a:lnTo>
                <a:lnTo>
                  <a:pt x="47244" y="13716"/>
                </a:lnTo>
                <a:lnTo>
                  <a:pt x="59272" y="13716"/>
                </a:lnTo>
                <a:lnTo>
                  <a:pt x="79356" y="76200"/>
                </a:lnTo>
                <a:close/>
              </a:path>
              <a:path w="96520" h="128270">
                <a:moveTo>
                  <a:pt x="96012" y="128016"/>
                </a:moveTo>
                <a:lnTo>
                  <a:pt x="80772" y="128016"/>
                </a:lnTo>
                <a:lnTo>
                  <a:pt x="70104" y="91440"/>
                </a:lnTo>
                <a:lnTo>
                  <a:pt x="84255" y="91440"/>
                </a:lnTo>
                <a:lnTo>
                  <a:pt x="96012" y="1280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814315" y="4401311"/>
            <a:ext cx="104139" cy="94615"/>
          </a:xfrm>
          <a:custGeom>
            <a:avLst/>
            <a:gdLst/>
            <a:ahLst/>
            <a:cxnLst/>
            <a:rect l="l" t="t" r="r" b="b"/>
            <a:pathLst>
              <a:path w="104139" h="94614">
                <a:moveTo>
                  <a:pt x="23622" y="13716"/>
                </a:moveTo>
                <a:lnTo>
                  <a:pt x="10668" y="13716"/>
                </a:lnTo>
                <a:lnTo>
                  <a:pt x="13716" y="9144"/>
                </a:lnTo>
                <a:lnTo>
                  <a:pt x="16764" y="6096"/>
                </a:lnTo>
                <a:lnTo>
                  <a:pt x="21336" y="3048"/>
                </a:lnTo>
                <a:lnTo>
                  <a:pt x="24384" y="1524"/>
                </a:lnTo>
                <a:lnTo>
                  <a:pt x="28956" y="0"/>
                </a:lnTo>
                <a:lnTo>
                  <a:pt x="39624" y="0"/>
                </a:lnTo>
                <a:lnTo>
                  <a:pt x="44196" y="1524"/>
                </a:lnTo>
                <a:lnTo>
                  <a:pt x="47244" y="4572"/>
                </a:lnTo>
                <a:lnTo>
                  <a:pt x="51816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3622" y="13716"/>
                </a:lnTo>
                <a:close/>
              </a:path>
              <a:path w="104139" h="94614">
                <a:moveTo>
                  <a:pt x="66040" y="15240"/>
                </a:moveTo>
                <a:lnTo>
                  <a:pt x="56388" y="15240"/>
                </a:lnTo>
                <a:lnTo>
                  <a:pt x="62484" y="6096"/>
                </a:lnTo>
                <a:lnTo>
                  <a:pt x="67056" y="3048"/>
                </a:lnTo>
                <a:lnTo>
                  <a:pt x="70104" y="1524"/>
                </a:lnTo>
                <a:lnTo>
                  <a:pt x="74676" y="0"/>
                </a:lnTo>
                <a:lnTo>
                  <a:pt x="86868" y="0"/>
                </a:lnTo>
                <a:lnTo>
                  <a:pt x="92964" y="3048"/>
                </a:lnTo>
                <a:lnTo>
                  <a:pt x="102108" y="12192"/>
                </a:lnTo>
                <a:lnTo>
                  <a:pt x="71628" y="12192"/>
                </a:lnTo>
                <a:lnTo>
                  <a:pt x="67056" y="13716"/>
                </a:lnTo>
                <a:lnTo>
                  <a:pt x="66040" y="15240"/>
                </a:lnTo>
                <a:close/>
              </a:path>
              <a:path w="10413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3622" y="13716"/>
                </a:lnTo>
                <a:lnTo>
                  <a:pt x="12192" y="45720"/>
                </a:lnTo>
                <a:lnTo>
                  <a:pt x="12192" y="94488"/>
                </a:lnTo>
                <a:close/>
              </a:path>
              <a:path w="104139" h="94614">
                <a:moveTo>
                  <a:pt x="57912" y="94488"/>
                </a:moveTo>
                <a:lnTo>
                  <a:pt x="45720" y="94488"/>
                </a:lnTo>
                <a:lnTo>
                  <a:pt x="45720" y="25908"/>
                </a:lnTo>
                <a:lnTo>
                  <a:pt x="44196" y="19812"/>
                </a:lnTo>
                <a:lnTo>
                  <a:pt x="42672" y="16764"/>
                </a:lnTo>
                <a:lnTo>
                  <a:pt x="39624" y="13716"/>
                </a:lnTo>
                <a:lnTo>
                  <a:pt x="36576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66040" y="15240"/>
                </a:lnTo>
                <a:lnTo>
                  <a:pt x="64008" y="18288"/>
                </a:lnTo>
                <a:lnTo>
                  <a:pt x="59436" y="22860"/>
                </a:lnTo>
                <a:lnTo>
                  <a:pt x="58026" y="29908"/>
                </a:lnTo>
                <a:lnTo>
                  <a:pt x="57912" y="94488"/>
                </a:lnTo>
                <a:close/>
              </a:path>
              <a:path w="104139" h="94614">
                <a:moveTo>
                  <a:pt x="103632" y="94488"/>
                </a:moveTo>
                <a:lnTo>
                  <a:pt x="91440" y="94488"/>
                </a:lnTo>
                <a:lnTo>
                  <a:pt x="91440" y="24384"/>
                </a:lnTo>
                <a:lnTo>
                  <a:pt x="88392" y="18288"/>
                </a:lnTo>
                <a:lnTo>
                  <a:pt x="85344" y="15240"/>
                </a:lnTo>
                <a:lnTo>
                  <a:pt x="82296" y="13716"/>
                </a:lnTo>
                <a:lnTo>
                  <a:pt x="80772" y="12192"/>
                </a:lnTo>
                <a:lnTo>
                  <a:pt x="102108" y="12192"/>
                </a:lnTo>
                <a:lnTo>
                  <a:pt x="103632" y="19812"/>
                </a:lnTo>
                <a:lnTo>
                  <a:pt x="10363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931744" y="4401311"/>
            <a:ext cx="71755" cy="96520"/>
          </a:xfrm>
          <a:custGeom>
            <a:avLst/>
            <a:gdLst/>
            <a:ahLst/>
            <a:cxnLst/>
            <a:rect l="l" t="t" r="r" b="b"/>
            <a:pathLst>
              <a:path w="71754" h="96520">
                <a:moveTo>
                  <a:pt x="44115" y="96012"/>
                </a:moveTo>
                <a:lnTo>
                  <a:pt x="34971" y="96012"/>
                </a:lnTo>
                <a:lnTo>
                  <a:pt x="27494" y="95178"/>
                </a:lnTo>
                <a:lnTo>
                  <a:pt x="491" y="59602"/>
                </a:lnTo>
                <a:lnTo>
                  <a:pt x="0" y="47244"/>
                </a:lnTo>
                <a:lnTo>
                  <a:pt x="491" y="37909"/>
                </a:lnTo>
                <a:lnTo>
                  <a:pt x="21446" y="3238"/>
                </a:lnTo>
                <a:lnTo>
                  <a:pt x="34971" y="0"/>
                </a:lnTo>
                <a:lnTo>
                  <a:pt x="42663" y="833"/>
                </a:lnTo>
                <a:lnTo>
                  <a:pt x="49640" y="3238"/>
                </a:lnTo>
                <a:lnTo>
                  <a:pt x="55760" y="7072"/>
                </a:lnTo>
                <a:lnTo>
                  <a:pt x="60879" y="12192"/>
                </a:lnTo>
                <a:lnTo>
                  <a:pt x="28875" y="12192"/>
                </a:lnTo>
                <a:lnTo>
                  <a:pt x="24303" y="15240"/>
                </a:lnTo>
                <a:lnTo>
                  <a:pt x="15159" y="24384"/>
                </a:lnTo>
                <a:lnTo>
                  <a:pt x="12111" y="32004"/>
                </a:lnTo>
                <a:lnTo>
                  <a:pt x="12111" y="39624"/>
                </a:lnTo>
                <a:lnTo>
                  <a:pt x="70978" y="39624"/>
                </a:lnTo>
                <a:lnTo>
                  <a:pt x="71547" y="47244"/>
                </a:lnTo>
                <a:lnTo>
                  <a:pt x="71547" y="51816"/>
                </a:lnTo>
                <a:lnTo>
                  <a:pt x="12111" y="51816"/>
                </a:lnTo>
                <a:lnTo>
                  <a:pt x="12659" y="59269"/>
                </a:lnTo>
                <a:lnTo>
                  <a:pt x="28875" y="83820"/>
                </a:lnTo>
                <a:lnTo>
                  <a:pt x="62403" y="83820"/>
                </a:lnTo>
                <a:lnTo>
                  <a:pt x="57831" y="88392"/>
                </a:lnTo>
                <a:lnTo>
                  <a:pt x="51735" y="92964"/>
                </a:lnTo>
                <a:lnTo>
                  <a:pt x="44115" y="96012"/>
                </a:lnTo>
                <a:close/>
              </a:path>
              <a:path w="71754" h="96520">
                <a:moveTo>
                  <a:pt x="70978" y="39624"/>
                </a:moveTo>
                <a:lnTo>
                  <a:pt x="59355" y="39624"/>
                </a:lnTo>
                <a:lnTo>
                  <a:pt x="57831" y="32004"/>
                </a:lnTo>
                <a:lnTo>
                  <a:pt x="56307" y="25908"/>
                </a:lnTo>
                <a:lnTo>
                  <a:pt x="53259" y="21336"/>
                </a:lnTo>
                <a:lnTo>
                  <a:pt x="48687" y="15240"/>
                </a:lnTo>
                <a:lnTo>
                  <a:pt x="42591" y="12192"/>
                </a:lnTo>
                <a:lnTo>
                  <a:pt x="60879" y="12192"/>
                </a:lnTo>
                <a:lnTo>
                  <a:pt x="65118" y="18740"/>
                </a:lnTo>
                <a:lnTo>
                  <a:pt x="68499" y="26860"/>
                </a:lnTo>
                <a:lnTo>
                  <a:pt x="70738" y="36409"/>
                </a:lnTo>
                <a:lnTo>
                  <a:pt x="70978" y="39624"/>
                </a:lnTo>
                <a:close/>
              </a:path>
              <a:path w="71754" h="96520">
                <a:moveTo>
                  <a:pt x="62403" y="83820"/>
                </a:moveTo>
                <a:lnTo>
                  <a:pt x="36495" y="83820"/>
                </a:lnTo>
                <a:lnTo>
                  <a:pt x="43044" y="82677"/>
                </a:lnTo>
                <a:lnTo>
                  <a:pt x="48878" y="79248"/>
                </a:lnTo>
                <a:lnTo>
                  <a:pt x="53855" y="73533"/>
                </a:lnTo>
                <a:lnTo>
                  <a:pt x="57831" y="65532"/>
                </a:lnTo>
                <a:lnTo>
                  <a:pt x="70023" y="67056"/>
                </a:lnTo>
                <a:lnTo>
                  <a:pt x="66975" y="76200"/>
                </a:lnTo>
                <a:lnTo>
                  <a:pt x="62403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17008" y="4401311"/>
            <a:ext cx="41275" cy="94615"/>
          </a:xfrm>
          <a:custGeom>
            <a:avLst/>
            <a:gdLst/>
            <a:ahLst/>
            <a:cxnLst/>
            <a:rect l="l" t="t" r="r" b="b"/>
            <a:pathLst>
              <a:path w="41275" h="94614">
                <a:moveTo>
                  <a:pt x="36576" y="16764"/>
                </a:moveTo>
                <a:lnTo>
                  <a:pt x="12192" y="16764"/>
                </a:lnTo>
                <a:lnTo>
                  <a:pt x="15240" y="10668"/>
                </a:lnTo>
                <a:lnTo>
                  <a:pt x="18288" y="6096"/>
                </a:lnTo>
                <a:lnTo>
                  <a:pt x="22860" y="1524"/>
                </a:lnTo>
                <a:lnTo>
                  <a:pt x="25908" y="0"/>
                </a:lnTo>
                <a:lnTo>
                  <a:pt x="33528" y="0"/>
                </a:lnTo>
                <a:lnTo>
                  <a:pt x="36576" y="1524"/>
                </a:lnTo>
                <a:lnTo>
                  <a:pt x="41148" y="4572"/>
                </a:lnTo>
                <a:lnTo>
                  <a:pt x="36576" y="16764"/>
                </a:lnTo>
                <a:close/>
              </a:path>
              <a:path w="41275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2192" y="1524"/>
                </a:lnTo>
                <a:lnTo>
                  <a:pt x="12192" y="16764"/>
                </a:lnTo>
                <a:lnTo>
                  <a:pt x="24384" y="16764"/>
                </a:lnTo>
                <a:lnTo>
                  <a:pt x="22860" y="18288"/>
                </a:lnTo>
                <a:lnTo>
                  <a:pt x="19812" y="19812"/>
                </a:lnTo>
                <a:lnTo>
                  <a:pt x="18288" y="21336"/>
                </a:lnTo>
                <a:lnTo>
                  <a:pt x="15240" y="27432"/>
                </a:lnTo>
                <a:lnTo>
                  <a:pt x="12192" y="39624"/>
                </a:lnTo>
                <a:lnTo>
                  <a:pt x="1219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071871" y="4402835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093208" y="4401311"/>
            <a:ext cx="66040" cy="96520"/>
          </a:xfrm>
          <a:custGeom>
            <a:avLst/>
            <a:gdLst/>
            <a:ahLst/>
            <a:cxnLst/>
            <a:rect l="l" t="t" r="r" b="b"/>
            <a:pathLst>
              <a:path w="66039" h="96520">
                <a:moveTo>
                  <a:pt x="42672" y="96012"/>
                </a:moveTo>
                <a:lnTo>
                  <a:pt x="33528" y="96012"/>
                </a:lnTo>
                <a:lnTo>
                  <a:pt x="26717" y="95178"/>
                </a:lnTo>
                <a:lnTo>
                  <a:pt x="571" y="58959"/>
                </a:lnTo>
                <a:lnTo>
                  <a:pt x="0" y="47244"/>
                </a:lnTo>
                <a:lnTo>
                  <a:pt x="571" y="36409"/>
                </a:lnTo>
                <a:lnTo>
                  <a:pt x="20764" y="3238"/>
                </a:lnTo>
                <a:lnTo>
                  <a:pt x="33528" y="0"/>
                </a:lnTo>
                <a:lnTo>
                  <a:pt x="42672" y="0"/>
                </a:lnTo>
                <a:lnTo>
                  <a:pt x="48768" y="3048"/>
                </a:lnTo>
                <a:lnTo>
                  <a:pt x="53340" y="7620"/>
                </a:lnTo>
                <a:lnTo>
                  <a:pt x="59436" y="12192"/>
                </a:lnTo>
                <a:lnTo>
                  <a:pt x="27432" y="12192"/>
                </a:lnTo>
                <a:lnTo>
                  <a:pt x="22860" y="15240"/>
                </a:lnTo>
                <a:lnTo>
                  <a:pt x="12192" y="47244"/>
                </a:lnTo>
                <a:lnTo>
                  <a:pt x="12501" y="56673"/>
                </a:lnTo>
                <a:lnTo>
                  <a:pt x="27432" y="83820"/>
                </a:lnTo>
                <a:lnTo>
                  <a:pt x="57757" y="83820"/>
                </a:lnTo>
                <a:lnTo>
                  <a:pt x="54864" y="86868"/>
                </a:lnTo>
                <a:lnTo>
                  <a:pt x="48768" y="92964"/>
                </a:lnTo>
                <a:lnTo>
                  <a:pt x="42672" y="96012"/>
                </a:lnTo>
                <a:close/>
              </a:path>
              <a:path w="66039" h="96520">
                <a:moveTo>
                  <a:pt x="51816" y="30480"/>
                </a:moveTo>
                <a:lnTo>
                  <a:pt x="50292" y="24384"/>
                </a:lnTo>
                <a:lnTo>
                  <a:pt x="48768" y="19812"/>
                </a:lnTo>
                <a:lnTo>
                  <a:pt x="42672" y="13716"/>
                </a:lnTo>
                <a:lnTo>
                  <a:pt x="38100" y="12192"/>
                </a:lnTo>
                <a:lnTo>
                  <a:pt x="59436" y="12192"/>
                </a:lnTo>
                <a:lnTo>
                  <a:pt x="62484" y="19812"/>
                </a:lnTo>
                <a:lnTo>
                  <a:pt x="64008" y="28956"/>
                </a:lnTo>
                <a:lnTo>
                  <a:pt x="51816" y="30480"/>
                </a:lnTo>
                <a:close/>
              </a:path>
              <a:path w="66039" h="96520">
                <a:moveTo>
                  <a:pt x="57757" y="83820"/>
                </a:moveTo>
                <a:lnTo>
                  <a:pt x="39624" y="83820"/>
                </a:lnTo>
                <a:lnTo>
                  <a:pt x="42672" y="82296"/>
                </a:lnTo>
                <a:lnTo>
                  <a:pt x="50292" y="74676"/>
                </a:lnTo>
                <a:lnTo>
                  <a:pt x="51816" y="68580"/>
                </a:lnTo>
                <a:lnTo>
                  <a:pt x="53340" y="60960"/>
                </a:lnTo>
                <a:lnTo>
                  <a:pt x="65532" y="62484"/>
                </a:lnTo>
                <a:lnTo>
                  <a:pt x="64079" y="70151"/>
                </a:lnTo>
                <a:lnTo>
                  <a:pt x="61912" y="76962"/>
                </a:lnTo>
                <a:lnTo>
                  <a:pt x="58888" y="82629"/>
                </a:lnTo>
                <a:lnTo>
                  <a:pt x="57757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67884" y="4401311"/>
            <a:ext cx="68580" cy="96520"/>
          </a:xfrm>
          <a:custGeom>
            <a:avLst/>
            <a:gdLst/>
            <a:ahLst/>
            <a:cxnLst/>
            <a:rect l="l" t="t" r="r" b="b"/>
            <a:pathLst>
              <a:path w="68579" h="96520">
                <a:moveTo>
                  <a:pt x="13716" y="28956"/>
                </a:moveTo>
                <a:lnTo>
                  <a:pt x="1524" y="27432"/>
                </a:lnTo>
                <a:lnTo>
                  <a:pt x="3048" y="18288"/>
                </a:lnTo>
                <a:lnTo>
                  <a:pt x="7620" y="10668"/>
                </a:lnTo>
                <a:lnTo>
                  <a:pt x="12192" y="6096"/>
                </a:lnTo>
                <a:lnTo>
                  <a:pt x="18288" y="1524"/>
                </a:lnTo>
                <a:lnTo>
                  <a:pt x="25908" y="0"/>
                </a:lnTo>
                <a:lnTo>
                  <a:pt x="44196" y="0"/>
                </a:lnTo>
                <a:lnTo>
                  <a:pt x="50292" y="1524"/>
                </a:lnTo>
                <a:lnTo>
                  <a:pt x="59436" y="7620"/>
                </a:lnTo>
                <a:lnTo>
                  <a:pt x="62484" y="10668"/>
                </a:lnTo>
                <a:lnTo>
                  <a:pt x="62992" y="12192"/>
                </a:lnTo>
                <a:lnTo>
                  <a:pt x="28956" y="12192"/>
                </a:lnTo>
                <a:lnTo>
                  <a:pt x="22860" y="13716"/>
                </a:lnTo>
                <a:lnTo>
                  <a:pt x="19812" y="15240"/>
                </a:lnTo>
                <a:lnTo>
                  <a:pt x="16764" y="18288"/>
                </a:lnTo>
                <a:lnTo>
                  <a:pt x="15240" y="22860"/>
                </a:lnTo>
                <a:lnTo>
                  <a:pt x="13716" y="28956"/>
                </a:lnTo>
                <a:close/>
              </a:path>
              <a:path w="68579" h="96520">
                <a:moveTo>
                  <a:pt x="30480" y="96012"/>
                </a:moveTo>
                <a:lnTo>
                  <a:pt x="18288" y="96012"/>
                </a:lnTo>
                <a:lnTo>
                  <a:pt x="12192" y="92964"/>
                </a:lnTo>
                <a:lnTo>
                  <a:pt x="3048" y="83820"/>
                </a:lnTo>
                <a:lnTo>
                  <a:pt x="0" y="77724"/>
                </a:lnTo>
                <a:lnTo>
                  <a:pt x="0" y="64008"/>
                </a:lnTo>
                <a:lnTo>
                  <a:pt x="30480" y="41148"/>
                </a:lnTo>
                <a:lnTo>
                  <a:pt x="41148" y="39624"/>
                </a:lnTo>
                <a:lnTo>
                  <a:pt x="48768" y="38100"/>
                </a:lnTo>
                <a:lnTo>
                  <a:pt x="53340" y="35052"/>
                </a:lnTo>
                <a:lnTo>
                  <a:pt x="53340" y="24384"/>
                </a:lnTo>
                <a:lnTo>
                  <a:pt x="51816" y="19812"/>
                </a:lnTo>
                <a:lnTo>
                  <a:pt x="45720" y="13716"/>
                </a:lnTo>
                <a:lnTo>
                  <a:pt x="41148" y="12192"/>
                </a:lnTo>
                <a:lnTo>
                  <a:pt x="62992" y="12192"/>
                </a:lnTo>
                <a:lnTo>
                  <a:pt x="65532" y="19812"/>
                </a:lnTo>
                <a:lnTo>
                  <a:pt x="65532" y="47244"/>
                </a:lnTo>
                <a:lnTo>
                  <a:pt x="53340" y="47244"/>
                </a:lnTo>
                <a:lnTo>
                  <a:pt x="48768" y="50292"/>
                </a:lnTo>
                <a:lnTo>
                  <a:pt x="41148" y="51816"/>
                </a:lnTo>
                <a:lnTo>
                  <a:pt x="30480" y="53340"/>
                </a:lnTo>
                <a:lnTo>
                  <a:pt x="25908" y="54864"/>
                </a:lnTo>
                <a:lnTo>
                  <a:pt x="21336" y="54864"/>
                </a:lnTo>
                <a:lnTo>
                  <a:pt x="19812" y="56388"/>
                </a:lnTo>
                <a:lnTo>
                  <a:pt x="16764" y="57912"/>
                </a:lnTo>
                <a:lnTo>
                  <a:pt x="13716" y="60960"/>
                </a:lnTo>
                <a:lnTo>
                  <a:pt x="12192" y="64008"/>
                </a:lnTo>
                <a:lnTo>
                  <a:pt x="12192" y="73152"/>
                </a:lnTo>
                <a:lnTo>
                  <a:pt x="13716" y="77724"/>
                </a:lnTo>
                <a:lnTo>
                  <a:pt x="16764" y="79248"/>
                </a:lnTo>
                <a:lnTo>
                  <a:pt x="19812" y="82296"/>
                </a:lnTo>
                <a:lnTo>
                  <a:pt x="22860" y="83820"/>
                </a:lnTo>
                <a:lnTo>
                  <a:pt x="51816" y="83820"/>
                </a:lnTo>
                <a:lnTo>
                  <a:pt x="48768" y="86868"/>
                </a:lnTo>
                <a:lnTo>
                  <a:pt x="39624" y="92964"/>
                </a:lnTo>
                <a:lnTo>
                  <a:pt x="30480" y="96012"/>
                </a:lnTo>
                <a:close/>
              </a:path>
              <a:path w="68579" h="96520">
                <a:moveTo>
                  <a:pt x="51816" y="83820"/>
                </a:moveTo>
                <a:lnTo>
                  <a:pt x="33528" y="83820"/>
                </a:lnTo>
                <a:lnTo>
                  <a:pt x="38100" y="82296"/>
                </a:lnTo>
                <a:lnTo>
                  <a:pt x="41148" y="80772"/>
                </a:lnTo>
                <a:lnTo>
                  <a:pt x="45720" y="77724"/>
                </a:lnTo>
                <a:lnTo>
                  <a:pt x="48768" y="74676"/>
                </a:lnTo>
                <a:lnTo>
                  <a:pt x="50292" y="70104"/>
                </a:lnTo>
                <a:lnTo>
                  <a:pt x="51816" y="67056"/>
                </a:lnTo>
                <a:lnTo>
                  <a:pt x="53340" y="60960"/>
                </a:lnTo>
                <a:lnTo>
                  <a:pt x="53340" y="47244"/>
                </a:lnTo>
                <a:lnTo>
                  <a:pt x="65532" y="47244"/>
                </a:lnTo>
                <a:lnTo>
                  <a:pt x="65532" y="82296"/>
                </a:lnTo>
                <a:lnTo>
                  <a:pt x="53340" y="82296"/>
                </a:lnTo>
                <a:lnTo>
                  <a:pt x="51816" y="83820"/>
                </a:lnTo>
                <a:close/>
              </a:path>
              <a:path w="68579" h="96520">
                <a:moveTo>
                  <a:pt x="68580" y="94488"/>
                </a:moveTo>
                <a:lnTo>
                  <a:pt x="56388" y="94488"/>
                </a:lnTo>
                <a:lnTo>
                  <a:pt x="54864" y="91440"/>
                </a:lnTo>
                <a:lnTo>
                  <a:pt x="53340" y="86868"/>
                </a:lnTo>
                <a:lnTo>
                  <a:pt x="53340" y="82296"/>
                </a:lnTo>
                <a:lnTo>
                  <a:pt x="65532" y="82296"/>
                </a:lnTo>
                <a:lnTo>
                  <a:pt x="65532" y="83820"/>
                </a:lnTo>
                <a:lnTo>
                  <a:pt x="67056" y="86868"/>
                </a:lnTo>
                <a:lnTo>
                  <a:pt x="67056" y="91440"/>
                </a:lnTo>
                <a:lnTo>
                  <a:pt x="68580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251703" y="4401311"/>
            <a:ext cx="59690" cy="94615"/>
          </a:xfrm>
          <a:custGeom>
            <a:avLst/>
            <a:gdLst/>
            <a:ahLst/>
            <a:cxnLst/>
            <a:rect l="l" t="t" r="r" b="b"/>
            <a:pathLst>
              <a:path w="59689" h="94614">
                <a:moveTo>
                  <a:pt x="22860" y="13716"/>
                </a:moveTo>
                <a:lnTo>
                  <a:pt x="10668" y="13716"/>
                </a:lnTo>
                <a:lnTo>
                  <a:pt x="12192" y="9144"/>
                </a:lnTo>
                <a:lnTo>
                  <a:pt x="16764" y="6096"/>
                </a:lnTo>
                <a:lnTo>
                  <a:pt x="19812" y="3048"/>
                </a:lnTo>
                <a:lnTo>
                  <a:pt x="28956" y="0"/>
                </a:lnTo>
                <a:lnTo>
                  <a:pt x="38100" y="0"/>
                </a:lnTo>
                <a:lnTo>
                  <a:pt x="50292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2860" y="13716"/>
                </a:lnTo>
                <a:close/>
              </a:path>
              <a:path w="5968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2860" y="13716"/>
                </a:lnTo>
                <a:lnTo>
                  <a:pt x="19812" y="15240"/>
                </a:lnTo>
                <a:lnTo>
                  <a:pt x="13716" y="24384"/>
                </a:lnTo>
                <a:lnTo>
                  <a:pt x="12192" y="32004"/>
                </a:lnTo>
                <a:lnTo>
                  <a:pt x="12192" y="94488"/>
                </a:lnTo>
                <a:close/>
              </a:path>
              <a:path w="59689" h="94614">
                <a:moveTo>
                  <a:pt x="59436" y="94488"/>
                </a:moveTo>
                <a:lnTo>
                  <a:pt x="47244" y="94488"/>
                </a:lnTo>
                <a:lnTo>
                  <a:pt x="47244" y="30480"/>
                </a:lnTo>
                <a:lnTo>
                  <a:pt x="45720" y="25908"/>
                </a:lnTo>
                <a:lnTo>
                  <a:pt x="45720" y="22860"/>
                </a:lnTo>
                <a:lnTo>
                  <a:pt x="44196" y="18288"/>
                </a:lnTo>
                <a:lnTo>
                  <a:pt x="42672" y="16764"/>
                </a:lnTo>
                <a:lnTo>
                  <a:pt x="36576" y="13716"/>
                </a:lnTo>
                <a:lnTo>
                  <a:pt x="35052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57912" y="18288"/>
                </a:lnTo>
                <a:lnTo>
                  <a:pt x="57912" y="22860"/>
                </a:lnTo>
                <a:lnTo>
                  <a:pt x="59436" y="28956"/>
                </a:lnTo>
                <a:lnTo>
                  <a:pt x="59436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98720" y="4366260"/>
            <a:ext cx="4541519" cy="379476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904988" y="4477512"/>
            <a:ext cx="15240" cy="20320"/>
          </a:xfrm>
          <a:custGeom>
            <a:avLst/>
            <a:gdLst/>
            <a:ahLst/>
            <a:cxnLst/>
            <a:rect l="l" t="t" r="r" b="b"/>
            <a:pathLst>
              <a:path w="15240" h="20320">
                <a:moveTo>
                  <a:pt x="0" y="0"/>
                </a:moveTo>
                <a:lnTo>
                  <a:pt x="15240" y="0"/>
                </a:lnTo>
                <a:lnTo>
                  <a:pt x="15240" y="19812"/>
                </a:lnTo>
                <a:lnTo>
                  <a:pt x="0" y="1981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9562338" y="43677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371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912108" y="4614672"/>
            <a:ext cx="262128" cy="96012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195571" y="4579620"/>
            <a:ext cx="175260" cy="131063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425696" y="4579620"/>
            <a:ext cx="123444" cy="13106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94859" y="4579620"/>
            <a:ext cx="417576" cy="131063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952500" y="1595628"/>
            <a:ext cx="288036" cy="170688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66444" y="1598676"/>
            <a:ext cx="163068" cy="16459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53896" y="1600200"/>
            <a:ext cx="182879" cy="16611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719072" y="1595628"/>
            <a:ext cx="213360" cy="170688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991867" y="1603248"/>
            <a:ext cx="71628" cy="163068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083307" y="1598676"/>
            <a:ext cx="108204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214372" y="1641348"/>
            <a:ext cx="111252" cy="124968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386583" y="1598676"/>
            <a:ext cx="348996" cy="164592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55392" y="1641348"/>
            <a:ext cx="111252" cy="124968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92551" y="1598676"/>
            <a:ext cx="118872" cy="16459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35807" y="1641348"/>
            <a:ext cx="237744" cy="124968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297935" y="1641348"/>
            <a:ext cx="108204" cy="121920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509771" y="1598676"/>
            <a:ext cx="504444" cy="213360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040123" y="1598676"/>
            <a:ext cx="108204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180332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196334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235196" y="1603248"/>
            <a:ext cx="192024" cy="163068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447032" y="1598676"/>
            <a:ext cx="118872" cy="16459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590288" y="1641348"/>
            <a:ext cx="109728" cy="12496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767071" y="1598676"/>
            <a:ext cx="399288" cy="167640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187696" y="1641348"/>
            <a:ext cx="248412" cy="124968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62015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78017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516879" y="1598676"/>
            <a:ext cx="242316" cy="16764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783579" y="1641348"/>
            <a:ext cx="123444" cy="124968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932932" y="1641348"/>
            <a:ext cx="108204" cy="121920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1371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54864" y="210312"/>
                </a:moveTo>
                <a:lnTo>
                  <a:pt x="35052" y="210312"/>
                </a:lnTo>
                <a:lnTo>
                  <a:pt x="27360" y="197500"/>
                </a:lnTo>
                <a:lnTo>
                  <a:pt x="9144" y="158496"/>
                </a:lnTo>
                <a:lnTo>
                  <a:pt x="571" y="117990"/>
                </a:lnTo>
                <a:lnTo>
                  <a:pt x="0" y="105156"/>
                </a:lnTo>
                <a:lnTo>
                  <a:pt x="833" y="89439"/>
                </a:lnTo>
                <a:lnTo>
                  <a:pt x="12192" y="45720"/>
                </a:lnTo>
                <a:lnTo>
                  <a:pt x="28479" y="10572"/>
                </a:lnTo>
                <a:lnTo>
                  <a:pt x="35052" y="0"/>
                </a:lnTo>
                <a:lnTo>
                  <a:pt x="54864" y="0"/>
                </a:lnTo>
                <a:lnTo>
                  <a:pt x="49458" y="16311"/>
                </a:lnTo>
                <a:lnTo>
                  <a:pt x="44767" y="31051"/>
                </a:lnTo>
                <a:lnTo>
                  <a:pt x="33909" y="80200"/>
                </a:lnTo>
                <a:lnTo>
                  <a:pt x="32004" y="105156"/>
                </a:lnTo>
                <a:lnTo>
                  <a:pt x="32265" y="114300"/>
                </a:lnTo>
                <a:lnTo>
                  <a:pt x="39052" y="161163"/>
                </a:lnTo>
                <a:lnTo>
                  <a:pt x="44196" y="178308"/>
                </a:lnTo>
                <a:lnTo>
                  <a:pt x="45862" y="184594"/>
                </a:lnTo>
                <a:lnTo>
                  <a:pt x="48387" y="192024"/>
                </a:lnTo>
                <a:lnTo>
                  <a:pt x="51482" y="200596"/>
                </a:lnTo>
                <a:lnTo>
                  <a:pt x="54864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6202679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5052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7724" y="39624"/>
                </a:lnTo>
                <a:lnTo>
                  <a:pt x="57912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48768" y="126492"/>
                </a:lnTo>
                <a:lnTo>
                  <a:pt x="35052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7724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8204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6376415" y="1598676"/>
            <a:ext cx="125095" cy="165100"/>
          </a:xfrm>
          <a:custGeom>
            <a:avLst/>
            <a:gdLst/>
            <a:ahLst/>
            <a:cxnLst/>
            <a:rect l="l" t="t" r="r" b="b"/>
            <a:pathLst>
              <a:path w="125095" h="165100">
                <a:moveTo>
                  <a:pt x="33528" y="164592"/>
                </a:moveTo>
                <a:lnTo>
                  <a:pt x="0" y="164592"/>
                </a:lnTo>
                <a:lnTo>
                  <a:pt x="0" y="0"/>
                </a:lnTo>
                <a:lnTo>
                  <a:pt x="53340" y="0"/>
                </a:lnTo>
                <a:lnTo>
                  <a:pt x="67032" y="261"/>
                </a:lnTo>
                <a:lnTo>
                  <a:pt x="105537" y="8382"/>
                </a:lnTo>
                <a:lnTo>
                  <a:pt x="120565" y="27432"/>
                </a:lnTo>
                <a:lnTo>
                  <a:pt x="33528" y="27432"/>
                </a:lnTo>
                <a:lnTo>
                  <a:pt x="33528" y="74676"/>
                </a:lnTo>
                <a:lnTo>
                  <a:pt x="120924" y="74676"/>
                </a:lnTo>
                <a:lnTo>
                  <a:pt x="120396" y="76200"/>
                </a:lnTo>
                <a:lnTo>
                  <a:pt x="117348" y="82296"/>
                </a:lnTo>
                <a:lnTo>
                  <a:pt x="112776" y="88392"/>
                </a:lnTo>
                <a:lnTo>
                  <a:pt x="106680" y="91440"/>
                </a:lnTo>
                <a:lnTo>
                  <a:pt x="100584" y="96012"/>
                </a:lnTo>
                <a:lnTo>
                  <a:pt x="96012" y="99060"/>
                </a:lnTo>
                <a:lnTo>
                  <a:pt x="89916" y="99060"/>
                </a:lnTo>
                <a:lnTo>
                  <a:pt x="83367" y="100179"/>
                </a:lnTo>
                <a:lnTo>
                  <a:pt x="75247" y="101155"/>
                </a:lnTo>
                <a:lnTo>
                  <a:pt x="65698" y="101846"/>
                </a:lnTo>
                <a:lnTo>
                  <a:pt x="54864" y="102108"/>
                </a:lnTo>
                <a:lnTo>
                  <a:pt x="33528" y="102108"/>
                </a:lnTo>
                <a:lnTo>
                  <a:pt x="33528" y="164592"/>
                </a:lnTo>
                <a:close/>
              </a:path>
              <a:path w="125095" h="165100">
                <a:moveTo>
                  <a:pt x="120924" y="74676"/>
                </a:moveTo>
                <a:lnTo>
                  <a:pt x="51816" y="74676"/>
                </a:lnTo>
                <a:lnTo>
                  <a:pt x="61007" y="74414"/>
                </a:lnTo>
                <a:lnTo>
                  <a:pt x="68199" y="73723"/>
                </a:lnTo>
                <a:lnTo>
                  <a:pt x="91440" y="59436"/>
                </a:lnTo>
                <a:lnTo>
                  <a:pt x="91440" y="44196"/>
                </a:lnTo>
                <a:lnTo>
                  <a:pt x="89916" y="39624"/>
                </a:lnTo>
                <a:lnTo>
                  <a:pt x="86868" y="36576"/>
                </a:lnTo>
                <a:lnTo>
                  <a:pt x="83820" y="32004"/>
                </a:lnTo>
                <a:lnTo>
                  <a:pt x="79248" y="28956"/>
                </a:lnTo>
                <a:lnTo>
                  <a:pt x="73152" y="28956"/>
                </a:lnTo>
                <a:lnTo>
                  <a:pt x="70104" y="27432"/>
                </a:lnTo>
                <a:lnTo>
                  <a:pt x="120565" y="27432"/>
                </a:lnTo>
                <a:lnTo>
                  <a:pt x="122682" y="33147"/>
                </a:lnTo>
                <a:lnTo>
                  <a:pt x="124396" y="41433"/>
                </a:lnTo>
                <a:lnTo>
                  <a:pt x="124968" y="50292"/>
                </a:lnTo>
                <a:lnTo>
                  <a:pt x="124682" y="57769"/>
                </a:lnTo>
                <a:lnTo>
                  <a:pt x="123825" y="64389"/>
                </a:lnTo>
                <a:lnTo>
                  <a:pt x="122396" y="70437"/>
                </a:lnTo>
                <a:lnTo>
                  <a:pt x="120924" y="746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6496811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6576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9248" y="39624"/>
                </a:lnTo>
                <a:lnTo>
                  <a:pt x="59436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50292" y="126492"/>
                </a:lnTo>
                <a:lnTo>
                  <a:pt x="36576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9248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9728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6705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19812" y="210312"/>
                </a:moveTo>
                <a:lnTo>
                  <a:pt x="0" y="210312"/>
                </a:lnTo>
                <a:lnTo>
                  <a:pt x="3381" y="200834"/>
                </a:lnTo>
                <a:lnTo>
                  <a:pt x="6477" y="192786"/>
                </a:lnTo>
                <a:lnTo>
                  <a:pt x="9001" y="185880"/>
                </a:lnTo>
                <a:lnTo>
                  <a:pt x="10668" y="179832"/>
                </a:lnTo>
                <a:lnTo>
                  <a:pt x="13716" y="173736"/>
                </a:lnTo>
                <a:lnTo>
                  <a:pt x="15240" y="166116"/>
                </a:lnTo>
                <a:lnTo>
                  <a:pt x="16764" y="156972"/>
                </a:lnTo>
                <a:lnTo>
                  <a:pt x="18549" y="150137"/>
                </a:lnTo>
                <a:lnTo>
                  <a:pt x="19621" y="143446"/>
                </a:lnTo>
                <a:lnTo>
                  <a:pt x="20407" y="137040"/>
                </a:lnTo>
                <a:lnTo>
                  <a:pt x="21336" y="131064"/>
                </a:lnTo>
                <a:lnTo>
                  <a:pt x="22217" y="124444"/>
                </a:lnTo>
                <a:lnTo>
                  <a:pt x="22669" y="118110"/>
                </a:lnTo>
                <a:lnTo>
                  <a:pt x="22742" y="115323"/>
                </a:lnTo>
                <a:lnTo>
                  <a:pt x="22825" y="103632"/>
                </a:lnTo>
                <a:lnTo>
                  <a:pt x="22574" y="92606"/>
                </a:lnTo>
                <a:lnTo>
                  <a:pt x="15430" y="44362"/>
                </a:lnTo>
                <a:lnTo>
                  <a:pt x="0" y="0"/>
                </a:lnTo>
                <a:lnTo>
                  <a:pt x="19812" y="0"/>
                </a:lnTo>
                <a:lnTo>
                  <a:pt x="40600" y="36861"/>
                </a:lnTo>
                <a:lnTo>
                  <a:pt x="52578" y="76390"/>
                </a:lnTo>
                <a:lnTo>
                  <a:pt x="54864" y="103632"/>
                </a:lnTo>
                <a:lnTo>
                  <a:pt x="54316" y="115323"/>
                </a:lnTo>
                <a:lnTo>
                  <a:pt x="42100" y="167235"/>
                </a:lnTo>
                <a:lnTo>
                  <a:pt x="28384" y="196334"/>
                </a:lnTo>
                <a:lnTo>
                  <a:pt x="19812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350520"/>
                </a:moveTo>
                <a:lnTo>
                  <a:pt x="0" y="350520"/>
                </a:lnTo>
                <a:lnTo>
                  <a:pt x="0" y="115824"/>
                </a:lnTo>
                <a:lnTo>
                  <a:pt x="0" y="350519"/>
                </a:lnTo>
                <a:lnTo>
                  <a:pt x="228600" y="350519"/>
                </a:lnTo>
                <a:close/>
              </a:path>
              <a:path w="457200" h="467994">
                <a:moveTo>
                  <a:pt x="380979" y="155426"/>
                </a:moveTo>
                <a:lnTo>
                  <a:pt x="362712" y="137159"/>
                </a:lnTo>
                <a:lnTo>
                  <a:pt x="361188" y="137159"/>
                </a:lnTo>
                <a:lnTo>
                  <a:pt x="361188" y="135239"/>
                </a:lnTo>
                <a:lnTo>
                  <a:pt x="380979" y="155426"/>
                </a:lnTo>
                <a:close/>
              </a:path>
              <a:path w="457200" h="467994">
                <a:moveTo>
                  <a:pt x="230084" y="466343"/>
                </a:moveTo>
                <a:lnTo>
                  <a:pt x="228600" y="466343"/>
                </a:lnTo>
                <a:lnTo>
                  <a:pt x="257556" y="437387"/>
                </a:lnTo>
                <a:lnTo>
                  <a:pt x="259080" y="434339"/>
                </a:lnTo>
                <a:lnTo>
                  <a:pt x="321564" y="371855"/>
                </a:lnTo>
                <a:lnTo>
                  <a:pt x="323088" y="368807"/>
                </a:lnTo>
                <a:lnTo>
                  <a:pt x="384048" y="307847"/>
                </a:lnTo>
                <a:lnTo>
                  <a:pt x="385572" y="304799"/>
                </a:lnTo>
                <a:lnTo>
                  <a:pt x="448056" y="242315"/>
                </a:lnTo>
                <a:lnTo>
                  <a:pt x="449580" y="239267"/>
                </a:lnTo>
                <a:lnTo>
                  <a:pt x="454152" y="234695"/>
                </a:lnTo>
                <a:lnTo>
                  <a:pt x="455676" y="231647"/>
                </a:lnTo>
                <a:lnTo>
                  <a:pt x="426720" y="202691"/>
                </a:lnTo>
                <a:lnTo>
                  <a:pt x="425196" y="202691"/>
                </a:lnTo>
                <a:lnTo>
                  <a:pt x="425196" y="200528"/>
                </a:lnTo>
                <a:lnTo>
                  <a:pt x="457200" y="233172"/>
                </a:lnTo>
                <a:lnTo>
                  <a:pt x="230084" y="466343"/>
                </a:lnTo>
                <a:close/>
              </a:path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228600" y="466343"/>
                </a:lnTo>
                <a:lnTo>
                  <a:pt x="230084" y="466343"/>
                </a:lnTo>
                <a:lnTo>
                  <a:pt x="228600" y="467868"/>
                </a:lnTo>
                <a:close/>
              </a:path>
              <a:path w="457200" h="467994">
                <a:moveTo>
                  <a:pt x="228600" y="115823"/>
                </a:moveTo>
                <a:lnTo>
                  <a:pt x="228600" y="0"/>
                </a:lnTo>
                <a:lnTo>
                  <a:pt x="228600" y="115823"/>
                </a:lnTo>
                <a:close/>
              </a:path>
              <a:path w="457200" h="467994">
                <a:moveTo>
                  <a:pt x="233082" y="4571"/>
                </a:moveTo>
                <a:lnTo>
                  <a:pt x="231648" y="4571"/>
                </a:lnTo>
                <a:lnTo>
                  <a:pt x="231648" y="3109"/>
                </a:lnTo>
                <a:lnTo>
                  <a:pt x="233082" y="4571"/>
                </a:lnTo>
                <a:close/>
              </a:path>
              <a:path w="457200" h="467994">
                <a:moveTo>
                  <a:pt x="304779" y="77702"/>
                </a:moveTo>
                <a:lnTo>
                  <a:pt x="297180" y="70103"/>
                </a:lnTo>
                <a:lnTo>
                  <a:pt x="295656" y="70103"/>
                </a:lnTo>
                <a:lnTo>
                  <a:pt x="295656" y="68397"/>
                </a:lnTo>
                <a:lnTo>
                  <a:pt x="304779" y="777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8" y="12191"/>
                </a:lnTo>
                <a:lnTo>
                  <a:pt x="233172" y="12191"/>
                </a:lnTo>
                <a:lnTo>
                  <a:pt x="233172" y="13715"/>
                </a:lnTo>
                <a:lnTo>
                  <a:pt x="228600" y="15240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8724" y="246887"/>
                </a:lnTo>
                <a:lnTo>
                  <a:pt x="460248" y="243839"/>
                </a:lnTo>
                <a:lnTo>
                  <a:pt x="431292" y="214883"/>
                </a:lnTo>
                <a:lnTo>
                  <a:pt x="429768" y="214883"/>
                </a:lnTo>
                <a:lnTo>
                  <a:pt x="429768" y="211835"/>
                </a:lnTo>
                <a:lnTo>
                  <a:pt x="367284" y="149351"/>
                </a:lnTo>
                <a:lnTo>
                  <a:pt x="365760" y="149351"/>
                </a:lnTo>
                <a:lnTo>
                  <a:pt x="365760" y="146303"/>
                </a:lnTo>
                <a:lnTo>
                  <a:pt x="301752" y="82295"/>
                </a:lnTo>
                <a:lnTo>
                  <a:pt x="300228" y="82295"/>
                </a:lnTo>
                <a:lnTo>
                  <a:pt x="300228" y="79247"/>
                </a:lnTo>
                <a:lnTo>
                  <a:pt x="237744" y="16763"/>
                </a:lnTo>
                <a:lnTo>
                  <a:pt x="237744" y="12192"/>
                </a:lnTo>
                <a:lnTo>
                  <a:pt x="234696" y="12191"/>
                </a:lnTo>
                <a:lnTo>
                  <a:pt x="240489" y="12192"/>
                </a:lnTo>
                <a:lnTo>
                  <a:pt x="237744" y="12192"/>
                </a:lnTo>
                <a:lnTo>
                  <a:pt x="235458" y="12953"/>
                </a:lnTo>
                <a:lnTo>
                  <a:pt x="241232" y="12953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7744" y="16763"/>
                </a:moveTo>
                <a:lnTo>
                  <a:pt x="236220" y="16763"/>
                </a:lnTo>
                <a:lnTo>
                  <a:pt x="236220" y="13715"/>
                </a:lnTo>
                <a:lnTo>
                  <a:pt x="235458" y="12953"/>
                </a:lnTo>
                <a:lnTo>
                  <a:pt x="237744" y="12192"/>
                </a:lnTo>
                <a:lnTo>
                  <a:pt x="237744" y="16763"/>
                </a:lnTo>
                <a:close/>
              </a:path>
              <a:path w="467995" h="490855">
                <a:moveTo>
                  <a:pt x="233172" y="123444"/>
                </a:moveTo>
                <a:lnTo>
                  <a:pt x="228600" y="123444"/>
                </a:lnTo>
                <a:lnTo>
                  <a:pt x="228600" y="15240"/>
                </a:lnTo>
                <a:lnTo>
                  <a:pt x="233172" y="19903"/>
                </a:lnTo>
                <a:lnTo>
                  <a:pt x="233172" y="123444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5"/>
                </a:lnTo>
                <a:lnTo>
                  <a:pt x="4572" y="128015"/>
                </a:lnTo>
                <a:lnTo>
                  <a:pt x="4572" y="362711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3172" y="128015"/>
                </a:moveTo>
                <a:lnTo>
                  <a:pt x="228600" y="128015"/>
                </a:lnTo>
                <a:lnTo>
                  <a:pt x="233172" y="123444"/>
                </a:lnTo>
                <a:lnTo>
                  <a:pt x="233172" y="128015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73963"/>
                </a:lnTo>
                <a:lnTo>
                  <a:pt x="262128" y="449579"/>
                </a:lnTo>
                <a:lnTo>
                  <a:pt x="263652" y="446531"/>
                </a:lnTo>
                <a:lnTo>
                  <a:pt x="326136" y="384047"/>
                </a:lnTo>
                <a:lnTo>
                  <a:pt x="327660" y="380999"/>
                </a:lnTo>
                <a:lnTo>
                  <a:pt x="388620" y="320039"/>
                </a:lnTo>
                <a:lnTo>
                  <a:pt x="390144" y="316991"/>
                </a:lnTo>
                <a:lnTo>
                  <a:pt x="452628" y="254507"/>
                </a:lnTo>
                <a:lnTo>
                  <a:pt x="454152" y="251459"/>
                </a:lnTo>
                <a:lnTo>
                  <a:pt x="457200" y="248411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close/>
              </a:path>
              <a:path w="467995" h="490855">
                <a:moveTo>
                  <a:pt x="233172" y="367284"/>
                </a:moveTo>
                <a:lnTo>
                  <a:pt x="228600" y="362712"/>
                </a:lnTo>
                <a:lnTo>
                  <a:pt x="9144" y="362712"/>
                </a:lnTo>
                <a:lnTo>
                  <a:pt x="233172" y="362711"/>
                </a:lnTo>
                <a:lnTo>
                  <a:pt x="233172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3172" y="472318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3172" y="472318"/>
                </a:lnTo>
                <a:lnTo>
                  <a:pt x="233172" y="478535"/>
                </a:lnTo>
                <a:lnTo>
                  <a:pt x="237744" y="478535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37744" y="478535"/>
                </a:moveTo>
                <a:lnTo>
                  <a:pt x="233172" y="478535"/>
                </a:lnTo>
                <a:lnTo>
                  <a:pt x="237744" y="473963"/>
                </a:lnTo>
                <a:lnTo>
                  <a:pt x="237744" y="478535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0" y="350520"/>
                </a:lnTo>
                <a:lnTo>
                  <a:pt x="0" y="115824"/>
                </a:lnTo>
                <a:lnTo>
                  <a:pt x="228600" y="115824"/>
                </a:lnTo>
                <a:lnTo>
                  <a:pt x="228600" y="0"/>
                </a:lnTo>
                <a:lnTo>
                  <a:pt x="457200" y="233172"/>
                </a:lnTo>
                <a:lnTo>
                  <a:pt x="228600" y="4678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9" y="12192"/>
                </a:lnTo>
                <a:lnTo>
                  <a:pt x="237744" y="12192"/>
                </a:lnTo>
                <a:lnTo>
                  <a:pt x="228600" y="15240"/>
                </a:lnTo>
                <a:close/>
              </a:path>
              <a:path w="467995" h="490855">
                <a:moveTo>
                  <a:pt x="237744" y="24566"/>
                </a:moveTo>
                <a:lnTo>
                  <a:pt x="228600" y="15240"/>
                </a:lnTo>
                <a:lnTo>
                  <a:pt x="237744" y="12192"/>
                </a:lnTo>
                <a:lnTo>
                  <a:pt x="237744" y="24566"/>
                </a:lnTo>
                <a:close/>
              </a:path>
              <a:path w="467995" h="490855">
                <a:moveTo>
                  <a:pt x="454221" y="245373"/>
                </a:moveTo>
                <a:lnTo>
                  <a:pt x="237744" y="24566"/>
                </a:lnTo>
                <a:lnTo>
                  <a:pt x="237744" y="12192"/>
                </a:lnTo>
                <a:lnTo>
                  <a:pt x="240489" y="12192"/>
                </a:lnTo>
                <a:lnTo>
                  <a:pt x="464895" y="242316"/>
                </a:lnTo>
                <a:lnTo>
                  <a:pt x="457200" y="242316"/>
                </a:lnTo>
                <a:lnTo>
                  <a:pt x="454221" y="245373"/>
                </a:lnTo>
                <a:close/>
              </a:path>
              <a:path w="467995" h="490855">
                <a:moveTo>
                  <a:pt x="228600" y="128016"/>
                </a:moveTo>
                <a:lnTo>
                  <a:pt x="228600" y="15240"/>
                </a:lnTo>
                <a:lnTo>
                  <a:pt x="237744" y="24566"/>
                </a:lnTo>
                <a:lnTo>
                  <a:pt x="237744" y="123444"/>
                </a:lnTo>
                <a:lnTo>
                  <a:pt x="233172" y="123444"/>
                </a:lnTo>
                <a:lnTo>
                  <a:pt x="228600" y="128016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6"/>
                </a:lnTo>
                <a:lnTo>
                  <a:pt x="9144" y="128016"/>
                </a:lnTo>
                <a:lnTo>
                  <a:pt x="4572" y="132588"/>
                </a:lnTo>
                <a:lnTo>
                  <a:pt x="9144" y="132588"/>
                </a:lnTo>
                <a:lnTo>
                  <a:pt x="9144" y="358140"/>
                </a:lnTo>
                <a:lnTo>
                  <a:pt x="4572" y="358140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7744" y="132588"/>
                </a:moveTo>
                <a:lnTo>
                  <a:pt x="9144" y="132588"/>
                </a:lnTo>
                <a:lnTo>
                  <a:pt x="9144" y="128016"/>
                </a:lnTo>
                <a:lnTo>
                  <a:pt x="228600" y="128016"/>
                </a:lnTo>
                <a:lnTo>
                  <a:pt x="233172" y="123444"/>
                </a:lnTo>
                <a:lnTo>
                  <a:pt x="237744" y="123444"/>
                </a:lnTo>
                <a:lnTo>
                  <a:pt x="237744" y="132588"/>
                </a:lnTo>
                <a:close/>
              </a:path>
              <a:path w="467995" h="490855">
                <a:moveTo>
                  <a:pt x="9144" y="132588"/>
                </a:moveTo>
                <a:lnTo>
                  <a:pt x="4572" y="132588"/>
                </a:lnTo>
                <a:lnTo>
                  <a:pt x="9144" y="128016"/>
                </a:lnTo>
                <a:lnTo>
                  <a:pt x="9144" y="132588"/>
                </a:lnTo>
                <a:close/>
              </a:path>
              <a:path w="467995" h="490855">
                <a:moveTo>
                  <a:pt x="457200" y="248412"/>
                </a:moveTo>
                <a:lnTo>
                  <a:pt x="454221" y="245373"/>
                </a:lnTo>
                <a:lnTo>
                  <a:pt x="457200" y="242316"/>
                </a:lnTo>
                <a:lnTo>
                  <a:pt x="457200" y="248412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7200" y="242316"/>
                </a:lnTo>
                <a:lnTo>
                  <a:pt x="464895" y="242316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67624"/>
                </a:lnTo>
                <a:lnTo>
                  <a:pt x="454221" y="245373"/>
                </a:lnTo>
                <a:lnTo>
                  <a:pt x="457200" y="248412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lnTo>
                  <a:pt x="4572" y="358140"/>
                </a:lnTo>
                <a:lnTo>
                  <a:pt x="9144" y="358140"/>
                </a:lnTo>
                <a:lnTo>
                  <a:pt x="9144" y="362712"/>
                </a:lnTo>
                <a:close/>
              </a:path>
              <a:path w="467995" h="490855">
                <a:moveTo>
                  <a:pt x="237744" y="367284"/>
                </a:moveTo>
                <a:lnTo>
                  <a:pt x="233172" y="367284"/>
                </a:lnTo>
                <a:lnTo>
                  <a:pt x="228600" y="362712"/>
                </a:lnTo>
                <a:lnTo>
                  <a:pt x="9144" y="362712"/>
                </a:lnTo>
                <a:lnTo>
                  <a:pt x="9144" y="358140"/>
                </a:lnTo>
                <a:lnTo>
                  <a:pt x="237744" y="358140"/>
                </a:lnTo>
                <a:lnTo>
                  <a:pt x="237744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7744" y="367284"/>
                </a:lnTo>
                <a:lnTo>
                  <a:pt x="237744" y="467624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7744" y="467624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12073" y="3051048"/>
            <a:ext cx="756920" cy="459105"/>
          </a:xfrm>
          <a:custGeom>
            <a:avLst/>
            <a:gdLst/>
            <a:ahLst/>
            <a:cxnLst/>
            <a:rect l="l" t="t" r="r" b="b"/>
            <a:pathLst>
              <a:path w="756920" h="459104">
                <a:moveTo>
                  <a:pt x="574615" y="4672"/>
                </a:moveTo>
                <a:lnTo>
                  <a:pt x="575550" y="0"/>
                </a:lnTo>
                <a:lnTo>
                  <a:pt x="578539" y="4571"/>
                </a:lnTo>
                <a:lnTo>
                  <a:pt x="574615" y="4672"/>
                </a:lnTo>
                <a:close/>
              </a:path>
              <a:path w="756920" h="459104">
                <a:moveTo>
                  <a:pt x="569556" y="29971"/>
                </a:moveTo>
                <a:lnTo>
                  <a:pt x="144492" y="29971"/>
                </a:lnTo>
                <a:lnTo>
                  <a:pt x="88404" y="18384"/>
                </a:lnTo>
                <a:lnTo>
                  <a:pt x="87870" y="17271"/>
                </a:lnTo>
                <a:lnTo>
                  <a:pt x="83017" y="17271"/>
                </a:lnTo>
                <a:lnTo>
                  <a:pt x="574615" y="4672"/>
                </a:lnTo>
                <a:lnTo>
                  <a:pt x="569556" y="29971"/>
                </a:lnTo>
                <a:close/>
              </a:path>
              <a:path w="756920" h="459104">
                <a:moveTo>
                  <a:pt x="40626" y="29971"/>
                </a:moveTo>
                <a:lnTo>
                  <a:pt x="39370" y="29971"/>
                </a:lnTo>
                <a:lnTo>
                  <a:pt x="43674" y="9144"/>
                </a:lnTo>
                <a:lnTo>
                  <a:pt x="83017" y="17271"/>
                </a:lnTo>
                <a:lnTo>
                  <a:pt x="42150" y="17271"/>
                </a:lnTo>
                <a:lnTo>
                  <a:pt x="40626" y="29971"/>
                </a:lnTo>
                <a:close/>
              </a:path>
              <a:path w="756920" h="459104">
                <a:moveTo>
                  <a:pt x="144492" y="29971"/>
                </a:moveTo>
                <a:lnTo>
                  <a:pt x="93966" y="29971"/>
                </a:lnTo>
                <a:lnTo>
                  <a:pt x="88404" y="18384"/>
                </a:lnTo>
                <a:lnTo>
                  <a:pt x="144492" y="29971"/>
                </a:lnTo>
                <a:close/>
              </a:path>
              <a:path w="756920" h="459104">
                <a:moveTo>
                  <a:pt x="561936" y="68071"/>
                </a:moveTo>
                <a:lnTo>
                  <a:pt x="328918" y="68071"/>
                </a:lnTo>
                <a:lnTo>
                  <a:pt x="145924" y="30267"/>
                </a:lnTo>
                <a:lnTo>
                  <a:pt x="145782" y="29971"/>
                </a:lnTo>
                <a:lnTo>
                  <a:pt x="569454" y="29971"/>
                </a:lnTo>
                <a:lnTo>
                  <a:pt x="569048" y="32510"/>
                </a:lnTo>
                <a:lnTo>
                  <a:pt x="561936" y="68071"/>
                </a:lnTo>
                <a:close/>
              </a:path>
              <a:path w="756920" h="459104">
                <a:moveTo>
                  <a:pt x="328918" y="68071"/>
                </a:moveTo>
                <a:lnTo>
                  <a:pt x="276846" y="68071"/>
                </a:lnTo>
                <a:lnTo>
                  <a:pt x="246366" y="55371"/>
                </a:lnTo>
                <a:lnTo>
                  <a:pt x="211314" y="55371"/>
                </a:lnTo>
                <a:lnTo>
                  <a:pt x="188454" y="42671"/>
                </a:lnTo>
                <a:lnTo>
                  <a:pt x="151878" y="42671"/>
                </a:lnTo>
                <a:lnTo>
                  <a:pt x="145924" y="30267"/>
                </a:lnTo>
                <a:lnTo>
                  <a:pt x="328918" y="68071"/>
                </a:lnTo>
                <a:close/>
              </a:path>
              <a:path w="756920" h="459104">
                <a:moveTo>
                  <a:pt x="552690" y="114300"/>
                </a:moveTo>
                <a:lnTo>
                  <a:pt x="328918" y="68071"/>
                </a:lnTo>
                <a:lnTo>
                  <a:pt x="560920" y="73150"/>
                </a:lnTo>
                <a:lnTo>
                  <a:pt x="552690" y="114300"/>
                </a:lnTo>
                <a:close/>
              </a:path>
              <a:path w="756920" h="459104">
                <a:moveTo>
                  <a:pt x="479538" y="458724"/>
                </a:moveTo>
                <a:lnTo>
                  <a:pt x="483857" y="438475"/>
                </a:lnTo>
                <a:lnTo>
                  <a:pt x="481589" y="457383"/>
                </a:lnTo>
                <a:lnTo>
                  <a:pt x="479538" y="458724"/>
                </a:lnTo>
                <a:close/>
              </a:path>
              <a:path w="756920" h="459104">
                <a:moveTo>
                  <a:pt x="485634" y="436371"/>
                </a:moveTo>
                <a:lnTo>
                  <a:pt x="484306" y="436371"/>
                </a:lnTo>
                <a:lnTo>
                  <a:pt x="497791" y="373161"/>
                </a:lnTo>
                <a:lnTo>
                  <a:pt x="496302" y="385571"/>
                </a:lnTo>
                <a:lnTo>
                  <a:pt x="491730" y="410971"/>
                </a:lnTo>
                <a:lnTo>
                  <a:pt x="490206" y="410971"/>
                </a:lnTo>
                <a:lnTo>
                  <a:pt x="485634" y="436371"/>
                </a:lnTo>
                <a:close/>
              </a:path>
              <a:path w="756920" h="459104">
                <a:moveTo>
                  <a:pt x="497892" y="372687"/>
                </a:moveTo>
                <a:lnTo>
                  <a:pt x="503272" y="347471"/>
                </a:lnTo>
                <a:lnTo>
                  <a:pt x="503922" y="347471"/>
                </a:lnTo>
                <a:lnTo>
                  <a:pt x="502398" y="360171"/>
                </a:lnTo>
                <a:lnTo>
                  <a:pt x="497892" y="372687"/>
                </a:lnTo>
                <a:close/>
              </a:path>
              <a:path w="756920" h="459104">
                <a:moveTo>
                  <a:pt x="37857" y="246452"/>
                </a:moveTo>
                <a:lnTo>
                  <a:pt x="35095" y="245871"/>
                </a:lnTo>
                <a:lnTo>
                  <a:pt x="37578" y="245871"/>
                </a:lnTo>
                <a:lnTo>
                  <a:pt x="37857" y="246452"/>
                </a:lnTo>
                <a:close/>
              </a:path>
              <a:path w="756920" h="459104">
                <a:moveTo>
                  <a:pt x="1002" y="220471"/>
                </a:moveTo>
                <a:lnTo>
                  <a:pt x="0" y="220471"/>
                </a:lnTo>
                <a:lnTo>
                  <a:pt x="6024" y="191320"/>
                </a:lnTo>
                <a:lnTo>
                  <a:pt x="5574" y="195071"/>
                </a:lnTo>
                <a:lnTo>
                  <a:pt x="1002" y="220471"/>
                </a:lnTo>
                <a:close/>
              </a:path>
              <a:path w="756920" h="459104">
                <a:moveTo>
                  <a:pt x="8919" y="177313"/>
                </a:moveTo>
                <a:lnTo>
                  <a:pt x="20561" y="120981"/>
                </a:lnTo>
                <a:lnTo>
                  <a:pt x="19290" y="131571"/>
                </a:lnTo>
                <a:lnTo>
                  <a:pt x="13194" y="156971"/>
                </a:lnTo>
                <a:lnTo>
                  <a:pt x="11670" y="169671"/>
                </a:lnTo>
                <a:lnTo>
                  <a:pt x="8919" y="177313"/>
                </a:lnTo>
                <a:close/>
              </a:path>
              <a:path w="756920" h="459104">
                <a:moveTo>
                  <a:pt x="26910" y="93471"/>
                </a:moveTo>
                <a:lnTo>
                  <a:pt x="26246" y="93471"/>
                </a:lnTo>
                <a:lnTo>
                  <a:pt x="37296" y="40004"/>
                </a:lnTo>
                <a:lnTo>
                  <a:pt x="34530" y="55371"/>
                </a:lnTo>
                <a:lnTo>
                  <a:pt x="33006" y="68071"/>
                </a:lnTo>
                <a:lnTo>
                  <a:pt x="26910" y="93471"/>
                </a:lnTo>
                <a:close/>
              </a:path>
              <a:path w="756920" h="459104">
                <a:moveTo>
                  <a:pt x="586843" y="17271"/>
                </a:moveTo>
                <a:lnTo>
                  <a:pt x="580122" y="17271"/>
                </a:lnTo>
                <a:lnTo>
                  <a:pt x="578611" y="4682"/>
                </a:lnTo>
                <a:lnTo>
                  <a:pt x="586843" y="17271"/>
                </a:lnTo>
                <a:close/>
              </a:path>
              <a:path w="756920" h="459104">
                <a:moveTo>
                  <a:pt x="595147" y="29971"/>
                </a:moveTo>
                <a:lnTo>
                  <a:pt x="587742" y="29971"/>
                </a:lnTo>
                <a:lnTo>
                  <a:pt x="587742" y="18646"/>
                </a:lnTo>
                <a:lnTo>
                  <a:pt x="595147" y="29971"/>
                </a:lnTo>
                <a:close/>
              </a:path>
              <a:path w="756920" h="459104">
                <a:moveTo>
                  <a:pt x="611754" y="55371"/>
                </a:moveTo>
                <a:lnTo>
                  <a:pt x="602982" y="55371"/>
                </a:lnTo>
                <a:lnTo>
                  <a:pt x="602982" y="42671"/>
                </a:lnTo>
                <a:lnTo>
                  <a:pt x="596886" y="42671"/>
                </a:lnTo>
                <a:lnTo>
                  <a:pt x="595410" y="30374"/>
                </a:lnTo>
                <a:lnTo>
                  <a:pt x="611754" y="55371"/>
                </a:lnTo>
                <a:close/>
              </a:path>
              <a:path w="756920" h="459104">
                <a:moveTo>
                  <a:pt x="628362" y="80771"/>
                </a:moveTo>
                <a:lnTo>
                  <a:pt x="619746" y="80771"/>
                </a:lnTo>
                <a:lnTo>
                  <a:pt x="619746" y="68071"/>
                </a:lnTo>
                <a:lnTo>
                  <a:pt x="613650" y="68071"/>
                </a:lnTo>
                <a:lnTo>
                  <a:pt x="612210" y="56067"/>
                </a:lnTo>
                <a:lnTo>
                  <a:pt x="628362" y="80771"/>
                </a:lnTo>
                <a:close/>
              </a:path>
              <a:path w="756920" h="459104">
                <a:moveTo>
                  <a:pt x="644970" y="106171"/>
                </a:moveTo>
                <a:lnTo>
                  <a:pt x="636510" y="106171"/>
                </a:lnTo>
                <a:lnTo>
                  <a:pt x="636510" y="93471"/>
                </a:lnTo>
                <a:lnTo>
                  <a:pt x="628890" y="93471"/>
                </a:lnTo>
                <a:lnTo>
                  <a:pt x="628890" y="81578"/>
                </a:lnTo>
                <a:lnTo>
                  <a:pt x="644970" y="106171"/>
                </a:lnTo>
                <a:close/>
              </a:path>
              <a:path w="756920" h="459104">
                <a:moveTo>
                  <a:pt x="653274" y="118871"/>
                </a:moveTo>
                <a:lnTo>
                  <a:pt x="645654" y="118871"/>
                </a:lnTo>
                <a:lnTo>
                  <a:pt x="645654" y="107218"/>
                </a:lnTo>
                <a:lnTo>
                  <a:pt x="653274" y="118871"/>
                </a:lnTo>
                <a:close/>
              </a:path>
              <a:path w="756920" h="459104">
                <a:moveTo>
                  <a:pt x="661578" y="131571"/>
                </a:moveTo>
                <a:lnTo>
                  <a:pt x="654798" y="131571"/>
                </a:lnTo>
                <a:lnTo>
                  <a:pt x="653274" y="118872"/>
                </a:lnTo>
                <a:lnTo>
                  <a:pt x="661578" y="131571"/>
                </a:lnTo>
                <a:close/>
              </a:path>
              <a:path w="756920" h="459104">
                <a:moveTo>
                  <a:pt x="669881" y="144271"/>
                </a:moveTo>
                <a:lnTo>
                  <a:pt x="662418" y="144271"/>
                </a:lnTo>
                <a:lnTo>
                  <a:pt x="662418" y="132857"/>
                </a:lnTo>
                <a:lnTo>
                  <a:pt x="669881" y="144271"/>
                </a:lnTo>
                <a:close/>
              </a:path>
              <a:path w="756920" h="459104">
                <a:moveTo>
                  <a:pt x="686489" y="169671"/>
                </a:moveTo>
                <a:lnTo>
                  <a:pt x="677658" y="169671"/>
                </a:lnTo>
                <a:lnTo>
                  <a:pt x="677658" y="156971"/>
                </a:lnTo>
                <a:lnTo>
                  <a:pt x="671562" y="156971"/>
                </a:lnTo>
                <a:lnTo>
                  <a:pt x="670073" y="144565"/>
                </a:lnTo>
                <a:lnTo>
                  <a:pt x="686489" y="169671"/>
                </a:lnTo>
                <a:close/>
              </a:path>
              <a:path w="756920" h="459104">
                <a:moveTo>
                  <a:pt x="703097" y="195071"/>
                </a:moveTo>
                <a:lnTo>
                  <a:pt x="694422" y="195071"/>
                </a:lnTo>
                <a:lnTo>
                  <a:pt x="694422" y="182371"/>
                </a:lnTo>
                <a:lnTo>
                  <a:pt x="688326" y="182371"/>
                </a:lnTo>
                <a:lnTo>
                  <a:pt x="686872" y="170257"/>
                </a:lnTo>
                <a:lnTo>
                  <a:pt x="703097" y="195071"/>
                </a:lnTo>
                <a:close/>
              </a:path>
              <a:path w="756920" h="459104">
                <a:moveTo>
                  <a:pt x="719704" y="220471"/>
                </a:moveTo>
                <a:lnTo>
                  <a:pt x="711186" y="220471"/>
                </a:lnTo>
                <a:lnTo>
                  <a:pt x="711186" y="207771"/>
                </a:lnTo>
                <a:lnTo>
                  <a:pt x="703566" y="207771"/>
                </a:lnTo>
                <a:lnTo>
                  <a:pt x="703566" y="195789"/>
                </a:lnTo>
                <a:lnTo>
                  <a:pt x="719704" y="220471"/>
                </a:lnTo>
                <a:close/>
              </a:path>
              <a:path w="756920" h="459104">
                <a:moveTo>
                  <a:pt x="728008" y="233171"/>
                </a:moveTo>
                <a:lnTo>
                  <a:pt x="720330" y="233171"/>
                </a:lnTo>
                <a:lnTo>
                  <a:pt x="720330" y="221428"/>
                </a:lnTo>
                <a:lnTo>
                  <a:pt x="728008" y="233171"/>
                </a:lnTo>
                <a:close/>
              </a:path>
              <a:path w="756920" h="459104">
                <a:moveTo>
                  <a:pt x="736312" y="245871"/>
                </a:moveTo>
                <a:lnTo>
                  <a:pt x="729474" y="245871"/>
                </a:lnTo>
                <a:lnTo>
                  <a:pt x="727950" y="233171"/>
                </a:lnTo>
                <a:lnTo>
                  <a:pt x="736312" y="245871"/>
                </a:lnTo>
                <a:close/>
              </a:path>
              <a:path w="756920" h="459104">
                <a:moveTo>
                  <a:pt x="744616" y="258571"/>
                </a:moveTo>
                <a:lnTo>
                  <a:pt x="737094" y="258571"/>
                </a:lnTo>
                <a:lnTo>
                  <a:pt x="737094" y="247067"/>
                </a:lnTo>
                <a:lnTo>
                  <a:pt x="744616" y="258571"/>
                </a:lnTo>
                <a:close/>
              </a:path>
              <a:path w="756920" h="459104">
                <a:moveTo>
                  <a:pt x="752334" y="280357"/>
                </a:moveTo>
                <a:lnTo>
                  <a:pt x="752334" y="271271"/>
                </a:lnTo>
                <a:lnTo>
                  <a:pt x="746238" y="271271"/>
                </a:lnTo>
                <a:lnTo>
                  <a:pt x="744736" y="258755"/>
                </a:lnTo>
                <a:lnTo>
                  <a:pt x="756906" y="277368"/>
                </a:lnTo>
                <a:lnTo>
                  <a:pt x="752334" y="280357"/>
                </a:lnTo>
                <a:close/>
              </a:path>
              <a:path w="756920" h="459104">
                <a:moveTo>
                  <a:pt x="688308" y="322220"/>
                </a:moveTo>
                <a:lnTo>
                  <a:pt x="688326" y="322071"/>
                </a:lnTo>
                <a:lnTo>
                  <a:pt x="688536" y="322071"/>
                </a:lnTo>
                <a:lnTo>
                  <a:pt x="688308" y="322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80201" y="16895"/>
                </a:moveTo>
                <a:lnTo>
                  <a:pt x="583692" y="0"/>
                </a:lnTo>
                <a:lnTo>
                  <a:pt x="592131" y="12700"/>
                </a:lnTo>
                <a:lnTo>
                  <a:pt x="591312" y="12700"/>
                </a:lnTo>
                <a:lnTo>
                  <a:pt x="582168" y="15240"/>
                </a:lnTo>
                <a:lnTo>
                  <a:pt x="583244" y="16814"/>
                </a:lnTo>
                <a:lnTo>
                  <a:pt x="580201" y="16895"/>
                </a:lnTo>
                <a:close/>
              </a:path>
              <a:path w="774700" h="481964">
                <a:moveTo>
                  <a:pt x="594663" y="16510"/>
                </a:moveTo>
                <a:lnTo>
                  <a:pt x="590647" y="16510"/>
                </a:lnTo>
                <a:lnTo>
                  <a:pt x="591312" y="12700"/>
                </a:lnTo>
                <a:lnTo>
                  <a:pt x="592131" y="12700"/>
                </a:lnTo>
                <a:lnTo>
                  <a:pt x="594663" y="16510"/>
                </a:lnTo>
                <a:close/>
              </a:path>
              <a:path w="774700" h="481964">
                <a:moveTo>
                  <a:pt x="6096" y="254000"/>
                </a:moveTo>
                <a:lnTo>
                  <a:pt x="0" y="252730"/>
                </a:lnTo>
                <a:lnTo>
                  <a:pt x="50292" y="15240"/>
                </a:lnTo>
                <a:lnTo>
                  <a:pt x="75119" y="20320"/>
                </a:lnTo>
                <a:lnTo>
                  <a:pt x="57912" y="20320"/>
                </a:lnTo>
                <a:lnTo>
                  <a:pt x="53340" y="25400"/>
                </a:lnTo>
                <a:lnTo>
                  <a:pt x="56805" y="26173"/>
                </a:lnTo>
                <a:lnTo>
                  <a:pt x="56232" y="29210"/>
                </a:lnTo>
                <a:lnTo>
                  <a:pt x="51816" y="29210"/>
                </a:lnTo>
                <a:lnTo>
                  <a:pt x="50292" y="41910"/>
                </a:lnTo>
                <a:lnTo>
                  <a:pt x="48768" y="41910"/>
                </a:lnTo>
                <a:lnTo>
                  <a:pt x="44196" y="67310"/>
                </a:lnTo>
                <a:lnTo>
                  <a:pt x="42672" y="80010"/>
                </a:lnTo>
                <a:lnTo>
                  <a:pt x="36576" y="105410"/>
                </a:lnTo>
                <a:lnTo>
                  <a:pt x="35052" y="105410"/>
                </a:lnTo>
                <a:lnTo>
                  <a:pt x="30480" y="130810"/>
                </a:lnTo>
                <a:lnTo>
                  <a:pt x="28956" y="143510"/>
                </a:lnTo>
                <a:lnTo>
                  <a:pt x="22860" y="168910"/>
                </a:lnTo>
                <a:lnTo>
                  <a:pt x="21336" y="181610"/>
                </a:lnTo>
                <a:lnTo>
                  <a:pt x="16764" y="194310"/>
                </a:lnTo>
                <a:lnTo>
                  <a:pt x="15240" y="207010"/>
                </a:lnTo>
                <a:lnTo>
                  <a:pt x="10668" y="232410"/>
                </a:lnTo>
                <a:lnTo>
                  <a:pt x="9144" y="232410"/>
                </a:lnTo>
                <a:lnTo>
                  <a:pt x="6096" y="245110"/>
                </a:lnTo>
                <a:lnTo>
                  <a:pt x="6096" y="254000"/>
                </a:lnTo>
                <a:close/>
              </a:path>
              <a:path w="774700" h="481964">
                <a:moveTo>
                  <a:pt x="585171" y="16763"/>
                </a:moveTo>
                <a:lnTo>
                  <a:pt x="585216" y="16510"/>
                </a:lnTo>
                <a:lnTo>
                  <a:pt x="588264" y="16510"/>
                </a:lnTo>
                <a:lnTo>
                  <a:pt x="588284" y="16680"/>
                </a:lnTo>
                <a:lnTo>
                  <a:pt x="585171" y="16763"/>
                </a:lnTo>
                <a:close/>
              </a:path>
              <a:path w="774700" h="481964">
                <a:moveTo>
                  <a:pt x="588286" y="16680"/>
                </a:moveTo>
                <a:lnTo>
                  <a:pt x="588264" y="16510"/>
                </a:lnTo>
                <a:lnTo>
                  <a:pt x="590647" y="16510"/>
                </a:lnTo>
                <a:lnTo>
                  <a:pt x="588286" y="16680"/>
                </a:lnTo>
                <a:close/>
              </a:path>
              <a:path w="774700" h="481964">
                <a:moveTo>
                  <a:pt x="598818" y="22860"/>
                </a:moveTo>
                <a:lnTo>
                  <a:pt x="589110" y="22860"/>
                </a:lnTo>
                <a:lnTo>
                  <a:pt x="590621" y="16617"/>
                </a:lnTo>
                <a:lnTo>
                  <a:pt x="594663" y="16510"/>
                </a:lnTo>
                <a:lnTo>
                  <a:pt x="598818" y="22860"/>
                </a:lnTo>
                <a:close/>
              </a:path>
              <a:path w="774700" h="481964">
                <a:moveTo>
                  <a:pt x="589110" y="22860"/>
                </a:moveTo>
                <a:lnTo>
                  <a:pt x="588286" y="16680"/>
                </a:lnTo>
                <a:lnTo>
                  <a:pt x="590621" y="16617"/>
                </a:lnTo>
                <a:lnTo>
                  <a:pt x="589110" y="22860"/>
                </a:lnTo>
                <a:close/>
              </a:path>
              <a:path w="774700" h="481964">
                <a:moveTo>
                  <a:pt x="762000" y="288290"/>
                </a:moveTo>
                <a:lnTo>
                  <a:pt x="762000" y="283210"/>
                </a:lnTo>
                <a:lnTo>
                  <a:pt x="757545" y="283210"/>
                </a:lnTo>
                <a:lnTo>
                  <a:pt x="755535" y="279400"/>
                </a:lnTo>
                <a:lnTo>
                  <a:pt x="754380" y="270510"/>
                </a:lnTo>
                <a:lnTo>
                  <a:pt x="749241" y="270510"/>
                </a:lnTo>
                <a:lnTo>
                  <a:pt x="746760" y="266700"/>
                </a:lnTo>
                <a:lnTo>
                  <a:pt x="746760" y="257810"/>
                </a:lnTo>
                <a:lnTo>
                  <a:pt x="740937" y="257810"/>
                </a:lnTo>
                <a:lnTo>
                  <a:pt x="738736" y="254000"/>
                </a:lnTo>
                <a:lnTo>
                  <a:pt x="737616" y="245110"/>
                </a:lnTo>
                <a:lnTo>
                  <a:pt x="732633" y="245110"/>
                </a:lnTo>
                <a:lnTo>
                  <a:pt x="729996" y="241300"/>
                </a:lnTo>
                <a:lnTo>
                  <a:pt x="729996" y="232410"/>
                </a:lnTo>
                <a:lnTo>
                  <a:pt x="724329" y="232410"/>
                </a:lnTo>
                <a:lnTo>
                  <a:pt x="720852" y="227330"/>
                </a:lnTo>
                <a:lnTo>
                  <a:pt x="720852" y="219710"/>
                </a:lnTo>
                <a:lnTo>
                  <a:pt x="716025" y="219710"/>
                </a:lnTo>
                <a:lnTo>
                  <a:pt x="713232" y="214630"/>
                </a:lnTo>
                <a:lnTo>
                  <a:pt x="713232" y="207010"/>
                </a:lnTo>
                <a:lnTo>
                  <a:pt x="707722" y="207010"/>
                </a:lnTo>
                <a:lnTo>
                  <a:pt x="704088" y="200660"/>
                </a:lnTo>
                <a:lnTo>
                  <a:pt x="704088" y="194310"/>
                </a:lnTo>
                <a:lnTo>
                  <a:pt x="699418" y="194310"/>
                </a:lnTo>
                <a:lnTo>
                  <a:pt x="697690" y="191797"/>
                </a:lnTo>
                <a:lnTo>
                  <a:pt x="696468" y="181610"/>
                </a:lnTo>
                <a:lnTo>
                  <a:pt x="691114" y="181610"/>
                </a:lnTo>
                <a:lnTo>
                  <a:pt x="687324" y="175260"/>
                </a:lnTo>
                <a:lnTo>
                  <a:pt x="687324" y="168910"/>
                </a:lnTo>
                <a:lnTo>
                  <a:pt x="682810" y="168910"/>
                </a:lnTo>
                <a:lnTo>
                  <a:pt x="680872" y="165100"/>
                </a:lnTo>
                <a:lnTo>
                  <a:pt x="679704" y="156210"/>
                </a:lnTo>
                <a:lnTo>
                  <a:pt x="674506" y="156210"/>
                </a:lnTo>
                <a:lnTo>
                  <a:pt x="672084" y="152400"/>
                </a:lnTo>
                <a:lnTo>
                  <a:pt x="672084" y="143510"/>
                </a:lnTo>
                <a:lnTo>
                  <a:pt x="666202" y="143510"/>
                </a:lnTo>
                <a:lnTo>
                  <a:pt x="664073" y="139700"/>
                </a:lnTo>
                <a:lnTo>
                  <a:pt x="662940" y="130810"/>
                </a:lnTo>
                <a:lnTo>
                  <a:pt x="657899" y="130810"/>
                </a:lnTo>
                <a:lnTo>
                  <a:pt x="655320" y="127000"/>
                </a:lnTo>
                <a:lnTo>
                  <a:pt x="655320" y="118110"/>
                </a:lnTo>
                <a:lnTo>
                  <a:pt x="649595" y="118110"/>
                </a:lnTo>
                <a:lnTo>
                  <a:pt x="646176" y="113030"/>
                </a:lnTo>
                <a:lnTo>
                  <a:pt x="646176" y="105410"/>
                </a:lnTo>
                <a:lnTo>
                  <a:pt x="641291" y="105410"/>
                </a:lnTo>
                <a:lnTo>
                  <a:pt x="638556" y="100330"/>
                </a:lnTo>
                <a:lnTo>
                  <a:pt x="638556" y="92710"/>
                </a:lnTo>
                <a:lnTo>
                  <a:pt x="632987" y="92710"/>
                </a:lnTo>
                <a:lnTo>
                  <a:pt x="629412" y="86360"/>
                </a:lnTo>
                <a:lnTo>
                  <a:pt x="629412" y="80010"/>
                </a:lnTo>
                <a:lnTo>
                  <a:pt x="624683" y="80010"/>
                </a:lnTo>
                <a:lnTo>
                  <a:pt x="623011" y="77470"/>
                </a:lnTo>
                <a:lnTo>
                  <a:pt x="621792" y="67310"/>
                </a:lnTo>
                <a:lnTo>
                  <a:pt x="616379" y="67310"/>
                </a:lnTo>
                <a:lnTo>
                  <a:pt x="612648" y="60960"/>
                </a:lnTo>
                <a:lnTo>
                  <a:pt x="612648" y="54610"/>
                </a:lnTo>
                <a:lnTo>
                  <a:pt x="608075" y="54610"/>
                </a:lnTo>
                <a:lnTo>
                  <a:pt x="606209" y="50800"/>
                </a:lnTo>
                <a:lnTo>
                  <a:pt x="605028" y="41910"/>
                </a:lnTo>
                <a:lnTo>
                  <a:pt x="599772" y="41910"/>
                </a:lnTo>
                <a:lnTo>
                  <a:pt x="597408" y="38100"/>
                </a:lnTo>
                <a:lnTo>
                  <a:pt x="597408" y="29210"/>
                </a:lnTo>
                <a:lnTo>
                  <a:pt x="591468" y="29210"/>
                </a:lnTo>
                <a:lnTo>
                  <a:pt x="589410" y="25400"/>
                </a:lnTo>
                <a:lnTo>
                  <a:pt x="588286" y="16680"/>
                </a:lnTo>
                <a:lnTo>
                  <a:pt x="589110" y="22860"/>
                </a:lnTo>
                <a:lnTo>
                  <a:pt x="598818" y="22860"/>
                </a:lnTo>
                <a:lnTo>
                  <a:pt x="770867" y="285750"/>
                </a:lnTo>
                <a:lnTo>
                  <a:pt x="765048" y="285750"/>
                </a:lnTo>
                <a:lnTo>
                  <a:pt x="762000" y="288290"/>
                </a:lnTo>
                <a:close/>
              </a:path>
              <a:path w="774700" h="481964">
                <a:moveTo>
                  <a:pt x="584773" y="19050"/>
                </a:moveTo>
                <a:lnTo>
                  <a:pt x="583244" y="16814"/>
                </a:lnTo>
                <a:lnTo>
                  <a:pt x="585171" y="16763"/>
                </a:lnTo>
                <a:lnTo>
                  <a:pt x="584773" y="19050"/>
                </a:lnTo>
                <a:close/>
              </a:path>
              <a:path w="774700" h="481964">
                <a:moveTo>
                  <a:pt x="558978" y="119963"/>
                </a:moveTo>
                <a:lnTo>
                  <a:pt x="350214" y="77470"/>
                </a:lnTo>
                <a:lnTo>
                  <a:pt x="118566" y="29210"/>
                </a:lnTo>
                <a:lnTo>
                  <a:pt x="580201" y="16895"/>
                </a:lnTo>
                <a:lnTo>
                  <a:pt x="576355" y="35567"/>
                </a:lnTo>
                <a:lnTo>
                  <a:pt x="567252" y="80010"/>
                </a:lnTo>
                <a:lnTo>
                  <a:pt x="558978" y="119963"/>
                </a:lnTo>
                <a:close/>
              </a:path>
              <a:path w="774700" h="481964">
                <a:moveTo>
                  <a:pt x="56805" y="26173"/>
                </a:moveTo>
                <a:lnTo>
                  <a:pt x="53340" y="25400"/>
                </a:lnTo>
                <a:lnTo>
                  <a:pt x="57912" y="20320"/>
                </a:lnTo>
                <a:lnTo>
                  <a:pt x="56805" y="26173"/>
                </a:lnTo>
                <a:close/>
              </a:path>
              <a:path w="774700" h="481964">
                <a:moveTo>
                  <a:pt x="161544" y="54610"/>
                </a:moveTo>
                <a:lnTo>
                  <a:pt x="155448" y="41910"/>
                </a:lnTo>
                <a:lnTo>
                  <a:pt x="131368" y="41910"/>
                </a:lnTo>
                <a:lnTo>
                  <a:pt x="100584" y="35560"/>
                </a:lnTo>
                <a:lnTo>
                  <a:pt x="97536" y="29210"/>
                </a:lnTo>
                <a:lnTo>
                  <a:pt x="70408" y="29210"/>
                </a:lnTo>
                <a:lnTo>
                  <a:pt x="56805" y="26173"/>
                </a:lnTo>
                <a:lnTo>
                  <a:pt x="57912" y="20320"/>
                </a:lnTo>
                <a:lnTo>
                  <a:pt x="75119" y="20320"/>
                </a:lnTo>
                <a:lnTo>
                  <a:pt x="149084" y="35567"/>
                </a:lnTo>
                <a:lnTo>
                  <a:pt x="203910" y="46990"/>
                </a:lnTo>
                <a:lnTo>
                  <a:pt x="158123" y="46990"/>
                </a:lnTo>
                <a:lnTo>
                  <a:pt x="161544" y="54610"/>
                </a:lnTo>
                <a:close/>
              </a:path>
              <a:path w="774700" h="481964">
                <a:moveTo>
                  <a:pt x="589788" y="29210"/>
                </a:moveTo>
                <a:lnTo>
                  <a:pt x="589330" y="25400"/>
                </a:lnTo>
                <a:lnTo>
                  <a:pt x="589788" y="29210"/>
                </a:lnTo>
                <a:close/>
              </a:path>
              <a:path w="774700" h="481964">
                <a:moveTo>
                  <a:pt x="103632" y="41910"/>
                </a:moveTo>
                <a:lnTo>
                  <a:pt x="100550" y="35560"/>
                </a:lnTo>
                <a:lnTo>
                  <a:pt x="103632" y="41910"/>
                </a:lnTo>
                <a:close/>
              </a:path>
              <a:path w="774700" h="481964">
                <a:moveTo>
                  <a:pt x="131368" y="41910"/>
                </a:moveTo>
                <a:lnTo>
                  <a:pt x="103632" y="41910"/>
                </a:lnTo>
                <a:lnTo>
                  <a:pt x="100587" y="35567"/>
                </a:lnTo>
                <a:lnTo>
                  <a:pt x="131368" y="41910"/>
                </a:lnTo>
                <a:close/>
              </a:path>
              <a:path w="774700" h="481964">
                <a:moveTo>
                  <a:pt x="192328" y="54610"/>
                </a:moveTo>
                <a:lnTo>
                  <a:pt x="161544" y="54610"/>
                </a:lnTo>
                <a:lnTo>
                  <a:pt x="158123" y="46990"/>
                </a:lnTo>
                <a:lnTo>
                  <a:pt x="192328" y="54610"/>
                </a:lnTo>
                <a:close/>
              </a:path>
              <a:path w="774700" h="481964">
                <a:moveTo>
                  <a:pt x="220980" y="67310"/>
                </a:moveTo>
                <a:lnTo>
                  <a:pt x="198120" y="54610"/>
                </a:lnTo>
                <a:lnTo>
                  <a:pt x="192328" y="54610"/>
                </a:lnTo>
                <a:lnTo>
                  <a:pt x="158123" y="46990"/>
                </a:lnTo>
                <a:lnTo>
                  <a:pt x="203910" y="46990"/>
                </a:lnTo>
                <a:lnTo>
                  <a:pt x="246582" y="55880"/>
                </a:lnTo>
                <a:lnTo>
                  <a:pt x="201595" y="55880"/>
                </a:lnTo>
                <a:lnTo>
                  <a:pt x="220980" y="67310"/>
                </a:lnTo>
                <a:close/>
              </a:path>
              <a:path w="774700" h="481964">
                <a:moveTo>
                  <a:pt x="606552" y="54610"/>
                </a:moveTo>
                <a:lnTo>
                  <a:pt x="606094" y="50800"/>
                </a:lnTo>
                <a:lnTo>
                  <a:pt x="606552" y="54610"/>
                </a:lnTo>
                <a:close/>
              </a:path>
              <a:path w="774700" h="481964">
                <a:moveTo>
                  <a:pt x="253288" y="67310"/>
                </a:moveTo>
                <a:lnTo>
                  <a:pt x="220980" y="67310"/>
                </a:lnTo>
                <a:lnTo>
                  <a:pt x="201595" y="55880"/>
                </a:lnTo>
                <a:lnTo>
                  <a:pt x="253288" y="67310"/>
                </a:lnTo>
                <a:close/>
              </a:path>
              <a:path w="774700" h="481964">
                <a:moveTo>
                  <a:pt x="362406" y="80010"/>
                </a:moveTo>
                <a:lnTo>
                  <a:pt x="314248" y="80010"/>
                </a:lnTo>
                <a:lnTo>
                  <a:pt x="259377" y="68704"/>
                </a:lnTo>
                <a:lnTo>
                  <a:pt x="256032" y="67310"/>
                </a:lnTo>
                <a:lnTo>
                  <a:pt x="253288" y="67310"/>
                </a:lnTo>
                <a:lnTo>
                  <a:pt x="201595" y="55880"/>
                </a:lnTo>
                <a:lnTo>
                  <a:pt x="246582" y="55880"/>
                </a:lnTo>
                <a:lnTo>
                  <a:pt x="362406" y="80010"/>
                </a:lnTo>
                <a:close/>
              </a:path>
              <a:path w="774700" h="481964">
                <a:moveTo>
                  <a:pt x="286512" y="80010"/>
                </a:moveTo>
                <a:lnTo>
                  <a:pt x="258775" y="68580"/>
                </a:lnTo>
                <a:lnTo>
                  <a:pt x="259377" y="68704"/>
                </a:lnTo>
                <a:lnTo>
                  <a:pt x="286512" y="80010"/>
                </a:lnTo>
                <a:close/>
              </a:path>
              <a:path w="774700" h="481964">
                <a:moveTo>
                  <a:pt x="314248" y="80010"/>
                </a:moveTo>
                <a:lnTo>
                  <a:pt x="286512" y="80010"/>
                </a:lnTo>
                <a:lnTo>
                  <a:pt x="259377" y="68704"/>
                </a:lnTo>
                <a:lnTo>
                  <a:pt x="314248" y="80010"/>
                </a:lnTo>
                <a:close/>
              </a:path>
              <a:path w="774700" h="481964">
                <a:moveTo>
                  <a:pt x="375208" y="92710"/>
                </a:moveTo>
                <a:lnTo>
                  <a:pt x="344424" y="92710"/>
                </a:lnTo>
                <a:lnTo>
                  <a:pt x="325953" y="82550"/>
                </a:lnTo>
                <a:lnTo>
                  <a:pt x="375208" y="92710"/>
                </a:lnTo>
                <a:close/>
              </a:path>
              <a:path w="774700" h="481964">
                <a:moveTo>
                  <a:pt x="436168" y="105410"/>
                </a:moveTo>
                <a:lnTo>
                  <a:pt x="409956" y="105410"/>
                </a:lnTo>
                <a:lnTo>
                  <a:pt x="394228" y="96520"/>
                </a:lnTo>
                <a:lnTo>
                  <a:pt x="436168" y="105410"/>
                </a:lnTo>
                <a:close/>
              </a:path>
              <a:path w="774700" h="481964">
                <a:moveTo>
                  <a:pt x="497128" y="118110"/>
                </a:moveTo>
                <a:lnTo>
                  <a:pt x="475488" y="118110"/>
                </a:lnTo>
                <a:lnTo>
                  <a:pt x="453847" y="109220"/>
                </a:lnTo>
                <a:lnTo>
                  <a:pt x="497128" y="118110"/>
                </a:lnTo>
                <a:close/>
              </a:path>
              <a:path w="774700" h="481964">
                <a:moveTo>
                  <a:pt x="557784" y="125730"/>
                </a:moveTo>
                <a:lnTo>
                  <a:pt x="558978" y="119963"/>
                </a:lnTo>
                <a:lnTo>
                  <a:pt x="562356" y="120650"/>
                </a:lnTo>
                <a:lnTo>
                  <a:pt x="557784" y="125730"/>
                </a:lnTo>
                <a:close/>
              </a:path>
              <a:path w="774700" h="481964">
                <a:moveTo>
                  <a:pt x="558088" y="130810"/>
                </a:moveTo>
                <a:lnTo>
                  <a:pt x="533400" y="130810"/>
                </a:lnTo>
                <a:lnTo>
                  <a:pt x="518587" y="121920"/>
                </a:lnTo>
                <a:lnTo>
                  <a:pt x="558088" y="130810"/>
                </a:lnTo>
                <a:close/>
              </a:path>
              <a:path w="774700" h="481964">
                <a:moveTo>
                  <a:pt x="664464" y="143510"/>
                </a:moveTo>
                <a:lnTo>
                  <a:pt x="664006" y="139700"/>
                </a:lnTo>
                <a:lnTo>
                  <a:pt x="664464" y="143510"/>
                </a:lnTo>
                <a:close/>
              </a:path>
              <a:path w="774700" h="481964">
                <a:moveTo>
                  <a:pt x="681228" y="168910"/>
                </a:moveTo>
                <a:lnTo>
                  <a:pt x="680770" y="165100"/>
                </a:lnTo>
                <a:lnTo>
                  <a:pt x="681228" y="168910"/>
                </a:lnTo>
                <a:close/>
              </a:path>
              <a:path w="774700" h="481964">
                <a:moveTo>
                  <a:pt x="697992" y="194310"/>
                </a:moveTo>
                <a:lnTo>
                  <a:pt x="697671" y="191770"/>
                </a:lnTo>
                <a:lnTo>
                  <a:pt x="697992" y="194310"/>
                </a:lnTo>
                <a:close/>
              </a:path>
              <a:path w="774700" h="481964">
                <a:moveTo>
                  <a:pt x="739140" y="257810"/>
                </a:moveTo>
                <a:lnTo>
                  <a:pt x="738682" y="254000"/>
                </a:lnTo>
                <a:lnTo>
                  <a:pt x="739140" y="257810"/>
                </a:lnTo>
                <a:close/>
              </a:path>
              <a:path w="774700" h="481964">
                <a:moveTo>
                  <a:pt x="49846" y="262890"/>
                </a:moveTo>
                <a:lnTo>
                  <a:pt x="24111" y="257810"/>
                </a:lnTo>
                <a:lnTo>
                  <a:pt x="47244" y="257810"/>
                </a:lnTo>
                <a:lnTo>
                  <a:pt x="49846" y="262890"/>
                </a:lnTo>
                <a:close/>
              </a:path>
              <a:path w="774700" h="481964">
                <a:moveTo>
                  <a:pt x="107492" y="275590"/>
                </a:moveTo>
                <a:lnTo>
                  <a:pt x="84392" y="270510"/>
                </a:lnTo>
                <a:lnTo>
                  <a:pt x="105156" y="270510"/>
                </a:lnTo>
                <a:lnTo>
                  <a:pt x="107492" y="275590"/>
                </a:lnTo>
                <a:close/>
              </a:path>
              <a:path w="774700" h="481964">
                <a:moveTo>
                  <a:pt x="755904" y="283210"/>
                </a:moveTo>
                <a:lnTo>
                  <a:pt x="755446" y="279400"/>
                </a:lnTo>
                <a:lnTo>
                  <a:pt x="755904" y="283210"/>
                </a:lnTo>
                <a:close/>
              </a:path>
              <a:path w="774700" h="481964">
                <a:moveTo>
                  <a:pt x="149755" y="284480"/>
                </a:moveTo>
                <a:lnTo>
                  <a:pt x="144672" y="283210"/>
                </a:lnTo>
                <a:lnTo>
                  <a:pt x="147828" y="283210"/>
                </a:lnTo>
                <a:lnTo>
                  <a:pt x="149755" y="284480"/>
                </a:lnTo>
                <a:close/>
              </a:path>
              <a:path w="774700" h="481964">
                <a:moveTo>
                  <a:pt x="763524" y="292100"/>
                </a:moveTo>
                <a:lnTo>
                  <a:pt x="762000" y="289560"/>
                </a:lnTo>
                <a:lnTo>
                  <a:pt x="762000" y="288290"/>
                </a:lnTo>
                <a:lnTo>
                  <a:pt x="765048" y="285750"/>
                </a:lnTo>
                <a:lnTo>
                  <a:pt x="763524" y="292100"/>
                </a:lnTo>
                <a:close/>
              </a:path>
              <a:path w="774700" h="481964">
                <a:moveTo>
                  <a:pt x="772142" y="292100"/>
                </a:moveTo>
                <a:lnTo>
                  <a:pt x="763524" y="292100"/>
                </a:lnTo>
                <a:lnTo>
                  <a:pt x="765048" y="285750"/>
                </a:lnTo>
                <a:lnTo>
                  <a:pt x="770867" y="285750"/>
                </a:lnTo>
                <a:lnTo>
                  <a:pt x="774192" y="290830"/>
                </a:lnTo>
                <a:lnTo>
                  <a:pt x="772142" y="292100"/>
                </a:lnTo>
                <a:close/>
              </a:path>
              <a:path w="774700" h="481964">
                <a:moveTo>
                  <a:pt x="755750" y="302260"/>
                </a:moveTo>
                <a:lnTo>
                  <a:pt x="757428" y="295910"/>
                </a:lnTo>
                <a:lnTo>
                  <a:pt x="762000" y="295910"/>
                </a:lnTo>
                <a:lnTo>
                  <a:pt x="762000" y="289560"/>
                </a:lnTo>
                <a:lnTo>
                  <a:pt x="763524" y="292100"/>
                </a:lnTo>
                <a:lnTo>
                  <a:pt x="772142" y="292100"/>
                </a:lnTo>
                <a:lnTo>
                  <a:pt x="755750" y="30226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506354" y="359663"/>
                </a:lnTo>
                <a:lnTo>
                  <a:pt x="508079" y="359663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13430" y="360977"/>
                </a:moveTo>
                <a:lnTo>
                  <a:pt x="512444" y="359663"/>
                </a:lnTo>
                <a:lnTo>
                  <a:pt x="513588" y="359663"/>
                </a:lnTo>
                <a:lnTo>
                  <a:pt x="513430" y="360977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409" y="361150"/>
                </a:lnTo>
                <a:lnTo>
                  <a:pt x="512064" y="372363"/>
                </a:lnTo>
                <a:lnTo>
                  <a:pt x="507492" y="385063"/>
                </a:lnTo>
                <a:lnTo>
                  <a:pt x="505968" y="397763"/>
                </a:lnTo>
                <a:lnTo>
                  <a:pt x="501396" y="423163"/>
                </a:lnTo>
                <a:lnTo>
                  <a:pt x="499872" y="423163"/>
                </a:lnTo>
                <a:lnTo>
                  <a:pt x="495300" y="448563"/>
                </a:lnTo>
                <a:lnTo>
                  <a:pt x="493776" y="448563"/>
                </a:lnTo>
                <a:lnTo>
                  <a:pt x="491976" y="463558"/>
                </a:lnTo>
                <a:lnTo>
                  <a:pt x="487680" y="466344"/>
                </a:lnTo>
                <a:lnTo>
                  <a:pt x="491217" y="469881"/>
                </a:lnTo>
                <a:lnTo>
                  <a:pt x="490728" y="473963"/>
                </a:lnTo>
                <a:lnTo>
                  <a:pt x="494751" y="473963"/>
                </a:lnTo>
                <a:lnTo>
                  <a:pt x="483108" y="481584"/>
                </a:lnTo>
                <a:close/>
              </a:path>
              <a:path w="774700" h="481964">
                <a:moveTo>
                  <a:pt x="503616" y="468162"/>
                </a:moveTo>
                <a:lnTo>
                  <a:pt x="504444" y="461263"/>
                </a:lnTo>
                <a:lnTo>
                  <a:pt x="514157" y="461263"/>
                </a:lnTo>
                <a:lnTo>
                  <a:pt x="503616" y="468162"/>
                </a:lnTo>
                <a:close/>
              </a:path>
              <a:path w="774700" h="481964">
                <a:moveTo>
                  <a:pt x="491217" y="469881"/>
                </a:moveTo>
                <a:lnTo>
                  <a:pt x="487680" y="466344"/>
                </a:lnTo>
                <a:lnTo>
                  <a:pt x="491976" y="463558"/>
                </a:lnTo>
                <a:lnTo>
                  <a:pt x="491217" y="469881"/>
                </a:lnTo>
                <a:close/>
              </a:path>
              <a:path w="774700" h="481964">
                <a:moveTo>
                  <a:pt x="468907" y="351774"/>
                </a:moveTo>
                <a:lnTo>
                  <a:pt x="446073" y="346963"/>
                </a:lnTo>
                <a:lnTo>
                  <a:pt x="460248" y="346963"/>
                </a:lnTo>
                <a:lnTo>
                  <a:pt x="468907" y="351774"/>
                </a:lnTo>
                <a:close/>
              </a:path>
              <a:path w="774700" h="481964">
                <a:moveTo>
                  <a:pt x="403842" y="338066"/>
                </a:moveTo>
                <a:lnTo>
                  <a:pt x="385793" y="334263"/>
                </a:lnTo>
                <a:lnTo>
                  <a:pt x="394716" y="334263"/>
                </a:lnTo>
                <a:lnTo>
                  <a:pt x="403842" y="338066"/>
                </a:lnTo>
                <a:close/>
              </a:path>
              <a:path w="774700" h="481964">
                <a:moveTo>
                  <a:pt x="343701" y="325395"/>
                </a:moveTo>
                <a:lnTo>
                  <a:pt x="325513" y="321563"/>
                </a:lnTo>
                <a:lnTo>
                  <a:pt x="336804" y="321563"/>
                </a:lnTo>
                <a:lnTo>
                  <a:pt x="343701" y="325395"/>
                </a:lnTo>
                <a:close/>
              </a:path>
              <a:path w="774700" h="481964">
                <a:moveTo>
                  <a:pt x="274961" y="310913"/>
                </a:moveTo>
                <a:lnTo>
                  <a:pt x="265233" y="308863"/>
                </a:lnTo>
                <a:lnTo>
                  <a:pt x="271272" y="308863"/>
                </a:lnTo>
                <a:lnTo>
                  <a:pt x="274961" y="310913"/>
                </a:lnTo>
                <a:close/>
              </a:path>
              <a:path w="774700" h="481964">
                <a:moveTo>
                  <a:pt x="736814" y="315545"/>
                </a:moveTo>
                <a:lnTo>
                  <a:pt x="737616" y="308863"/>
                </a:lnTo>
                <a:lnTo>
                  <a:pt x="747024" y="308863"/>
                </a:lnTo>
                <a:lnTo>
                  <a:pt x="736814" y="315545"/>
                </a:lnTo>
                <a:close/>
              </a:path>
              <a:path w="774700" h="481964">
                <a:moveTo>
                  <a:pt x="718621" y="327452"/>
                </a:moveTo>
                <a:lnTo>
                  <a:pt x="719328" y="321563"/>
                </a:lnTo>
                <a:lnTo>
                  <a:pt x="727618" y="321563"/>
                </a:lnTo>
                <a:lnTo>
                  <a:pt x="718621" y="327452"/>
                </a:lnTo>
                <a:close/>
              </a:path>
              <a:path w="774700" h="481964">
                <a:moveTo>
                  <a:pt x="697121" y="341523"/>
                </a:moveTo>
                <a:lnTo>
                  <a:pt x="697992" y="334263"/>
                </a:lnTo>
                <a:lnTo>
                  <a:pt x="708213" y="334263"/>
                </a:lnTo>
                <a:lnTo>
                  <a:pt x="697121" y="341523"/>
                </a:lnTo>
                <a:close/>
              </a:path>
              <a:path w="774700" h="481964">
                <a:moveTo>
                  <a:pt x="678928" y="353429"/>
                </a:moveTo>
                <a:lnTo>
                  <a:pt x="679704" y="346963"/>
                </a:lnTo>
                <a:lnTo>
                  <a:pt x="688807" y="346963"/>
                </a:lnTo>
                <a:lnTo>
                  <a:pt x="678928" y="353429"/>
                </a:lnTo>
                <a:close/>
              </a:path>
              <a:path w="774700" h="481964">
                <a:moveTo>
                  <a:pt x="659928" y="365864"/>
                </a:moveTo>
                <a:lnTo>
                  <a:pt x="661416" y="359663"/>
                </a:lnTo>
                <a:lnTo>
                  <a:pt x="669401" y="359663"/>
                </a:lnTo>
                <a:lnTo>
                  <a:pt x="659928" y="365864"/>
                </a:lnTo>
                <a:close/>
              </a:path>
              <a:path w="774700" h="481964">
                <a:moveTo>
                  <a:pt x="639234" y="379406"/>
                </a:moveTo>
                <a:lnTo>
                  <a:pt x="640080" y="372363"/>
                </a:lnTo>
                <a:lnTo>
                  <a:pt x="649996" y="372363"/>
                </a:lnTo>
                <a:lnTo>
                  <a:pt x="639234" y="379406"/>
                </a:lnTo>
                <a:close/>
              </a:path>
              <a:path w="774700" h="481964">
                <a:moveTo>
                  <a:pt x="620152" y="391895"/>
                </a:moveTo>
                <a:lnTo>
                  <a:pt x="621792" y="385063"/>
                </a:lnTo>
                <a:lnTo>
                  <a:pt x="630590" y="385063"/>
                </a:lnTo>
                <a:lnTo>
                  <a:pt x="620152" y="391895"/>
                </a:lnTo>
                <a:close/>
              </a:path>
              <a:path w="774700" h="481964">
                <a:moveTo>
                  <a:pt x="602072" y="403727"/>
                </a:moveTo>
                <a:lnTo>
                  <a:pt x="603504" y="397763"/>
                </a:lnTo>
                <a:lnTo>
                  <a:pt x="611185" y="397763"/>
                </a:lnTo>
                <a:lnTo>
                  <a:pt x="602072" y="403727"/>
                </a:lnTo>
                <a:close/>
              </a:path>
              <a:path w="774700" h="481964">
                <a:moveTo>
                  <a:pt x="580377" y="417926"/>
                </a:moveTo>
                <a:lnTo>
                  <a:pt x="582168" y="410463"/>
                </a:lnTo>
                <a:lnTo>
                  <a:pt x="591779" y="410463"/>
                </a:lnTo>
                <a:lnTo>
                  <a:pt x="580377" y="417926"/>
                </a:lnTo>
                <a:close/>
              </a:path>
              <a:path w="774700" h="481964">
                <a:moveTo>
                  <a:pt x="562297" y="429758"/>
                </a:moveTo>
                <a:lnTo>
                  <a:pt x="563880" y="423163"/>
                </a:lnTo>
                <a:lnTo>
                  <a:pt x="572373" y="423163"/>
                </a:lnTo>
                <a:lnTo>
                  <a:pt x="562297" y="429758"/>
                </a:lnTo>
                <a:close/>
              </a:path>
              <a:path w="774700" h="481964">
                <a:moveTo>
                  <a:pt x="543309" y="442185"/>
                </a:moveTo>
                <a:lnTo>
                  <a:pt x="544068" y="435863"/>
                </a:lnTo>
                <a:lnTo>
                  <a:pt x="552968" y="435863"/>
                </a:lnTo>
                <a:lnTo>
                  <a:pt x="543309" y="442185"/>
                </a:lnTo>
                <a:close/>
              </a:path>
              <a:path w="774700" h="481964">
                <a:moveTo>
                  <a:pt x="519993" y="457444"/>
                </a:moveTo>
                <a:lnTo>
                  <a:pt x="524256" y="448563"/>
                </a:lnTo>
                <a:lnTo>
                  <a:pt x="533562" y="448563"/>
                </a:lnTo>
                <a:lnTo>
                  <a:pt x="519993" y="4574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08504" y="3051048"/>
            <a:ext cx="760730" cy="459105"/>
          </a:xfrm>
          <a:custGeom>
            <a:avLst/>
            <a:gdLst/>
            <a:ahLst/>
            <a:cxnLst/>
            <a:rect l="l" t="t" r="r" b="b"/>
            <a:pathLst>
              <a:path w="760729" h="459104">
                <a:moveTo>
                  <a:pt x="653854" y="114300"/>
                </a:moveTo>
                <a:lnTo>
                  <a:pt x="556260" y="114300"/>
                </a:lnTo>
                <a:lnTo>
                  <a:pt x="579120" y="0"/>
                </a:lnTo>
                <a:lnTo>
                  <a:pt x="653854" y="114300"/>
                </a:lnTo>
                <a:close/>
              </a:path>
              <a:path w="760729" h="459104">
                <a:moveTo>
                  <a:pt x="483108" y="458724"/>
                </a:moveTo>
                <a:lnTo>
                  <a:pt x="507492" y="344424"/>
                </a:lnTo>
                <a:lnTo>
                  <a:pt x="0" y="237744"/>
                </a:lnTo>
                <a:lnTo>
                  <a:pt x="47244" y="9144"/>
                </a:lnTo>
                <a:lnTo>
                  <a:pt x="556260" y="114300"/>
                </a:lnTo>
                <a:lnTo>
                  <a:pt x="653854" y="114300"/>
                </a:lnTo>
                <a:lnTo>
                  <a:pt x="760476" y="277368"/>
                </a:lnTo>
                <a:lnTo>
                  <a:pt x="483108" y="4587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66732" y="126492"/>
                </a:moveTo>
                <a:lnTo>
                  <a:pt x="557784" y="126492"/>
                </a:lnTo>
                <a:lnTo>
                  <a:pt x="562356" y="121920"/>
                </a:lnTo>
                <a:lnTo>
                  <a:pt x="558869" y="121193"/>
                </a:lnTo>
                <a:lnTo>
                  <a:pt x="583692" y="0"/>
                </a:lnTo>
                <a:lnTo>
                  <a:pt x="592668" y="13716"/>
                </a:lnTo>
                <a:lnTo>
                  <a:pt x="591312" y="13716"/>
                </a:lnTo>
                <a:lnTo>
                  <a:pt x="582168" y="15240"/>
                </a:lnTo>
                <a:lnTo>
                  <a:pt x="588776" y="25347"/>
                </a:lnTo>
                <a:lnTo>
                  <a:pt x="566732" y="126492"/>
                </a:lnTo>
                <a:close/>
              </a:path>
              <a:path w="774700" h="481964">
                <a:moveTo>
                  <a:pt x="588776" y="25347"/>
                </a:moveTo>
                <a:lnTo>
                  <a:pt x="582168" y="15240"/>
                </a:lnTo>
                <a:lnTo>
                  <a:pt x="591312" y="13716"/>
                </a:lnTo>
                <a:lnTo>
                  <a:pt x="588776" y="25347"/>
                </a:lnTo>
                <a:close/>
              </a:path>
              <a:path w="774700" h="481964">
                <a:moveTo>
                  <a:pt x="761178" y="289020"/>
                </a:moveTo>
                <a:lnTo>
                  <a:pt x="588776" y="25347"/>
                </a:lnTo>
                <a:lnTo>
                  <a:pt x="591312" y="13716"/>
                </a:lnTo>
                <a:lnTo>
                  <a:pt x="592668" y="13716"/>
                </a:lnTo>
                <a:lnTo>
                  <a:pt x="771199" y="286512"/>
                </a:lnTo>
                <a:lnTo>
                  <a:pt x="765048" y="286512"/>
                </a:lnTo>
                <a:lnTo>
                  <a:pt x="761178" y="28902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0" y="252984"/>
                </a:lnTo>
                <a:lnTo>
                  <a:pt x="50292" y="15240"/>
                </a:lnTo>
                <a:lnTo>
                  <a:pt x="79552" y="21336"/>
                </a:lnTo>
                <a:lnTo>
                  <a:pt x="57912" y="21336"/>
                </a:lnTo>
                <a:lnTo>
                  <a:pt x="53340" y="25908"/>
                </a:lnTo>
                <a:lnTo>
                  <a:pt x="56817" y="26632"/>
                </a:lnTo>
                <a:lnTo>
                  <a:pt x="11612" y="245364"/>
                </a:lnTo>
                <a:lnTo>
                  <a:pt x="6096" y="245364"/>
                </a:lnTo>
                <a:lnTo>
                  <a:pt x="10668" y="249936"/>
                </a:lnTo>
                <a:lnTo>
                  <a:pt x="28106" y="249936"/>
                </a:lnTo>
                <a:lnTo>
                  <a:pt x="519684" y="352044"/>
                </a:lnTo>
                <a:lnTo>
                  <a:pt x="519028" y="355092"/>
                </a:lnTo>
                <a:lnTo>
                  <a:pt x="509016" y="355092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6817" y="26632"/>
                </a:moveTo>
                <a:lnTo>
                  <a:pt x="53340" y="25908"/>
                </a:lnTo>
                <a:lnTo>
                  <a:pt x="57912" y="21336"/>
                </a:lnTo>
                <a:lnTo>
                  <a:pt x="56817" y="26632"/>
                </a:lnTo>
                <a:close/>
              </a:path>
              <a:path w="774700" h="481964">
                <a:moveTo>
                  <a:pt x="565404" y="132588"/>
                </a:moveTo>
                <a:lnTo>
                  <a:pt x="56817" y="26632"/>
                </a:lnTo>
                <a:lnTo>
                  <a:pt x="57912" y="21336"/>
                </a:lnTo>
                <a:lnTo>
                  <a:pt x="79552" y="21336"/>
                </a:lnTo>
                <a:lnTo>
                  <a:pt x="558869" y="121193"/>
                </a:lnTo>
                <a:lnTo>
                  <a:pt x="557784" y="126492"/>
                </a:lnTo>
                <a:lnTo>
                  <a:pt x="566732" y="126492"/>
                </a:lnTo>
                <a:lnTo>
                  <a:pt x="565404" y="132588"/>
                </a:lnTo>
                <a:close/>
              </a:path>
              <a:path w="774700" h="481964">
                <a:moveTo>
                  <a:pt x="557784" y="126492"/>
                </a:moveTo>
                <a:lnTo>
                  <a:pt x="558869" y="121193"/>
                </a:lnTo>
                <a:lnTo>
                  <a:pt x="562356" y="121920"/>
                </a:lnTo>
                <a:lnTo>
                  <a:pt x="557784" y="126492"/>
                </a:lnTo>
                <a:close/>
              </a:path>
              <a:path w="774700" h="481964">
                <a:moveTo>
                  <a:pt x="10668" y="249936"/>
                </a:moveTo>
                <a:lnTo>
                  <a:pt x="6096" y="245364"/>
                </a:lnTo>
                <a:lnTo>
                  <a:pt x="11385" y="246462"/>
                </a:lnTo>
                <a:lnTo>
                  <a:pt x="10668" y="249936"/>
                </a:lnTo>
                <a:close/>
              </a:path>
              <a:path w="774700" h="481964">
                <a:moveTo>
                  <a:pt x="11385" y="246462"/>
                </a:moveTo>
                <a:lnTo>
                  <a:pt x="6096" y="245364"/>
                </a:lnTo>
                <a:lnTo>
                  <a:pt x="11612" y="245364"/>
                </a:lnTo>
                <a:lnTo>
                  <a:pt x="11385" y="246462"/>
                </a:lnTo>
                <a:close/>
              </a:path>
              <a:path w="774700" h="481964">
                <a:moveTo>
                  <a:pt x="28106" y="249936"/>
                </a:moveTo>
                <a:lnTo>
                  <a:pt x="10668" y="249936"/>
                </a:lnTo>
                <a:lnTo>
                  <a:pt x="11385" y="246462"/>
                </a:lnTo>
                <a:lnTo>
                  <a:pt x="28106" y="249936"/>
                </a:lnTo>
                <a:close/>
              </a:path>
              <a:path w="774700" h="481964">
                <a:moveTo>
                  <a:pt x="763524" y="292608"/>
                </a:moveTo>
                <a:lnTo>
                  <a:pt x="761178" y="289020"/>
                </a:lnTo>
                <a:lnTo>
                  <a:pt x="765048" y="286512"/>
                </a:lnTo>
                <a:lnTo>
                  <a:pt x="763524" y="292608"/>
                </a:lnTo>
                <a:close/>
              </a:path>
              <a:path w="774700" h="481964">
                <a:moveTo>
                  <a:pt x="771863" y="292608"/>
                </a:moveTo>
                <a:lnTo>
                  <a:pt x="763524" y="292608"/>
                </a:lnTo>
                <a:lnTo>
                  <a:pt x="765048" y="286512"/>
                </a:lnTo>
                <a:lnTo>
                  <a:pt x="771199" y="286512"/>
                </a:lnTo>
                <a:lnTo>
                  <a:pt x="774192" y="291084"/>
                </a:lnTo>
                <a:lnTo>
                  <a:pt x="771863" y="292608"/>
                </a:lnTo>
                <a:close/>
              </a:path>
              <a:path w="774700" h="481964">
                <a:moveTo>
                  <a:pt x="497080" y="472440"/>
                </a:moveTo>
                <a:lnTo>
                  <a:pt x="493776" y="472440"/>
                </a:lnTo>
                <a:lnTo>
                  <a:pt x="496288" y="460762"/>
                </a:lnTo>
                <a:lnTo>
                  <a:pt x="761178" y="289020"/>
                </a:lnTo>
                <a:lnTo>
                  <a:pt x="763524" y="292608"/>
                </a:lnTo>
                <a:lnTo>
                  <a:pt x="771863" y="292608"/>
                </a:lnTo>
                <a:lnTo>
                  <a:pt x="497080" y="472440"/>
                </a:lnTo>
                <a:close/>
              </a:path>
              <a:path w="774700" h="481964">
                <a:moveTo>
                  <a:pt x="513588" y="361188"/>
                </a:moveTo>
                <a:lnTo>
                  <a:pt x="508008" y="360012"/>
                </a:lnTo>
                <a:lnTo>
                  <a:pt x="509016" y="355092"/>
                </a:lnTo>
                <a:lnTo>
                  <a:pt x="513588" y="361188"/>
                </a:lnTo>
                <a:close/>
              </a:path>
              <a:path w="774700" h="481964">
                <a:moveTo>
                  <a:pt x="517716" y="361188"/>
                </a:moveTo>
                <a:lnTo>
                  <a:pt x="513588" y="361188"/>
                </a:lnTo>
                <a:lnTo>
                  <a:pt x="509016" y="355092"/>
                </a:lnTo>
                <a:lnTo>
                  <a:pt x="519028" y="355092"/>
                </a:lnTo>
                <a:lnTo>
                  <a:pt x="517716" y="361188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588" y="361188"/>
                </a:lnTo>
                <a:lnTo>
                  <a:pt x="517716" y="361188"/>
                </a:lnTo>
                <a:lnTo>
                  <a:pt x="496288" y="460762"/>
                </a:lnTo>
                <a:lnTo>
                  <a:pt x="487680" y="466344"/>
                </a:lnTo>
                <a:lnTo>
                  <a:pt x="493776" y="472440"/>
                </a:lnTo>
                <a:lnTo>
                  <a:pt x="497080" y="472440"/>
                </a:lnTo>
                <a:lnTo>
                  <a:pt x="483108" y="481584"/>
                </a:lnTo>
                <a:close/>
              </a:path>
              <a:path w="774700" h="481964">
                <a:moveTo>
                  <a:pt x="493776" y="472440"/>
                </a:moveTo>
                <a:lnTo>
                  <a:pt x="487680" y="466344"/>
                </a:lnTo>
                <a:lnTo>
                  <a:pt x="496288" y="460762"/>
                </a:lnTo>
                <a:lnTo>
                  <a:pt x="493776" y="47244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1532" y="5758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1532" y="5986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19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51532" y="6875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74392" y="710438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29839" y="623316"/>
            <a:ext cx="167557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20339" y="623316"/>
            <a:ext cx="167557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091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0400" y="5532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3152" y="0"/>
                </a:lnTo>
                <a:lnTo>
                  <a:pt x="91773" y="285"/>
                </a:lnTo>
                <a:lnTo>
                  <a:pt x="135350" y="7977"/>
                </a:lnTo>
                <a:lnTo>
                  <a:pt x="164258" y="41600"/>
                </a:lnTo>
                <a:lnTo>
                  <a:pt x="165479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4493" y="123444"/>
                </a:lnTo>
                <a:lnTo>
                  <a:pt x="160020" y="132588"/>
                </a:lnTo>
                <a:lnTo>
                  <a:pt x="132588" y="161544"/>
                </a:lnTo>
                <a:lnTo>
                  <a:pt x="94440" y="168616"/>
                </a:lnTo>
                <a:lnTo>
                  <a:pt x="76200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4493" y="123444"/>
                </a:moveTo>
                <a:lnTo>
                  <a:pt x="70104" y="123444"/>
                </a:lnTo>
                <a:lnTo>
                  <a:pt x="81557" y="123182"/>
                </a:lnTo>
                <a:lnTo>
                  <a:pt x="90868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91249" y="46672"/>
                </a:lnTo>
                <a:lnTo>
                  <a:pt x="68580" y="45720"/>
                </a:lnTo>
                <a:lnTo>
                  <a:pt x="165479" y="45720"/>
                </a:lnTo>
                <a:lnTo>
                  <a:pt x="168021" y="54292"/>
                </a:lnTo>
                <a:lnTo>
                  <a:pt x="170068" y="68413"/>
                </a:lnTo>
                <a:lnTo>
                  <a:pt x="170688" y="83820"/>
                </a:lnTo>
                <a:lnTo>
                  <a:pt x="170092" y="98083"/>
                </a:lnTo>
                <a:lnTo>
                  <a:pt x="168211" y="111061"/>
                </a:lnTo>
                <a:lnTo>
                  <a:pt x="164901" y="122610"/>
                </a:lnTo>
                <a:lnTo>
                  <a:pt x="164493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39464" y="99060"/>
                </a:moveTo>
                <a:lnTo>
                  <a:pt x="42672" y="99060"/>
                </a:lnTo>
                <a:lnTo>
                  <a:pt x="47529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9020" y="623316"/>
            <a:ext cx="167557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886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791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005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3840" y="623316"/>
            <a:ext cx="152400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16056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308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07"/>
                </a:lnTo>
                <a:lnTo>
                  <a:pt x="108496" y="258318"/>
                </a:lnTo>
                <a:lnTo>
                  <a:pt x="75349" y="276796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04944" y="623316"/>
            <a:ext cx="318516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53940" y="623316"/>
            <a:ext cx="152400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38344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10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10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10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602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816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4408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23915" y="62331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00775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41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54852" y="6278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70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70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70" h="277494">
                <a:moveTo>
                  <a:pt x="39624" y="277368"/>
                </a:moveTo>
                <a:lnTo>
                  <a:pt x="30480" y="277368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62700" y="55626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9840" y="802640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27292" y="627888"/>
            <a:ext cx="144780" cy="20269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17792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39128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97040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96683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18019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64323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293" y="273748"/>
                </a:lnTo>
                <a:lnTo>
                  <a:pt x="30480" y="248412"/>
                </a:lnTo>
                <a:lnTo>
                  <a:pt x="7810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391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377" y="234696"/>
                </a:lnTo>
                <a:lnTo>
                  <a:pt x="172140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6992" y="54316"/>
                </a:lnTo>
                <a:lnTo>
                  <a:pt x="103632" y="47244"/>
                </a:lnTo>
                <a:lnTo>
                  <a:pt x="183391" y="47244"/>
                </a:lnTo>
                <a:lnTo>
                  <a:pt x="183863" y="48077"/>
                </a:lnTo>
                <a:lnTo>
                  <a:pt x="189952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37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7161" y="190761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8761" y="214955"/>
                </a:lnTo>
                <a:lnTo>
                  <a:pt x="181165" y="233362"/>
                </a:lnTo>
                <a:lnTo>
                  <a:pt x="18037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86828" y="623316"/>
            <a:ext cx="167581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86471" y="623316"/>
            <a:ext cx="269748" cy="2026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89747" y="623316"/>
            <a:ext cx="152400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071104" y="623316"/>
            <a:ext cx="280333" cy="20726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1742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52" y="337042"/>
                </a:lnTo>
                <a:lnTo>
                  <a:pt x="19645" y="292560"/>
                </a:lnTo>
                <a:lnTo>
                  <a:pt x="7072" y="246030"/>
                </a:lnTo>
                <a:lnTo>
                  <a:pt x="833" y="200310"/>
                </a:lnTo>
                <a:lnTo>
                  <a:pt x="0" y="178308"/>
                </a:lnTo>
                <a:lnTo>
                  <a:pt x="833" y="154566"/>
                </a:lnTo>
                <a:lnTo>
                  <a:pt x="7072" y="108227"/>
                </a:lnTo>
                <a:lnTo>
                  <a:pt x="19645" y="63650"/>
                </a:lnTo>
                <a:lnTo>
                  <a:pt x="38552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3244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35351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38983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17292" y="1094232"/>
            <a:ext cx="1559052" cy="19354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18076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42459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17135" y="1094232"/>
            <a:ext cx="167640" cy="18897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15840" y="1094232"/>
            <a:ext cx="173736" cy="19354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15484" y="1094232"/>
            <a:ext cx="173736" cy="19354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09032" y="1034796"/>
            <a:ext cx="108204" cy="25298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44667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69052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43728" y="1094232"/>
            <a:ext cx="167640" cy="188976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49467" y="1094232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676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060"/>
                </a:lnTo>
                <a:lnTo>
                  <a:pt x="66960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988" y="148494"/>
                </a:lnTo>
                <a:lnTo>
                  <a:pt x="104584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2609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13728" y="223861"/>
                </a:lnTo>
                <a:lnTo>
                  <a:pt x="118872" y="220980"/>
                </a:lnTo>
                <a:lnTo>
                  <a:pt x="121920" y="217932"/>
                </a:lnTo>
                <a:lnTo>
                  <a:pt x="126492" y="214884"/>
                </a:lnTo>
                <a:lnTo>
                  <a:pt x="128016" y="208788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8302" y="170973"/>
                </a:lnTo>
                <a:lnTo>
                  <a:pt x="175736" y="209692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59461"/>
                </a:lnTo>
                <a:lnTo>
                  <a:pt x="17025" y="239196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69508" y="1094232"/>
            <a:ext cx="175260" cy="19354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64579" y="1094232"/>
            <a:ext cx="173736" cy="193548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377940" y="1094232"/>
            <a:ext cx="167640" cy="188976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90359" y="1028700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4" h="259080">
                <a:moveTo>
                  <a:pt x="47244" y="254508"/>
                </a:moveTo>
                <a:lnTo>
                  <a:pt x="0" y="254508"/>
                </a:lnTo>
                <a:lnTo>
                  <a:pt x="0" y="0"/>
                </a:lnTo>
                <a:lnTo>
                  <a:pt x="48768" y="0"/>
                </a:lnTo>
                <a:lnTo>
                  <a:pt x="48768" y="91440"/>
                </a:lnTo>
                <a:lnTo>
                  <a:pt x="157983" y="91440"/>
                </a:lnTo>
                <a:lnTo>
                  <a:pt x="165064" y="102108"/>
                </a:lnTo>
                <a:lnTo>
                  <a:pt x="89916" y="102108"/>
                </a:lnTo>
                <a:lnTo>
                  <a:pt x="81319" y="102965"/>
                </a:lnTo>
                <a:lnTo>
                  <a:pt x="52006" y="133731"/>
                </a:lnTo>
                <a:lnTo>
                  <a:pt x="48768" y="158496"/>
                </a:lnTo>
                <a:lnTo>
                  <a:pt x="49339" y="172473"/>
                </a:lnTo>
                <a:lnTo>
                  <a:pt x="64436" y="211574"/>
                </a:lnTo>
                <a:lnTo>
                  <a:pt x="91440" y="222504"/>
                </a:lnTo>
                <a:lnTo>
                  <a:pt x="163920" y="222504"/>
                </a:lnTo>
                <a:lnTo>
                  <a:pt x="160942" y="227076"/>
                </a:lnTo>
                <a:lnTo>
                  <a:pt x="47244" y="227076"/>
                </a:lnTo>
                <a:lnTo>
                  <a:pt x="47244" y="254508"/>
                </a:lnTo>
                <a:close/>
              </a:path>
              <a:path w="178434" h="259080">
                <a:moveTo>
                  <a:pt x="157983" y="91440"/>
                </a:moveTo>
                <a:lnTo>
                  <a:pt x="48768" y="91440"/>
                </a:lnTo>
                <a:lnTo>
                  <a:pt x="60531" y="80319"/>
                </a:lnTo>
                <a:lnTo>
                  <a:pt x="73152" y="72199"/>
                </a:lnTo>
                <a:lnTo>
                  <a:pt x="86915" y="67222"/>
                </a:lnTo>
                <a:lnTo>
                  <a:pt x="102108" y="65532"/>
                </a:lnTo>
                <a:lnTo>
                  <a:pt x="117538" y="66984"/>
                </a:lnTo>
                <a:lnTo>
                  <a:pt x="131826" y="71437"/>
                </a:lnTo>
                <a:lnTo>
                  <a:pt x="144970" y="79033"/>
                </a:lnTo>
                <a:lnTo>
                  <a:pt x="156972" y="89916"/>
                </a:lnTo>
                <a:lnTo>
                  <a:pt x="157983" y="91440"/>
                </a:lnTo>
                <a:close/>
              </a:path>
              <a:path w="178434" h="259080">
                <a:moveTo>
                  <a:pt x="163920" y="222504"/>
                </a:moveTo>
                <a:lnTo>
                  <a:pt x="91440" y="222504"/>
                </a:lnTo>
                <a:lnTo>
                  <a:pt x="99155" y="221646"/>
                </a:lnTo>
                <a:lnTo>
                  <a:pt x="106299" y="219075"/>
                </a:lnTo>
                <a:lnTo>
                  <a:pt x="128944" y="177712"/>
                </a:lnTo>
                <a:lnTo>
                  <a:pt x="129540" y="163068"/>
                </a:lnTo>
                <a:lnTo>
                  <a:pt x="128944" y="148185"/>
                </a:lnTo>
                <a:lnTo>
                  <a:pt x="112633" y="109823"/>
                </a:lnTo>
                <a:lnTo>
                  <a:pt x="89916" y="102108"/>
                </a:lnTo>
                <a:lnTo>
                  <a:pt x="165064" y="102108"/>
                </a:lnTo>
                <a:lnTo>
                  <a:pt x="166092" y="103655"/>
                </a:lnTo>
                <a:lnTo>
                  <a:pt x="172783" y="119824"/>
                </a:lnTo>
                <a:lnTo>
                  <a:pt x="176903" y="138564"/>
                </a:lnTo>
                <a:lnTo>
                  <a:pt x="178308" y="160020"/>
                </a:lnTo>
                <a:lnTo>
                  <a:pt x="176903" y="182594"/>
                </a:lnTo>
                <a:lnTo>
                  <a:pt x="172783" y="202311"/>
                </a:lnTo>
                <a:lnTo>
                  <a:pt x="166092" y="219170"/>
                </a:lnTo>
                <a:lnTo>
                  <a:pt x="163920" y="222504"/>
                </a:lnTo>
                <a:close/>
              </a:path>
              <a:path w="178434" h="259080">
                <a:moveTo>
                  <a:pt x="103632" y="259080"/>
                </a:moveTo>
                <a:lnTo>
                  <a:pt x="65674" y="246578"/>
                </a:lnTo>
                <a:lnTo>
                  <a:pt x="47244" y="227076"/>
                </a:lnTo>
                <a:lnTo>
                  <a:pt x="160942" y="227076"/>
                </a:lnTo>
                <a:lnTo>
                  <a:pt x="132016" y="252412"/>
                </a:lnTo>
                <a:lnTo>
                  <a:pt x="103632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93052" y="1094232"/>
            <a:ext cx="173736" cy="19354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87183" y="1024128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12152" y="1094232"/>
            <a:ext cx="173736" cy="19354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07223" y="1034796"/>
            <a:ext cx="294132" cy="25298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64602" y="10287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46719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64068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84464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386571" y="1024128"/>
            <a:ext cx="86995" cy="334010"/>
          </a:xfrm>
          <a:custGeom>
            <a:avLst/>
            <a:gdLst/>
            <a:ahLst/>
            <a:cxnLst/>
            <a:rect l="l" t="t" r="r" b="b"/>
            <a:pathLst>
              <a:path w="86995" h="334009">
                <a:moveTo>
                  <a:pt x="33528" y="333756"/>
                </a:moveTo>
                <a:lnTo>
                  <a:pt x="0" y="333756"/>
                </a:lnTo>
                <a:lnTo>
                  <a:pt x="6310" y="318873"/>
                </a:lnTo>
                <a:lnTo>
                  <a:pt x="16073" y="295394"/>
                </a:lnTo>
                <a:lnTo>
                  <a:pt x="19812" y="286512"/>
                </a:lnTo>
                <a:lnTo>
                  <a:pt x="22336" y="277987"/>
                </a:lnTo>
                <a:lnTo>
                  <a:pt x="25146" y="268605"/>
                </a:lnTo>
                <a:lnTo>
                  <a:pt x="34099" y="227838"/>
                </a:lnTo>
                <a:lnTo>
                  <a:pt x="36576" y="207264"/>
                </a:lnTo>
                <a:lnTo>
                  <a:pt x="38338" y="197858"/>
                </a:lnTo>
                <a:lnTo>
                  <a:pt x="39243" y="188023"/>
                </a:lnTo>
                <a:lnTo>
                  <a:pt x="39576" y="177903"/>
                </a:lnTo>
                <a:lnTo>
                  <a:pt x="39538" y="164592"/>
                </a:lnTo>
                <a:lnTo>
                  <a:pt x="34480" y="108489"/>
                </a:lnTo>
                <a:lnTo>
                  <a:pt x="25931" y="70508"/>
                </a:lnTo>
                <a:lnTo>
                  <a:pt x="10548" y="25407"/>
                </a:lnTo>
                <a:lnTo>
                  <a:pt x="0" y="0"/>
                </a:lnTo>
                <a:lnTo>
                  <a:pt x="33528" y="0"/>
                </a:lnTo>
                <a:lnTo>
                  <a:pt x="56197" y="38481"/>
                </a:lnTo>
                <a:lnTo>
                  <a:pt x="73152" y="79248"/>
                </a:lnTo>
                <a:lnTo>
                  <a:pt x="83439" y="121348"/>
                </a:lnTo>
                <a:lnTo>
                  <a:pt x="86868" y="164592"/>
                </a:lnTo>
                <a:lnTo>
                  <a:pt x="86272" y="183165"/>
                </a:lnTo>
                <a:lnTo>
                  <a:pt x="81081" y="222027"/>
                </a:lnTo>
                <a:lnTo>
                  <a:pt x="68460" y="265176"/>
                </a:lnTo>
                <a:lnTo>
                  <a:pt x="47267" y="310896"/>
                </a:lnTo>
                <a:lnTo>
                  <a:pt x="33528" y="333756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5024" y="1562100"/>
            <a:ext cx="67056" cy="6705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27988" y="1562100"/>
            <a:ext cx="188976" cy="20574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52016" y="1616964"/>
            <a:ext cx="115824" cy="14782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71472" y="1569720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64435" y="1565148"/>
            <a:ext cx="115824" cy="19964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110739" y="1616964"/>
            <a:ext cx="135636" cy="150876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345435" y="1616964"/>
            <a:ext cx="274320" cy="150876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50235" y="1616964"/>
            <a:ext cx="115824" cy="14782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791967" y="1569720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81883" y="1616964"/>
            <a:ext cx="219456" cy="150876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33344" y="1616964"/>
            <a:ext cx="239268" cy="20574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518916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45408" y="1616964"/>
            <a:ext cx="275844" cy="15087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50208" y="1616964"/>
            <a:ext cx="115824" cy="14782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96511" y="1616964"/>
            <a:ext cx="128016" cy="15087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47388" y="1563624"/>
            <a:ext cx="1426463" cy="505967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6769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689091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31764" y="1616964"/>
            <a:ext cx="134112" cy="15087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06262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970270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007608" y="1620012"/>
            <a:ext cx="128016" cy="2026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17920" y="1562100"/>
            <a:ext cx="310896" cy="20574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559295" y="1616964"/>
            <a:ext cx="195072" cy="1478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58000" y="1569720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50964" y="1565148"/>
            <a:ext cx="115824" cy="199644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97268" y="1616964"/>
            <a:ext cx="135636" cy="150876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35101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94447" y="1569720"/>
            <a:ext cx="364236" cy="19812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3171" y="1569720"/>
            <a:ext cx="70104" cy="19812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46135" y="16169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5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5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0391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051292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90916" y="1616964"/>
            <a:ext cx="134112" cy="15087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68461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1400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551164" y="1565148"/>
            <a:ext cx="115824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698992" y="1616964"/>
            <a:ext cx="426720" cy="15087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02791" y="1866900"/>
            <a:ext cx="115824" cy="19964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49096" y="1866900"/>
            <a:ext cx="278892" cy="2026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473708" y="204063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609344" y="1871472"/>
            <a:ext cx="70104" cy="19812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02307" y="1866900"/>
            <a:ext cx="115824" cy="19964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50135" y="1871472"/>
            <a:ext cx="216408" cy="1981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161032" y="1918716"/>
            <a:ext cx="1143000" cy="15087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12235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24428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473196" y="1918716"/>
            <a:ext cx="115824" cy="14782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97223" y="1918716"/>
            <a:ext cx="135636" cy="15087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5720" y="1871472"/>
            <a:ext cx="216408" cy="1981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094988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07179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60520" y="1918716"/>
            <a:ext cx="115824" cy="1478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302252" y="1918716"/>
            <a:ext cx="126492" cy="20574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43271" y="1866900"/>
            <a:ext cx="1438656" cy="116281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38671" y="1918716"/>
            <a:ext cx="134112" cy="150876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04788" y="1918716"/>
            <a:ext cx="216408" cy="15087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24828" y="1863852"/>
            <a:ext cx="443484" cy="20574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98792" y="1918716"/>
            <a:ext cx="115824" cy="14782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13676" y="1863852"/>
            <a:ext cx="454152" cy="20574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811261" y="1865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863840" y="20391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19288" y="1878584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019288" y="1963674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032242" y="1890014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177783" y="1918716"/>
            <a:ext cx="134112" cy="150876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342376" y="1921764"/>
            <a:ext cx="115824" cy="1478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496300" y="1918716"/>
            <a:ext cx="76200" cy="14782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657843" y="1918716"/>
            <a:ext cx="275844" cy="20574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956547" y="1918716"/>
            <a:ext cx="134112" cy="150876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18092" y="1918716"/>
            <a:ext cx="204216" cy="150876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93647" y="2220468"/>
            <a:ext cx="134112" cy="150876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149096" y="2220468"/>
            <a:ext cx="126492" cy="205740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303019" y="2220468"/>
            <a:ext cx="134112" cy="15087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73708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42872" y="216712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72411" y="2168652"/>
            <a:ext cx="1258824" cy="2026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131820" y="2173224"/>
            <a:ext cx="217932" cy="19812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459479" y="2168652"/>
            <a:ext cx="1028700" cy="2026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579620" y="2173224"/>
            <a:ext cx="70104" cy="19812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672584" y="2168652"/>
            <a:ext cx="115824" cy="1996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818888" y="2220468"/>
            <a:ext cx="135636" cy="15087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108191" y="2165604"/>
            <a:ext cx="233172" cy="20574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28232" y="2220468"/>
            <a:ext cx="195072" cy="1478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49211" y="2223516"/>
            <a:ext cx="128016" cy="2026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4095" y="2165604"/>
            <a:ext cx="373380" cy="20574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258811" y="2168652"/>
            <a:ext cx="126492" cy="2026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502652" y="2168652"/>
            <a:ext cx="272796" cy="257556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62316" y="2173224"/>
            <a:ext cx="419100" cy="19812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82000" y="2220468"/>
            <a:ext cx="134112" cy="15087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543543" y="2223516"/>
            <a:ext cx="115824" cy="147828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00516" y="2220468"/>
            <a:ext cx="115824" cy="1478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846819" y="2220468"/>
            <a:ext cx="274320" cy="15087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140952" y="2220468"/>
            <a:ext cx="120396" cy="15087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6400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01498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06424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19786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84732" y="264261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418844" y="248183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497330" y="2493264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601724" y="2470404"/>
            <a:ext cx="115824" cy="19964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758695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770888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808988" y="2522220"/>
            <a:ext cx="120396" cy="150876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040635" y="2470404"/>
            <a:ext cx="1877568" cy="55930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875532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887723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936491" y="2522220"/>
            <a:ext cx="115824" cy="14782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160520" y="2522220"/>
            <a:ext cx="135636" cy="15087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323588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335779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378452" y="2522220"/>
            <a:ext cx="126492" cy="20574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541520" y="2470404"/>
            <a:ext cx="115824" cy="1996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83252" y="2474976"/>
            <a:ext cx="70104" cy="19812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246876" y="2522220"/>
            <a:ext cx="120396" cy="15087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396228" y="2525268"/>
            <a:ext cx="115824" cy="1478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544056" y="2522220"/>
            <a:ext cx="128016" cy="15087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691883" y="2470404"/>
            <a:ext cx="115824" cy="199644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917435" y="2522220"/>
            <a:ext cx="134112" cy="15087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082028" y="2522220"/>
            <a:ext cx="115824" cy="14782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303007" y="2467356"/>
            <a:ext cx="443484" cy="205740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767828" y="2474976"/>
            <a:ext cx="202692" cy="19812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705343" y="2522220"/>
            <a:ext cx="949452" cy="45262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770619" y="2522220"/>
            <a:ext cx="195072" cy="147828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93123" y="2522220"/>
            <a:ext cx="135636" cy="15087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165335" y="264414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87552" y="2776727"/>
            <a:ext cx="70104" cy="198120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80516" y="2772156"/>
            <a:ext cx="115824" cy="199644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228344" y="2776727"/>
            <a:ext cx="216408" cy="19812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73708" y="294589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607819" y="2769108"/>
            <a:ext cx="312420" cy="20574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949195" y="2823972"/>
            <a:ext cx="195072" cy="14782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970782" y="27706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D85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88891" y="2823972"/>
            <a:ext cx="134112" cy="15087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255008" y="2823972"/>
            <a:ext cx="115824" cy="147828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96740" y="2772156"/>
            <a:ext cx="126492" cy="202692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43628" y="2772156"/>
            <a:ext cx="126492" cy="202692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97552" y="2823972"/>
            <a:ext cx="76200" cy="147828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85559" y="2776727"/>
            <a:ext cx="217932" cy="19812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711695" y="2772156"/>
            <a:ext cx="278892" cy="2026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098792" y="2823972"/>
            <a:ext cx="126492" cy="202692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245095" y="2823972"/>
            <a:ext cx="437388" cy="15087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603248" y="3012186"/>
            <a:ext cx="3610610" cy="0"/>
          </a:xfrm>
          <a:custGeom>
            <a:avLst/>
            <a:gdLst/>
            <a:ahLst/>
            <a:cxnLst/>
            <a:rect l="l" t="t" r="r" b="b"/>
            <a:pathLst>
              <a:path w="3610610">
                <a:moveTo>
                  <a:pt x="0" y="0"/>
                </a:moveTo>
                <a:lnTo>
                  <a:pt x="3610356" y="0"/>
                </a:lnTo>
              </a:path>
            </a:pathLst>
          </a:custGeom>
          <a:ln w="19812">
            <a:solidFill>
              <a:srgbClr val="D85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691883" y="3002280"/>
            <a:ext cx="2654808" cy="1179575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01267" y="3125724"/>
            <a:ext cx="195072" cy="147828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223772" y="3125724"/>
            <a:ext cx="13563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40284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443227" y="3125724"/>
            <a:ext cx="134112" cy="1508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607819" y="3125724"/>
            <a:ext cx="115824" cy="14782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755648" y="3125724"/>
            <a:ext cx="128016" cy="150876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903476" y="3073908"/>
            <a:ext cx="115824" cy="19964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051304" y="3125724"/>
            <a:ext cx="134112" cy="150876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22580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264664" y="3128772"/>
            <a:ext cx="160020" cy="20269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542032" y="3125724"/>
            <a:ext cx="120396" cy="150876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683764" y="3125724"/>
            <a:ext cx="134112" cy="150876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909316" y="3078480"/>
            <a:ext cx="70104" cy="19812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002279" y="3073908"/>
            <a:ext cx="115824" cy="199644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148583" y="3078480"/>
            <a:ext cx="217932" cy="19812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470147" y="3125724"/>
            <a:ext cx="115824" cy="14782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617976" y="3078480"/>
            <a:ext cx="216408" cy="1981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58767" y="3073908"/>
            <a:ext cx="115824" cy="199644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38855" y="3073908"/>
            <a:ext cx="2324100" cy="114604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457700" y="3125724"/>
            <a:ext cx="272796" cy="150876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62500" y="3128772"/>
            <a:ext cx="115824" cy="14782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27854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68240" y="3073908"/>
            <a:ext cx="126492" cy="2026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9032" y="3125724"/>
            <a:ext cx="126492" cy="202692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37895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417820" y="3125724"/>
            <a:ext cx="135636" cy="150876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574791" y="3125724"/>
            <a:ext cx="272796" cy="1508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68923" y="3125724"/>
            <a:ext cx="135636" cy="1508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109715" y="3125724"/>
            <a:ext cx="195072" cy="14782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332220" y="3125724"/>
            <a:ext cx="135636" cy="15087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02908" y="32476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649211" y="3070860"/>
            <a:ext cx="188976" cy="20574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873240" y="3125724"/>
            <a:ext cx="115824" cy="14782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906322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79932" y="3313176"/>
            <a:ext cx="1393190" cy="0"/>
          </a:xfrm>
          <a:custGeom>
            <a:avLst/>
            <a:gdLst/>
            <a:ahLst/>
            <a:cxnLst/>
            <a:rect l="l" t="t" r="r" b="b"/>
            <a:pathLst>
              <a:path w="1393189">
                <a:moveTo>
                  <a:pt x="0" y="0"/>
                </a:moveTo>
                <a:lnTo>
                  <a:pt x="1392936" y="0"/>
                </a:lnTo>
              </a:path>
            </a:pathLst>
          </a:custGeom>
          <a:ln w="21336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82980" y="3427476"/>
            <a:ext cx="345948" cy="150876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348739" y="3427476"/>
            <a:ext cx="120396" cy="150876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68196" y="3380232"/>
            <a:ext cx="443484" cy="198120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034539" y="3427476"/>
            <a:ext cx="128016" cy="150876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83892" y="3375660"/>
            <a:ext cx="265176" cy="20269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470404" y="3375660"/>
            <a:ext cx="126492" cy="20269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692907" y="3430523"/>
            <a:ext cx="198120" cy="14478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13888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26079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62655" y="3380232"/>
            <a:ext cx="70104" cy="19812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55620" y="3375660"/>
            <a:ext cx="115824" cy="199644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278123" y="3427476"/>
            <a:ext cx="134112" cy="150876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03676" y="3430523"/>
            <a:ext cx="132588" cy="14478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657600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669791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712464" y="3427476"/>
            <a:ext cx="134112" cy="150876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183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7304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779264" y="3427476"/>
            <a:ext cx="115824" cy="14782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012435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024628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074920" y="3427476"/>
            <a:ext cx="115824" cy="14782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308091" y="3427476"/>
            <a:ext cx="195072" cy="147828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527547" y="3430523"/>
            <a:ext cx="128016" cy="20269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747003" y="3427476"/>
            <a:ext cx="120396" cy="150876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8994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9115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51220" y="3375660"/>
            <a:ext cx="126492" cy="20269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106667" y="3427476"/>
            <a:ext cx="135636" cy="150876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78879" y="35493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408420" y="3430523"/>
            <a:ext cx="198120" cy="144780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627876" y="3375660"/>
            <a:ext cx="115824" cy="19964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002791" y="3677411"/>
            <a:ext cx="115824" cy="199644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49096" y="3729228"/>
            <a:ext cx="134112" cy="150876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312163" y="3732276"/>
            <a:ext cx="115824" cy="14782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469136" y="3729228"/>
            <a:ext cx="204216" cy="150876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72411" y="3729228"/>
            <a:ext cx="134112" cy="150876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33955" y="3729228"/>
            <a:ext cx="115824" cy="147828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080260" y="3677411"/>
            <a:ext cx="126492" cy="202692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05811" y="3729228"/>
            <a:ext cx="344424" cy="150876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671572" y="3729228"/>
            <a:ext cx="120396" cy="150876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881883" y="3674364"/>
            <a:ext cx="220980" cy="205740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146298" y="36774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353811" y="3732276"/>
            <a:ext cx="198120" cy="14478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573267" y="3677411"/>
            <a:ext cx="115824" cy="199644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730240" y="3677411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742432" y="373227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782055" y="3729228"/>
            <a:ext cx="128016" cy="15087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931408" y="3677411"/>
            <a:ext cx="115824" cy="19964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155435" y="3729228"/>
            <a:ext cx="274320" cy="150876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6460235" y="3729228"/>
            <a:ext cx="115824" cy="14782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601968" y="3681984"/>
            <a:ext cx="70104" cy="19812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982980" y="4034028"/>
            <a:ext cx="198120" cy="144780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203960" y="39791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216152" y="40340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52727" y="3983735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42644" y="3979164"/>
            <a:ext cx="115824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490472" y="4030979"/>
            <a:ext cx="134112" cy="15087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655064" y="4034028"/>
            <a:ext cx="115824" cy="1478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796795" y="3983735"/>
            <a:ext cx="70104" cy="198120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955292" y="4030979"/>
            <a:ext cx="134112" cy="150876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121407" y="4030979"/>
            <a:ext cx="115824" cy="147828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264664" y="4034028"/>
            <a:ext cx="128016" cy="202692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94788" y="4030979"/>
            <a:ext cx="216408" cy="150876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32532" y="4030979"/>
            <a:ext cx="120396" cy="15087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80360" y="4030979"/>
            <a:ext cx="126492" cy="202692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455920" y="4030979"/>
            <a:ext cx="134112" cy="150876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63346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69442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834634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876544" y="4030979"/>
            <a:ext cx="134112" cy="15087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6033515" y="4030979"/>
            <a:ext cx="134112" cy="150876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195059" y="3979164"/>
            <a:ext cx="411480" cy="20269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722364" y="4034028"/>
            <a:ext cx="115824" cy="147828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877811" y="4030979"/>
            <a:ext cx="126492" cy="2026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7025640" y="4030979"/>
            <a:ext cx="134112" cy="150876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191756" y="4030979"/>
            <a:ext cx="115824" cy="1478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423404" y="4030979"/>
            <a:ext cx="195072" cy="14782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645907" y="4030979"/>
            <a:ext cx="135636" cy="150876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882128" y="4030979"/>
            <a:ext cx="134112" cy="15087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8036052" y="4030979"/>
            <a:ext cx="120396" cy="150876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255507" y="4030979"/>
            <a:ext cx="134112" cy="150876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001267" y="4332732"/>
            <a:ext cx="195072" cy="147828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225296" y="4332732"/>
            <a:ext cx="134112" cy="150876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89888" y="4332732"/>
            <a:ext cx="115824" cy="14782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549908" y="44531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610867" y="4277867"/>
            <a:ext cx="70104" cy="67056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057655" y="473659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5" h="254635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3632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5" h="254635">
                <a:moveTo>
                  <a:pt x="177468" y="153924"/>
                </a:moveTo>
                <a:lnTo>
                  <a:pt x="132588" y="153924"/>
                </a:lnTo>
                <a:lnTo>
                  <a:pt x="103632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5" h="254635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344167" y="4802123"/>
            <a:ext cx="140208" cy="193548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504188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616963" y="4802123"/>
            <a:ext cx="260604" cy="193548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908048" y="4802123"/>
            <a:ext cx="137160" cy="188976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080260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865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39" y="172212"/>
                </a:lnTo>
                <a:lnTo>
                  <a:pt x="147280" y="188071"/>
                </a:lnTo>
                <a:lnTo>
                  <a:pt x="145732" y="203835"/>
                </a:lnTo>
                <a:lnTo>
                  <a:pt x="143327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631" y="261366"/>
                </a:lnTo>
                <a:lnTo>
                  <a:pt x="88415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331720" y="4802123"/>
            <a:ext cx="140208" cy="193548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850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2831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77083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912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8918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5" y="176117"/>
                </a:lnTo>
                <a:lnTo>
                  <a:pt x="147467" y="188428"/>
                </a:lnTo>
                <a:lnTo>
                  <a:pt x="146304" y="203835"/>
                </a:lnTo>
                <a:lnTo>
                  <a:pt x="143970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6576" y="257556"/>
                </a:lnTo>
                <a:lnTo>
                  <a:pt x="9072" y="230624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767583" y="4802123"/>
            <a:ext cx="137160" cy="188976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014472" y="4802123"/>
            <a:ext cx="155448" cy="19354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83635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79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369564" y="473659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79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79">
                <a:moveTo>
                  <a:pt x="64008" y="259080"/>
                </a:moveTo>
                <a:lnTo>
                  <a:pt x="28646" y="244292"/>
                </a:lnTo>
                <a:lnTo>
                  <a:pt x="4572" y="202501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1628" y="65532"/>
                </a:lnTo>
                <a:lnTo>
                  <a:pt x="80772" y="67056"/>
                </a:lnTo>
                <a:lnTo>
                  <a:pt x="86868" y="71628"/>
                </a:lnTo>
                <a:lnTo>
                  <a:pt x="92559" y="75366"/>
                </a:lnTo>
                <a:lnTo>
                  <a:pt x="98107" y="79819"/>
                </a:lnTo>
                <a:lnTo>
                  <a:pt x="103370" y="85129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079" y="102965"/>
                </a:lnTo>
                <a:lnTo>
                  <a:pt x="4343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394" y="234529"/>
                </a:lnTo>
                <a:lnTo>
                  <a:pt x="100965" y="240982"/>
                </a:lnTo>
                <a:lnTo>
                  <a:pt x="69961" y="258532"/>
                </a:lnTo>
                <a:lnTo>
                  <a:pt x="64008" y="259080"/>
                </a:lnTo>
                <a:close/>
              </a:path>
              <a:path w="147954" h="259079">
                <a:moveTo>
                  <a:pt x="147828" y="222504"/>
                </a:moveTo>
                <a:lnTo>
                  <a:pt x="74676" y="222504"/>
                </a:lnTo>
                <a:lnTo>
                  <a:pt x="81272" y="221622"/>
                </a:lnTo>
                <a:lnTo>
                  <a:pt x="87439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79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41776" y="4806696"/>
            <a:ext cx="157480" cy="259079"/>
          </a:xfrm>
          <a:custGeom>
            <a:avLst/>
            <a:gdLst/>
            <a:ahLst/>
            <a:cxnLst/>
            <a:rect l="l" t="t" r="r" b="b"/>
            <a:pathLst>
              <a:path w="157479" h="259079">
                <a:moveTo>
                  <a:pt x="91013" y="219456"/>
                </a:moveTo>
                <a:lnTo>
                  <a:pt x="33528" y="219456"/>
                </a:lnTo>
                <a:lnTo>
                  <a:pt x="39624" y="216408"/>
                </a:lnTo>
                <a:lnTo>
                  <a:pt x="45720" y="211836"/>
                </a:lnTo>
                <a:lnTo>
                  <a:pt x="49125" y="207787"/>
                </a:lnTo>
                <a:lnTo>
                  <a:pt x="52387" y="202311"/>
                </a:lnTo>
                <a:lnTo>
                  <a:pt x="55364" y="195119"/>
                </a:lnTo>
                <a:lnTo>
                  <a:pt x="57912" y="185928"/>
                </a:lnTo>
                <a:lnTo>
                  <a:pt x="0" y="0"/>
                </a:lnTo>
                <a:lnTo>
                  <a:pt x="41148" y="0"/>
                </a:lnTo>
                <a:lnTo>
                  <a:pt x="79248" y="132588"/>
                </a:lnTo>
                <a:lnTo>
                  <a:pt x="116967" y="132588"/>
                </a:lnTo>
                <a:lnTo>
                  <a:pt x="103632" y="176784"/>
                </a:lnTo>
                <a:lnTo>
                  <a:pt x="94488" y="211836"/>
                </a:lnTo>
                <a:lnTo>
                  <a:pt x="91013" y="219456"/>
                </a:lnTo>
                <a:close/>
              </a:path>
              <a:path w="157479" h="259079">
                <a:moveTo>
                  <a:pt x="116967" y="132588"/>
                </a:moveTo>
                <a:lnTo>
                  <a:pt x="79248" y="132588"/>
                </a:lnTo>
                <a:lnTo>
                  <a:pt x="115824" y="0"/>
                </a:lnTo>
                <a:lnTo>
                  <a:pt x="156972" y="0"/>
                </a:lnTo>
                <a:lnTo>
                  <a:pt x="116967" y="132588"/>
                </a:lnTo>
                <a:close/>
              </a:path>
              <a:path w="157479" h="259079">
                <a:moveTo>
                  <a:pt x="36576" y="259080"/>
                </a:moveTo>
                <a:lnTo>
                  <a:pt x="28956" y="259080"/>
                </a:lnTo>
                <a:lnTo>
                  <a:pt x="13716" y="256032"/>
                </a:lnTo>
                <a:lnTo>
                  <a:pt x="9144" y="217932"/>
                </a:lnTo>
                <a:lnTo>
                  <a:pt x="15240" y="219456"/>
                </a:lnTo>
                <a:lnTo>
                  <a:pt x="91013" y="219456"/>
                </a:lnTo>
                <a:lnTo>
                  <a:pt x="70104" y="251460"/>
                </a:lnTo>
                <a:lnTo>
                  <a:pt x="44053" y="258794"/>
                </a:lnTo>
                <a:lnTo>
                  <a:pt x="365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706367" y="4802123"/>
            <a:ext cx="140208" cy="193548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866388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42672" y="6096"/>
                </a:lnTo>
                <a:lnTo>
                  <a:pt x="48768" y="1524"/>
                </a:lnTo>
                <a:lnTo>
                  <a:pt x="57912" y="0"/>
                </a:lnTo>
                <a:lnTo>
                  <a:pt x="67056" y="0"/>
                </a:lnTo>
                <a:lnTo>
                  <a:pt x="75938" y="309"/>
                </a:lnTo>
                <a:lnTo>
                  <a:pt x="84391" y="1333"/>
                </a:lnTo>
                <a:lnTo>
                  <a:pt x="92559" y="3214"/>
                </a:lnTo>
                <a:lnTo>
                  <a:pt x="100584" y="6096"/>
                </a:lnTo>
                <a:lnTo>
                  <a:pt x="95042" y="36576"/>
                </a:lnTo>
                <a:lnTo>
                  <a:pt x="71628" y="36576"/>
                </a:lnTo>
                <a:lnTo>
                  <a:pt x="68580" y="38100"/>
                </a:lnTo>
                <a:lnTo>
                  <a:pt x="62484" y="44196"/>
                </a:lnTo>
                <a:lnTo>
                  <a:pt x="62484" y="74676"/>
                </a:lnTo>
                <a:close/>
              </a:path>
              <a:path w="100964" h="259079">
                <a:moveTo>
                  <a:pt x="94488" y="39624"/>
                </a:moveTo>
                <a:lnTo>
                  <a:pt x="82296" y="36576"/>
                </a:lnTo>
                <a:lnTo>
                  <a:pt x="95042" y="36576"/>
                </a:lnTo>
                <a:lnTo>
                  <a:pt x="94488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979164" y="4806696"/>
            <a:ext cx="135636" cy="188976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155947" y="4802123"/>
            <a:ext cx="137160" cy="1889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328159" y="4802123"/>
            <a:ext cx="141732" cy="193548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80559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59638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61619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664964" y="4802123"/>
            <a:ext cx="155448" cy="193548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855464" y="4802123"/>
            <a:ext cx="137160" cy="1889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111496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131308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189220" y="4802123"/>
            <a:ext cx="137160" cy="1889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43153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547359" y="473659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5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9459" y="92964"/>
                </a:lnTo>
                <a:lnTo>
                  <a:pt x="129754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5055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5">
                <a:moveTo>
                  <a:pt x="129459" y="92964"/>
                </a:moveTo>
                <a:lnTo>
                  <a:pt x="39624" y="92964"/>
                </a:lnTo>
                <a:lnTo>
                  <a:pt x="45100" y="86415"/>
                </a:lnTo>
                <a:lnTo>
                  <a:pt x="76200" y="65532"/>
                </a:lnTo>
                <a:lnTo>
                  <a:pt x="85344" y="65532"/>
                </a:lnTo>
                <a:lnTo>
                  <a:pt x="121229" y="79819"/>
                </a:lnTo>
                <a:lnTo>
                  <a:pt x="129459" y="92964"/>
                </a:lnTo>
                <a:close/>
              </a:path>
              <a:path w="135889" h="254635">
                <a:moveTo>
                  <a:pt x="135636" y="254508"/>
                </a:moveTo>
                <a:lnTo>
                  <a:pt x="96012" y="254508"/>
                </a:lnTo>
                <a:lnTo>
                  <a:pt x="95964" y="141303"/>
                </a:lnTo>
                <a:lnTo>
                  <a:pt x="95631" y="128778"/>
                </a:lnTo>
                <a:lnTo>
                  <a:pt x="94710" y="119634"/>
                </a:lnTo>
                <a:lnTo>
                  <a:pt x="92964" y="114300"/>
                </a:lnTo>
                <a:lnTo>
                  <a:pt x="88392" y="106680"/>
                </a:lnTo>
                <a:lnTo>
                  <a:pt x="82296" y="102108"/>
                </a:lnTo>
                <a:lnTo>
                  <a:pt x="132588" y="102108"/>
                </a:lnTo>
                <a:lnTo>
                  <a:pt x="134350" y="109870"/>
                </a:lnTo>
                <a:lnTo>
                  <a:pt x="135255" y="119634"/>
                </a:lnTo>
                <a:lnTo>
                  <a:pt x="135508" y="128778"/>
                </a:lnTo>
                <a:lnTo>
                  <a:pt x="135634" y="1458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16523" y="4802123"/>
            <a:ext cx="141732" cy="193548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957315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1744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103" y="37433"/>
                </a:lnTo>
                <a:lnTo>
                  <a:pt x="43624" y="67627"/>
                </a:lnTo>
                <a:lnTo>
                  <a:pt x="41148" y="92964"/>
                </a:lnTo>
                <a:lnTo>
                  <a:pt x="41743" y="106703"/>
                </a:lnTo>
                <a:lnTo>
                  <a:pt x="62103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9132" y="79867"/>
                </a:lnTo>
                <a:lnTo>
                  <a:pt x="94178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60">
                <a:moveTo>
                  <a:pt x="141732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14" y="176117"/>
                </a:lnTo>
                <a:lnTo>
                  <a:pt x="147495" y="188428"/>
                </a:lnTo>
                <a:lnTo>
                  <a:pt x="146494" y="203835"/>
                </a:lnTo>
                <a:lnTo>
                  <a:pt x="144613" y="216741"/>
                </a:lnTo>
                <a:lnTo>
                  <a:pt x="141732" y="227076"/>
                </a:lnTo>
                <a:close/>
              </a:path>
              <a:path w="147954" h="264160">
                <a:moveTo>
                  <a:pt x="76200" y="263652"/>
                </a:moveTo>
                <a:lnTo>
                  <a:pt x="36576" y="257556"/>
                </a:lnTo>
                <a:lnTo>
                  <a:pt x="6858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1732" y="227076"/>
                </a:lnTo>
                <a:lnTo>
                  <a:pt x="136874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135623" y="4802123"/>
            <a:ext cx="298704" cy="19354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451091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097" y="219551"/>
                </a:lnTo>
                <a:lnTo>
                  <a:pt x="20193" y="210693"/>
                </a:lnTo>
                <a:lnTo>
                  <a:pt x="19859" y="198977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566916" y="4802123"/>
            <a:ext cx="260604" cy="19354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85800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877811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6940295" y="4802123"/>
            <a:ext cx="137160" cy="18897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1003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203947" y="4802123"/>
            <a:ext cx="298704" cy="193548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75194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763524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7655052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7717535" y="4802123"/>
            <a:ext cx="137160" cy="188976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7886700" y="4802123"/>
            <a:ext cx="141732" cy="193548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8074914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81975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8314943" y="4802123"/>
            <a:ext cx="405384" cy="19354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87309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8921495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74676" y="333756"/>
                </a:moveTo>
                <a:lnTo>
                  <a:pt x="47244" y="333756"/>
                </a:lnTo>
                <a:lnTo>
                  <a:pt x="36623" y="314039"/>
                </a:lnTo>
                <a:lnTo>
                  <a:pt x="19383" y="272891"/>
                </a:lnTo>
                <a:lnTo>
                  <a:pt x="7072" y="229766"/>
                </a:lnTo>
                <a:lnTo>
                  <a:pt x="833" y="186951"/>
                </a:lnTo>
                <a:lnTo>
                  <a:pt x="0" y="166116"/>
                </a:lnTo>
                <a:lnTo>
                  <a:pt x="833" y="144399"/>
                </a:lnTo>
                <a:lnTo>
                  <a:pt x="7072" y="100965"/>
                </a:lnTo>
                <a:lnTo>
                  <a:pt x="19383" y="58935"/>
                </a:lnTo>
                <a:lnTo>
                  <a:pt x="36623" y="19454"/>
                </a:lnTo>
                <a:lnTo>
                  <a:pt x="47244" y="0"/>
                </a:lnTo>
                <a:lnTo>
                  <a:pt x="74676" y="0"/>
                </a:lnTo>
                <a:lnTo>
                  <a:pt x="65246" y="26265"/>
                </a:lnTo>
                <a:lnTo>
                  <a:pt x="57531" y="50101"/>
                </a:lnTo>
                <a:lnTo>
                  <a:pt x="47244" y="89916"/>
                </a:lnTo>
                <a:lnTo>
                  <a:pt x="41719" y="127635"/>
                </a:lnTo>
                <a:lnTo>
                  <a:pt x="39624" y="167640"/>
                </a:lnTo>
                <a:lnTo>
                  <a:pt x="40433" y="188737"/>
                </a:lnTo>
                <a:lnTo>
                  <a:pt x="46053" y="233219"/>
                </a:lnTo>
                <a:lnTo>
                  <a:pt x="54530" y="273748"/>
                </a:lnTo>
                <a:lnTo>
                  <a:pt x="67008" y="312610"/>
                </a:lnTo>
                <a:lnTo>
                  <a:pt x="74676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9017507" y="4732020"/>
            <a:ext cx="195580" cy="264160"/>
          </a:xfrm>
          <a:custGeom>
            <a:avLst/>
            <a:gdLst/>
            <a:ahLst/>
            <a:cxnLst/>
            <a:rect l="l" t="t" r="r" b="b"/>
            <a:pathLst>
              <a:path w="195579" h="264160">
                <a:moveTo>
                  <a:pt x="105156" y="263652"/>
                </a:moveTo>
                <a:lnTo>
                  <a:pt x="62293" y="255293"/>
                </a:lnTo>
                <a:lnTo>
                  <a:pt x="29718" y="228981"/>
                </a:lnTo>
                <a:lnTo>
                  <a:pt x="7715" y="186999"/>
                </a:lnTo>
                <a:lnTo>
                  <a:pt x="0" y="131064"/>
                </a:lnTo>
                <a:lnTo>
                  <a:pt x="857" y="111085"/>
                </a:lnTo>
                <a:lnTo>
                  <a:pt x="13716" y="59436"/>
                </a:lnTo>
                <a:lnTo>
                  <a:pt x="38790" y="23217"/>
                </a:lnTo>
                <a:lnTo>
                  <a:pt x="73152" y="3619"/>
                </a:lnTo>
                <a:lnTo>
                  <a:pt x="102108" y="0"/>
                </a:lnTo>
                <a:lnTo>
                  <a:pt x="119538" y="1166"/>
                </a:lnTo>
                <a:lnTo>
                  <a:pt x="161544" y="19812"/>
                </a:lnTo>
                <a:lnTo>
                  <a:pt x="179451" y="44196"/>
                </a:lnTo>
                <a:lnTo>
                  <a:pt x="102108" y="44196"/>
                </a:lnTo>
                <a:lnTo>
                  <a:pt x="89868" y="45600"/>
                </a:lnTo>
                <a:lnTo>
                  <a:pt x="52554" y="77247"/>
                </a:lnTo>
                <a:lnTo>
                  <a:pt x="44196" y="129540"/>
                </a:lnTo>
                <a:lnTo>
                  <a:pt x="45112" y="151042"/>
                </a:lnTo>
                <a:lnTo>
                  <a:pt x="60960" y="198120"/>
                </a:lnTo>
                <a:lnTo>
                  <a:pt x="102108" y="219456"/>
                </a:lnTo>
                <a:lnTo>
                  <a:pt x="195072" y="219456"/>
                </a:lnTo>
                <a:lnTo>
                  <a:pt x="195072" y="224028"/>
                </a:lnTo>
                <a:lnTo>
                  <a:pt x="155448" y="251460"/>
                </a:lnTo>
                <a:lnTo>
                  <a:pt x="117729" y="262818"/>
                </a:lnTo>
                <a:lnTo>
                  <a:pt x="105156" y="263652"/>
                </a:lnTo>
                <a:close/>
              </a:path>
              <a:path w="195579" h="264160">
                <a:moveTo>
                  <a:pt x="149352" y="85344"/>
                </a:moveTo>
                <a:lnTo>
                  <a:pt x="125039" y="49982"/>
                </a:lnTo>
                <a:lnTo>
                  <a:pt x="102108" y="44196"/>
                </a:lnTo>
                <a:lnTo>
                  <a:pt x="179451" y="44196"/>
                </a:lnTo>
                <a:lnTo>
                  <a:pt x="185975" y="59674"/>
                </a:lnTo>
                <a:lnTo>
                  <a:pt x="190500" y="77724"/>
                </a:lnTo>
                <a:lnTo>
                  <a:pt x="149352" y="85344"/>
                </a:lnTo>
                <a:close/>
              </a:path>
              <a:path w="195579" h="264160">
                <a:moveTo>
                  <a:pt x="195072" y="219456"/>
                </a:moveTo>
                <a:lnTo>
                  <a:pt x="102108" y="219456"/>
                </a:lnTo>
                <a:lnTo>
                  <a:pt x="108727" y="219146"/>
                </a:lnTo>
                <a:lnTo>
                  <a:pt x="115062" y="218122"/>
                </a:lnTo>
                <a:lnTo>
                  <a:pt x="152400" y="198120"/>
                </a:lnTo>
                <a:lnTo>
                  <a:pt x="152400" y="164592"/>
                </a:lnTo>
                <a:lnTo>
                  <a:pt x="105156" y="164592"/>
                </a:lnTo>
                <a:lnTo>
                  <a:pt x="105156" y="121920"/>
                </a:lnTo>
                <a:lnTo>
                  <a:pt x="195072" y="121920"/>
                </a:lnTo>
                <a:lnTo>
                  <a:pt x="19507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9272778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9316211" y="47579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9398507" y="477926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9502140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27432" y="333756"/>
                </a:moveTo>
                <a:lnTo>
                  <a:pt x="0" y="333756"/>
                </a:lnTo>
                <a:lnTo>
                  <a:pt x="7667" y="312634"/>
                </a:lnTo>
                <a:lnTo>
                  <a:pt x="14478" y="292798"/>
                </a:lnTo>
                <a:lnTo>
                  <a:pt x="28622" y="234076"/>
                </a:lnTo>
                <a:lnTo>
                  <a:pt x="34242" y="189404"/>
                </a:lnTo>
                <a:lnTo>
                  <a:pt x="35052" y="167640"/>
                </a:lnTo>
                <a:lnTo>
                  <a:pt x="34504" y="147351"/>
                </a:lnTo>
                <a:lnTo>
                  <a:pt x="30551" y="108489"/>
                </a:lnTo>
                <a:lnTo>
                  <a:pt x="17145" y="50101"/>
                </a:lnTo>
                <a:lnTo>
                  <a:pt x="0" y="0"/>
                </a:lnTo>
                <a:lnTo>
                  <a:pt x="27432" y="0"/>
                </a:lnTo>
                <a:lnTo>
                  <a:pt x="47815" y="39814"/>
                </a:lnTo>
                <a:lnTo>
                  <a:pt x="62484" y="80772"/>
                </a:lnTo>
                <a:lnTo>
                  <a:pt x="71437" y="122110"/>
                </a:lnTo>
                <a:lnTo>
                  <a:pt x="74676" y="164592"/>
                </a:lnTo>
                <a:lnTo>
                  <a:pt x="73842" y="185427"/>
                </a:lnTo>
                <a:lnTo>
                  <a:pt x="67603" y="228242"/>
                </a:lnTo>
                <a:lnTo>
                  <a:pt x="55935" y="271605"/>
                </a:lnTo>
                <a:lnTo>
                  <a:pt x="38266" y="313801"/>
                </a:lnTo>
                <a:lnTo>
                  <a:pt x="27432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9607296" y="4940808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060703" y="5295900"/>
            <a:ext cx="269875" cy="254635"/>
          </a:xfrm>
          <a:custGeom>
            <a:avLst/>
            <a:gdLst/>
            <a:ahLst/>
            <a:cxnLst/>
            <a:rect l="l" t="t" r="r" b="b"/>
            <a:pathLst>
              <a:path w="269875" h="254635">
                <a:moveTo>
                  <a:pt x="83820" y="254508"/>
                </a:moveTo>
                <a:lnTo>
                  <a:pt x="56388" y="254508"/>
                </a:lnTo>
                <a:lnTo>
                  <a:pt x="0" y="0"/>
                </a:lnTo>
                <a:lnTo>
                  <a:pt x="28956" y="0"/>
                </a:lnTo>
                <a:lnTo>
                  <a:pt x="60960" y="166116"/>
                </a:lnTo>
                <a:lnTo>
                  <a:pt x="63222" y="179593"/>
                </a:lnTo>
                <a:lnTo>
                  <a:pt x="65367" y="192976"/>
                </a:lnTo>
                <a:lnTo>
                  <a:pt x="67175" y="205978"/>
                </a:lnTo>
                <a:lnTo>
                  <a:pt x="68580" y="219456"/>
                </a:lnTo>
                <a:lnTo>
                  <a:pt x="91824" y="219456"/>
                </a:lnTo>
                <a:lnTo>
                  <a:pt x="83820" y="254508"/>
                </a:lnTo>
                <a:close/>
              </a:path>
              <a:path w="269875" h="254635">
                <a:moveTo>
                  <a:pt x="91824" y="219456"/>
                </a:moveTo>
                <a:lnTo>
                  <a:pt x="68580" y="219456"/>
                </a:lnTo>
                <a:lnTo>
                  <a:pt x="79248" y="172212"/>
                </a:lnTo>
                <a:lnTo>
                  <a:pt x="120396" y="0"/>
                </a:lnTo>
                <a:lnTo>
                  <a:pt x="153924" y="0"/>
                </a:lnTo>
                <a:lnTo>
                  <a:pt x="161095" y="30480"/>
                </a:lnTo>
                <a:lnTo>
                  <a:pt x="134112" y="30480"/>
                </a:lnTo>
                <a:lnTo>
                  <a:pt x="132945" y="38457"/>
                </a:lnTo>
                <a:lnTo>
                  <a:pt x="131635" y="46291"/>
                </a:lnTo>
                <a:lnTo>
                  <a:pt x="130040" y="53840"/>
                </a:lnTo>
                <a:lnTo>
                  <a:pt x="128016" y="60960"/>
                </a:lnTo>
                <a:lnTo>
                  <a:pt x="91824" y="219456"/>
                </a:lnTo>
                <a:close/>
              </a:path>
              <a:path w="269875" h="254635">
                <a:moveTo>
                  <a:pt x="222440" y="219456"/>
                </a:moveTo>
                <a:lnTo>
                  <a:pt x="199644" y="219456"/>
                </a:lnTo>
                <a:lnTo>
                  <a:pt x="204442" y="192786"/>
                </a:lnTo>
                <a:lnTo>
                  <a:pt x="207144" y="178522"/>
                </a:lnTo>
                <a:lnTo>
                  <a:pt x="210312" y="163068"/>
                </a:lnTo>
                <a:lnTo>
                  <a:pt x="242316" y="0"/>
                </a:lnTo>
                <a:lnTo>
                  <a:pt x="269748" y="0"/>
                </a:lnTo>
                <a:lnTo>
                  <a:pt x="222440" y="219456"/>
                </a:lnTo>
                <a:close/>
              </a:path>
              <a:path w="269875" h="254635">
                <a:moveTo>
                  <a:pt x="214884" y="254508"/>
                </a:moveTo>
                <a:lnTo>
                  <a:pt x="185928" y="254508"/>
                </a:lnTo>
                <a:lnTo>
                  <a:pt x="141732" y="60960"/>
                </a:lnTo>
                <a:lnTo>
                  <a:pt x="134112" y="30480"/>
                </a:lnTo>
                <a:lnTo>
                  <a:pt x="161095" y="30480"/>
                </a:lnTo>
                <a:lnTo>
                  <a:pt x="184404" y="129540"/>
                </a:lnTo>
                <a:lnTo>
                  <a:pt x="188928" y="152376"/>
                </a:lnTo>
                <a:lnTo>
                  <a:pt x="193167" y="175069"/>
                </a:lnTo>
                <a:lnTo>
                  <a:pt x="196834" y="197477"/>
                </a:lnTo>
                <a:lnTo>
                  <a:pt x="199644" y="219456"/>
                </a:lnTo>
                <a:lnTo>
                  <a:pt x="222440" y="219456"/>
                </a:lnTo>
                <a:lnTo>
                  <a:pt x="2148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348739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7056" y="94488"/>
                </a:lnTo>
                <a:lnTo>
                  <a:pt x="58459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7202" y="127873"/>
                </a:lnTo>
                <a:lnTo>
                  <a:pt x="76200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504188" y="5362955"/>
            <a:ext cx="138684" cy="192024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671827" y="5362955"/>
            <a:ext cx="123444" cy="18745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909572" y="5362955"/>
            <a:ext cx="140208" cy="192024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159507" y="5362955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2324" y="28956"/>
                </a:moveTo>
                <a:lnTo>
                  <a:pt x="24384" y="28956"/>
                </a:lnTo>
                <a:lnTo>
                  <a:pt x="28313" y="22407"/>
                </a:lnTo>
                <a:lnTo>
                  <a:pt x="60459" y="547"/>
                </a:lnTo>
                <a:lnTo>
                  <a:pt x="67056" y="0"/>
                </a:lnTo>
                <a:lnTo>
                  <a:pt x="75914" y="595"/>
                </a:lnTo>
                <a:lnTo>
                  <a:pt x="111633" y="24384"/>
                </a:lnTo>
                <a:lnTo>
                  <a:pt x="112598" y="25908"/>
                </a:lnTo>
                <a:lnTo>
                  <a:pt x="64008" y="25908"/>
                </a:lnTo>
                <a:lnTo>
                  <a:pt x="56292" y="27051"/>
                </a:lnTo>
                <a:lnTo>
                  <a:pt x="52324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2324" y="28956"/>
                </a:lnTo>
                <a:lnTo>
                  <a:pt x="26289" y="66865"/>
                </a:lnTo>
                <a:lnTo>
                  <a:pt x="22860" y="97536"/>
                </a:lnTo>
                <a:lnTo>
                  <a:pt x="23693" y="113776"/>
                </a:lnTo>
                <a:lnTo>
                  <a:pt x="41290" y="156471"/>
                </a:lnTo>
                <a:lnTo>
                  <a:pt x="64008" y="166116"/>
                </a:lnTo>
                <a:lnTo>
                  <a:pt x="111252" y="166116"/>
                </a:lnTo>
                <a:lnTo>
                  <a:pt x="108354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4008" y="166116"/>
                </a:lnTo>
                <a:lnTo>
                  <a:pt x="71747" y="164996"/>
                </a:lnTo>
                <a:lnTo>
                  <a:pt x="79057" y="161734"/>
                </a:lnTo>
                <a:lnTo>
                  <a:pt x="101917" y="126682"/>
                </a:lnTo>
                <a:lnTo>
                  <a:pt x="105080" y="94488"/>
                </a:lnTo>
                <a:lnTo>
                  <a:pt x="104322" y="79105"/>
                </a:lnTo>
                <a:lnTo>
                  <a:pt x="92964" y="42672"/>
                </a:lnTo>
                <a:lnTo>
                  <a:pt x="64008" y="25908"/>
                </a:lnTo>
                <a:lnTo>
                  <a:pt x="112598" y="25908"/>
                </a:lnTo>
                <a:lnTo>
                  <a:pt x="128778" y="66294"/>
                </a:lnTo>
                <a:lnTo>
                  <a:pt x="131064" y="94488"/>
                </a:lnTo>
                <a:lnTo>
                  <a:pt x="129682" y="116181"/>
                </a:lnTo>
                <a:lnTo>
                  <a:pt x="125730" y="135445"/>
                </a:lnTo>
                <a:lnTo>
                  <a:pt x="119491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6388" y="192024"/>
                </a:lnTo>
                <a:lnTo>
                  <a:pt x="50292" y="190500"/>
                </a:lnTo>
                <a:lnTo>
                  <a:pt x="42672" y="185928"/>
                </a:lnTo>
                <a:lnTo>
                  <a:pt x="30480" y="176784"/>
                </a:lnTo>
                <a:lnTo>
                  <a:pt x="25908" y="169164"/>
                </a:lnTo>
                <a:lnTo>
                  <a:pt x="108354" y="169164"/>
                </a:lnTo>
                <a:lnTo>
                  <a:pt x="100679" y="177236"/>
                </a:lnTo>
                <a:lnTo>
                  <a:pt x="89535" y="185356"/>
                </a:lnTo>
                <a:lnTo>
                  <a:pt x="77819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314955" y="5295900"/>
            <a:ext cx="274320" cy="259080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618232" y="5362955"/>
            <a:ext cx="138684" cy="192024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787395" y="5362955"/>
            <a:ext cx="123444" cy="187452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938272" y="5301996"/>
            <a:ext cx="74676" cy="25146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108960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4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1917" y="195834"/>
                </a:lnTo>
                <a:lnTo>
                  <a:pt x="105156" y="166116"/>
                </a:lnTo>
                <a:lnTo>
                  <a:pt x="104322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4" h="259079">
                <a:moveTo>
                  <a:pt x="71628" y="259080"/>
                </a:moveTo>
                <a:lnTo>
                  <a:pt x="64008" y="259080"/>
                </a:lnTo>
                <a:lnTo>
                  <a:pt x="51720" y="257603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0104" y="67056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527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1628" y="259080"/>
                </a:lnTo>
                <a:close/>
              </a:path>
              <a:path w="131444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268979" y="5362955"/>
            <a:ext cx="141732" cy="192024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432047" y="5362955"/>
            <a:ext cx="138684" cy="192024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0544" y="5362955"/>
            <a:ext cx="124968" cy="192024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45991" y="5362955"/>
            <a:ext cx="123444" cy="187452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907535" y="5295900"/>
            <a:ext cx="29209" cy="82550"/>
          </a:xfrm>
          <a:custGeom>
            <a:avLst/>
            <a:gdLst/>
            <a:ahLst/>
            <a:cxnLst/>
            <a:rect l="l" t="t" r="r" b="b"/>
            <a:pathLst>
              <a:path w="29210" h="82550">
                <a:moveTo>
                  <a:pt x="6096" y="82296"/>
                </a:moveTo>
                <a:lnTo>
                  <a:pt x="0" y="70104"/>
                </a:lnTo>
                <a:lnTo>
                  <a:pt x="6881" y="65270"/>
                </a:lnTo>
                <a:lnTo>
                  <a:pt x="11620" y="57721"/>
                </a:lnTo>
                <a:lnTo>
                  <a:pt x="14358" y="47601"/>
                </a:lnTo>
                <a:lnTo>
                  <a:pt x="15240" y="35052"/>
                </a:ln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20669" y="69437"/>
                </a:lnTo>
                <a:lnTo>
                  <a:pt x="11525" y="78581"/>
                </a:lnTo>
                <a:lnTo>
                  <a:pt x="6096" y="822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960876" y="5301996"/>
            <a:ext cx="74676" cy="251460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4136135" y="5295900"/>
            <a:ext cx="127000" cy="254635"/>
          </a:xfrm>
          <a:custGeom>
            <a:avLst/>
            <a:gdLst/>
            <a:ahLst/>
            <a:cxnLst/>
            <a:rect l="l" t="t" r="r" b="b"/>
            <a:pathLst>
              <a:path w="127000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144780"/>
                </a:lnTo>
                <a:lnTo>
                  <a:pt x="65852" y="144780"/>
                </a:lnTo>
                <a:lnTo>
                  <a:pt x="74274" y="160020"/>
                </a:lnTo>
                <a:lnTo>
                  <a:pt x="45720" y="160020"/>
                </a:lnTo>
                <a:lnTo>
                  <a:pt x="25908" y="181356"/>
                </a:lnTo>
                <a:lnTo>
                  <a:pt x="25908" y="254508"/>
                </a:lnTo>
                <a:close/>
              </a:path>
              <a:path w="127000" h="254635">
                <a:moveTo>
                  <a:pt x="65852" y="144780"/>
                </a:moveTo>
                <a:lnTo>
                  <a:pt x="25908" y="144780"/>
                </a:lnTo>
                <a:lnTo>
                  <a:pt x="86868" y="70104"/>
                </a:lnTo>
                <a:lnTo>
                  <a:pt x="120396" y="70104"/>
                </a:lnTo>
                <a:lnTo>
                  <a:pt x="62484" y="138684"/>
                </a:lnTo>
                <a:lnTo>
                  <a:pt x="65852" y="144780"/>
                </a:lnTo>
                <a:close/>
              </a:path>
              <a:path w="127000" h="254635">
                <a:moveTo>
                  <a:pt x="126492" y="254508"/>
                </a:moveTo>
                <a:lnTo>
                  <a:pt x="97536" y="254508"/>
                </a:lnTo>
                <a:lnTo>
                  <a:pt x="45720" y="160020"/>
                </a:lnTo>
                <a:lnTo>
                  <a:pt x="74274" y="160020"/>
                </a:lnTo>
                <a:lnTo>
                  <a:pt x="12649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4282440" y="5362955"/>
            <a:ext cx="123444" cy="187452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433315" y="5362955"/>
            <a:ext cx="361188" cy="192024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89661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050535" y="5362955"/>
            <a:ext cx="358140" cy="192024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513832" y="5362955"/>
            <a:ext cx="205740" cy="187452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756147" y="5366004"/>
            <a:ext cx="121920" cy="188976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911596" y="5362955"/>
            <a:ext cx="131064" cy="192024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065520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6294120" y="5301996"/>
            <a:ext cx="74676" cy="251460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6388608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6542531" y="5362955"/>
            <a:ext cx="138684" cy="192024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6699504" y="5366004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90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38100" y="220980"/>
                </a:lnTo>
                <a:lnTo>
                  <a:pt x="39624" y="217932"/>
                </a:lnTo>
                <a:lnTo>
                  <a:pt x="42672" y="214884"/>
                </a:lnTo>
                <a:lnTo>
                  <a:pt x="43481" y="211764"/>
                </a:lnTo>
                <a:lnTo>
                  <a:pt x="45720" y="204787"/>
                </a:lnTo>
                <a:lnTo>
                  <a:pt x="49101" y="194095"/>
                </a:lnTo>
                <a:lnTo>
                  <a:pt x="53340" y="179832"/>
                </a:lnTo>
                <a:lnTo>
                  <a:pt x="0" y="0"/>
                </a:lnTo>
                <a:lnTo>
                  <a:pt x="25908" y="0"/>
                </a:lnTo>
                <a:lnTo>
                  <a:pt x="56388" y="102108"/>
                </a:lnTo>
                <a:lnTo>
                  <a:pt x="58674" y="112180"/>
                </a:lnTo>
                <a:lnTo>
                  <a:pt x="60960" y="122110"/>
                </a:lnTo>
                <a:lnTo>
                  <a:pt x="63246" y="132326"/>
                </a:lnTo>
                <a:lnTo>
                  <a:pt x="65532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90" h="257810">
                <a:moveTo>
                  <a:pt x="91378" y="143256"/>
                </a:moveTo>
                <a:lnTo>
                  <a:pt x="65532" y="143256"/>
                </a:lnTo>
                <a:lnTo>
                  <a:pt x="67841" y="132992"/>
                </a:lnTo>
                <a:lnTo>
                  <a:pt x="70294" y="122872"/>
                </a:lnTo>
                <a:lnTo>
                  <a:pt x="73032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90" h="257810">
                <a:moveTo>
                  <a:pt x="32004" y="257556"/>
                </a:moveTo>
                <a:lnTo>
                  <a:pt x="19812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39624" y="256032"/>
                </a:lnTo>
                <a:lnTo>
                  <a:pt x="32004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6931152" y="5362955"/>
            <a:ext cx="124968" cy="192024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088123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486" y="67937"/>
                </a:lnTo>
                <a:lnTo>
                  <a:pt x="115085" y="91749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239000" y="5362955"/>
            <a:ext cx="141732" cy="192024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7411211" y="5366004"/>
            <a:ext cx="121920" cy="188976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7583423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7624571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471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471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603"/>
                </a:lnTo>
                <a:lnTo>
                  <a:pt x="19812" y="233172"/>
                </a:lnTo>
                <a:lnTo>
                  <a:pt x="1381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471" y="233172"/>
                </a:lnTo>
                <a:lnTo>
                  <a:pt x="102322" y="237958"/>
                </a:lnTo>
                <a:lnTo>
                  <a:pt x="98488" y="243268"/>
                </a:lnTo>
                <a:lnTo>
                  <a:pt x="93797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7869935" y="5362955"/>
            <a:ext cx="138684" cy="192024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8034528" y="5301996"/>
            <a:ext cx="230124" cy="252984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8289035" y="5515355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844753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8598407" y="5362955"/>
            <a:ext cx="138684" cy="192024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8836152" y="5366004"/>
            <a:ext cx="205740" cy="184404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9061704" y="529590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9074657" y="53660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9139428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9203435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066800" y="5789676"/>
            <a:ext cx="141732" cy="192024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223772" y="5718048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1628" y="0"/>
                </a:lnTo>
                <a:lnTo>
                  <a:pt x="86868" y="3048"/>
                </a:lnTo>
                <a:lnTo>
                  <a:pt x="83820" y="27432"/>
                </a:lnTo>
                <a:lnTo>
                  <a:pt x="62484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304544" y="5728716"/>
            <a:ext cx="224028" cy="252984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559052" y="5789676"/>
            <a:ext cx="123444" cy="187452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796795" y="5789676"/>
            <a:ext cx="131064" cy="192024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949195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103120" y="5789676"/>
            <a:ext cx="301752" cy="192024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424683" y="5789676"/>
            <a:ext cx="124968" cy="192024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572511" y="5789676"/>
            <a:ext cx="138684" cy="192024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827020" y="5789676"/>
            <a:ext cx="123444" cy="187452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977895" y="5728716"/>
            <a:ext cx="234696" cy="25298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300984" y="5728716"/>
            <a:ext cx="222504" cy="252984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627120" y="5789676"/>
            <a:ext cx="138684" cy="192024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788664" y="5728716"/>
            <a:ext cx="233172" cy="252984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43171" y="5942076"/>
            <a:ext cx="32384" cy="85725"/>
          </a:xfrm>
          <a:custGeom>
            <a:avLst/>
            <a:gdLst/>
            <a:ahLst/>
            <a:cxnLst/>
            <a:rect l="l" t="t" r="r" b="b"/>
            <a:pathLst>
              <a:path w="32385" h="85725">
                <a:moveTo>
                  <a:pt x="6096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6764" y="53340"/>
                </a:lnTo>
                <a:lnTo>
                  <a:pt x="18288" y="45720"/>
                </a:lnTo>
                <a:lnTo>
                  <a:pt x="18288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2004" y="0"/>
                </a:lnTo>
                <a:lnTo>
                  <a:pt x="32004" y="35052"/>
                </a:lnTo>
                <a:lnTo>
                  <a:pt x="22169" y="72485"/>
                </a:lnTo>
                <a:lnTo>
                  <a:pt x="12406" y="81629"/>
                </a:lnTo>
                <a:lnTo>
                  <a:pt x="6096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91000" y="5789676"/>
            <a:ext cx="141732" cy="192024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364735" y="5789676"/>
            <a:ext cx="82296" cy="187452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32376" y="5789676"/>
            <a:ext cx="138684" cy="192024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693920" y="5728716"/>
            <a:ext cx="233172" cy="252984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5015484" y="5789676"/>
            <a:ext cx="288036" cy="192024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5337047" y="5789676"/>
            <a:ext cx="82296" cy="187452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5420867" y="5792723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89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53340" y="179832"/>
                </a:lnTo>
                <a:lnTo>
                  <a:pt x="0" y="0"/>
                </a:lnTo>
                <a:lnTo>
                  <a:pt x="27432" y="0"/>
                </a:lnTo>
                <a:lnTo>
                  <a:pt x="56388" y="102108"/>
                </a:lnTo>
                <a:lnTo>
                  <a:pt x="58912" y="111537"/>
                </a:lnTo>
                <a:lnTo>
                  <a:pt x="61722" y="121539"/>
                </a:lnTo>
                <a:lnTo>
                  <a:pt x="64531" y="132111"/>
                </a:lnTo>
                <a:lnTo>
                  <a:pt x="67056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89" h="257810">
                <a:moveTo>
                  <a:pt x="91378" y="143256"/>
                </a:moveTo>
                <a:lnTo>
                  <a:pt x="67056" y="143256"/>
                </a:lnTo>
                <a:lnTo>
                  <a:pt x="68699" y="132992"/>
                </a:lnTo>
                <a:lnTo>
                  <a:pt x="71056" y="122872"/>
                </a:lnTo>
                <a:lnTo>
                  <a:pt x="73699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89" h="257810">
                <a:moveTo>
                  <a:pt x="33528" y="257556"/>
                </a:moveTo>
                <a:lnTo>
                  <a:pt x="21336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59436" y="234696"/>
                </a:lnTo>
                <a:lnTo>
                  <a:pt x="56388" y="242316"/>
                </a:lnTo>
                <a:lnTo>
                  <a:pt x="45720" y="252984"/>
                </a:lnTo>
                <a:lnTo>
                  <a:pt x="39624" y="256032"/>
                </a:lnTo>
                <a:lnTo>
                  <a:pt x="33528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67385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5715000" y="5789676"/>
            <a:ext cx="138684" cy="192024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873496" y="5789676"/>
            <a:ext cx="124968" cy="192024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018276" y="5789676"/>
            <a:ext cx="124968" cy="192024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179820" y="594207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35203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6393179" y="5789676"/>
            <a:ext cx="138684" cy="192024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6557771" y="5789676"/>
            <a:ext cx="140208" cy="192024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716268" y="572262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5532" y="233172"/>
                </a:lnTo>
                <a:lnTo>
                  <a:pt x="73271" y="232052"/>
                </a:lnTo>
                <a:lnTo>
                  <a:pt x="80581" y="228790"/>
                </a:lnTo>
                <a:lnTo>
                  <a:pt x="102679" y="195834"/>
                </a:lnTo>
                <a:lnTo>
                  <a:pt x="105156" y="166116"/>
                </a:lnTo>
                <a:lnTo>
                  <a:pt x="104560" y="148756"/>
                </a:lnTo>
                <a:lnTo>
                  <a:pt x="94488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64008" y="259080"/>
                </a:move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70604" y="258532"/>
                </a:lnTo>
                <a:lnTo>
                  <a:pt x="64008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888480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901433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6952488" y="5789676"/>
            <a:ext cx="123444" cy="187452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101840" y="578967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3152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530" y="27027"/>
                </a:lnTo>
                <a:lnTo>
                  <a:pt x="28575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814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3152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832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3870" y="196715"/>
                </a:lnTo>
                <a:lnTo>
                  <a:pt x="104394" y="188023"/>
                </a:lnTo>
                <a:lnTo>
                  <a:pt x="104876" y="177641"/>
                </a:lnTo>
                <a:lnTo>
                  <a:pt x="104955" y="174593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681" y="229790"/>
                </a:lnTo>
                <a:lnTo>
                  <a:pt x="116832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832" y="234696"/>
                </a:lnTo>
                <a:lnTo>
                  <a:pt x="115062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348728" y="5728716"/>
            <a:ext cx="227076" cy="252984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671816" y="5728716"/>
            <a:ext cx="74676" cy="25146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766304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510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917180" y="5789676"/>
            <a:ext cx="138684" cy="192024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8161019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1628" y="192024"/>
                </a:moveTo>
                <a:lnTo>
                  <a:pt x="30694" y="178522"/>
                </a:lnTo>
                <a:lnTo>
                  <a:pt x="5334" y="137731"/>
                </a:lnTo>
                <a:lnTo>
                  <a:pt x="0" y="97536"/>
                </a:lnTo>
                <a:lnTo>
                  <a:pt x="1381" y="74961"/>
                </a:lnTo>
                <a:lnTo>
                  <a:pt x="19812" y="24384"/>
                </a:lnTo>
                <a:lnTo>
                  <a:pt x="56459" y="1452"/>
                </a:lnTo>
                <a:lnTo>
                  <a:pt x="71628" y="0"/>
                </a:lnTo>
                <a:lnTo>
                  <a:pt x="85034" y="1452"/>
                </a:lnTo>
                <a:lnTo>
                  <a:pt x="97726" y="5905"/>
                </a:lnTo>
                <a:lnTo>
                  <a:pt x="109561" y="13501"/>
                </a:lnTo>
                <a:lnTo>
                  <a:pt x="120396" y="24384"/>
                </a:lnTo>
                <a:lnTo>
                  <a:pt x="121281" y="25908"/>
                </a:lnTo>
                <a:lnTo>
                  <a:pt x="71628" y="25908"/>
                </a:lnTo>
                <a:lnTo>
                  <a:pt x="63007" y="26765"/>
                </a:lnTo>
                <a:lnTo>
                  <a:pt x="32004" y="57150"/>
                </a:lnTo>
                <a:lnTo>
                  <a:pt x="27432" y="79248"/>
                </a:lnTo>
                <a:lnTo>
                  <a:pt x="137826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7646" y="118514"/>
                </a:lnTo>
                <a:lnTo>
                  <a:pt x="47410" y="157757"/>
                </a:lnTo>
                <a:lnTo>
                  <a:pt x="71628" y="166116"/>
                </a:lnTo>
                <a:lnTo>
                  <a:pt x="123648" y="166116"/>
                </a:lnTo>
                <a:lnTo>
                  <a:pt x="121729" y="169044"/>
                </a:lnTo>
                <a:lnTo>
                  <a:pt x="114300" y="176784"/>
                </a:lnTo>
                <a:lnTo>
                  <a:pt x="104846" y="183665"/>
                </a:lnTo>
                <a:lnTo>
                  <a:pt x="94678" y="188404"/>
                </a:lnTo>
                <a:lnTo>
                  <a:pt x="83653" y="191142"/>
                </a:lnTo>
                <a:lnTo>
                  <a:pt x="71628" y="192024"/>
                </a:lnTo>
                <a:close/>
              </a:path>
              <a:path w="139065" h="192404">
                <a:moveTo>
                  <a:pt x="137826" y="79248"/>
                </a:moveTo>
                <a:lnTo>
                  <a:pt x="112776" y="79248"/>
                </a:lnTo>
                <a:lnTo>
                  <a:pt x="111990" y="67746"/>
                </a:lnTo>
                <a:lnTo>
                  <a:pt x="109918" y="58102"/>
                </a:lnTo>
                <a:lnTo>
                  <a:pt x="80486" y="27027"/>
                </a:lnTo>
                <a:lnTo>
                  <a:pt x="71628" y="25908"/>
                </a:lnTo>
                <a:lnTo>
                  <a:pt x="121281" y="25908"/>
                </a:lnTo>
                <a:lnTo>
                  <a:pt x="128397" y="38147"/>
                </a:lnTo>
                <a:lnTo>
                  <a:pt x="134112" y="54483"/>
                </a:lnTo>
                <a:lnTo>
                  <a:pt x="137541" y="73675"/>
                </a:lnTo>
                <a:lnTo>
                  <a:pt x="137826" y="79248"/>
                </a:lnTo>
                <a:close/>
              </a:path>
              <a:path w="139065" h="192404">
                <a:moveTo>
                  <a:pt x="123648" y="166116"/>
                </a:moveTo>
                <a:lnTo>
                  <a:pt x="71628" y="166116"/>
                </a:lnTo>
                <a:lnTo>
                  <a:pt x="85105" y="163830"/>
                </a:lnTo>
                <a:lnTo>
                  <a:pt x="96012" y="156972"/>
                </a:lnTo>
                <a:lnTo>
                  <a:pt x="104632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59" y="147851"/>
                </a:lnTo>
                <a:lnTo>
                  <a:pt x="128016" y="159448"/>
                </a:lnTo>
                <a:lnTo>
                  <a:pt x="12364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8313419" y="5792723"/>
            <a:ext cx="140335" cy="184785"/>
          </a:xfrm>
          <a:custGeom>
            <a:avLst/>
            <a:gdLst/>
            <a:ahLst/>
            <a:cxnLst/>
            <a:rect l="l" t="t" r="r" b="b"/>
            <a:pathLst>
              <a:path w="140334" h="184785">
                <a:moveTo>
                  <a:pt x="30480" y="184404"/>
                </a:moveTo>
                <a:lnTo>
                  <a:pt x="0" y="184404"/>
                </a:lnTo>
                <a:lnTo>
                  <a:pt x="54864" y="88392"/>
                </a:lnTo>
                <a:lnTo>
                  <a:pt x="4572" y="0"/>
                </a:lnTo>
                <a:lnTo>
                  <a:pt x="35052" y="0"/>
                </a:lnTo>
                <a:lnTo>
                  <a:pt x="59436" y="44196"/>
                </a:lnTo>
                <a:lnTo>
                  <a:pt x="62484" y="51816"/>
                </a:lnTo>
                <a:lnTo>
                  <a:pt x="67056" y="59436"/>
                </a:lnTo>
                <a:lnTo>
                  <a:pt x="70104" y="64008"/>
                </a:lnTo>
                <a:lnTo>
                  <a:pt x="97455" y="64008"/>
                </a:lnTo>
                <a:lnTo>
                  <a:pt x="83820" y="86868"/>
                </a:lnTo>
                <a:lnTo>
                  <a:pt x="97917" y="111252"/>
                </a:lnTo>
                <a:lnTo>
                  <a:pt x="70104" y="111252"/>
                </a:lnTo>
                <a:lnTo>
                  <a:pt x="30480" y="184404"/>
                </a:lnTo>
                <a:close/>
              </a:path>
              <a:path w="140334" h="184785">
                <a:moveTo>
                  <a:pt x="97455" y="64008"/>
                </a:moveTo>
                <a:lnTo>
                  <a:pt x="70104" y="64008"/>
                </a:lnTo>
                <a:lnTo>
                  <a:pt x="74676" y="56388"/>
                </a:lnTo>
                <a:lnTo>
                  <a:pt x="77724" y="48768"/>
                </a:lnTo>
                <a:lnTo>
                  <a:pt x="80772" y="42672"/>
                </a:lnTo>
                <a:lnTo>
                  <a:pt x="106680" y="0"/>
                </a:lnTo>
                <a:lnTo>
                  <a:pt x="135636" y="0"/>
                </a:lnTo>
                <a:lnTo>
                  <a:pt x="97455" y="64008"/>
                </a:lnTo>
                <a:close/>
              </a:path>
              <a:path w="140334" h="184785">
                <a:moveTo>
                  <a:pt x="140208" y="184404"/>
                </a:moveTo>
                <a:lnTo>
                  <a:pt x="111252" y="184404"/>
                </a:lnTo>
                <a:lnTo>
                  <a:pt x="79248" y="126492"/>
                </a:lnTo>
                <a:lnTo>
                  <a:pt x="70104" y="111252"/>
                </a:lnTo>
                <a:lnTo>
                  <a:pt x="97917" y="111252"/>
                </a:lnTo>
                <a:lnTo>
                  <a:pt x="140208" y="1844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8471916" y="5789676"/>
            <a:ext cx="131445" cy="192405"/>
          </a:xfrm>
          <a:custGeom>
            <a:avLst/>
            <a:gdLst/>
            <a:ahLst/>
            <a:cxnLst/>
            <a:rect l="l" t="t" r="r" b="b"/>
            <a:pathLst>
              <a:path w="131445" h="192404">
                <a:moveTo>
                  <a:pt x="67056" y="192024"/>
                </a:moveTo>
                <a:lnTo>
                  <a:pt x="29765" y="178522"/>
                </a:lnTo>
                <a:lnTo>
                  <a:pt x="4762" y="137541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4316" y="1452"/>
                </a:lnTo>
                <a:lnTo>
                  <a:pt x="68580" y="0"/>
                </a:lnTo>
                <a:lnTo>
                  <a:pt x="80343" y="857"/>
                </a:lnTo>
                <a:lnTo>
                  <a:pt x="116252" y="22336"/>
                </a:lnTo>
                <a:lnTo>
                  <a:pt x="118402" y="25908"/>
                </a:lnTo>
                <a:lnTo>
                  <a:pt x="70104" y="25908"/>
                </a:lnTo>
                <a:lnTo>
                  <a:pt x="60602" y="27027"/>
                </a:lnTo>
                <a:lnTo>
                  <a:pt x="29146" y="64198"/>
                </a:lnTo>
                <a:lnTo>
                  <a:pt x="25908" y="96012"/>
                </a:lnTo>
                <a:lnTo>
                  <a:pt x="26741" y="113133"/>
                </a:lnTo>
                <a:lnTo>
                  <a:pt x="44124" y="156471"/>
                </a:lnTo>
                <a:lnTo>
                  <a:pt x="67056" y="166116"/>
                </a:lnTo>
                <a:lnTo>
                  <a:pt x="116498" y="166116"/>
                </a:lnTo>
                <a:lnTo>
                  <a:pt x="109728" y="175260"/>
                </a:lnTo>
                <a:lnTo>
                  <a:pt x="100274" y="182379"/>
                </a:lnTo>
                <a:lnTo>
                  <a:pt x="90106" y="187642"/>
                </a:lnTo>
                <a:lnTo>
                  <a:pt x="79081" y="190904"/>
                </a:lnTo>
                <a:lnTo>
                  <a:pt x="67056" y="192024"/>
                </a:lnTo>
                <a:close/>
              </a:path>
              <a:path w="131445" h="192404">
                <a:moveTo>
                  <a:pt x="103632" y="62484"/>
                </a:moveTo>
                <a:lnTo>
                  <a:pt x="85344" y="28956"/>
                </a:lnTo>
                <a:lnTo>
                  <a:pt x="77724" y="25908"/>
                </a:lnTo>
                <a:lnTo>
                  <a:pt x="118402" y="25908"/>
                </a:lnTo>
                <a:lnTo>
                  <a:pt x="122301" y="32385"/>
                </a:lnTo>
                <a:lnTo>
                  <a:pt x="126634" y="44148"/>
                </a:lnTo>
                <a:lnTo>
                  <a:pt x="129540" y="57912"/>
                </a:lnTo>
                <a:lnTo>
                  <a:pt x="103632" y="62484"/>
                </a:lnTo>
                <a:close/>
              </a:path>
              <a:path w="131445" h="192404">
                <a:moveTo>
                  <a:pt x="116498" y="166116"/>
                </a:moveTo>
                <a:lnTo>
                  <a:pt x="67056" y="166116"/>
                </a:lnTo>
                <a:lnTo>
                  <a:pt x="74533" y="165520"/>
                </a:lnTo>
                <a:lnTo>
                  <a:pt x="81153" y="163639"/>
                </a:lnTo>
                <a:lnTo>
                  <a:pt x="103465" y="131230"/>
                </a:lnTo>
                <a:lnTo>
                  <a:pt x="105156" y="120396"/>
                </a:lnTo>
                <a:lnTo>
                  <a:pt x="131064" y="124968"/>
                </a:lnTo>
                <a:lnTo>
                  <a:pt x="127944" y="140112"/>
                </a:lnTo>
                <a:lnTo>
                  <a:pt x="123253" y="153543"/>
                </a:lnTo>
                <a:lnTo>
                  <a:pt x="117133" y="165258"/>
                </a:lnTo>
                <a:lnTo>
                  <a:pt x="11649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8616695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0104" y="192024"/>
                </a:moveTo>
                <a:lnTo>
                  <a:pt x="29170" y="178522"/>
                </a:lnTo>
                <a:lnTo>
                  <a:pt x="4572" y="137731"/>
                </a:lnTo>
                <a:lnTo>
                  <a:pt x="0" y="97536"/>
                </a:lnTo>
                <a:lnTo>
                  <a:pt x="1166" y="74961"/>
                </a:lnTo>
                <a:lnTo>
                  <a:pt x="19812" y="24384"/>
                </a:lnTo>
                <a:lnTo>
                  <a:pt x="54959" y="1452"/>
                </a:lnTo>
                <a:lnTo>
                  <a:pt x="70104" y="0"/>
                </a:lnTo>
                <a:lnTo>
                  <a:pt x="84153" y="1452"/>
                </a:lnTo>
                <a:lnTo>
                  <a:pt x="96774" y="5905"/>
                </a:lnTo>
                <a:lnTo>
                  <a:pt x="108251" y="13501"/>
                </a:lnTo>
                <a:lnTo>
                  <a:pt x="118872" y="24384"/>
                </a:lnTo>
                <a:lnTo>
                  <a:pt x="119784" y="25908"/>
                </a:lnTo>
                <a:lnTo>
                  <a:pt x="70104" y="25908"/>
                </a:lnTo>
                <a:lnTo>
                  <a:pt x="61483" y="26765"/>
                </a:lnTo>
                <a:lnTo>
                  <a:pt x="30670" y="57150"/>
                </a:lnTo>
                <a:lnTo>
                  <a:pt x="27432" y="79248"/>
                </a:lnTo>
                <a:lnTo>
                  <a:pt x="137647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6765" y="118514"/>
                </a:lnTo>
                <a:lnTo>
                  <a:pt x="46529" y="157757"/>
                </a:lnTo>
                <a:lnTo>
                  <a:pt x="70104" y="166116"/>
                </a:lnTo>
                <a:lnTo>
                  <a:pt x="123143" y="166116"/>
                </a:lnTo>
                <a:lnTo>
                  <a:pt x="121086" y="169044"/>
                </a:lnTo>
                <a:lnTo>
                  <a:pt x="112776" y="176784"/>
                </a:lnTo>
                <a:lnTo>
                  <a:pt x="103965" y="183665"/>
                </a:lnTo>
                <a:lnTo>
                  <a:pt x="93726" y="188404"/>
                </a:lnTo>
                <a:lnTo>
                  <a:pt x="82343" y="191142"/>
                </a:lnTo>
                <a:lnTo>
                  <a:pt x="70104" y="192024"/>
                </a:lnTo>
                <a:close/>
              </a:path>
              <a:path w="139065" h="192404">
                <a:moveTo>
                  <a:pt x="137647" y="79248"/>
                </a:moveTo>
                <a:lnTo>
                  <a:pt x="112776" y="79248"/>
                </a:lnTo>
                <a:lnTo>
                  <a:pt x="111323" y="67746"/>
                </a:lnTo>
                <a:lnTo>
                  <a:pt x="109156" y="58102"/>
                </a:lnTo>
                <a:lnTo>
                  <a:pt x="78962" y="27027"/>
                </a:lnTo>
                <a:lnTo>
                  <a:pt x="70104" y="25908"/>
                </a:lnTo>
                <a:lnTo>
                  <a:pt x="119784" y="25908"/>
                </a:lnTo>
                <a:lnTo>
                  <a:pt x="127111" y="38147"/>
                </a:lnTo>
                <a:lnTo>
                  <a:pt x="133350" y="54483"/>
                </a:lnTo>
                <a:lnTo>
                  <a:pt x="137302" y="73675"/>
                </a:lnTo>
                <a:lnTo>
                  <a:pt x="137647" y="79248"/>
                </a:lnTo>
                <a:close/>
              </a:path>
              <a:path w="139065" h="192404">
                <a:moveTo>
                  <a:pt x="123143" y="166116"/>
                </a:moveTo>
                <a:lnTo>
                  <a:pt x="70104" y="166116"/>
                </a:lnTo>
                <a:lnTo>
                  <a:pt x="83820" y="163830"/>
                </a:lnTo>
                <a:lnTo>
                  <a:pt x="95250" y="156972"/>
                </a:lnTo>
                <a:lnTo>
                  <a:pt x="104394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35" y="147851"/>
                </a:lnTo>
                <a:lnTo>
                  <a:pt x="127825" y="159448"/>
                </a:lnTo>
                <a:lnTo>
                  <a:pt x="123143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8773668" y="5789676"/>
            <a:ext cx="125095" cy="192405"/>
          </a:xfrm>
          <a:custGeom>
            <a:avLst/>
            <a:gdLst/>
            <a:ahLst/>
            <a:cxnLst/>
            <a:rect l="l" t="t" r="r" b="b"/>
            <a:pathLst>
              <a:path w="125095" h="192404">
                <a:moveTo>
                  <a:pt x="116254" y="166116"/>
                </a:moveTo>
                <a:lnTo>
                  <a:pt x="65532" y="166116"/>
                </a:lnTo>
                <a:lnTo>
                  <a:pt x="73199" y="165568"/>
                </a:lnTo>
                <a:lnTo>
                  <a:pt x="80010" y="164020"/>
                </a:lnTo>
                <a:lnTo>
                  <a:pt x="85677" y="161615"/>
                </a:lnTo>
                <a:lnTo>
                  <a:pt x="89916" y="158496"/>
                </a:lnTo>
                <a:lnTo>
                  <a:pt x="96012" y="152400"/>
                </a:lnTo>
                <a:lnTo>
                  <a:pt x="99060" y="144780"/>
                </a:lnTo>
                <a:lnTo>
                  <a:pt x="99060" y="129540"/>
                </a:lnTo>
                <a:lnTo>
                  <a:pt x="97536" y="123444"/>
                </a:lnTo>
                <a:lnTo>
                  <a:pt x="92964" y="120396"/>
                </a:lnTo>
                <a:lnTo>
                  <a:pt x="89558" y="118086"/>
                </a:lnTo>
                <a:lnTo>
                  <a:pt x="84010" y="115633"/>
                </a:lnTo>
                <a:lnTo>
                  <a:pt x="76461" y="112895"/>
                </a:lnTo>
                <a:lnTo>
                  <a:pt x="67056" y="109728"/>
                </a:lnTo>
                <a:lnTo>
                  <a:pt x="53363" y="105417"/>
                </a:lnTo>
                <a:lnTo>
                  <a:pt x="42100" y="101536"/>
                </a:lnTo>
                <a:lnTo>
                  <a:pt x="10668" y="77724"/>
                </a:lnTo>
                <a:lnTo>
                  <a:pt x="4572" y="62484"/>
                </a:lnTo>
                <a:lnTo>
                  <a:pt x="4572" y="53340"/>
                </a:lnTo>
                <a:lnTo>
                  <a:pt x="19812" y="15240"/>
                </a:lnTo>
                <a:lnTo>
                  <a:pt x="62484" y="0"/>
                </a:lnTo>
                <a:lnTo>
                  <a:pt x="70437" y="309"/>
                </a:lnTo>
                <a:lnTo>
                  <a:pt x="107513" y="17668"/>
                </a:lnTo>
                <a:lnTo>
                  <a:pt x="113032" y="25908"/>
                </a:lnTo>
                <a:lnTo>
                  <a:pt x="51816" y="25908"/>
                </a:lnTo>
                <a:lnTo>
                  <a:pt x="44196" y="27432"/>
                </a:lnTo>
                <a:lnTo>
                  <a:pt x="39624" y="32004"/>
                </a:lnTo>
                <a:lnTo>
                  <a:pt x="33528" y="36576"/>
                </a:lnTo>
                <a:lnTo>
                  <a:pt x="30480" y="42672"/>
                </a:lnTo>
                <a:lnTo>
                  <a:pt x="30480" y="56388"/>
                </a:lnTo>
                <a:lnTo>
                  <a:pt x="33528" y="60960"/>
                </a:lnTo>
                <a:lnTo>
                  <a:pt x="81605" y="80724"/>
                </a:lnTo>
                <a:lnTo>
                  <a:pt x="93154" y="84963"/>
                </a:lnTo>
                <a:lnTo>
                  <a:pt x="120396" y="108204"/>
                </a:lnTo>
                <a:lnTo>
                  <a:pt x="123444" y="114300"/>
                </a:lnTo>
                <a:lnTo>
                  <a:pt x="124968" y="123444"/>
                </a:lnTo>
                <a:lnTo>
                  <a:pt x="124860" y="134112"/>
                </a:lnTo>
                <a:lnTo>
                  <a:pt x="124044" y="145542"/>
                </a:lnTo>
                <a:lnTo>
                  <a:pt x="121158" y="156781"/>
                </a:lnTo>
                <a:lnTo>
                  <a:pt x="116254" y="166116"/>
                </a:lnTo>
                <a:close/>
              </a:path>
              <a:path w="125095" h="192404">
                <a:moveTo>
                  <a:pt x="94488" y="56388"/>
                </a:moveTo>
                <a:lnTo>
                  <a:pt x="91630" y="43267"/>
                </a:lnTo>
                <a:lnTo>
                  <a:pt x="85344" y="33718"/>
                </a:lnTo>
                <a:lnTo>
                  <a:pt x="75628" y="27884"/>
                </a:lnTo>
                <a:lnTo>
                  <a:pt x="62484" y="25908"/>
                </a:lnTo>
                <a:lnTo>
                  <a:pt x="113032" y="25908"/>
                </a:lnTo>
                <a:lnTo>
                  <a:pt x="120396" y="51816"/>
                </a:lnTo>
                <a:lnTo>
                  <a:pt x="94488" y="56388"/>
                </a:lnTo>
                <a:close/>
              </a:path>
              <a:path w="125095" h="192404">
                <a:moveTo>
                  <a:pt x="64008" y="192024"/>
                </a:moveTo>
                <a:lnTo>
                  <a:pt x="39433" y="188333"/>
                </a:lnTo>
                <a:lnTo>
                  <a:pt x="20574" y="177355"/>
                </a:lnTo>
                <a:lnTo>
                  <a:pt x="7429" y="159234"/>
                </a:lnTo>
                <a:lnTo>
                  <a:pt x="0" y="134112"/>
                </a:lnTo>
                <a:lnTo>
                  <a:pt x="25908" y="129540"/>
                </a:lnTo>
                <a:lnTo>
                  <a:pt x="27598" y="138112"/>
                </a:lnTo>
                <a:lnTo>
                  <a:pt x="30289" y="145542"/>
                </a:lnTo>
                <a:lnTo>
                  <a:pt x="65532" y="166116"/>
                </a:lnTo>
                <a:lnTo>
                  <a:pt x="116254" y="166116"/>
                </a:lnTo>
                <a:lnTo>
                  <a:pt x="115966" y="166663"/>
                </a:lnTo>
                <a:lnTo>
                  <a:pt x="108204" y="175260"/>
                </a:lnTo>
                <a:lnTo>
                  <a:pt x="99369" y="182379"/>
                </a:lnTo>
                <a:lnTo>
                  <a:pt x="88963" y="187642"/>
                </a:lnTo>
                <a:lnTo>
                  <a:pt x="77128" y="190904"/>
                </a:lnTo>
                <a:lnTo>
                  <a:pt x="64008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8919971" y="5789676"/>
            <a:ext cx="124968" cy="192024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9079992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9092945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9130283" y="5789676"/>
            <a:ext cx="288036" cy="192024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075944" y="6219444"/>
            <a:ext cx="121920" cy="188976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228344" y="6216396"/>
            <a:ext cx="124968" cy="192024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376172" y="6216396"/>
            <a:ext cx="138684" cy="192024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616963" y="6216396"/>
            <a:ext cx="141732" cy="192024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770888" y="6144767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0104" y="0"/>
                </a:lnTo>
                <a:lnTo>
                  <a:pt x="77724" y="1524"/>
                </a:lnTo>
                <a:lnTo>
                  <a:pt x="86868" y="3048"/>
                </a:lnTo>
                <a:lnTo>
                  <a:pt x="83820" y="27432"/>
                </a:lnTo>
                <a:lnTo>
                  <a:pt x="60960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949195" y="6219444"/>
            <a:ext cx="121920" cy="188976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112264" y="6216396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3731" y="28956"/>
                </a:moveTo>
                <a:lnTo>
                  <a:pt x="24384" y="28956"/>
                </a:lnTo>
                <a:lnTo>
                  <a:pt x="28979" y="21764"/>
                </a:lnTo>
                <a:lnTo>
                  <a:pt x="33718" y="16002"/>
                </a:lnTo>
                <a:lnTo>
                  <a:pt x="38742" y="11382"/>
                </a:lnTo>
                <a:lnTo>
                  <a:pt x="44196" y="7620"/>
                </a:lnTo>
                <a:lnTo>
                  <a:pt x="49291" y="3857"/>
                </a:lnTo>
                <a:lnTo>
                  <a:pt x="55245" y="1524"/>
                </a:lnTo>
                <a:lnTo>
                  <a:pt x="61769" y="333"/>
                </a:lnTo>
                <a:lnTo>
                  <a:pt x="68580" y="0"/>
                </a:lnTo>
                <a:lnTo>
                  <a:pt x="76581" y="595"/>
                </a:lnTo>
                <a:lnTo>
                  <a:pt x="113157" y="24384"/>
                </a:lnTo>
                <a:lnTo>
                  <a:pt x="114122" y="25908"/>
                </a:lnTo>
                <a:lnTo>
                  <a:pt x="65532" y="25908"/>
                </a:lnTo>
                <a:lnTo>
                  <a:pt x="57792" y="27051"/>
                </a:lnTo>
                <a:lnTo>
                  <a:pt x="53731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3731" y="28956"/>
                </a:lnTo>
                <a:lnTo>
                  <a:pt x="27622" y="66865"/>
                </a:lnTo>
                <a:lnTo>
                  <a:pt x="24384" y="97536"/>
                </a:lnTo>
                <a:lnTo>
                  <a:pt x="25217" y="113776"/>
                </a:lnTo>
                <a:lnTo>
                  <a:pt x="42600" y="156471"/>
                </a:lnTo>
                <a:lnTo>
                  <a:pt x="65532" y="166116"/>
                </a:lnTo>
                <a:lnTo>
                  <a:pt x="111252" y="166116"/>
                </a:lnTo>
                <a:lnTo>
                  <a:pt x="108589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5532" y="166116"/>
                </a:lnTo>
                <a:lnTo>
                  <a:pt x="73247" y="164996"/>
                </a:lnTo>
                <a:lnTo>
                  <a:pt x="80391" y="161734"/>
                </a:lnTo>
                <a:lnTo>
                  <a:pt x="102489" y="126682"/>
                </a:lnTo>
                <a:lnTo>
                  <a:pt x="105102" y="94488"/>
                </a:lnTo>
                <a:lnTo>
                  <a:pt x="104560" y="79105"/>
                </a:lnTo>
                <a:lnTo>
                  <a:pt x="87606" y="35552"/>
                </a:lnTo>
                <a:lnTo>
                  <a:pt x="65532" y="25908"/>
                </a:lnTo>
                <a:lnTo>
                  <a:pt x="114122" y="25908"/>
                </a:lnTo>
                <a:lnTo>
                  <a:pt x="128968" y="66294"/>
                </a:lnTo>
                <a:lnTo>
                  <a:pt x="131064" y="94488"/>
                </a:lnTo>
                <a:lnTo>
                  <a:pt x="129897" y="116181"/>
                </a:lnTo>
                <a:lnTo>
                  <a:pt x="126301" y="135445"/>
                </a:lnTo>
                <a:lnTo>
                  <a:pt x="120134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7912" y="192024"/>
                </a:lnTo>
                <a:lnTo>
                  <a:pt x="50292" y="190500"/>
                </a:lnTo>
                <a:lnTo>
                  <a:pt x="44196" y="185928"/>
                </a:lnTo>
                <a:lnTo>
                  <a:pt x="36576" y="181356"/>
                </a:lnTo>
                <a:lnTo>
                  <a:pt x="32004" y="175260"/>
                </a:lnTo>
                <a:lnTo>
                  <a:pt x="25908" y="169164"/>
                </a:lnTo>
                <a:lnTo>
                  <a:pt x="108589" y="169164"/>
                </a:lnTo>
                <a:lnTo>
                  <a:pt x="101536" y="177236"/>
                </a:lnTo>
                <a:lnTo>
                  <a:pt x="90678" y="185356"/>
                </a:lnTo>
                <a:lnTo>
                  <a:pt x="78676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272283" y="6216396"/>
            <a:ext cx="230124" cy="192024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520695" y="621639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4" h="260985">
                <a:moveTo>
                  <a:pt x="73152" y="187452"/>
                </a:moveTo>
                <a:lnTo>
                  <a:pt x="64008" y="187452"/>
                </a:lnTo>
                <a:lnTo>
                  <a:pt x="51744" y="186023"/>
                </a:lnTo>
                <a:lnTo>
                  <a:pt x="19812" y="164592"/>
                </a:lnTo>
                <a:lnTo>
                  <a:pt x="1381" y="115300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106680" y="25908"/>
                </a:lnTo>
                <a:lnTo>
                  <a:pt x="64008" y="25908"/>
                </a:lnTo>
                <a:lnTo>
                  <a:pt x="57173" y="27027"/>
                </a:lnTo>
                <a:lnTo>
                  <a:pt x="29146" y="63246"/>
                </a:lnTo>
                <a:lnTo>
                  <a:pt x="25908" y="92964"/>
                </a:lnTo>
                <a:lnTo>
                  <a:pt x="26741" y="109204"/>
                </a:lnTo>
                <a:lnTo>
                  <a:pt x="441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39" y="163068"/>
                </a:lnTo>
                <a:lnTo>
                  <a:pt x="105156" y="163068"/>
                </a:lnTo>
                <a:lnTo>
                  <a:pt x="101441" y="168497"/>
                </a:lnTo>
                <a:lnTo>
                  <a:pt x="97155" y="173355"/>
                </a:lnTo>
                <a:lnTo>
                  <a:pt x="92297" y="177641"/>
                </a:lnTo>
                <a:lnTo>
                  <a:pt x="86868" y="181356"/>
                </a:lnTo>
                <a:lnTo>
                  <a:pt x="80772" y="185928"/>
                </a:lnTo>
                <a:lnTo>
                  <a:pt x="73152" y="187452"/>
                </a:lnTo>
                <a:close/>
              </a:path>
              <a:path w="131444" h="260985">
                <a:moveTo>
                  <a:pt x="131064" y="161544"/>
                </a:moveTo>
                <a:lnTo>
                  <a:pt x="65532" y="161544"/>
                </a:lnTo>
                <a:lnTo>
                  <a:pt x="73485" y="160424"/>
                </a:lnTo>
                <a:lnTo>
                  <a:pt x="81153" y="157162"/>
                </a:lnTo>
                <a:lnTo>
                  <a:pt x="102679" y="124206"/>
                </a:lnTo>
                <a:lnTo>
                  <a:pt x="105156" y="94488"/>
                </a:lnTo>
                <a:lnTo>
                  <a:pt x="104536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4" h="260985">
                <a:moveTo>
                  <a:pt x="117795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5156" y="163068"/>
                </a:lnTo>
                <a:lnTo>
                  <a:pt x="131039" y="163068"/>
                </a:lnTo>
                <a:lnTo>
                  <a:pt x="127849" y="211050"/>
                </a:lnTo>
                <a:lnTo>
                  <a:pt x="120967" y="229790"/>
                </a:lnTo>
                <a:lnTo>
                  <a:pt x="117795" y="234696"/>
                </a:lnTo>
                <a:close/>
              </a:path>
              <a:path w="131444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7244" y="231648"/>
                </a:lnTo>
                <a:lnTo>
                  <a:pt x="54864" y="234696"/>
                </a:lnTo>
                <a:lnTo>
                  <a:pt x="117795" y="234696"/>
                </a:lnTo>
                <a:lnTo>
                  <a:pt x="115824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694432" y="6219444"/>
            <a:ext cx="121920" cy="188976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868168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910839" y="6155435"/>
            <a:ext cx="382524" cy="252984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4700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2489" y="195834"/>
                </a:lnTo>
                <a:lnTo>
                  <a:pt x="105156" y="166116"/>
                </a:lnTo>
                <a:lnTo>
                  <a:pt x="104536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4008" y="259080"/>
                </a:lnTo>
                <a:lnTo>
                  <a:pt x="51720" y="257389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561588" y="6149340"/>
            <a:ext cx="1383792" cy="327660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062728" y="6216396"/>
            <a:ext cx="140208" cy="192024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230367" y="6216396"/>
            <a:ext cx="123444" cy="187452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384291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389"/>
                </a:ln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97345" y="243268"/>
                </a:lnTo>
                <a:lnTo>
                  <a:pt x="92940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638800" y="6216396"/>
            <a:ext cx="225552" cy="192024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887211" y="6216396"/>
            <a:ext cx="124968" cy="192024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044184" y="6219444"/>
            <a:ext cx="121920" cy="188976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216396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254496" y="6155435"/>
            <a:ext cx="208788" cy="252984"/>
          </a:xfrm>
          <a:prstGeom prst="rect">
            <a:avLst/>
          </a:prstGeom>
          <a:blipFill>
            <a:blip r:embed="rId2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576059" y="614934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6589014" y="621944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6640068" y="6216396"/>
            <a:ext cx="123444" cy="187452"/>
          </a:xfrm>
          <a:prstGeom prst="rect">
            <a:avLst/>
          </a:prstGeom>
          <a:blipFill>
            <a:blip r:embed="rId2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801611" y="6083808"/>
            <a:ext cx="2574036" cy="391668"/>
          </a:xfrm>
          <a:prstGeom prst="rect">
            <a:avLst/>
          </a:prstGeom>
          <a:blipFill>
            <a:blip r:embed="rId2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9445752" y="6353556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27220" y="4136135"/>
            <a:ext cx="156972" cy="1645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04003" y="4181855"/>
            <a:ext cx="106680" cy="16764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9264" y="4181855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2154"/>
                </a:lnTo>
                <a:lnTo>
                  <a:pt x="48387" y="87249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54523" y="413613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64429" y="4181855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7196" y="4178808"/>
            <a:ext cx="97536" cy="12496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9115" y="4136135"/>
            <a:ext cx="96012" cy="16459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51703" y="418185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51703" y="4279392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08932" y="4483608"/>
            <a:ext cx="400812" cy="17068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34128" y="4529328"/>
            <a:ext cx="64008" cy="12192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60620" y="4486655"/>
            <a:ext cx="172212" cy="16764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63311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73217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5984" y="4529328"/>
            <a:ext cx="97536" cy="12496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79720" y="4491228"/>
            <a:ext cx="178308" cy="16306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91555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1179" y="4486655"/>
            <a:ext cx="97536" cy="1645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500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65876" y="4529328"/>
            <a:ext cx="97536" cy="12496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87796" y="4532376"/>
            <a:ext cx="96012" cy="121920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9715" y="4486655"/>
            <a:ext cx="216408" cy="167640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08420" y="4491228"/>
            <a:ext cx="374904" cy="20878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06183" y="4486655"/>
            <a:ext cx="228600" cy="16764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54595" y="4532376"/>
            <a:ext cx="106680" cy="16764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29856" y="4532376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1940"/>
                </a:lnTo>
                <a:lnTo>
                  <a:pt x="48387" y="86677"/>
                </a:lnTo>
                <a:lnTo>
                  <a:pt x="49815" y="78843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05116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15021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66076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16368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27619" y="4529328"/>
            <a:ext cx="96012" cy="12192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46492" y="4529328"/>
            <a:ext cx="108204" cy="124968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55280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88807" y="4529328"/>
            <a:ext cx="108204" cy="12496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21395" y="4529328"/>
            <a:ext cx="96012" cy="12192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38743" y="4529328"/>
            <a:ext cx="103632" cy="17068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366759" y="4529328"/>
            <a:ext cx="109728" cy="12496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00871" y="4529328"/>
            <a:ext cx="64008" cy="12192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44128" y="4486655"/>
            <a:ext cx="96012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64523" y="4529328"/>
            <a:ext cx="108204" cy="124968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94064" y="4529328"/>
            <a:ext cx="103632" cy="16764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22080" y="4529328"/>
            <a:ext cx="230124" cy="16764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75064" y="4529328"/>
            <a:ext cx="96012" cy="12192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4076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36364" y="4911852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529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56760" y="505510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51832" y="4913376"/>
            <a:ext cx="266700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42915" y="4956048"/>
            <a:ext cx="108204" cy="12496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73979" y="4956048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8100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44084" y="4956048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7912" y="124968"/>
                </a:moveTo>
                <a:lnTo>
                  <a:pt x="16764" y="108204"/>
                </a:lnTo>
                <a:lnTo>
                  <a:pt x="0" y="64008"/>
                </a:lnTo>
                <a:lnTo>
                  <a:pt x="1119" y="49125"/>
                </a:lnTo>
                <a:lnTo>
                  <a:pt x="24455" y="9644"/>
                </a:lnTo>
                <a:lnTo>
                  <a:pt x="56388" y="0"/>
                </a:lnTo>
                <a:lnTo>
                  <a:pt x="67508" y="1119"/>
                </a:lnTo>
                <a:lnTo>
                  <a:pt x="77914" y="4381"/>
                </a:lnTo>
                <a:lnTo>
                  <a:pt x="87463" y="9644"/>
                </a:lnTo>
                <a:lnTo>
                  <a:pt x="96012" y="16764"/>
                </a:lnTo>
                <a:lnTo>
                  <a:pt x="98082" y="19812"/>
                </a:lnTo>
                <a:lnTo>
                  <a:pt x="56388" y="19812"/>
                </a:lnTo>
                <a:lnTo>
                  <a:pt x="48934" y="20359"/>
                </a:lnTo>
                <a:lnTo>
                  <a:pt x="42481" y="21907"/>
                </a:lnTo>
                <a:lnTo>
                  <a:pt x="36885" y="24312"/>
                </a:lnTo>
                <a:lnTo>
                  <a:pt x="32004" y="27432"/>
                </a:lnTo>
                <a:lnTo>
                  <a:pt x="24384" y="32004"/>
                </a:lnTo>
                <a:lnTo>
                  <a:pt x="21336" y="39624"/>
                </a:lnTo>
                <a:lnTo>
                  <a:pt x="19812" y="47244"/>
                </a:lnTo>
                <a:lnTo>
                  <a:pt x="108741" y="47244"/>
                </a:lnTo>
                <a:lnTo>
                  <a:pt x="108870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50434" y="104584"/>
                </a:lnTo>
                <a:lnTo>
                  <a:pt x="57912" y="105156"/>
                </a:lnTo>
                <a:lnTo>
                  <a:pt x="102246" y="105156"/>
                </a:lnTo>
                <a:lnTo>
                  <a:pt x="97726" y="110680"/>
                </a:lnTo>
                <a:lnTo>
                  <a:pt x="91440" y="115824"/>
                </a:lnTo>
                <a:lnTo>
                  <a:pt x="84272" y="119824"/>
                </a:lnTo>
                <a:lnTo>
                  <a:pt x="76390" y="122682"/>
                </a:lnTo>
                <a:lnTo>
                  <a:pt x="67651" y="124396"/>
                </a:lnTo>
                <a:lnTo>
                  <a:pt x="57912" y="124968"/>
                </a:lnTo>
                <a:close/>
              </a:path>
              <a:path w="109854" h="125095">
                <a:moveTo>
                  <a:pt x="108741" y="47244"/>
                </a:moveTo>
                <a:lnTo>
                  <a:pt x="89916" y="47244"/>
                </a:lnTo>
                <a:lnTo>
                  <a:pt x="89916" y="39624"/>
                </a:lnTo>
                <a:lnTo>
                  <a:pt x="86868" y="33528"/>
                </a:lnTo>
                <a:lnTo>
                  <a:pt x="56388" y="19812"/>
                </a:lnTo>
                <a:lnTo>
                  <a:pt x="98082" y="19812"/>
                </a:lnTo>
                <a:lnTo>
                  <a:pt x="102032" y="25646"/>
                </a:lnTo>
                <a:lnTo>
                  <a:pt x="106299" y="36004"/>
                </a:lnTo>
                <a:lnTo>
                  <a:pt x="108741" y="47244"/>
                </a:lnTo>
                <a:close/>
              </a:path>
              <a:path w="109854" h="125095">
                <a:moveTo>
                  <a:pt x="102246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7724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870" y="96964"/>
                </a:lnTo>
                <a:lnTo>
                  <a:pt x="102870" y="104394"/>
                </a:lnTo>
                <a:lnTo>
                  <a:pt x="102246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64479" y="4959096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8285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8285" y="42672"/>
                </a:moveTo>
                <a:lnTo>
                  <a:pt x="54864" y="42672"/>
                </a:lnTo>
                <a:lnTo>
                  <a:pt x="57912" y="36576"/>
                </a:lnTo>
                <a:lnTo>
                  <a:pt x="62484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8285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489447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99353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33644" y="4956048"/>
            <a:ext cx="103632" cy="12496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21096" y="4956048"/>
            <a:ext cx="355092" cy="16764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00571" y="4956048"/>
            <a:ext cx="103632" cy="16764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37732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71259" y="4956048"/>
            <a:ext cx="109728" cy="12496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466332" y="4956048"/>
            <a:ext cx="222504" cy="12496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13219" y="4956048"/>
            <a:ext cx="96012" cy="12192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12864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52488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2488" y="4956048"/>
            <a:ext cx="266700" cy="124968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09104" y="4913376"/>
            <a:ext cx="96012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29500" y="4956048"/>
            <a:ext cx="236220" cy="124968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88580" y="4911852"/>
            <a:ext cx="210311" cy="169163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30895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40802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81188" y="4911852"/>
            <a:ext cx="144779" cy="214883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1604" y="4917948"/>
            <a:ext cx="178308" cy="1630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23731" y="4956048"/>
            <a:ext cx="108204" cy="12496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99931" y="4917948"/>
            <a:ext cx="1092708" cy="48310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79264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14315" y="5230367"/>
            <a:ext cx="108204" cy="124968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45379" y="5230367"/>
            <a:ext cx="96012" cy="121920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65776" y="5230367"/>
            <a:ext cx="103632" cy="17068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192358" y="5187696"/>
            <a:ext cx="455585" cy="21336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18047" y="5187696"/>
            <a:ext cx="387096" cy="167640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93535" y="5187696"/>
            <a:ext cx="172212" cy="16764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87084" y="5230367"/>
            <a:ext cx="109728" cy="12496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86728" y="5187696"/>
            <a:ext cx="960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05689" y="5230367"/>
            <a:ext cx="109637" cy="124968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84885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86956" y="5230367"/>
            <a:ext cx="103632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074407" y="5184648"/>
            <a:ext cx="190500" cy="17068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35011" y="5233416"/>
            <a:ext cx="96012" cy="1219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58456" y="5230367"/>
            <a:ext cx="103632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587995" y="5230367"/>
            <a:ext cx="297180" cy="17068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917180" y="5233416"/>
            <a:ext cx="96012" cy="12192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05281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087868" y="5187696"/>
            <a:ext cx="419100" cy="16764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418076" y="5612892"/>
            <a:ext cx="106680" cy="166116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56760" y="575614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626" y="5611367"/>
            <a:ext cx="156893" cy="170688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46903" y="5614416"/>
            <a:ext cx="470916" cy="16764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04688" y="5657088"/>
            <a:ext cx="228600" cy="16764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53100" y="5657088"/>
            <a:ext cx="108204" cy="1249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884164" y="5657088"/>
            <a:ext cx="103632" cy="167640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021324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053328" y="5657088"/>
            <a:ext cx="109728" cy="12496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49923" y="5657088"/>
            <a:ext cx="222504" cy="12496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495288" y="5657088"/>
            <a:ext cx="96012" cy="12192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81216" y="5657088"/>
            <a:ext cx="108204" cy="12496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22947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856476" y="5657088"/>
            <a:ext cx="224028" cy="12496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162800" y="5614416"/>
            <a:ext cx="1435608" cy="4876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51519" y="5614416"/>
            <a:ext cx="96012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470392" y="5657088"/>
            <a:ext cx="234696" cy="124968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30996" y="5612892"/>
            <a:ext cx="210311" cy="169163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25128" y="5618988"/>
            <a:ext cx="178308" cy="16306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85731" y="5657088"/>
            <a:ext cx="108204" cy="12496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760976" y="5931408"/>
            <a:ext cx="103632" cy="17068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95088" y="5893308"/>
            <a:ext cx="374904" cy="16306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764023" y="5887212"/>
            <a:ext cx="1469136" cy="489203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03264" y="5888735"/>
            <a:ext cx="387096" cy="16764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75704" y="5888735"/>
            <a:ext cx="172212" cy="16764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72300" y="5931408"/>
            <a:ext cx="109728" cy="12496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638032" y="588721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673083" y="5888735"/>
            <a:ext cx="419100" cy="16764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1144" y="350520"/>
            <a:ext cx="3332987" cy="5559739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41291" y="1045464"/>
            <a:ext cx="102108" cy="16306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364736" y="1043940"/>
            <a:ext cx="429767" cy="167639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66132" y="1048512"/>
            <a:ext cx="344424" cy="16306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33415" y="108966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33415" y="118567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47388" y="1354836"/>
            <a:ext cx="50800" cy="166370"/>
          </a:xfrm>
          <a:custGeom>
            <a:avLst/>
            <a:gdLst/>
            <a:ahLst/>
            <a:cxnLst/>
            <a:rect l="l" t="t" r="r" b="b"/>
            <a:pathLst>
              <a:path w="50800" h="166369">
                <a:moveTo>
                  <a:pt x="0" y="60960"/>
                </a:moveTo>
                <a:lnTo>
                  <a:pt x="0" y="41148"/>
                </a:lnTo>
                <a:lnTo>
                  <a:pt x="6596" y="37195"/>
                </a:lnTo>
                <a:lnTo>
                  <a:pt x="12763" y="32385"/>
                </a:lnTo>
                <a:lnTo>
                  <a:pt x="18645" y="27003"/>
                </a:lnTo>
                <a:lnTo>
                  <a:pt x="24384" y="21336"/>
                </a:lnTo>
                <a:lnTo>
                  <a:pt x="29551" y="16502"/>
                </a:lnTo>
                <a:lnTo>
                  <a:pt x="33718" y="11239"/>
                </a:lnTo>
                <a:lnTo>
                  <a:pt x="37028" y="5691"/>
                </a:lnTo>
                <a:lnTo>
                  <a:pt x="39624" y="0"/>
                </a:lnTo>
                <a:lnTo>
                  <a:pt x="50292" y="0"/>
                </a:lnTo>
                <a:lnTo>
                  <a:pt x="50292" y="36576"/>
                </a:lnTo>
                <a:lnTo>
                  <a:pt x="33528" y="36576"/>
                </a:lnTo>
                <a:lnTo>
                  <a:pt x="24384" y="45720"/>
                </a:lnTo>
                <a:lnTo>
                  <a:pt x="18288" y="50292"/>
                </a:lnTo>
                <a:lnTo>
                  <a:pt x="10668" y="54864"/>
                </a:lnTo>
                <a:lnTo>
                  <a:pt x="6096" y="57912"/>
                </a:lnTo>
                <a:lnTo>
                  <a:pt x="0" y="60960"/>
                </a:lnTo>
                <a:close/>
              </a:path>
              <a:path w="50800" h="166369">
                <a:moveTo>
                  <a:pt x="50292" y="166116"/>
                </a:moveTo>
                <a:lnTo>
                  <a:pt x="33528" y="166116"/>
                </a:lnTo>
                <a:lnTo>
                  <a:pt x="33528" y="36576"/>
                </a:lnTo>
                <a:lnTo>
                  <a:pt x="50292" y="36576"/>
                </a:lnTo>
                <a:lnTo>
                  <a:pt x="50292" y="16611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346448" y="149656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5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584191" y="1354836"/>
            <a:ext cx="1197864" cy="21183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850635" y="1399032"/>
            <a:ext cx="89916" cy="12496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960364" y="1399032"/>
            <a:ext cx="77724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112764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39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39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39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10300" y="1402080"/>
            <a:ext cx="90170" cy="119380"/>
          </a:xfrm>
          <a:custGeom>
            <a:avLst/>
            <a:gdLst/>
            <a:ahLst/>
            <a:cxnLst/>
            <a:rect l="l" t="t" r="r" b="b"/>
            <a:pathLst>
              <a:path w="90170" h="119380">
                <a:moveTo>
                  <a:pt x="19812" y="118872"/>
                </a:moveTo>
                <a:lnTo>
                  <a:pt x="0" y="118872"/>
                </a:lnTo>
                <a:lnTo>
                  <a:pt x="36576" y="56388"/>
                </a:lnTo>
                <a:lnTo>
                  <a:pt x="3048" y="0"/>
                </a:lnTo>
                <a:lnTo>
                  <a:pt x="22860" y="0"/>
                </a:lnTo>
                <a:lnTo>
                  <a:pt x="38100" y="27432"/>
                </a:lnTo>
                <a:lnTo>
                  <a:pt x="41148" y="33528"/>
                </a:lnTo>
                <a:lnTo>
                  <a:pt x="44196" y="38100"/>
                </a:lnTo>
                <a:lnTo>
                  <a:pt x="44196" y="41148"/>
                </a:lnTo>
                <a:lnTo>
                  <a:pt x="63513" y="41148"/>
                </a:lnTo>
                <a:lnTo>
                  <a:pt x="54864" y="56388"/>
                </a:lnTo>
                <a:lnTo>
                  <a:pt x="64268" y="73152"/>
                </a:lnTo>
                <a:lnTo>
                  <a:pt x="45720" y="73152"/>
                </a:lnTo>
                <a:lnTo>
                  <a:pt x="19812" y="118872"/>
                </a:lnTo>
                <a:close/>
              </a:path>
              <a:path w="90170" h="119380">
                <a:moveTo>
                  <a:pt x="63513" y="41148"/>
                </a:moveTo>
                <a:lnTo>
                  <a:pt x="44196" y="41148"/>
                </a:lnTo>
                <a:lnTo>
                  <a:pt x="50292" y="32004"/>
                </a:lnTo>
                <a:lnTo>
                  <a:pt x="51816" y="27432"/>
                </a:lnTo>
                <a:lnTo>
                  <a:pt x="68580" y="0"/>
                </a:lnTo>
                <a:lnTo>
                  <a:pt x="86868" y="0"/>
                </a:lnTo>
                <a:lnTo>
                  <a:pt x="63513" y="41148"/>
                </a:lnTo>
                <a:close/>
              </a:path>
              <a:path w="90170" h="119380">
                <a:moveTo>
                  <a:pt x="89916" y="118872"/>
                </a:moveTo>
                <a:lnTo>
                  <a:pt x="71628" y="118872"/>
                </a:lnTo>
                <a:lnTo>
                  <a:pt x="50292" y="82296"/>
                </a:lnTo>
                <a:lnTo>
                  <a:pt x="45720" y="73152"/>
                </a:lnTo>
                <a:lnTo>
                  <a:pt x="64268" y="73152"/>
                </a:lnTo>
                <a:lnTo>
                  <a:pt x="89916" y="11887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316979" y="1399032"/>
            <a:ext cx="83820" cy="167640"/>
          </a:xfrm>
          <a:custGeom>
            <a:avLst/>
            <a:gdLst/>
            <a:ahLst/>
            <a:cxnLst/>
            <a:rect l="l" t="t" r="r" b="b"/>
            <a:pathLst>
              <a:path w="83820" h="167640">
                <a:moveTo>
                  <a:pt x="30988" y="19812"/>
                </a:moveTo>
                <a:lnTo>
                  <a:pt x="15240" y="19812"/>
                </a:lnTo>
                <a:lnTo>
                  <a:pt x="19812" y="12192"/>
                </a:lnTo>
                <a:lnTo>
                  <a:pt x="24384" y="7620"/>
                </a:lnTo>
                <a:lnTo>
                  <a:pt x="28956" y="4572"/>
                </a:lnTo>
                <a:lnTo>
                  <a:pt x="32004" y="1524"/>
                </a:lnTo>
                <a:lnTo>
                  <a:pt x="38100" y="0"/>
                </a:lnTo>
                <a:lnTo>
                  <a:pt x="51816" y="0"/>
                </a:lnTo>
                <a:lnTo>
                  <a:pt x="57912" y="3048"/>
                </a:lnTo>
                <a:lnTo>
                  <a:pt x="70104" y="12192"/>
                </a:lnTo>
                <a:lnTo>
                  <a:pt x="73533" y="16764"/>
                </a:lnTo>
                <a:lnTo>
                  <a:pt x="35052" y="16764"/>
                </a:lnTo>
                <a:lnTo>
                  <a:pt x="30988" y="19812"/>
                </a:lnTo>
                <a:close/>
              </a:path>
              <a:path w="83820" h="167640">
                <a:moveTo>
                  <a:pt x="16764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5240" y="3048"/>
                </a:lnTo>
                <a:lnTo>
                  <a:pt x="15240" y="19812"/>
                </a:lnTo>
                <a:lnTo>
                  <a:pt x="30988" y="19812"/>
                </a:lnTo>
                <a:lnTo>
                  <a:pt x="28956" y="21336"/>
                </a:lnTo>
                <a:lnTo>
                  <a:pt x="24384" y="28956"/>
                </a:lnTo>
                <a:lnTo>
                  <a:pt x="20383" y="35504"/>
                </a:lnTo>
                <a:lnTo>
                  <a:pt x="17526" y="43624"/>
                </a:lnTo>
                <a:lnTo>
                  <a:pt x="15811" y="53173"/>
                </a:lnTo>
                <a:lnTo>
                  <a:pt x="15240" y="64008"/>
                </a:lnTo>
                <a:lnTo>
                  <a:pt x="15787" y="74604"/>
                </a:lnTo>
                <a:lnTo>
                  <a:pt x="35052" y="108204"/>
                </a:lnTo>
                <a:lnTo>
                  <a:pt x="71628" y="108204"/>
                </a:lnTo>
                <a:lnTo>
                  <a:pt x="70292" y="109728"/>
                </a:lnTo>
                <a:lnTo>
                  <a:pt x="16764" y="109728"/>
                </a:lnTo>
                <a:lnTo>
                  <a:pt x="16764" y="167640"/>
                </a:lnTo>
                <a:close/>
              </a:path>
              <a:path w="83820" h="167640">
                <a:moveTo>
                  <a:pt x="71628" y="108204"/>
                </a:moveTo>
                <a:lnTo>
                  <a:pt x="48768" y="108204"/>
                </a:lnTo>
                <a:lnTo>
                  <a:pt x="54864" y="105156"/>
                </a:lnTo>
                <a:lnTo>
                  <a:pt x="59436" y="97536"/>
                </a:lnTo>
                <a:lnTo>
                  <a:pt x="63198" y="90987"/>
                </a:lnTo>
                <a:lnTo>
                  <a:pt x="65532" y="82867"/>
                </a:lnTo>
                <a:lnTo>
                  <a:pt x="66722" y="73318"/>
                </a:lnTo>
                <a:lnTo>
                  <a:pt x="67009" y="64008"/>
                </a:lnTo>
                <a:lnTo>
                  <a:pt x="67009" y="60960"/>
                </a:lnTo>
                <a:lnTo>
                  <a:pt x="54864" y="19812"/>
                </a:lnTo>
                <a:lnTo>
                  <a:pt x="48768" y="16764"/>
                </a:lnTo>
                <a:lnTo>
                  <a:pt x="73533" y="16764"/>
                </a:lnTo>
                <a:lnTo>
                  <a:pt x="83820" y="60960"/>
                </a:lnTo>
                <a:lnTo>
                  <a:pt x="83200" y="75842"/>
                </a:lnTo>
                <a:lnTo>
                  <a:pt x="81153" y="88582"/>
                </a:lnTo>
                <a:lnTo>
                  <a:pt x="77390" y="99321"/>
                </a:lnTo>
                <a:lnTo>
                  <a:pt x="71628" y="108204"/>
                </a:lnTo>
                <a:close/>
              </a:path>
              <a:path w="83820" h="167640">
                <a:moveTo>
                  <a:pt x="42672" y="124968"/>
                </a:moveTo>
                <a:lnTo>
                  <a:pt x="38100" y="124968"/>
                </a:lnTo>
                <a:lnTo>
                  <a:pt x="33528" y="123444"/>
                </a:lnTo>
                <a:lnTo>
                  <a:pt x="28956" y="120396"/>
                </a:lnTo>
                <a:lnTo>
                  <a:pt x="24384" y="118872"/>
                </a:lnTo>
                <a:lnTo>
                  <a:pt x="21336" y="114300"/>
                </a:lnTo>
                <a:lnTo>
                  <a:pt x="16764" y="109728"/>
                </a:lnTo>
                <a:lnTo>
                  <a:pt x="70292" y="109728"/>
                </a:lnTo>
                <a:lnTo>
                  <a:pt x="65389" y="115323"/>
                </a:lnTo>
                <a:lnTo>
                  <a:pt x="58293" y="120586"/>
                </a:lnTo>
                <a:lnTo>
                  <a:pt x="50625" y="123848"/>
                </a:lnTo>
                <a:lnTo>
                  <a:pt x="42672" y="12496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414515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40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40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40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522719" y="1399032"/>
            <a:ext cx="53340" cy="121920"/>
          </a:xfrm>
          <a:custGeom>
            <a:avLst/>
            <a:gdLst/>
            <a:ahLst/>
            <a:cxnLst/>
            <a:rect l="l" t="t" r="r" b="b"/>
            <a:pathLst>
              <a:path w="53340" h="121919">
                <a:moveTo>
                  <a:pt x="47244" y="22860"/>
                </a:moveTo>
                <a:lnTo>
                  <a:pt x="44196" y="21336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0480" y="1524"/>
                </a:lnTo>
                <a:lnTo>
                  <a:pt x="33528" y="0"/>
                </a:lnTo>
                <a:lnTo>
                  <a:pt x="42672" y="0"/>
                </a:lnTo>
                <a:lnTo>
                  <a:pt x="48768" y="1524"/>
                </a:lnTo>
                <a:lnTo>
                  <a:pt x="53340" y="6096"/>
                </a:lnTo>
                <a:lnTo>
                  <a:pt x="47244" y="22860"/>
                </a:lnTo>
                <a:close/>
              </a:path>
              <a:path w="53340" h="121919">
                <a:moveTo>
                  <a:pt x="16764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21336"/>
                </a:lnTo>
                <a:lnTo>
                  <a:pt x="32004" y="21336"/>
                </a:lnTo>
                <a:lnTo>
                  <a:pt x="25908" y="24384"/>
                </a:lnTo>
                <a:lnTo>
                  <a:pt x="24384" y="27432"/>
                </a:lnTo>
                <a:lnTo>
                  <a:pt x="21336" y="30480"/>
                </a:lnTo>
                <a:lnTo>
                  <a:pt x="19812" y="35052"/>
                </a:lnTo>
                <a:lnTo>
                  <a:pt x="18288" y="42672"/>
                </a:lnTo>
                <a:lnTo>
                  <a:pt x="16764" y="51816"/>
                </a:lnTo>
                <a:lnTo>
                  <a:pt x="16764" y="1219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577583" y="1360932"/>
            <a:ext cx="48895" cy="163195"/>
          </a:xfrm>
          <a:custGeom>
            <a:avLst/>
            <a:gdLst/>
            <a:ahLst/>
            <a:cxnLst/>
            <a:rect l="l" t="t" r="r" b="b"/>
            <a:pathLst>
              <a:path w="48895" h="163194">
                <a:moveTo>
                  <a:pt x="28956" y="41148"/>
                </a:moveTo>
                <a:lnTo>
                  <a:pt x="12192" y="41148"/>
                </a:lnTo>
                <a:lnTo>
                  <a:pt x="12192" y="12192"/>
                </a:lnTo>
                <a:lnTo>
                  <a:pt x="28956" y="0"/>
                </a:lnTo>
                <a:lnTo>
                  <a:pt x="28956" y="41148"/>
                </a:lnTo>
                <a:close/>
              </a:path>
              <a:path w="48895" h="163194">
                <a:moveTo>
                  <a:pt x="4572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45720" y="41148"/>
                </a:lnTo>
                <a:lnTo>
                  <a:pt x="45720" y="57912"/>
                </a:lnTo>
                <a:close/>
              </a:path>
              <a:path w="48895" h="163194">
                <a:moveTo>
                  <a:pt x="44196" y="163068"/>
                </a:moveTo>
                <a:lnTo>
                  <a:pt x="30480" y="163068"/>
                </a:lnTo>
                <a:lnTo>
                  <a:pt x="25908" y="161544"/>
                </a:lnTo>
                <a:lnTo>
                  <a:pt x="12192" y="138684"/>
                </a:lnTo>
                <a:lnTo>
                  <a:pt x="12192" y="57912"/>
                </a:lnTo>
                <a:lnTo>
                  <a:pt x="28956" y="57912"/>
                </a:lnTo>
                <a:lnTo>
                  <a:pt x="28956" y="135636"/>
                </a:lnTo>
                <a:lnTo>
                  <a:pt x="30480" y="140208"/>
                </a:lnTo>
                <a:lnTo>
                  <a:pt x="30480" y="141732"/>
                </a:lnTo>
                <a:lnTo>
                  <a:pt x="32004" y="144780"/>
                </a:lnTo>
                <a:lnTo>
                  <a:pt x="35052" y="146304"/>
                </a:lnTo>
                <a:lnTo>
                  <a:pt x="45997" y="146304"/>
                </a:lnTo>
                <a:lnTo>
                  <a:pt x="48768" y="161544"/>
                </a:lnTo>
                <a:lnTo>
                  <a:pt x="44196" y="163068"/>
                </a:lnTo>
                <a:close/>
              </a:path>
              <a:path w="48895" h="163194">
                <a:moveTo>
                  <a:pt x="45997" y="146304"/>
                </a:moveTo>
                <a:lnTo>
                  <a:pt x="42672" y="146304"/>
                </a:lnTo>
                <a:lnTo>
                  <a:pt x="45720" y="144780"/>
                </a:lnTo>
                <a:lnTo>
                  <a:pt x="45997" y="1463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685788" y="1399032"/>
            <a:ext cx="91440" cy="124968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797040" y="1399032"/>
            <a:ext cx="77724" cy="12192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55535" y="1356360"/>
            <a:ext cx="481584" cy="167639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514843" y="1399032"/>
            <a:ext cx="89916" cy="12496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24571" y="1399032"/>
            <a:ext cx="77724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722107" y="1357884"/>
            <a:ext cx="83820" cy="166116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888223" y="1356360"/>
            <a:ext cx="960120" cy="213359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235196" y="1667256"/>
            <a:ext cx="86868" cy="16611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346448" y="180898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4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81144" y="1667256"/>
            <a:ext cx="106680" cy="16916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707635" y="1670304"/>
            <a:ext cx="77724" cy="16306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805171" y="1711452"/>
            <a:ext cx="91440" cy="124968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960620" y="1668780"/>
            <a:ext cx="224028" cy="167639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209032" y="1670304"/>
            <a:ext cx="284988" cy="166116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576315" y="1670304"/>
            <a:ext cx="1022604" cy="16611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67500" y="1711452"/>
            <a:ext cx="280416" cy="124968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69252" y="1670304"/>
            <a:ext cx="83820" cy="166116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078980" y="1670304"/>
            <a:ext cx="315468" cy="16611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470647" y="1711452"/>
            <a:ext cx="347472" cy="170688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85176" y="1711452"/>
            <a:ext cx="132588" cy="121920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040623" y="1714500"/>
            <a:ext cx="77724" cy="121920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138159" y="1670304"/>
            <a:ext cx="176784" cy="16611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46947" y="171450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46947" y="181051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291584" y="2636520"/>
            <a:ext cx="4492891" cy="1000547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24683" y="2127504"/>
            <a:ext cx="1955800" cy="311150"/>
          </a:xfrm>
          <a:custGeom>
            <a:avLst/>
            <a:gdLst/>
            <a:ahLst/>
            <a:cxnLst/>
            <a:rect l="l" t="t" r="r" b="b"/>
            <a:pathLst>
              <a:path w="1955800" h="311150">
                <a:moveTo>
                  <a:pt x="946912" y="141224"/>
                </a:moveTo>
                <a:lnTo>
                  <a:pt x="944880" y="140208"/>
                </a:lnTo>
                <a:lnTo>
                  <a:pt x="940308" y="138684"/>
                </a:lnTo>
                <a:lnTo>
                  <a:pt x="922020" y="134112"/>
                </a:lnTo>
                <a:lnTo>
                  <a:pt x="914400" y="131064"/>
                </a:lnTo>
                <a:lnTo>
                  <a:pt x="906780" y="129540"/>
                </a:lnTo>
                <a:lnTo>
                  <a:pt x="888492" y="126492"/>
                </a:lnTo>
                <a:lnTo>
                  <a:pt x="845820" y="120396"/>
                </a:lnTo>
                <a:lnTo>
                  <a:pt x="819912" y="117348"/>
                </a:lnTo>
                <a:lnTo>
                  <a:pt x="794004" y="112776"/>
                </a:lnTo>
                <a:lnTo>
                  <a:pt x="670560" y="100584"/>
                </a:lnTo>
                <a:lnTo>
                  <a:pt x="635508" y="99060"/>
                </a:lnTo>
                <a:lnTo>
                  <a:pt x="560832" y="92964"/>
                </a:lnTo>
                <a:lnTo>
                  <a:pt x="522732" y="91440"/>
                </a:lnTo>
                <a:lnTo>
                  <a:pt x="483108" y="88392"/>
                </a:lnTo>
                <a:lnTo>
                  <a:pt x="400812" y="85344"/>
                </a:lnTo>
                <a:lnTo>
                  <a:pt x="358140" y="82296"/>
                </a:lnTo>
                <a:lnTo>
                  <a:pt x="315468" y="80772"/>
                </a:lnTo>
                <a:lnTo>
                  <a:pt x="271272" y="80772"/>
                </a:lnTo>
                <a:lnTo>
                  <a:pt x="182880" y="77724"/>
                </a:lnTo>
                <a:lnTo>
                  <a:pt x="91440" y="76200"/>
                </a:lnTo>
                <a:lnTo>
                  <a:pt x="0" y="76200"/>
                </a:lnTo>
                <a:lnTo>
                  <a:pt x="0" y="0"/>
                </a:lnTo>
                <a:lnTo>
                  <a:pt x="92964" y="0"/>
                </a:lnTo>
                <a:lnTo>
                  <a:pt x="182880" y="1524"/>
                </a:lnTo>
                <a:lnTo>
                  <a:pt x="272796" y="4572"/>
                </a:lnTo>
                <a:lnTo>
                  <a:pt x="316992" y="4572"/>
                </a:lnTo>
                <a:lnTo>
                  <a:pt x="361188" y="7620"/>
                </a:lnTo>
                <a:lnTo>
                  <a:pt x="486156" y="12192"/>
                </a:lnTo>
                <a:lnTo>
                  <a:pt x="527304" y="15240"/>
                </a:lnTo>
                <a:lnTo>
                  <a:pt x="565404" y="16764"/>
                </a:lnTo>
                <a:lnTo>
                  <a:pt x="675132" y="25908"/>
                </a:lnTo>
                <a:lnTo>
                  <a:pt x="710184" y="27432"/>
                </a:lnTo>
                <a:lnTo>
                  <a:pt x="742188" y="30480"/>
                </a:lnTo>
                <a:lnTo>
                  <a:pt x="772668" y="35052"/>
                </a:lnTo>
                <a:lnTo>
                  <a:pt x="854964" y="44196"/>
                </a:lnTo>
                <a:lnTo>
                  <a:pt x="879348" y="47244"/>
                </a:lnTo>
                <a:lnTo>
                  <a:pt x="900684" y="51816"/>
                </a:lnTo>
                <a:lnTo>
                  <a:pt x="920496" y="54864"/>
                </a:lnTo>
                <a:lnTo>
                  <a:pt x="929640" y="57912"/>
                </a:lnTo>
                <a:lnTo>
                  <a:pt x="938784" y="59436"/>
                </a:lnTo>
                <a:lnTo>
                  <a:pt x="954024" y="62484"/>
                </a:lnTo>
                <a:lnTo>
                  <a:pt x="961644" y="65532"/>
                </a:lnTo>
                <a:lnTo>
                  <a:pt x="969264" y="67056"/>
                </a:lnTo>
                <a:lnTo>
                  <a:pt x="973836" y="70104"/>
                </a:lnTo>
                <a:lnTo>
                  <a:pt x="981456" y="73152"/>
                </a:lnTo>
                <a:lnTo>
                  <a:pt x="987552" y="76200"/>
                </a:lnTo>
                <a:lnTo>
                  <a:pt x="992124" y="79248"/>
                </a:lnTo>
                <a:lnTo>
                  <a:pt x="998220" y="82296"/>
                </a:lnTo>
                <a:lnTo>
                  <a:pt x="1001268" y="85344"/>
                </a:lnTo>
                <a:lnTo>
                  <a:pt x="1004316" y="86868"/>
                </a:lnTo>
                <a:lnTo>
                  <a:pt x="1005840" y="89916"/>
                </a:lnTo>
                <a:lnTo>
                  <a:pt x="1007364" y="91440"/>
                </a:lnTo>
                <a:lnTo>
                  <a:pt x="1008888" y="94488"/>
                </a:lnTo>
                <a:lnTo>
                  <a:pt x="1004316" y="94488"/>
                </a:lnTo>
                <a:lnTo>
                  <a:pt x="1005840" y="96012"/>
                </a:lnTo>
                <a:lnTo>
                  <a:pt x="1006348" y="96012"/>
                </a:lnTo>
                <a:lnTo>
                  <a:pt x="1009541" y="98406"/>
                </a:lnTo>
                <a:lnTo>
                  <a:pt x="1012317" y="102108"/>
                </a:lnTo>
                <a:lnTo>
                  <a:pt x="1011936" y="102108"/>
                </a:lnTo>
                <a:lnTo>
                  <a:pt x="1014984" y="109220"/>
                </a:lnTo>
                <a:lnTo>
                  <a:pt x="1014984" y="109728"/>
                </a:lnTo>
                <a:lnTo>
                  <a:pt x="1015365" y="110109"/>
                </a:lnTo>
                <a:lnTo>
                  <a:pt x="1016508" y="112776"/>
                </a:lnTo>
                <a:lnTo>
                  <a:pt x="1079754" y="112776"/>
                </a:lnTo>
                <a:lnTo>
                  <a:pt x="1089660" y="114300"/>
                </a:lnTo>
                <a:lnTo>
                  <a:pt x="1136904" y="120396"/>
                </a:lnTo>
                <a:lnTo>
                  <a:pt x="1162812" y="123444"/>
                </a:lnTo>
                <a:lnTo>
                  <a:pt x="1172464" y="124968"/>
                </a:lnTo>
                <a:lnTo>
                  <a:pt x="940308" y="124968"/>
                </a:lnTo>
                <a:lnTo>
                  <a:pt x="941832" y="128524"/>
                </a:lnTo>
                <a:lnTo>
                  <a:pt x="941832" y="132588"/>
                </a:lnTo>
                <a:lnTo>
                  <a:pt x="944880" y="138684"/>
                </a:lnTo>
                <a:lnTo>
                  <a:pt x="946404" y="140208"/>
                </a:lnTo>
                <a:lnTo>
                  <a:pt x="946912" y="141224"/>
                </a:lnTo>
                <a:close/>
              </a:path>
              <a:path w="1955800" h="311150">
                <a:moveTo>
                  <a:pt x="1883267" y="234696"/>
                </a:moveTo>
                <a:lnTo>
                  <a:pt x="1764792" y="234696"/>
                </a:lnTo>
                <a:lnTo>
                  <a:pt x="1766316" y="158496"/>
                </a:lnTo>
                <a:lnTo>
                  <a:pt x="1727712" y="157767"/>
                </a:lnTo>
                <a:lnTo>
                  <a:pt x="1728216" y="82296"/>
                </a:lnTo>
                <a:lnTo>
                  <a:pt x="1955292" y="199644"/>
                </a:lnTo>
                <a:lnTo>
                  <a:pt x="1883267" y="234696"/>
                </a:lnTo>
                <a:close/>
              </a:path>
              <a:path w="1955800" h="311150">
                <a:moveTo>
                  <a:pt x="1009541" y="98406"/>
                </a:moveTo>
                <a:lnTo>
                  <a:pt x="1004316" y="94488"/>
                </a:lnTo>
                <a:lnTo>
                  <a:pt x="1008888" y="94488"/>
                </a:lnTo>
                <a:lnTo>
                  <a:pt x="1010412" y="96012"/>
                </a:lnTo>
                <a:lnTo>
                  <a:pt x="1008888" y="96012"/>
                </a:lnTo>
                <a:lnTo>
                  <a:pt x="1010412" y="97536"/>
                </a:lnTo>
                <a:lnTo>
                  <a:pt x="1008888" y="97536"/>
                </a:lnTo>
                <a:lnTo>
                  <a:pt x="1009541" y="98406"/>
                </a:lnTo>
                <a:close/>
              </a:path>
              <a:path w="1955800" h="311150">
                <a:moveTo>
                  <a:pt x="1011936" y="99060"/>
                </a:moveTo>
                <a:lnTo>
                  <a:pt x="1010412" y="99060"/>
                </a:lnTo>
                <a:lnTo>
                  <a:pt x="1008888" y="97536"/>
                </a:lnTo>
                <a:lnTo>
                  <a:pt x="1010412" y="97536"/>
                </a:lnTo>
                <a:lnTo>
                  <a:pt x="1008888" y="96012"/>
                </a:lnTo>
                <a:lnTo>
                  <a:pt x="1010412" y="96012"/>
                </a:lnTo>
                <a:lnTo>
                  <a:pt x="1011936" y="99060"/>
                </a:lnTo>
                <a:close/>
              </a:path>
              <a:path w="1955800" h="311150">
                <a:moveTo>
                  <a:pt x="1010412" y="99060"/>
                </a:moveTo>
                <a:lnTo>
                  <a:pt x="1009541" y="98406"/>
                </a:lnTo>
                <a:lnTo>
                  <a:pt x="1008888" y="97536"/>
                </a:lnTo>
                <a:lnTo>
                  <a:pt x="1010412" y="99060"/>
                </a:lnTo>
                <a:close/>
              </a:path>
              <a:path w="1955800" h="311150">
                <a:moveTo>
                  <a:pt x="1079754" y="112776"/>
                </a:moveTo>
                <a:lnTo>
                  <a:pt x="1016508" y="112776"/>
                </a:lnTo>
                <a:lnTo>
                  <a:pt x="1016508" y="111252"/>
                </a:lnTo>
                <a:lnTo>
                  <a:pt x="1015365" y="110109"/>
                </a:lnTo>
                <a:lnTo>
                  <a:pt x="1014984" y="109220"/>
                </a:lnTo>
                <a:lnTo>
                  <a:pt x="1014984" y="105156"/>
                </a:lnTo>
                <a:lnTo>
                  <a:pt x="1011174" y="97536"/>
                </a:lnTo>
                <a:lnTo>
                  <a:pt x="1013460" y="97536"/>
                </a:lnTo>
                <a:lnTo>
                  <a:pt x="1022604" y="100584"/>
                </a:lnTo>
                <a:lnTo>
                  <a:pt x="1028700" y="102108"/>
                </a:lnTo>
                <a:lnTo>
                  <a:pt x="1043940" y="105156"/>
                </a:lnTo>
                <a:lnTo>
                  <a:pt x="1051560" y="108204"/>
                </a:lnTo>
                <a:lnTo>
                  <a:pt x="1069848" y="111252"/>
                </a:lnTo>
                <a:lnTo>
                  <a:pt x="1079754" y="112776"/>
                </a:lnTo>
                <a:close/>
              </a:path>
              <a:path w="1955800" h="311150">
                <a:moveTo>
                  <a:pt x="1014222" y="103632"/>
                </a:moveTo>
                <a:lnTo>
                  <a:pt x="1013460" y="103632"/>
                </a:lnTo>
                <a:lnTo>
                  <a:pt x="1009541" y="98406"/>
                </a:lnTo>
                <a:lnTo>
                  <a:pt x="1010412" y="99060"/>
                </a:lnTo>
                <a:lnTo>
                  <a:pt x="1011936" y="99060"/>
                </a:lnTo>
                <a:lnTo>
                  <a:pt x="1014222" y="103632"/>
                </a:lnTo>
                <a:close/>
              </a:path>
              <a:path w="1955800" h="311150">
                <a:moveTo>
                  <a:pt x="1014984" y="109220"/>
                </a:moveTo>
                <a:lnTo>
                  <a:pt x="1011936" y="102108"/>
                </a:lnTo>
                <a:lnTo>
                  <a:pt x="1013460" y="103632"/>
                </a:lnTo>
                <a:lnTo>
                  <a:pt x="1014222" y="103632"/>
                </a:lnTo>
                <a:lnTo>
                  <a:pt x="1014984" y="105156"/>
                </a:lnTo>
                <a:lnTo>
                  <a:pt x="1014984" y="109220"/>
                </a:lnTo>
                <a:close/>
              </a:path>
              <a:path w="1955800" h="311150">
                <a:moveTo>
                  <a:pt x="1013460" y="103632"/>
                </a:moveTo>
                <a:lnTo>
                  <a:pt x="1011936" y="102108"/>
                </a:lnTo>
                <a:lnTo>
                  <a:pt x="1012317" y="102108"/>
                </a:lnTo>
                <a:lnTo>
                  <a:pt x="1013460" y="103632"/>
                </a:lnTo>
                <a:close/>
              </a:path>
              <a:path w="1955800" h="311150">
                <a:moveTo>
                  <a:pt x="1016508" y="112776"/>
                </a:moveTo>
                <a:lnTo>
                  <a:pt x="1015365" y="110109"/>
                </a:lnTo>
                <a:lnTo>
                  <a:pt x="1016508" y="111252"/>
                </a:lnTo>
                <a:lnTo>
                  <a:pt x="1016508" y="112776"/>
                </a:lnTo>
                <a:close/>
              </a:path>
              <a:path w="1955800" h="311150">
                <a:moveTo>
                  <a:pt x="1339596" y="140208"/>
                </a:moveTo>
                <a:lnTo>
                  <a:pt x="949452" y="140208"/>
                </a:lnTo>
                <a:lnTo>
                  <a:pt x="943824" y="133174"/>
                </a:lnTo>
                <a:lnTo>
                  <a:pt x="941832" y="128524"/>
                </a:lnTo>
                <a:lnTo>
                  <a:pt x="941832" y="126492"/>
                </a:lnTo>
                <a:lnTo>
                  <a:pt x="940308" y="124968"/>
                </a:lnTo>
                <a:lnTo>
                  <a:pt x="1172464" y="124968"/>
                </a:lnTo>
                <a:lnTo>
                  <a:pt x="1191768" y="128016"/>
                </a:lnTo>
                <a:lnTo>
                  <a:pt x="1254252" y="134112"/>
                </a:lnTo>
                <a:lnTo>
                  <a:pt x="1287780" y="135636"/>
                </a:lnTo>
                <a:lnTo>
                  <a:pt x="1339596" y="140208"/>
                </a:lnTo>
                <a:close/>
              </a:path>
              <a:path w="1955800" h="311150">
                <a:moveTo>
                  <a:pt x="952500" y="143256"/>
                </a:moveTo>
                <a:lnTo>
                  <a:pt x="950976" y="143256"/>
                </a:lnTo>
                <a:lnTo>
                  <a:pt x="946912" y="141224"/>
                </a:lnTo>
                <a:lnTo>
                  <a:pt x="946404" y="140208"/>
                </a:lnTo>
                <a:lnTo>
                  <a:pt x="944880" y="138684"/>
                </a:lnTo>
                <a:lnTo>
                  <a:pt x="941832" y="132588"/>
                </a:lnTo>
                <a:lnTo>
                  <a:pt x="941832" y="128524"/>
                </a:lnTo>
                <a:lnTo>
                  <a:pt x="943573" y="132588"/>
                </a:lnTo>
                <a:lnTo>
                  <a:pt x="943356" y="132588"/>
                </a:lnTo>
                <a:lnTo>
                  <a:pt x="944880" y="135636"/>
                </a:lnTo>
                <a:lnTo>
                  <a:pt x="945794" y="135636"/>
                </a:lnTo>
                <a:lnTo>
                  <a:pt x="948232" y="138684"/>
                </a:lnTo>
                <a:lnTo>
                  <a:pt x="946404" y="138684"/>
                </a:lnTo>
                <a:lnTo>
                  <a:pt x="952500" y="143256"/>
                </a:lnTo>
                <a:close/>
              </a:path>
              <a:path w="1955800" h="311150">
                <a:moveTo>
                  <a:pt x="944880" y="135636"/>
                </a:moveTo>
                <a:lnTo>
                  <a:pt x="943356" y="132588"/>
                </a:lnTo>
                <a:lnTo>
                  <a:pt x="943824" y="133174"/>
                </a:lnTo>
                <a:lnTo>
                  <a:pt x="944880" y="135636"/>
                </a:lnTo>
                <a:close/>
              </a:path>
              <a:path w="1955800" h="311150">
                <a:moveTo>
                  <a:pt x="943824" y="133174"/>
                </a:moveTo>
                <a:lnTo>
                  <a:pt x="943356" y="132588"/>
                </a:lnTo>
                <a:lnTo>
                  <a:pt x="943573" y="132588"/>
                </a:lnTo>
                <a:lnTo>
                  <a:pt x="943824" y="133174"/>
                </a:lnTo>
                <a:close/>
              </a:path>
              <a:path w="1955800" h="311150">
                <a:moveTo>
                  <a:pt x="945794" y="135636"/>
                </a:moveTo>
                <a:lnTo>
                  <a:pt x="944880" y="135636"/>
                </a:lnTo>
                <a:lnTo>
                  <a:pt x="943824" y="133174"/>
                </a:lnTo>
                <a:lnTo>
                  <a:pt x="945794" y="135636"/>
                </a:lnTo>
                <a:close/>
              </a:path>
              <a:path w="1955800" h="311150">
                <a:moveTo>
                  <a:pt x="1376934" y="143256"/>
                </a:moveTo>
                <a:lnTo>
                  <a:pt x="952500" y="143256"/>
                </a:lnTo>
                <a:lnTo>
                  <a:pt x="946404" y="138684"/>
                </a:lnTo>
                <a:lnTo>
                  <a:pt x="949452" y="140208"/>
                </a:lnTo>
                <a:lnTo>
                  <a:pt x="1339596" y="140208"/>
                </a:lnTo>
                <a:lnTo>
                  <a:pt x="1376934" y="143256"/>
                </a:lnTo>
                <a:close/>
              </a:path>
              <a:path w="1955800" h="311150">
                <a:moveTo>
                  <a:pt x="949452" y="140208"/>
                </a:moveTo>
                <a:lnTo>
                  <a:pt x="946404" y="138684"/>
                </a:lnTo>
                <a:lnTo>
                  <a:pt x="948232" y="138684"/>
                </a:lnTo>
                <a:lnTo>
                  <a:pt x="949452" y="140208"/>
                </a:lnTo>
                <a:close/>
              </a:path>
              <a:path w="1955800" h="311150">
                <a:moveTo>
                  <a:pt x="1727204" y="233999"/>
                </a:moveTo>
                <a:lnTo>
                  <a:pt x="1682496" y="233172"/>
                </a:lnTo>
                <a:lnTo>
                  <a:pt x="1469136" y="225552"/>
                </a:lnTo>
                <a:lnTo>
                  <a:pt x="1429512" y="222504"/>
                </a:lnTo>
                <a:lnTo>
                  <a:pt x="1391412" y="220980"/>
                </a:lnTo>
                <a:lnTo>
                  <a:pt x="1280160" y="211836"/>
                </a:lnTo>
                <a:lnTo>
                  <a:pt x="1153668" y="199644"/>
                </a:lnTo>
                <a:lnTo>
                  <a:pt x="1101852" y="193548"/>
                </a:lnTo>
                <a:lnTo>
                  <a:pt x="1077468" y="188976"/>
                </a:lnTo>
                <a:lnTo>
                  <a:pt x="1056132" y="185928"/>
                </a:lnTo>
                <a:lnTo>
                  <a:pt x="1036320" y="182880"/>
                </a:lnTo>
                <a:lnTo>
                  <a:pt x="1027176" y="179832"/>
                </a:lnTo>
                <a:lnTo>
                  <a:pt x="1018032" y="178308"/>
                </a:lnTo>
                <a:lnTo>
                  <a:pt x="1010412" y="176784"/>
                </a:lnTo>
                <a:lnTo>
                  <a:pt x="1001268" y="173736"/>
                </a:lnTo>
                <a:lnTo>
                  <a:pt x="993648" y="172212"/>
                </a:lnTo>
                <a:lnTo>
                  <a:pt x="987552" y="169164"/>
                </a:lnTo>
                <a:lnTo>
                  <a:pt x="979932" y="167640"/>
                </a:lnTo>
                <a:lnTo>
                  <a:pt x="967740" y="161544"/>
                </a:lnTo>
                <a:lnTo>
                  <a:pt x="961644" y="156972"/>
                </a:lnTo>
                <a:lnTo>
                  <a:pt x="958596" y="155448"/>
                </a:lnTo>
                <a:lnTo>
                  <a:pt x="955548" y="152400"/>
                </a:lnTo>
                <a:lnTo>
                  <a:pt x="954024" y="149352"/>
                </a:lnTo>
                <a:lnTo>
                  <a:pt x="950976" y="147828"/>
                </a:lnTo>
                <a:lnTo>
                  <a:pt x="949452" y="146304"/>
                </a:lnTo>
                <a:lnTo>
                  <a:pt x="946912" y="141224"/>
                </a:lnTo>
                <a:lnTo>
                  <a:pt x="950976" y="143256"/>
                </a:lnTo>
                <a:lnTo>
                  <a:pt x="1376934" y="143256"/>
                </a:lnTo>
                <a:lnTo>
                  <a:pt x="1395984" y="144780"/>
                </a:lnTo>
                <a:lnTo>
                  <a:pt x="1434084" y="146304"/>
                </a:lnTo>
                <a:lnTo>
                  <a:pt x="1473708" y="149352"/>
                </a:lnTo>
                <a:lnTo>
                  <a:pt x="1685544" y="156972"/>
                </a:lnTo>
                <a:lnTo>
                  <a:pt x="1727712" y="157767"/>
                </a:lnTo>
                <a:lnTo>
                  <a:pt x="1727204" y="233999"/>
                </a:lnTo>
                <a:close/>
              </a:path>
              <a:path w="1955800" h="311150">
                <a:moveTo>
                  <a:pt x="1764792" y="234696"/>
                </a:moveTo>
                <a:lnTo>
                  <a:pt x="1727204" y="233999"/>
                </a:lnTo>
                <a:lnTo>
                  <a:pt x="1727712" y="157767"/>
                </a:lnTo>
                <a:lnTo>
                  <a:pt x="1766316" y="158496"/>
                </a:lnTo>
                <a:lnTo>
                  <a:pt x="1764792" y="234696"/>
                </a:lnTo>
                <a:close/>
              </a:path>
              <a:path w="1955800" h="311150">
                <a:moveTo>
                  <a:pt x="1726692" y="310896"/>
                </a:moveTo>
                <a:lnTo>
                  <a:pt x="1727204" y="233999"/>
                </a:lnTo>
                <a:lnTo>
                  <a:pt x="1764792" y="234696"/>
                </a:lnTo>
                <a:lnTo>
                  <a:pt x="1883267" y="234696"/>
                </a:lnTo>
                <a:lnTo>
                  <a:pt x="1726692" y="31089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53867" y="3131820"/>
            <a:ext cx="1656714" cy="2132330"/>
          </a:xfrm>
          <a:custGeom>
            <a:avLst/>
            <a:gdLst/>
            <a:ahLst/>
            <a:cxnLst/>
            <a:rect l="l" t="t" r="r" b="b"/>
            <a:pathLst>
              <a:path w="1656714" h="2132329">
                <a:moveTo>
                  <a:pt x="1604746" y="155448"/>
                </a:moveTo>
                <a:lnTo>
                  <a:pt x="1464564" y="155448"/>
                </a:lnTo>
                <a:lnTo>
                  <a:pt x="1470660" y="79248"/>
                </a:lnTo>
                <a:lnTo>
                  <a:pt x="1432470" y="76583"/>
                </a:lnTo>
                <a:lnTo>
                  <a:pt x="1440180" y="0"/>
                </a:lnTo>
                <a:lnTo>
                  <a:pt x="1656588" y="135636"/>
                </a:lnTo>
                <a:lnTo>
                  <a:pt x="1604746" y="155448"/>
                </a:lnTo>
                <a:close/>
              </a:path>
              <a:path w="1656714" h="2132329">
                <a:moveTo>
                  <a:pt x="1144524" y="67056"/>
                </a:moveTo>
                <a:lnTo>
                  <a:pt x="806196" y="67056"/>
                </a:lnTo>
                <a:lnTo>
                  <a:pt x="844296" y="64008"/>
                </a:lnTo>
                <a:lnTo>
                  <a:pt x="998220" y="64008"/>
                </a:lnTo>
                <a:lnTo>
                  <a:pt x="1072896" y="65532"/>
                </a:lnTo>
                <a:lnTo>
                  <a:pt x="1109472" y="65532"/>
                </a:lnTo>
                <a:lnTo>
                  <a:pt x="1144524" y="67056"/>
                </a:lnTo>
                <a:close/>
              </a:path>
              <a:path w="1656714" h="2132329">
                <a:moveTo>
                  <a:pt x="76200" y="2132076"/>
                </a:moveTo>
                <a:lnTo>
                  <a:pt x="0" y="2130552"/>
                </a:lnTo>
                <a:lnTo>
                  <a:pt x="0" y="2036064"/>
                </a:lnTo>
                <a:lnTo>
                  <a:pt x="9144" y="1844040"/>
                </a:lnTo>
                <a:lnTo>
                  <a:pt x="27432" y="1655064"/>
                </a:lnTo>
                <a:lnTo>
                  <a:pt x="39624" y="1562100"/>
                </a:lnTo>
                <a:lnTo>
                  <a:pt x="53340" y="1470660"/>
                </a:lnTo>
                <a:lnTo>
                  <a:pt x="70104" y="1379220"/>
                </a:lnTo>
                <a:lnTo>
                  <a:pt x="86868" y="1289304"/>
                </a:lnTo>
                <a:lnTo>
                  <a:pt x="106680" y="1202436"/>
                </a:lnTo>
                <a:lnTo>
                  <a:pt x="128016" y="1117092"/>
                </a:lnTo>
                <a:lnTo>
                  <a:pt x="149352" y="1033272"/>
                </a:lnTo>
                <a:lnTo>
                  <a:pt x="173736" y="950976"/>
                </a:lnTo>
                <a:lnTo>
                  <a:pt x="199644" y="871728"/>
                </a:lnTo>
                <a:lnTo>
                  <a:pt x="227076" y="795528"/>
                </a:lnTo>
                <a:lnTo>
                  <a:pt x="254508" y="722376"/>
                </a:lnTo>
                <a:lnTo>
                  <a:pt x="283464" y="650748"/>
                </a:lnTo>
                <a:lnTo>
                  <a:pt x="345948" y="519684"/>
                </a:lnTo>
                <a:lnTo>
                  <a:pt x="379476" y="457200"/>
                </a:lnTo>
                <a:lnTo>
                  <a:pt x="413004" y="400812"/>
                </a:lnTo>
                <a:lnTo>
                  <a:pt x="448056" y="347472"/>
                </a:lnTo>
                <a:lnTo>
                  <a:pt x="483108" y="297180"/>
                </a:lnTo>
                <a:lnTo>
                  <a:pt x="519684" y="251460"/>
                </a:lnTo>
                <a:lnTo>
                  <a:pt x="557784" y="210312"/>
                </a:lnTo>
                <a:lnTo>
                  <a:pt x="595884" y="173736"/>
                </a:lnTo>
                <a:lnTo>
                  <a:pt x="635508" y="141732"/>
                </a:lnTo>
                <a:lnTo>
                  <a:pt x="675132" y="115824"/>
                </a:lnTo>
                <a:lnTo>
                  <a:pt x="716280" y="92964"/>
                </a:lnTo>
                <a:lnTo>
                  <a:pt x="757428" y="77724"/>
                </a:lnTo>
                <a:lnTo>
                  <a:pt x="800100" y="67056"/>
                </a:lnTo>
                <a:lnTo>
                  <a:pt x="1179576" y="67056"/>
                </a:lnTo>
                <a:lnTo>
                  <a:pt x="1214628" y="68580"/>
                </a:lnTo>
                <a:lnTo>
                  <a:pt x="1249680" y="68580"/>
                </a:lnTo>
                <a:lnTo>
                  <a:pt x="1281684" y="70104"/>
                </a:lnTo>
                <a:lnTo>
                  <a:pt x="1315212" y="70104"/>
                </a:lnTo>
                <a:lnTo>
                  <a:pt x="1405128" y="74676"/>
                </a:lnTo>
                <a:lnTo>
                  <a:pt x="1432470" y="76583"/>
                </a:lnTo>
                <a:lnTo>
                  <a:pt x="1426218" y="138684"/>
                </a:lnTo>
                <a:lnTo>
                  <a:pt x="850392" y="138684"/>
                </a:lnTo>
                <a:lnTo>
                  <a:pt x="812292" y="141732"/>
                </a:lnTo>
                <a:lnTo>
                  <a:pt x="816864" y="141732"/>
                </a:lnTo>
                <a:lnTo>
                  <a:pt x="784860" y="149352"/>
                </a:lnTo>
                <a:lnTo>
                  <a:pt x="751332" y="161544"/>
                </a:lnTo>
                <a:lnTo>
                  <a:pt x="682752" y="201168"/>
                </a:lnTo>
                <a:lnTo>
                  <a:pt x="647700" y="228600"/>
                </a:lnTo>
                <a:lnTo>
                  <a:pt x="614172" y="262128"/>
                </a:lnTo>
                <a:lnTo>
                  <a:pt x="579120" y="300228"/>
                </a:lnTo>
                <a:lnTo>
                  <a:pt x="545592" y="341376"/>
                </a:lnTo>
                <a:lnTo>
                  <a:pt x="512064" y="388620"/>
                </a:lnTo>
                <a:lnTo>
                  <a:pt x="478536" y="438912"/>
                </a:lnTo>
                <a:lnTo>
                  <a:pt x="446532" y="493776"/>
                </a:lnTo>
                <a:lnTo>
                  <a:pt x="414528" y="553212"/>
                </a:lnTo>
                <a:lnTo>
                  <a:pt x="384048" y="614172"/>
                </a:lnTo>
                <a:lnTo>
                  <a:pt x="355092" y="679704"/>
                </a:lnTo>
                <a:lnTo>
                  <a:pt x="326136" y="749808"/>
                </a:lnTo>
                <a:lnTo>
                  <a:pt x="298704" y="821436"/>
                </a:lnTo>
                <a:lnTo>
                  <a:pt x="272796" y="896112"/>
                </a:lnTo>
                <a:lnTo>
                  <a:pt x="246888" y="973836"/>
                </a:lnTo>
                <a:lnTo>
                  <a:pt x="224028" y="1053084"/>
                </a:lnTo>
                <a:lnTo>
                  <a:pt x="201168" y="1135380"/>
                </a:lnTo>
                <a:lnTo>
                  <a:pt x="181356" y="1219200"/>
                </a:lnTo>
                <a:lnTo>
                  <a:pt x="161544" y="1304544"/>
                </a:lnTo>
                <a:lnTo>
                  <a:pt x="144780" y="1392936"/>
                </a:lnTo>
                <a:lnTo>
                  <a:pt x="129540" y="1481328"/>
                </a:lnTo>
                <a:lnTo>
                  <a:pt x="115824" y="1571244"/>
                </a:lnTo>
                <a:lnTo>
                  <a:pt x="103632" y="1662684"/>
                </a:lnTo>
                <a:lnTo>
                  <a:pt x="92964" y="1755648"/>
                </a:lnTo>
                <a:lnTo>
                  <a:pt x="85344" y="1848612"/>
                </a:lnTo>
                <a:lnTo>
                  <a:pt x="80772" y="1943100"/>
                </a:lnTo>
                <a:lnTo>
                  <a:pt x="76200" y="2036064"/>
                </a:lnTo>
                <a:lnTo>
                  <a:pt x="76200" y="2132076"/>
                </a:lnTo>
                <a:close/>
              </a:path>
              <a:path w="1656714" h="2132329">
                <a:moveTo>
                  <a:pt x="1464564" y="155448"/>
                </a:moveTo>
                <a:lnTo>
                  <a:pt x="1424823" y="152540"/>
                </a:lnTo>
                <a:lnTo>
                  <a:pt x="1432470" y="76583"/>
                </a:lnTo>
                <a:lnTo>
                  <a:pt x="1470660" y="79248"/>
                </a:lnTo>
                <a:lnTo>
                  <a:pt x="1464564" y="155448"/>
                </a:lnTo>
                <a:close/>
              </a:path>
              <a:path w="1656714" h="2132329">
                <a:moveTo>
                  <a:pt x="1424823" y="152540"/>
                </a:moveTo>
                <a:lnTo>
                  <a:pt x="1402080" y="150876"/>
                </a:lnTo>
                <a:lnTo>
                  <a:pt x="1312164" y="146304"/>
                </a:lnTo>
                <a:lnTo>
                  <a:pt x="1280160" y="146304"/>
                </a:lnTo>
                <a:lnTo>
                  <a:pt x="1213104" y="143256"/>
                </a:lnTo>
                <a:lnTo>
                  <a:pt x="1178052" y="143256"/>
                </a:lnTo>
                <a:lnTo>
                  <a:pt x="1143000" y="141732"/>
                </a:lnTo>
                <a:lnTo>
                  <a:pt x="1071372" y="141732"/>
                </a:lnTo>
                <a:lnTo>
                  <a:pt x="998220" y="140208"/>
                </a:lnTo>
                <a:lnTo>
                  <a:pt x="922020" y="140208"/>
                </a:lnTo>
                <a:lnTo>
                  <a:pt x="850392" y="138684"/>
                </a:lnTo>
                <a:lnTo>
                  <a:pt x="1426218" y="138684"/>
                </a:lnTo>
                <a:lnTo>
                  <a:pt x="1424823" y="152540"/>
                </a:lnTo>
                <a:close/>
              </a:path>
              <a:path w="1656714" h="2132329">
                <a:moveTo>
                  <a:pt x="1417320" y="227076"/>
                </a:moveTo>
                <a:lnTo>
                  <a:pt x="1424823" y="152540"/>
                </a:lnTo>
                <a:lnTo>
                  <a:pt x="1464564" y="155448"/>
                </a:lnTo>
                <a:lnTo>
                  <a:pt x="1604746" y="155448"/>
                </a:lnTo>
                <a:lnTo>
                  <a:pt x="1417320" y="22707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091940" y="827532"/>
            <a:ext cx="5544820" cy="3136900"/>
          </a:xfrm>
          <a:custGeom>
            <a:avLst/>
            <a:gdLst/>
            <a:ahLst/>
            <a:cxnLst/>
            <a:rect l="l" t="t" r="r" b="b"/>
            <a:pathLst>
              <a:path w="5544820" h="3136900">
                <a:moveTo>
                  <a:pt x="5542788" y="3136392"/>
                </a:moveTo>
                <a:lnTo>
                  <a:pt x="1524" y="3136392"/>
                </a:lnTo>
                <a:lnTo>
                  <a:pt x="0" y="3133344"/>
                </a:lnTo>
                <a:lnTo>
                  <a:pt x="0" y="3048"/>
                </a:lnTo>
                <a:lnTo>
                  <a:pt x="1524" y="0"/>
                </a:lnTo>
                <a:lnTo>
                  <a:pt x="5542788" y="0"/>
                </a:lnTo>
                <a:lnTo>
                  <a:pt x="5544312" y="3048"/>
                </a:lnTo>
                <a:lnTo>
                  <a:pt x="5544312" y="6096"/>
                </a:lnTo>
                <a:lnTo>
                  <a:pt x="9144" y="6096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127248"/>
                </a:lnTo>
                <a:lnTo>
                  <a:pt x="4572" y="3127248"/>
                </a:lnTo>
                <a:lnTo>
                  <a:pt x="9144" y="3131820"/>
                </a:lnTo>
                <a:lnTo>
                  <a:pt x="5544312" y="3131820"/>
                </a:lnTo>
                <a:lnTo>
                  <a:pt x="5544312" y="3133344"/>
                </a:lnTo>
                <a:lnTo>
                  <a:pt x="5542788" y="3136392"/>
                </a:lnTo>
                <a:close/>
              </a:path>
              <a:path w="5544820" h="3136900">
                <a:moveTo>
                  <a:pt x="9144" y="10668"/>
                </a:moveTo>
                <a:lnTo>
                  <a:pt x="4572" y="10668"/>
                </a:lnTo>
                <a:lnTo>
                  <a:pt x="9144" y="6096"/>
                </a:lnTo>
                <a:lnTo>
                  <a:pt x="9144" y="10668"/>
                </a:lnTo>
                <a:close/>
              </a:path>
              <a:path w="5544820" h="3136900">
                <a:moveTo>
                  <a:pt x="5535168" y="10668"/>
                </a:moveTo>
                <a:lnTo>
                  <a:pt x="9144" y="10668"/>
                </a:lnTo>
                <a:lnTo>
                  <a:pt x="9144" y="6096"/>
                </a:lnTo>
                <a:lnTo>
                  <a:pt x="5535168" y="6096"/>
                </a:lnTo>
                <a:lnTo>
                  <a:pt x="5535168" y="10668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5535168" y="6096"/>
                </a:lnTo>
                <a:lnTo>
                  <a:pt x="5539740" y="10668"/>
                </a:lnTo>
                <a:lnTo>
                  <a:pt x="5544312" y="10668"/>
                </a:lnTo>
                <a:lnTo>
                  <a:pt x="5544312" y="3127248"/>
                </a:lnTo>
                <a:lnTo>
                  <a:pt x="5539740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10668"/>
                </a:moveTo>
                <a:lnTo>
                  <a:pt x="5539740" y="10668"/>
                </a:lnTo>
                <a:lnTo>
                  <a:pt x="5535168" y="6096"/>
                </a:lnTo>
                <a:lnTo>
                  <a:pt x="5544312" y="6096"/>
                </a:lnTo>
                <a:lnTo>
                  <a:pt x="5544312" y="10668"/>
                </a:lnTo>
                <a:close/>
              </a:path>
              <a:path w="5544820" h="3136900">
                <a:moveTo>
                  <a:pt x="9144" y="3131820"/>
                </a:moveTo>
                <a:lnTo>
                  <a:pt x="4572" y="3127248"/>
                </a:lnTo>
                <a:lnTo>
                  <a:pt x="9144" y="3127248"/>
                </a:lnTo>
                <a:lnTo>
                  <a:pt x="9144" y="3131820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9144" y="3131820"/>
                </a:lnTo>
                <a:lnTo>
                  <a:pt x="9144" y="3127248"/>
                </a:lnTo>
                <a:lnTo>
                  <a:pt x="5535168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3131820"/>
                </a:moveTo>
                <a:lnTo>
                  <a:pt x="5535168" y="3131820"/>
                </a:lnTo>
                <a:lnTo>
                  <a:pt x="5539740" y="3127248"/>
                </a:lnTo>
                <a:lnTo>
                  <a:pt x="5544312" y="3127248"/>
                </a:lnTo>
                <a:lnTo>
                  <a:pt x="5544312" y="313182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402835" y="2048256"/>
            <a:ext cx="2711195" cy="557784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401311" y="2046732"/>
            <a:ext cx="2714625" cy="561340"/>
          </a:xfrm>
          <a:custGeom>
            <a:avLst/>
            <a:gdLst/>
            <a:ahLst/>
            <a:cxnLst/>
            <a:rect l="l" t="t" r="r" b="b"/>
            <a:pathLst>
              <a:path w="2714625" h="561339">
                <a:moveTo>
                  <a:pt x="2711196" y="560832"/>
                </a:moveTo>
                <a:lnTo>
                  <a:pt x="1524" y="560832"/>
                </a:lnTo>
                <a:lnTo>
                  <a:pt x="0" y="559308"/>
                </a:lnTo>
                <a:lnTo>
                  <a:pt x="0" y="1524"/>
                </a:lnTo>
                <a:lnTo>
                  <a:pt x="1524" y="0"/>
                </a:lnTo>
                <a:lnTo>
                  <a:pt x="2711196" y="0"/>
                </a:lnTo>
                <a:lnTo>
                  <a:pt x="2714244" y="1524"/>
                </a:lnTo>
                <a:lnTo>
                  <a:pt x="2714244" y="4572"/>
                </a:ln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lnTo>
                  <a:pt x="9144" y="551688"/>
                </a:lnTo>
                <a:lnTo>
                  <a:pt x="4572" y="551688"/>
                </a:lnTo>
                <a:lnTo>
                  <a:pt x="9144" y="556260"/>
                </a:lnTo>
                <a:lnTo>
                  <a:pt x="2714244" y="556260"/>
                </a:lnTo>
                <a:lnTo>
                  <a:pt x="2714244" y="559308"/>
                </a:lnTo>
                <a:lnTo>
                  <a:pt x="2711196" y="560832"/>
                </a:lnTo>
                <a:close/>
              </a:path>
              <a:path w="2714625" h="561339">
                <a:moveTo>
                  <a:pt x="9144" y="9144"/>
                </a:move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close/>
              </a:path>
              <a:path w="2714625" h="561339">
                <a:moveTo>
                  <a:pt x="2705100" y="9144"/>
                </a:moveTo>
                <a:lnTo>
                  <a:pt x="9144" y="9144"/>
                </a:lnTo>
                <a:lnTo>
                  <a:pt x="9144" y="4572"/>
                </a:lnTo>
                <a:lnTo>
                  <a:pt x="2705100" y="4572"/>
                </a:lnTo>
                <a:lnTo>
                  <a:pt x="2705100" y="9144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2705100" y="4572"/>
                </a:lnTo>
                <a:lnTo>
                  <a:pt x="2709672" y="9144"/>
                </a:lnTo>
                <a:lnTo>
                  <a:pt x="2714244" y="9144"/>
                </a:lnTo>
                <a:lnTo>
                  <a:pt x="2714244" y="551688"/>
                </a:lnTo>
                <a:lnTo>
                  <a:pt x="2709672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9144"/>
                </a:moveTo>
                <a:lnTo>
                  <a:pt x="2709672" y="9144"/>
                </a:lnTo>
                <a:lnTo>
                  <a:pt x="2705100" y="4572"/>
                </a:lnTo>
                <a:lnTo>
                  <a:pt x="2714244" y="4572"/>
                </a:lnTo>
                <a:lnTo>
                  <a:pt x="2714244" y="9144"/>
                </a:lnTo>
                <a:close/>
              </a:path>
              <a:path w="2714625" h="561339">
                <a:moveTo>
                  <a:pt x="9144" y="556260"/>
                </a:moveTo>
                <a:lnTo>
                  <a:pt x="4572" y="551688"/>
                </a:lnTo>
                <a:lnTo>
                  <a:pt x="9144" y="551688"/>
                </a:lnTo>
                <a:lnTo>
                  <a:pt x="9144" y="556260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9144" y="556260"/>
                </a:lnTo>
                <a:lnTo>
                  <a:pt x="9144" y="551688"/>
                </a:lnTo>
                <a:lnTo>
                  <a:pt x="2705100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556260"/>
                </a:moveTo>
                <a:lnTo>
                  <a:pt x="2705100" y="556260"/>
                </a:lnTo>
                <a:lnTo>
                  <a:pt x="2709672" y="551688"/>
                </a:lnTo>
                <a:lnTo>
                  <a:pt x="2714244" y="551688"/>
                </a:lnTo>
                <a:lnTo>
                  <a:pt x="2714244" y="556260"/>
                </a:lnTo>
                <a:close/>
              </a:path>
            </a:pathLst>
          </a:custGeom>
          <a:solidFill>
            <a:srgbClr val="C3B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130795" y="1929384"/>
            <a:ext cx="2240280" cy="657225"/>
          </a:xfrm>
          <a:custGeom>
            <a:avLst/>
            <a:gdLst/>
            <a:ahLst/>
            <a:cxnLst/>
            <a:rect l="l" t="t" r="r" b="b"/>
            <a:pathLst>
              <a:path w="2240279" h="657225">
                <a:moveTo>
                  <a:pt x="2238756" y="656844"/>
                </a:moveTo>
                <a:lnTo>
                  <a:pt x="1524" y="656844"/>
                </a:lnTo>
                <a:lnTo>
                  <a:pt x="0" y="653796"/>
                </a:lnTo>
                <a:lnTo>
                  <a:pt x="0" y="3048"/>
                </a:lnTo>
                <a:lnTo>
                  <a:pt x="1524" y="0"/>
                </a:lnTo>
                <a:lnTo>
                  <a:pt x="2238756" y="0"/>
                </a:lnTo>
                <a:lnTo>
                  <a:pt x="2240280" y="3048"/>
                </a:lnTo>
                <a:lnTo>
                  <a:pt x="224028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646176"/>
                </a:lnTo>
                <a:lnTo>
                  <a:pt x="4572" y="646176"/>
                </a:lnTo>
                <a:lnTo>
                  <a:pt x="9144" y="652272"/>
                </a:lnTo>
                <a:lnTo>
                  <a:pt x="2240280" y="652272"/>
                </a:lnTo>
                <a:lnTo>
                  <a:pt x="2240280" y="653796"/>
                </a:lnTo>
                <a:lnTo>
                  <a:pt x="2238756" y="656844"/>
                </a:lnTo>
                <a:close/>
              </a:path>
              <a:path w="2240279" h="657225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2240279" h="657225">
                <a:moveTo>
                  <a:pt x="2231136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2231136" y="4572"/>
                </a:lnTo>
                <a:lnTo>
                  <a:pt x="2231136" y="10668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2231136" y="4572"/>
                </a:lnTo>
                <a:lnTo>
                  <a:pt x="2235708" y="10668"/>
                </a:lnTo>
                <a:lnTo>
                  <a:pt x="2240280" y="10668"/>
                </a:lnTo>
                <a:lnTo>
                  <a:pt x="2240280" y="646176"/>
                </a:lnTo>
                <a:lnTo>
                  <a:pt x="2235708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10668"/>
                </a:moveTo>
                <a:lnTo>
                  <a:pt x="2235708" y="10668"/>
                </a:lnTo>
                <a:lnTo>
                  <a:pt x="2231136" y="4572"/>
                </a:lnTo>
                <a:lnTo>
                  <a:pt x="2240280" y="4572"/>
                </a:lnTo>
                <a:lnTo>
                  <a:pt x="2240280" y="10668"/>
                </a:lnTo>
                <a:close/>
              </a:path>
              <a:path w="2240279" h="657225">
                <a:moveTo>
                  <a:pt x="9144" y="652272"/>
                </a:moveTo>
                <a:lnTo>
                  <a:pt x="4572" y="646176"/>
                </a:lnTo>
                <a:lnTo>
                  <a:pt x="9144" y="646176"/>
                </a:lnTo>
                <a:lnTo>
                  <a:pt x="9144" y="652272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9144" y="652272"/>
                </a:lnTo>
                <a:lnTo>
                  <a:pt x="9144" y="646176"/>
                </a:lnTo>
                <a:lnTo>
                  <a:pt x="2231136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652272"/>
                </a:moveTo>
                <a:lnTo>
                  <a:pt x="2231136" y="652272"/>
                </a:lnTo>
                <a:lnTo>
                  <a:pt x="2235708" y="646176"/>
                </a:lnTo>
                <a:lnTo>
                  <a:pt x="2240280" y="646176"/>
                </a:lnTo>
                <a:lnTo>
                  <a:pt x="2240280" y="652272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23759" y="2037588"/>
            <a:ext cx="301752" cy="16459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623047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32954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65719" y="2080260"/>
            <a:ext cx="97536" cy="12496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845552" y="2080260"/>
            <a:ext cx="108204" cy="12496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040623" y="2080260"/>
            <a:ext cx="103632" cy="16764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167116" y="2037588"/>
            <a:ext cx="96012" cy="164592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82940" y="2080260"/>
            <a:ext cx="211836" cy="170688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519159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529066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563356" y="2080260"/>
            <a:ext cx="222504" cy="12496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822435" y="203606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240523" y="2354580"/>
            <a:ext cx="103632" cy="16764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367016" y="2354580"/>
            <a:ext cx="179832" cy="124968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569707" y="2311908"/>
            <a:ext cx="103632" cy="167640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706868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738871" y="2354580"/>
            <a:ext cx="109728" cy="12496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874507" y="2354580"/>
            <a:ext cx="160020" cy="121920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069580" y="245516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194547" y="2354580"/>
            <a:ext cx="96012" cy="1219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314943" y="2316480"/>
            <a:ext cx="176784" cy="163068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574023" y="2354580"/>
            <a:ext cx="160020" cy="121920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758428" y="2354580"/>
            <a:ext cx="109728" cy="12496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892540" y="2316480"/>
            <a:ext cx="291084" cy="16306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220200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06467" y="3742944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7432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72000" y="375666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57344" y="3729228"/>
            <a:ext cx="108204" cy="164592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89932" y="3771900"/>
            <a:ext cx="111252" cy="12496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25567" y="3771900"/>
            <a:ext cx="190500" cy="124968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95315" y="3771900"/>
            <a:ext cx="111252" cy="124968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329428" y="3771900"/>
            <a:ext cx="192024" cy="124968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594603" y="3729228"/>
            <a:ext cx="169164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795771" y="3733800"/>
            <a:ext cx="272796" cy="163068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2952" y="3771900"/>
            <a:ext cx="233172" cy="12496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412991" y="3771900"/>
            <a:ext cx="361188" cy="12496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793992" y="3771900"/>
            <a:ext cx="251460" cy="12496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69835" y="372922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085838" y="37749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124700" y="3729228"/>
            <a:ext cx="446532" cy="16764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655052" y="3733800"/>
            <a:ext cx="204216" cy="163068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921752" y="3729228"/>
            <a:ext cx="304800" cy="16459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7001" y="4122269"/>
            <a:ext cx="4559802" cy="237647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8491" y="495300"/>
            <a:ext cx="150876" cy="23622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0703" y="498348"/>
            <a:ext cx="230124" cy="2362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0639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29689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6172" y="556260"/>
            <a:ext cx="132588" cy="17830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4667" y="556260"/>
            <a:ext cx="126492" cy="17526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85544" y="498348"/>
            <a:ext cx="222504" cy="23622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7107" y="556260"/>
            <a:ext cx="132588" cy="1783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59507" y="556260"/>
            <a:ext cx="132588" cy="17830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9527" y="556260"/>
            <a:ext cx="126492" cy="17526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9651" y="556260"/>
            <a:ext cx="132588" cy="17830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02051" y="556260"/>
            <a:ext cx="274320" cy="17830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09900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8950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6100" y="493776"/>
            <a:ext cx="202691" cy="306323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83279" y="556260"/>
            <a:ext cx="231648" cy="17830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34740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7056" y="178308"/>
                </a:moveTo>
                <a:lnTo>
                  <a:pt x="25908" y="163520"/>
                </a:lnTo>
                <a:lnTo>
                  <a:pt x="3810" y="124015"/>
                </a:lnTo>
                <a:lnTo>
                  <a:pt x="0" y="89916"/>
                </a:lnTo>
                <a:lnTo>
                  <a:pt x="1143" y="69365"/>
                </a:lnTo>
                <a:lnTo>
                  <a:pt x="18288" y="22860"/>
                </a:lnTo>
                <a:lnTo>
                  <a:pt x="52792" y="1428"/>
                </a:lnTo>
                <a:lnTo>
                  <a:pt x="67056" y="0"/>
                </a:lnTo>
                <a:lnTo>
                  <a:pt x="79057" y="857"/>
                </a:lnTo>
                <a:lnTo>
                  <a:pt x="115633" y="20574"/>
                </a:lnTo>
                <a:lnTo>
                  <a:pt x="124320" y="35052"/>
                </a:lnTo>
                <a:lnTo>
                  <a:pt x="59436" y="35052"/>
                </a:lnTo>
                <a:lnTo>
                  <a:pt x="53340" y="39624"/>
                </a:lnTo>
                <a:lnTo>
                  <a:pt x="39624" y="85344"/>
                </a:lnTo>
                <a:lnTo>
                  <a:pt x="39957" y="99964"/>
                </a:lnTo>
                <a:lnTo>
                  <a:pt x="53340" y="137160"/>
                </a:lnTo>
                <a:lnTo>
                  <a:pt x="59436" y="141732"/>
                </a:lnTo>
                <a:lnTo>
                  <a:pt x="124855" y="141732"/>
                </a:lnTo>
                <a:lnTo>
                  <a:pt x="124063" y="144232"/>
                </a:lnTo>
                <a:lnTo>
                  <a:pt x="110109" y="163258"/>
                </a:lnTo>
                <a:lnTo>
                  <a:pt x="91011" y="174569"/>
                </a:lnTo>
                <a:lnTo>
                  <a:pt x="67056" y="178308"/>
                </a:lnTo>
                <a:close/>
              </a:path>
              <a:path w="132714" h="178434">
                <a:moveTo>
                  <a:pt x="94488" y="62484"/>
                </a:moveTo>
                <a:lnTo>
                  <a:pt x="91082" y="50482"/>
                </a:lnTo>
                <a:lnTo>
                  <a:pt x="85534" y="41910"/>
                </a:lnTo>
                <a:lnTo>
                  <a:pt x="77985" y="36766"/>
                </a:lnTo>
                <a:lnTo>
                  <a:pt x="68580" y="35052"/>
                </a:lnTo>
                <a:lnTo>
                  <a:pt x="124320" y="35052"/>
                </a:lnTo>
                <a:lnTo>
                  <a:pt x="127063" y="41148"/>
                </a:lnTo>
                <a:lnTo>
                  <a:pt x="131064" y="54864"/>
                </a:lnTo>
                <a:lnTo>
                  <a:pt x="94488" y="62484"/>
                </a:lnTo>
                <a:close/>
              </a:path>
              <a:path w="132714" h="178434">
                <a:moveTo>
                  <a:pt x="124855" y="141732"/>
                </a:moveTo>
                <a:lnTo>
                  <a:pt x="76200" y="141732"/>
                </a:lnTo>
                <a:lnTo>
                  <a:pt x="82296" y="138684"/>
                </a:lnTo>
                <a:lnTo>
                  <a:pt x="85344" y="134112"/>
                </a:lnTo>
                <a:lnTo>
                  <a:pt x="88511" y="130087"/>
                </a:lnTo>
                <a:lnTo>
                  <a:pt x="91249" y="124777"/>
                </a:lnTo>
                <a:lnTo>
                  <a:pt x="93702" y="118038"/>
                </a:lnTo>
                <a:lnTo>
                  <a:pt x="96012" y="109728"/>
                </a:lnTo>
                <a:lnTo>
                  <a:pt x="132588" y="117348"/>
                </a:lnTo>
                <a:lnTo>
                  <a:pt x="12485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82567" y="556260"/>
            <a:ext cx="144780" cy="178435"/>
          </a:xfrm>
          <a:custGeom>
            <a:avLst/>
            <a:gdLst/>
            <a:ahLst/>
            <a:cxnLst/>
            <a:rect l="l" t="t" r="r" b="b"/>
            <a:pathLst>
              <a:path w="144779" h="178434">
                <a:moveTo>
                  <a:pt x="73152" y="178308"/>
                </a:moveTo>
                <a:lnTo>
                  <a:pt x="32218" y="164806"/>
                </a:lnTo>
                <a:lnTo>
                  <a:pt x="5524" y="125539"/>
                </a:lnTo>
                <a:lnTo>
                  <a:pt x="0" y="86868"/>
                </a:lnTo>
                <a:lnTo>
                  <a:pt x="595" y="74580"/>
                </a:lnTo>
                <a:lnTo>
                  <a:pt x="15787" y="31456"/>
                </a:lnTo>
                <a:lnTo>
                  <a:pt x="44862" y="5786"/>
                </a:lnTo>
                <a:lnTo>
                  <a:pt x="73152" y="0"/>
                </a:lnTo>
                <a:lnTo>
                  <a:pt x="89201" y="1690"/>
                </a:lnTo>
                <a:lnTo>
                  <a:pt x="103251" y="6667"/>
                </a:lnTo>
                <a:lnTo>
                  <a:pt x="115585" y="14787"/>
                </a:lnTo>
                <a:lnTo>
                  <a:pt x="126492" y="25908"/>
                </a:lnTo>
                <a:lnTo>
                  <a:pt x="132567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0219" y="76652"/>
                </a:lnTo>
                <a:lnTo>
                  <a:pt x="39624" y="88392"/>
                </a:lnTo>
                <a:lnTo>
                  <a:pt x="40219" y="101012"/>
                </a:lnTo>
                <a:lnTo>
                  <a:pt x="60579" y="138303"/>
                </a:lnTo>
                <a:lnTo>
                  <a:pt x="73152" y="141732"/>
                </a:lnTo>
                <a:lnTo>
                  <a:pt x="132005" y="141732"/>
                </a:lnTo>
                <a:lnTo>
                  <a:pt x="129849" y="145351"/>
                </a:lnTo>
                <a:lnTo>
                  <a:pt x="99941" y="172521"/>
                </a:lnTo>
                <a:lnTo>
                  <a:pt x="82272" y="177712"/>
                </a:lnTo>
                <a:lnTo>
                  <a:pt x="73152" y="178308"/>
                </a:lnTo>
                <a:close/>
              </a:path>
              <a:path w="144779" h="178434">
                <a:moveTo>
                  <a:pt x="132005" y="141732"/>
                </a:moveTo>
                <a:lnTo>
                  <a:pt x="73152" y="141732"/>
                </a:lnTo>
                <a:lnTo>
                  <a:pt x="79724" y="140874"/>
                </a:lnTo>
                <a:lnTo>
                  <a:pt x="85725" y="138303"/>
                </a:lnTo>
                <a:lnTo>
                  <a:pt x="104588" y="100917"/>
                </a:lnTo>
                <a:lnTo>
                  <a:pt x="105156" y="88392"/>
                </a:lnTo>
                <a:lnTo>
                  <a:pt x="104584" y="76652"/>
                </a:lnTo>
                <a:lnTo>
                  <a:pt x="85725" y="40005"/>
                </a:lnTo>
                <a:lnTo>
                  <a:pt x="73152" y="36576"/>
                </a:lnTo>
                <a:lnTo>
                  <a:pt x="132567" y="36576"/>
                </a:lnTo>
                <a:lnTo>
                  <a:pt x="134511" y="40005"/>
                </a:lnTo>
                <a:lnTo>
                  <a:pt x="140208" y="54864"/>
                </a:lnTo>
                <a:lnTo>
                  <a:pt x="143637" y="70913"/>
                </a:lnTo>
                <a:lnTo>
                  <a:pt x="144780" y="88392"/>
                </a:lnTo>
                <a:lnTo>
                  <a:pt x="144195" y="101012"/>
                </a:lnTo>
                <a:lnTo>
                  <a:pt x="142494" y="113157"/>
                </a:lnTo>
                <a:lnTo>
                  <a:pt x="139636" y="124825"/>
                </a:lnTo>
                <a:lnTo>
                  <a:pt x="135636" y="135636"/>
                </a:lnTo>
                <a:lnTo>
                  <a:pt x="13200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41064" y="55930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20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1628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20">
                <a:moveTo>
                  <a:pt x="108433" y="117348"/>
                </a:moveTo>
                <a:lnTo>
                  <a:pt x="71628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01084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8932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64008" y="0"/>
                </a:lnTo>
                <a:lnTo>
                  <a:pt x="78914" y="1428"/>
                </a:lnTo>
                <a:lnTo>
                  <a:pt x="91821" y="5715"/>
                </a:lnTo>
                <a:lnTo>
                  <a:pt x="103012" y="12858"/>
                </a:lnTo>
                <a:lnTo>
                  <a:pt x="112776" y="22860"/>
                </a:lnTo>
                <a:lnTo>
                  <a:pt x="119938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39624" y="73152"/>
                </a:lnTo>
                <a:lnTo>
                  <a:pt x="131024" y="73152"/>
                </a:lnTo>
                <a:lnTo>
                  <a:pt x="131206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71" y="111585"/>
                </a:lnTo>
                <a:lnTo>
                  <a:pt x="59436" y="143256"/>
                </a:lnTo>
                <a:lnTo>
                  <a:pt x="124255" y="143256"/>
                </a:lnTo>
                <a:lnTo>
                  <a:pt x="120586" y="149923"/>
                </a:lnTo>
                <a:lnTo>
                  <a:pt x="89344" y="175069"/>
                </a:lnTo>
                <a:lnTo>
                  <a:pt x="79462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024" y="73152"/>
                </a:moveTo>
                <a:lnTo>
                  <a:pt x="96012" y="73152"/>
                </a:lnTo>
                <a:lnTo>
                  <a:pt x="94797" y="64341"/>
                </a:lnTo>
                <a:lnTo>
                  <a:pt x="93154" y="56388"/>
                </a:lnTo>
                <a:lnTo>
                  <a:pt x="90654" y="49577"/>
                </a:lnTo>
                <a:lnTo>
                  <a:pt x="86868" y="44196"/>
                </a:lnTo>
                <a:lnTo>
                  <a:pt x="80772" y="38100"/>
                </a:lnTo>
                <a:lnTo>
                  <a:pt x="74676" y="35052"/>
                </a:lnTo>
                <a:lnTo>
                  <a:pt x="119938" y="35052"/>
                </a:lnTo>
                <a:lnTo>
                  <a:pt x="121015" y="36885"/>
                </a:lnTo>
                <a:lnTo>
                  <a:pt x="127254" y="53911"/>
                </a:lnTo>
                <a:lnTo>
                  <a:pt x="131024" y="73152"/>
                </a:lnTo>
                <a:close/>
              </a:path>
              <a:path w="132714" h="178434">
                <a:moveTo>
                  <a:pt x="124255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182" y="139755"/>
                </a:lnTo>
                <a:lnTo>
                  <a:pt x="124255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579" y="556260"/>
            <a:ext cx="89916" cy="175260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19600" y="492252"/>
            <a:ext cx="347472" cy="242316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96028" y="556260"/>
            <a:ext cx="208788" cy="17526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85588" y="495300"/>
            <a:ext cx="193548" cy="23622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00471" y="495300"/>
            <a:ext cx="155448" cy="2362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70220" y="495300"/>
            <a:ext cx="294132" cy="30480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60364" y="556260"/>
            <a:ext cx="126492" cy="17526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17335" y="556260"/>
            <a:ext cx="144780" cy="1783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91071" y="556260"/>
            <a:ext cx="313944" cy="17526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30923" y="556260"/>
            <a:ext cx="132588" cy="1783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6184" y="493776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35723" y="495300"/>
            <a:ext cx="126492" cy="23622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92695" y="556260"/>
            <a:ext cx="284988" cy="17830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05116" y="493776"/>
            <a:ext cx="288035" cy="240791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19059" y="559308"/>
            <a:ext cx="146304" cy="24079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49183" y="493776"/>
            <a:ext cx="437388" cy="2407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23147" y="556260"/>
            <a:ext cx="126492" cy="17526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81643" y="556260"/>
            <a:ext cx="137160" cy="243840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50807" y="685800"/>
            <a:ext cx="41275" cy="99060"/>
          </a:xfrm>
          <a:custGeom>
            <a:avLst/>
            <a:gdLst/>
            <a:ahLst/>
            <a:cxnLst/>
            <a:rect l="l" t="t" r="r" b="b"/>
            <a:pathLst>
              <a:path w="41275" h="99059">
                <a:moveTo>
                  <a:pt x="7620" y="99060"/>
                </a:moveTo>
                <a:lnTo>
                  <a:pt x="0" y="80772"/>
                </a:lnTo>
                <a:lnTo>
                  <a:pt x="7620" y="77724"/>
                </a:lnTo>
                <a:lnTo>
                  <a:pt x="13716" y="73152"/>
                </a:lnTo>
                <a:lnTo>
                  <a:pt x="16764" y="68580"/>
                </a:lnTo>
                <a:lnTo>
                  <a:pt x="19812" y="62484"/>
                </a:lnTo>
                <a:lnTo>
                  <a:pt x="21336" y="54864"/>
                </a:lnTo>
                <a:lnTo>
                  <a:pt x="21336" y="45720"/>
                </a:lnTo>
                <a:lnTo>
                  <a:pt x="3048" y="45720"/>
                </a:lnTo>
                <a:lnTo>
                  <a:pt x="3048" y="0"/>
                </a:lnTo>
                <a:lnTo>
                  <a:pt x="41148" y="0"/>
                </a:lnTo>
                <a:lnTo>
                  <a:pt x="41148" y="32004"/>
                </a:lnTo>
                <a:lnTo>
                  <a:pt x="35052" y="74676"/>
                </a:lnTo>
                <a:lnTo>
                  <a:pt x="17049" y="94178"/>
                </a:lnTo>
                <a:lnTo>
                  <a:pt x="7620" y="990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903207" y="495300"/>
            <a:ext cx="137160" cy="23926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69323" y="559308"/>
            <a:ext cx="126492" cy="17526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18676" y="498348"/>
            <a:ext cx="88392" cy="236220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384792" y="495300"/>
            <a:ext cx="230124" cy="23926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46919" y="556260"/>
            <a:ext cx="132588" cy="17830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8491" y="91122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780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8491" y="930910"/>
            <a:ext cx="40005" cy="53340"/>
          </a:xfrm>
          <a:custGeom>
            <a:avLst/>
            <a:gdLst/>
            <a:ahLst/>
            <a:cxnLst/>
            <a:rect l="l" t="t" r="r" b="b"/>
            <a:pathLst>
              <a:path w="40005" h="53340">
                <a:moveTo>
                  <a:pt x="0" y="0"/>
                </a:moveTo>
                <a:lnTo>
                  <a:pt x="39624" y="0"/>
                </a:lnTo>
                <a:lnTo>
                  <a:pt x="39624" y="53339"/>
                </a:lnTo>
                <a:lnTo>
                  <a:pt x="0" y="5333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8491" y="1003935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8491" y="10236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69">
                <a:moveTo>
                  <a:pt x="0" y="0"/>
                </a:moveTo>
                <a:lnTo>
                  <a:pt x="39624" y="0"/>
                </a:lnTo>
                <a:lnTo>
                  <a:pt x="39624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8491" y="1108075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60703" y="952500"/>
            <a:ext cx="137160" cy="243840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26819" y="952500"/>
            <a:ext cx="454152" cy="24384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03832" y="952500"/>
            <a:ext cx="126492" cy="17526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54707" y="894588"/>
            <a:ext cx="240722" cy="23622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24455" y="952500"/>
            <a:ext cx="126492" cy="175260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8904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0809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57627" y="952500"/>
            <a:ext cx="132588" cy="17830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87751" y="891540"/>
            <a:ext cx="155448" cy="23622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73679" y="894588"/>
            <a:ext cx="230124" cy="23622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23616" y="955548"/>
            <a:ext cx="126492" cy="17526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88207" y="952500"/>
            <a:ext cx="231648" cy="17830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09771" y="888492"/>
            <a:ext cx="252984" cy="24231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19144" y="891540"/>
            <a:ext cx="193548" cy="23622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35552" y="891540"/>
            <a:ext cx="155448" cy="236220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00728" y="952500"/>
            <a:ext cx="137079" cy="2407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69891" y="952500"/>
            <a:ext cx="90170" cy="175260"/>
          </a:xfrm>
          <a:custGeom>
            <a:avLst/>
            <a:gdLst/>
            <a:ahLst/>
            <a:cxnLst/>
            <a:rect l="l" t="t" r="r" b="b"/>
            <a:pathLst>
              <a:path w="90170" h="175259">
                <a:moveTo>
                  <a:pt x="84497" y="27432"/>
                </a:moveTo>
                <a:lnTo>
                  <a:pt x="35052" y="27432"/>
                </a:lnTo>
                <a:lnTo>
                  <a:pt x="39362" y="20002"/>
                </a:lnTo>
                <a:lnTo>
                  <a:pt x="60960" y="0"/>
                </a:lnTo>
                <a:lnTo>
                  <a:pt x="65532" y="0"/>
                </a:lnTo>
                <a:lnTo>
                  <a:pt x="72128" y="571"/>
                </a:lnTo>
                <a:lnTo>
                  <a:pt x="78295" y="2286"/>
                </a:lnTo>
                <a:lnTo>
                  <a:pt x="84177" y="5143"/>
                </a:lnTo>
                <a:lnTo>
                  <a:pt x="89916" y="9144"/>
                </a:lnTo>
                <a:lnTo>
                  <a:pt x="84497" y="27432"/>
                </a:lnTo>
                <a:close/>
              </a:path>
              <a:path w="90170" h="175259">
                <a:moveTo>
                  <a:pt x="38100" y="175260"/>
                </a:moveTo>
                <a:lnTo>
                  <a:pt x="0" y="175260"/>
                </a:lnTo>
                <a:lnTo>
                  <a:pt x="0" y="3048"/>
                </a:lnTo>
                <a:lnTo>
                  <a:pt x="35052" y="3048"/>
                </a:lnTo>
                <a:lnTo>
                  <a:pt x="35052" y="27432"/>
                </a:lnTo>
                <a:lnTo>
                  <a:pt x="84497" y="27432"/>
                </a:lnTo>
                <a:lnTo>
                  <a:pt x="79981" y="42672"/>
                </a:lnTo>
                <a:lnTo>
                  <a:pt x="56388" y="42672"/>
                </a:lnTo>
                <a:lnTo>
                  <a:pt x="51816" y="44196"/>
                </a:lnTo>
                <a:lnTo>
                  <a:pt x="48768" y="48768"/>
                </a:lnTo>
                <a:lnTo>
                  <a:pt x="44196" y="51816"/>
                </a:lnTo>
                <a:lnTo>
                  <a:pt x="42672" y="59436"/>
                </a:lnTo>
                <a:lnTo>
                  <a:pt x="41148" y="68580"/>
                </a:lnTo>
                <a:lnTo>
                  <a:pt x="39385" y="77795"/>
                </a:lnTo>
                <a:lnTo>
                  <a:pt x="38481" y="89725"/>
                </a:lnTo>
                <a:lnTo>
                  <a:pt x="38147" y="104798"/>
                </a:lnTo>
                <a:lnTo>
                  <a:pt x="38100" y="175260"/>
                </a:lnTo>
                <a:close/>
              </a:path>
              <a:path w="90170" h="175259">
                <a:moveTo>
                  <a:pt x="77724" y="50292"/>
                </a:moveTo>
                <a:lnTo>
                  <a:pt x="71628" y="45720"/>
                </a:lnTo>
                <a:lnTo>
                  <a:pt x="67056" y="42672"/>
                </a:lnTo>
                <a:lnTo>
                  <a:pt x="79981" y="42672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643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70104" y="178308"/>
                </a:moveTo>
                <a:lnTo>
                  <a:pt x="30456" y="166092"/>
                </a:lnTo>
                <a:lnTo>
                  <a:pt x="5524" y="128587"/>
                </a:lnTo>
                <a:lnTo>
                  <a:pt x="0" y="89916"/>
                </a:lnTo>
                <a:lnTo>
                  <a:pt x="1404" y="69342"/>
                </a:lnTo>
                <a:lnTo>
                  <a:pt x="21336" y="21336"/>
                </a:lnTo>
                <a:lnTo>
                  <a:pt x="65532" y="0"/>
                </a:lnTo>
                <a:lnTo>
                  <a:pt x="79771" y="1428"/>
                </a:lnTo>
                <a:lnTo>
                  <a:pt x="92583" y="5715"/>
                </a:lnTo>
                <a:lnTo>
                  <a:pt x="103679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60960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5005" y="50863"/>
                </a:lnTo>
                <a:lnTo>
                  <a:pt x="42672" y="57150"/>
                </a:lnTo>
                <a:lnTo>
                  <a:pt x="41481" y="64579"/>
                </a:lnTo>
                <a:lnTo>
                  <a:pt x="41148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60960" y="143256"/>
                </a:lnTo>
                <a:lnTo>
                  <a:pt x="125292" y="143256"/>
                </a:lnTo>
                <a:lnTo>
                  <a:pt x="121920" y="149923"/>
                </a:lnTo>
                <a:lnTo>
                  <a:pt x="90297" y="175069"/>
                </a:lnTo>
                <a:lnTo>
                  <a:pt x="80343" y="177474"/>
                </a:lnTo>
                <a:lnTo>
                  <a:pt x="70104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64" y="64341"/>
                </a:lnTo>
                <a:lnTo>
                  <a:pt x="93916" y="56388"/>
                </a:lnTo>
                <a:lnTo>
                  <a:pt x="91511" y="49577"/>
                </a:lnTo>
                <a:lnTo>
                  <a:pt x="88392" y="44196"/>
                </a:lnTo>
                <a:lnTo>
                  <a:pt x="82296" y="38100"/>
                </a:lnTo>
                <a:lnTo>
                  <a:pt x="76200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5292" y="143256"/>
                </a:moveTo>
                <a:lnTo>
                  <a:pt x="68580" y="143256"/>
                </a:lnTo>
                <a:lnTo>
                  <a:pt x="76866" y="141827"/>
                </a:lnTo>
                <a:lnTo>
                  <a:pt x="83439" y="137541"/>
                </a:lnTo>
                <a:lnTo>
                  <a:pt x="88296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7063" y="139755"/>
                </a:lnTo>
                <a:lnTo>
                  <a:pt x="125292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06111" y="95554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19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3152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19">
                <a:moveTo>
                  <a:pt x="108433" y="117348"/>
                </a:moveTo>
                <a:lnTo>
                  <a:pt x="73152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8691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9575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52387" y="1404"/>
                </a:lnTo>
                <a:lnTo>
                  <a:pt x="65532" y="0"/>
                </a:lnTo>
                <a:lnTo>
                  <a:pt x="79557" y="1428"/>
                </a:lnTo>
                <a:lnTo>
                  <a:pt x="92011" y="5715"/>
                </a:lnTo>
                <a:lnTo>
                  <a:pt x="103036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4767" y="50863"/>
                </a:lnTo>
                <a:lnTo>
                  <a:pt x="41910" y="57150"/>
                </a:lnTo>
                <a:lnTo>
                  <a:pt x="40195" y="64579"/>
                </a:lnTo>
                <a:lnTo>
                  <a:pt x="39624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41910" y="119634"/>
                </a:lnTo>
                <a:lnTo>
                  <a:pt x="44767" y="126539"/>
                </a:lnTo>
                <a:lnTo>
                  <a:pt x="48768" y="132588"/>
                </a:lnTo>
                <a:lnTo>
                  <a:pt x="53340" y="140208"/>
                </a:lnTo>
                <a:lnTo>
                  <a:pt x="60960" y="143256"/>
                </a:lnTo>
                <a:lnTo>
                  <a:pt x="124874" y="143256"/>
                </a:lnTo>
                <a:lnTo>
                  <a:pt x="121158" y="149923"/>
                </a:lnTo>
                <a:lnTo>
                  <a:pt x="89916" y="175069"/>
                </a:lnTo>
                <a:lnTo>
                  <a:pt x="79676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40" y="64341"/>
                </a:lnTo>
                <a:lnTo>
                  <a:pt x="93726" y="56388"/>
                </a:lnTo>
                <a:lnTo>
                  <a:pt x="90868" y="49577"/>
                </a:lnTo>
                <a:lnTo>
                  <a:pt x="86868" y="44196"/>
                </a:lnTo>
                <a:lnTo>
                  <a:pt x="82296" y="38100"/>
                </a:lnTo>
                <a:lnTo>
                  <a:pt x="74676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4874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825" y="139755"/>
                </a:lnTo>
                <a:lnTo>
                  <a:pt x="124874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24628" y="952500"/>
            <a:ext cx="126492" cy="17526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5503" y="894588"/>
            <a:ext cx="88392" cy="2362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8370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0275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355335" y="952500"/>
            <a:ext cx="126492" cy="17526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13832" y="952500"/>
            <a:ext cx="137160" cy="24384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43955" y="894588"/>
            <a:ext cx="88392" cy="23622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852159" y="891540"/>
            <a:ext cx="126492" cy="23622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009132" y="952500"/>
            <a:ext cx="134112" cy="17830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166103" y="952500"/>
            <a:ext cx="208788" cy="17526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67855" y="888492"/>
            <a:ext cx="347402" cy="242316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44283" y="952500"/>
            <a:ext cx="208788" cy="17526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158228" y="952500"/>
            <a:ext cx="126492" cy="17526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316723" y="952500"/>
            <a:ext cx="144681" cy="178308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488935" y="952500"/>
            <a:ext cx="315468" cy="17526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28788" y="952500"/>
            <a:ext cx="132588" cy="17830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07096" y="891540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25968" y="952500"/>
            <a:ext cx="132588" cy="17830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78368" y="890016"/>
            <a:ext cx="288036" cy="2407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99931" y="952500"/>
            <a:ext cx="126492" cy="17526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61476" y="952500"/>
            <a:ext cx="137160" cy="24384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935211" y="1082040"/>
            <a:ext cx="40005" cy="47625"/>
          </a:xfrm>
          <a:custGeom>
            <a:avLst/>
            <a:gdLst/>
            <a:ahLst/>
            <a:cxnLst/>
            <a:rect l="l" t="t" r="r" b="b"/>
            <a:pathLst>
              <a:path w="40004" h="47625">
                <a:moveTo>
                  <a:pt x="0" y="0"/>
                </a:moveTo>
                <a:lnTo>
                  <a:pt x="39624" y="0"/>
                </a:lnTo>
                <a:lnTo>
                  <a:pt x="39624" y="47244"/>
                </a:lnTo>
                <a:lnTo>
                  <a:pt x="0" y="472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64752" y="891540"/>
            <a:ext cx="254635" cy="236220"/>
          </a:xfrm>
          <a:custGeom>
            <a:avLst/>
            <a:gdLst/>
            <a:ahLst/>
            <a:cxnLst/>
            <a:rect l="l" t="t" r="r" b="b"/>
            <a:pathLst>
              <a:path w="254634" h="236219">
                <a:moveTo>
                  <a:pt x="88392" y="236220"/>
                </a:moveTo>
                <a:lnTo>
                  <a:pt x="42672" y="236220"/>
                </a:lnTo>
                <a:lnTo>
                  <a:pt x="0" y="0"/>
                </a:lnTo>
                <a:lnTo>
                  <a:pt x="42672" y="0"/>
                </a:lnTo>
                <a:lnTo>
                  <a:pt x="70104" y="164592"/>
                </a:lnTo>
                <a:lnTo>
                  <a:pt x="104446" y="164592"/>
                </a:lnTo>
                <a:lnTo>
                  <a:pt x="88392" y="236220"/>
                </a:lnTo>
                <a:close/>
              </a:path>
              <a:path w="254634" h="236219">
                <a:moveTo>
                  <a:pt x="104446" y="164592"/>
                </a:moveTo>
                <a:lnTo>
                  <a:pt x="70104" y="164592"/>
                </a:lnTo>
                <a:lnTo>
                  <a:pt x="105156" y="0"/>
                </a:lnTo>
                <a:lnTo>
                  <a:pt x="153924" y="0"/>
                </a:lnTo>
                <a:lnTo>
                  <a:pt x="165374" y="59436"/>
                </a:lnTo>
                <a:lnTo>
                  <a:pt x="128016" y="59436"/>
                </a:lnTo>
                <a:lnTo>
                  <a:pt x="104446" y="164592"/>
                </a:lnTo>
                <a:close/>
              </a:path>
              <a:path w="254634" h="236219">
                <a:moveTo>
                  <a:pt x="222356" y="166116"/>
                </a:moveTo>
                <a:lnTo>
                  <a:pt x="185928" y="166116"/>
                </a:lnTo>
                <a:lnTo>
                  <a:pt x="214884" y="0"/>
                </a:lnTo>
                <a:lnTo>
                  <a:pt x="254508" y="0"/>
                </a:lnTo>
                <a:lnTo>
                  <a:pt x="222356" y="166116"/>
                </a:lnTo>
                <a:close/>
              </a:path>
              <a:path w="254634" h="236219">
                <a:moveTo>
                  <a:pt x="208788" y="236220"/>
                </a:moveTo>
                <a:lnTo>
                  <a:pt x="163068" y="236220"/>
                </a:lnTo>
                <a:lnTo>
                  <a:pt x="128016" y="59436"/>
                </a:lnTo>
                <a:lnTo>
                  <a:pt x="165374" y="59436"/>
                </a:lnTo>
                <a:lnTo>
                  <a:pt x="185928" y="166116"/>
                </a:lnTo>
                <a:lnTo>
                  <a:pt x="222356" y="166116"/>
                </a:lnTo>
                <a:lnTo>
                  <a:pt x="208788" y="236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6023" y="891540"/>
            <a:ext cx="126492" cy="23622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88423" y="888492"/>
            <a:ext cx="298704" cy="30784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71144" y="1139952"/>
            <a:ext cx="9147048" cy="297484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32703" y="4355592"/>
            <a:ext cx="4059936" cy="2045208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28132" y="4347972"/>
            <a:ext cx="4075429" cy="2060575"/>
          </a:xfrm>
          <a:custGeom>
            <a:avLst/>
            <a:gdLst/>
            <a:ahLst/>
            <a:cxnLst/>
            <a:rect l="l" t="t" r="r" b="b"/>
            <a:pathLst>
              <a:path w="4075429" h="2060575">
                <a:moveTo>
                  <a:pt x="4067556" y="2060448"/>
                </a:moveTo>
                <a:lnTo>
                  <a:pt x="6096" y="2060448"/>
                </a:lnTo>
                <a:lnTo>
                  <a:pt x="0" y="2054352"/>
                </a:lnTo>
                <a:lnTo>
                  <a:pt x="0" y="7620"/>
                </a:lnTo>
                <a:lnTo>
                  <a:pt x="6096" y="0"/>
                </a:lnTo>
                <a:lnTo>
                  <a:pt x="4067556" y="0"/>
                </a:lnTo>
                <a:lnTo>
                  <a:pt x="4075176" y="7620"/>
                </a:lnTo>
                <a:lnTo>
                  <a:pt x="4075176" y="15240"/>
                </a:lnTo>
                <a:lnTo>
                  <a:pt x="28956" y="15240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2031492"/>
                </a:lnTo>
                <a:lnTo>
                  <a:pt x="13716" y="2031492"/>
                </a:lnTo>
                <a:lnTo>
                  <a:pt x="28956" y="2046732"/>
                </a:lnTo>
                <a:lnTo>
                  <a:pt x="4075176" y="2046732"/>
                </a:lnTo>
                <a:lnTo>
                  <a:pt x="4075176" y="2054352"/>
                </a:lnTo>
                <a:lnTo>
                  <a:pt x="4067556" y="2060448"/>
                </a:lnTo>
                <a:close/>
              </a:path>
              <a:path w="4075429" h="2060575">
                <a:moveTo>
                  <a:pt x="28956" y="28956"/>
                </a:moveTo>
                <a:lnTo>
                  <a:pt x="13716" y="28956"/>
                </a:lnTo>
                <a:lnTo>
                  <a:pt x="28956" y="15240"/>
                </a:lnTo>
                <a:lnTo>
                  <a:pt x="28956" y="28956"/>
                </a:lnTo>
                <a:close/>
              </a:path>
              <a:path w="4075429" h="2060575">
                <a:moveTo>
                  <a:pt x="4046220" y="28956"/>
                </a:moveTo>
                <a:lnTo>
                  <a:pt x="28956" y="28956"/>
                </a:lnTo>
                <a:lnTo>
                  <a:pt x="28956" y="15240"/>
                </a:lnTo>
                <a:lnTo>
                  <a:pt x="4046220" y="15240"/>
                </a:lnTo>
                <a:lnTo>
                  <a:pt x="4046220" y="28956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4046220" y="15240"/>
                </a:lnTo>
                <a:lnTo>
                  <a:pt x="4059936" y="28956"/>
                </a:lnTo>
                <a:lnTo>
                  <a:pt x="4075176" y="28956"/>
                </a:lnTo>
                <a:lnTo>
                  <a:pt x="4075176" y="2031492"/>
                </a:lnTo>
                <a:lnTo>
                  <a:pt x="4059936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8956"/>
                </a:moveTo>
                <a:lnTo>
                  <a:pt x="4059936" y="28956"/>
                </a:lnTo>
                <a:lnTo>
                  <a:pt x="4046220" y="15240"/>
                </a:lnTo>
                <a:lnTo>
                  <a:pt x="4075176" y="15240"/>
                </a:lnTo>
                <a:lnTo>
                  <a:pt x="4075176" y="28956"/>
                </a:lnTo>
                <a:close/>
              </a:path>
              <a:path w="4075429" h="2060575">
                <a:moveTo>
                  <a:pt x="28956" y="2046732"/>
                </a:moveTo>
                <a:lnTo>
                  <a:pt x="13716" y="2031492"/>
                </a:lnTo>
                <a:lnTo>
                  <a:pt x="28956" y="2031492"/>
                </a:lnTo>
                <a:lnTo>
                  <a:pt x="28956" y="2046732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28956" y="2046732"/>
                </a:lnTo>
                <a:lnTo>
                  <a:pt x="28956" y="2031492"/>
                </a:lnTo>
                <a:lnTo>
                  <a:pt x="4046220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046732"/>
                </a:moveTo>
                <a:lnTo>
                  <a:pt x="4046220" y="2046732"/>
                </a:lnTo>
                <a:lnTo>
                  <a:pt x="4059936" y="2031492"/>
                </a:lnTo>
                <a:lnTo>
                  <a:pt x="4075176" y="2031492"/>
                </a:lnTo>
                <a:lnTo>
                  <a:pt x="4075176" y="20467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47003" y="45217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28944" y="447522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093714" y="448513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79820" y="4465320"/>
            <a:ext cx="96012" cy="1645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297167" y="4507992"/>
            <a:ext cx="109728" cy="12496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83096" y="4511040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09588" y="44653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19493" y="45110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659880" y="4469892"/>
            <a:ext cx="234696" cy="16306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18959" y="4507992"/>
            <a:ext cx="224028" cy="12496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225283" y="4462272"/>
            <a:ext cx="187452" cy="170688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185659" y="4465320"/>
            <a:ext cx="1240536" cy="44196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241792" y="4465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276843" y="4465320"/>
            <a:ext cx="419100" cy="16764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19800" y="4739640"/>
            <a:ext cx="1088136" cy="21336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500871" y="4739640"/>
            <a:ext cx="172212" cy="16764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697468" y="4782311"/>
            <a:ext cx="109728" cy="12496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41135" y="5013452"/>
            <a:ext cx="1040892" cy="47294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12507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2414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56704" y="5056632"/>
            <a:ext cx="103632" cy="12496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48728" y="5013960"/>
            <a:ext cx="128016" cy="1645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04176" y="5018532"/>
            <a:ext cx="291084" cy="1630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27264" y="5056632"/>
            <a:ext cx="178308" cy="12496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9392" y="5010911"/>
            <a:ext cx="187452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317992" y="5013960"/>
            <a:ext cx="266700" cy="1645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607552" y="5056632"/>
            <a:ext cx="108204" cy="12496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741664" y="5056632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9624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810243" y="505663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0645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4008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929116" y="5059679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9408" y="42672"/>
                </a:lnTo>
                <a:lnTo>
                  <a:pt x="68580" y="57912"/>
                </a:lnTo>
                <a:lnTo>
                  <a:pt x="78867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9408" y="42672"/>
                </a:moveTo>
                <a:lnTo>
                  <a:pt x="54864" y="42672"/>
                </a:lnTo>
                <a:lnTo>
                  <a:pt x="59436" y="36576"/>
                </a:lnTo>
                <a:lnTo>
                  <a:pt x="62484" y="32004"/>
                </a:lnTo>
                <a:lnTo>
                  <a:pt x="65532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9408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6868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8867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057131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067038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101328" y="5056632"/>
            <a:ext cx="108204" cy="12496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47003" y="56189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028944" y="5572505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09371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79820" y="5562600"/>
            <a:ext cx="96012" cy="164592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297167" y="5605272"/>
            <a:ext cx="109728" cy="124968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98335" y="5562092"/>
            <a:ext cx="237744" cy="16814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755892" y="5562600"/>
            <a:ext cx="228600" cy="167640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80504" y="5562600"/>
            <a:ext cx="123444" cy="16459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231380" y="5562600"/>
            <a:ext cx="96012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350252" y="5605272"/>
            <a:ext cx="108204" cy="124968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482840" y="5562600"/>
            <a:ext cx="103555" cy="16764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610856" y="55626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620761" y="56083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655052" y="5605272"/>
            <a:ext cx="108204" cy="12496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847076" y="5562600"/>
            <a:ext cx="970788" cy="167640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30467" y="5836920"/>
            <a:ext cx="982980" cy="16764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098792" y="5879592"/>
            <a:ext cx="108204" cy="124968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229856" y="5879592"/>
            <a:ext cx="103632" cy="16764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354823" y="5879592"/>
            <a:ext cx="103632" cy="16764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495032" y="58369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34656" y="58369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544561" y="58826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578852" y="5836920"/>
            <a:ext cx="330708" cy="16764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933943" y="5879592"/>
            <a:ext cx="108204" cy="124968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065007" y="5879592"/>
            <a:ext cx="96012" cy="12192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253983" y="5833872"/>
            <a:ext cx="187452" cy="170688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41135" y="6111240"/>
            <a:ext cx="128016" cy="16764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201155" y="6153911"/>
            <a:ext cx="103632" cy="16764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327647" y="6153911"/>
            <a:ext cx="298704" cy="170688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656831" y="6156960"/>
            <a:ext cx="96012" cy="12192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795516" y="610971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29043" y="6111240"/>
            <a:ext cx="417576" cy="167640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316723" y="6111240"/>
            <a:ext cx="1085088" cy="213360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407908" y="62529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60448" y="78943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4" h="254634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5156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4" h="254634">
                <a:moveTo>
                  <a:pt x="177468" y="153924"/>
                </a:moveTo>
                <a:lnTo>
                  <a:pt x="132588" y="153924"/>
                </a:lnTo>
                <a:lnTo>
                  <a:pt x="105156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4" h="254634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9622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91918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4495" y="854964"/>
            <a:ext cx="303276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7672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653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5307" y="854964"/>
            <a:ext cx="141732" cy="1935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00755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135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33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6683" y="854964"/>
            <a:ext cx="155357" cy="19354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2611" y="854964"/>
            <a:ext cx="137160" cy="18897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27120" y="854964"/>
            <a:ext cx="155355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96284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5532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92879" y="810895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419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92879" y="831850"/>
            <a:ext cx="43180" cy="60960"/>
          </a:xfrm>
          <a:custGeom>
            <a:avLst/>
            <a:gdLst/>
            <a:ahLst/>
            <a:cxnLst/>
            <a:rect l="l" t="t" r="r" b="b"/>
            <a:pathLst>
              <a:path w="43179" h="60959">
                <a:moveTo>
                  <a:pt x="0" y="0"/>
                </a:moveTo>
                <a:lnTo>
                  <a:pt x="42672" y="0"/>
                </a:lnTo>
                <a:lnTo>
                  <a:pt x="42672" y="60960"/>
                </a:lnTo>
                <a:lnTo>
                  <a:pt x="0" y="6096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92879" y="91440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14215" y="935990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95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58996" y="854964"/>
            <a:ext cx="155381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7303" y="854964"/>
            <a:ext cx="155355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14088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129" y="221622"/>
                </a:lnTo>
                <a:lnTo>
                  <a:pt x="88201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3835" y="789432"/>
            <a:ext cx="160020" cy="254635"/>
          </a:xfrm>
          <a:custGeom>
            <a:avLst/>
            <a:gdLst/>
            <a:ahLst/>
            <a:cxnLst/>
            <a:rect l="l" t="t" r="r" b="b"/>
            <a:pathLst>
              <a:path w="16002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68580" y="0"/>
                </a:lnTo>
                <a:lnTo>
                  <a:pt x="85415" y="261"/>
                </a:lnTo>
                <a:lnTo>
                  <a:pt x="126182" y="7096"/>
                </a:lnTo>
                <a:lnTo>
                  <a:pt x="153590" y="38933"/>
                </a:lnTo>
                <a:lnTo>
                  <a:pt x="154808" y="42672"/>
                </a:lnTo>
                <a:lnTo>
                  <a:pt x="42672" y="42672"/>
                </a:lnTo>
                <a:lnTo>
                  <a:pt x="42672" y="115824"/>
                </a:lnTo>
                <a:lnTo>
                  <a:pt x="153935" y="115824"/>
                </a:lnTo>
                <a:lnTo>
                  <a:pt x="149352" y="124968"/>
                </a:lnTo>
                <a:lnTo>
                  <a:pt x="114895" y="153995"/>
                </a:lnTo>
                <a:lnTo>
                  <a:pt x="70104" y="158496"/>
                </a:lnTo>
                <a:lnTo>
                  <a:pt x="42672" y="158496"/>
                </a:lnTo>
                <a:lnTo>
                  <a:pt x="42672" y="254508"/>
                </a:lnTo>
                <a:close/>
              </a:path>
              <a:path w="160020" h="254634">
                <a:moveTo>
                  <a:pt x="153935" y="115824"/>
                </a:moveTo>
                <a:lnTo>
                  <a:pt x="65532" y="115824"/>
                </a:lnTo>
                <a:lnTo>
                  <a:pt x="76104" y="115562"/>
                </a:lnTo>
                <a:lnTo>
                  <a:pt x="84963" y="114871"/>
                </a:lnTo>
                <a:lnTo>
                  <a:pt x="115824" y="86868"/>
                </a:lnTo>
                <a:lnTo>
                  <a:pt x="115824" y="70104"/>
                </a:lnTo>
                <a:lnTo>
                  <a:pt x="84582" y="43624"/>
                </a:lnTo>
                <a:lnTo>
                  <a:pt x="62484" y="42672"/>
                </a:lnTo>
                <a:lnTo>
                  <a:pt x="154808" y="42672"/>
                </a:lnTo>
                <a:lnTo>
                  <a:pt x="157353" y="50482"/>
                </a:lnTo>
                <a:lnTo>
                  <a:pt x="159400" y="63460"/>
                </a:lnTo>
                <a:lnTo>
                  <a:pt x="160020" y="77724"/>
                </a:lnTo>
                <a:lnTo>
                  <a:pt x="159424" y="91749"/>
                </a:lnTo>
                <a:lnTo>
                  <a:pt x="157543" y="104203"/>
                </a:lnTo>
                <a:lnTo>
                  <a:pt x="154233" y="115228"/>
                </a:lnTo>
                <a:lnTo>
                  <a:pt x="153935" y="1158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74335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46547" y="854964"/>
            <a:ext cx="155357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32476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36576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1440"/>
                </a:lnTo>
                <a:lnTo>
                  <a:pt x="130425" y="91440"/>
                </a:lnTo>
                <a:lnTo>
                  <a:pt x="136627" y="102108"/>
                </a:lnTo>
                <a:lnTo>
                  <a:pt x="73152" y="102108"/>
                </a:lnTo>
                <a:lnTo>
                  <a:pt x="66579" y="102965"/>
                </a:lnTo>
                <a:lnTo>
                  <a:pt x="42100" y="133731"/>
                </a:lnTo>
                <a:lnTo>
                  <a:pt x="39624" y="158496"/>
                </a:lnTo>
                <a:lnTo>
                  <a:pt x="39909" y="170235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35646" y="222504"/>
                </a:lnTo>
                <a:lnTo>
                  <a:pt x="133029" y="227076"/>
                </a:lnTo>
                <a:lnTo>
                  <a:pt x="36576" y="227076"/>
                </a:lnTo>
                <a:lnTo>
                  <a:pt x="36576" y="254508"/>
                </a:lnTo>
                <a:close/>
              </a:path>
              <a:path w="147954" h="259080">
                <a:moveTo>
                  <a:pt x="130425" y="91440"/>
                </a:moveTo>
                <a:lnTo>
                  <a:pt x="39624" y="91440"/>
                </a:lnTo>
                <a:lnTo>
                  <a:pt x="44457" y="85129"/>
                </a:lnTo>
                <a:lnTo>
                  <a:pt x="49720" y="79819"/>
                </a:lnTo>
                <a:lnTo>
                  <a:pt x="55268" y="75366"/>
                </a:lnTo>
                <a:lnTo>
                  <a:pt x="60960" y="71628"/>
                </a:lnTo>
                <a:lnTo>
                  <a:pt x="67056" y="67056"/>
                </a:lnTo>
                <a:lnTo>
                  <a:pt x="76200" y="65532"/>
                </a:lnTo>
                <a:lnTo>
                  <a:pt x="83820" y="65532"/>
                </a:lnTo>
                <a:lnTo>
                  <a:pt x="96964" y="66984"/>
                </a:lnTo>
                <a:lnTo>
                  <a:pt x="108966" y="71437"/>
                </a:lnTo>
                <a:lnTo>
                  <a:pt x="119824" y="79033"/>
                </a:lnTo>
                <a:lnTo>
                  <a:pt x="129540" y="89916"/>
                </a:lnTo>
                <a:lnTo>
                  <a:pt x="130425" y="91440"/>
                </a:lnTo>
                <a:close/>
              </a:path>
              <a:path w="147954" h="259080">
                <a:moveTo>
                  <a:pt x="135646" y="222504"/>
                </a:moveTo>
                <a:lnTo>
                  <a:pt x="74676" y="222504"/>
                </a:lnTo>
                <a:lnTo>
                  <a:pt x="81248" y="221646"/>
                </a:lnTo>
                <a:lnTo>
                  <a:pt x="87249" y="219075"/>
                </a:lnTo>
                <a:lnTo>
                  <a:pt x="106108" y="177712"/>
                </a:lnTo>
                <a:lnTo>
                  <a:pt x="106680" y="163068"/>
                </a:lnTo>
                <a:lnTo>
                  <a:pt x="106108" y="148185"/>
                </a:lnTo>
                <a:lnTo>
                  <a:pt x="92654" y="109823"/>
                </a:lnTo>
                <a:lnTo>
                  <a:pt x="73152" y="102108"/>
                </a:lnTo>
                <a:lnTo>
                  <a:pt x="136627" y="102108"/>
                </a:lnTo>
                <a:lnTo>
                  <a:pt x="137541" y="103679"/>
                </a:lnTo>
                <a:lnTo>
                  <a:pt x="143256" y="120015"/>
                </a:lnTo>
                <a:lnTo>
                  <a:pt x="146685" y="139207"/>
                </a:lnTo>
                <a:lnTo>
                  <a:pt x="147828" y="161544"/>
                </a:lnTo>
                <a:lnTo>
                  <a:pt x="146685" y="183237"/>
                </a:lnTo>
                <a:lnTo>
                  <a:pt x="143256" y="202501"/>
                </a:lnTo>
                <a:lnTo>
                  <a:pt x="137541" y="219194"/>
                </a:lnTo>
                <a:lnTo>
                  <a:pt x="135646" y="222504"/>
                </a:lnTo>
                <a:close/>
              </a:path>
              <a:path w="147954" h="259080">
                <a:moveTo>
                  <a:pt x="83820" y="259080"/>
                </a:moveTo>
                <a:lnTo>
                  <a:pt x="46863" y="240982"/>
                </a:lnTo>
                <a:lnTo>
                  <a:pt x="36576" y="227076"/>
                </a:lnTo>
                <a:lnTo>
                  <a:pt x="133029" y="227076"/>
                </a:lnTo>
                <a:lnTo>
                  <a:pt x="96750" y="257389"/>
                </a:lnTo>
                <a:lnTo>
                  <a:pt x="83820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10784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30596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82411" y="854964"/>
            <a:ext cx="141732" cy="19354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23204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23788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34100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12764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88023" y="859536"/>
            <a:ext cx="135636" cy="188976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663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861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379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722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6" y="177355"/>
                </a:lnTo>
                <a:lnTo>
                  <a:pt x="147491" y="188976"/>
                </a:lnTo>
                <a:lnTo>
                  <a:pt x="146304" y="204597"/>
                </a:lnTo>
                <a:lnTo>
                  <a:pt x="143970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25411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45223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7811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085" y="1452"/>
                </a:lnTo>
                <a:lnTo>
                  <a:pt x="155448" y="24384"/>
                </a:lnTo>
                <a:lnTo>
                  <a:pt x="170227" y="44196"/>
                </a:lnTo>
                <a:lnTo>
                  <a:pt x="96012" y="44196"/>
                </a:lnTo>
                <a:lnTo>
                  <a:pt x="84915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6942" y="219456"/>
                </a:lnTo>
                <a:lnTo>
                  <a:pt x="159067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227" y="44196"/>
                </a:lnTo>
                <a:lnTo>
                  <a:pt x="170688" y="44958"/>
                </a:lnTo>
                <a:lnTo>
                  <a:pt x="176450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6942" y="219456"/>
                </a:moveTo>
                <a:lnTo>
                  <a:pt x="94488" y="219456"/>
                </a:lnTo>
                <a:lnTo>
                  <a:pt x="102203" y="218622"/>
                </a:lnTo>
                <a:lnTo>
                  <a:pt x="109347" y="216217"/>
                </a:lnTo>
                <a:lnTo>
                  <a:pt x="136493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069" y="201406"/>
                </a:lnTo>
                <a:lnTo>
                  <a:pt x="167640" y="218313"/>
                </a:lnTo>
                <a:lnTo>
                  <a:pt x="16694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85076" y="854964"/>
            <a:ext cx="155381" cy="1935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75576" y="854964"/>
            <a:ext cx="246888" cy="188976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57516" y="854964"/>
            <a:ext cx="141732" cy="19354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26680" y="854964"/>
            <a:ext cx="259013" cy="19354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000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1487" y="309"/>
                </a:lnTo>
                <a:lnTo>
                  <a:pt x="128778" y="10096"/>
                </a:lnTo>
                <a:lnTo>
                  <a:pt x="158519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2130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4129" y="211550"/>
                </a:lnTo>
                <a:lnTo>
                  <a:pt x="92011" y="210693"/>
                </a:lnTo>
                <a:lnTo>
                  <a:pt x="98464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28016" y="172212"/>
                </a:lnTo>
                <a:lnTo>
                  <a:pt x="130954" y="112085"/>
                </a:lnTo>
                <a:lnTo>
                  <a:pt x="130683" y="102489"/>
                </a:lnTo>
                <a:lnTo>
                  <a:pt x="119872" y="62817"/>
                </a:lnTo>
                <a:lnTo>
                  <a:pt x="115824" y="57912"/>
                </a:lnTo>
                <a:lnTo>
                  <a:pt x="109728" y="50292"/>
                </a:lnTo>
                <a:lnTo>
                  <a:pt x="103632" y="47244"/>
                </a:lnTo>
                <a:lnTo>
                  <a:pt x="96012" y="44196"/>
                </a:lnTo>
                <a:lnTo>
                  <a:pt x="90558" y="43957"/>
                </a:lnTo>
                <a:lnTo>
                  <a:pt x="83248" y="43434"/>
                </a:lnTo>
                <a:lnTo>
                  <a:pt x="73937" y="42910"/>
                </a:lnTo>
                <a:lnTo>
                  <a:pt x="62484" y="42672"/>
                </a:lnTo>
                <a:lnTo>
                  <a:pt x="158519" y="42672"/>
                </a:lnTo>
                <a:lnTo>
                  <a:pt x="172045" y="81748"/>
                </a:lnTo>
                <a:lnTo>
                  <a:pt x="175260" y="129540"/>
                </a:lnTo>
                <a:lnTo>
                  <a:pt x="174926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3088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286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380476" y="854964"/>
            <a:ext cx="143256" cy="19354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328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69720" y="1789176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74520" y="1623060"/>
            <a:ext cx="89916" cy="8534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05583" y="164338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05583" y="165862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5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05583" y="175006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22348" y="1765300"/>
            <a:ext cx="0" cy="86360"/>
          </a:xfrm>
          <a:custGeom>
            <a:avLst/>
            <a:gdLst/>
            <a:ahLst/>
            <a:cxnLst/>
            <a:rect l="l" t="t" r="r" b="b"/>
            <a:pathLst>
              <a:path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05583" y="186690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28088" y="1633727"/>
            <a:ext cx="277368" cy="25146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3042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8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484" y="94083"/>
                </a:lnTo>
                <a:lnTo>
                  <a:pt x="37957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6434" y="218146"/>
                </a:lnTo>
                <a:lnTo>
                  <a:pt x="6579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8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1154" y="67365"/>
                </a:lnTo>
                <a:lnTo>
                  <a:pt x="128397" y="81915"/>
                </a:lnTo>
                <a:lnTo>
                  <a:pt x="138658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25" y="230528"/>
                </a:lnTo>
                <a:lnTo>
                  <a:pt x="97155" y="227266"/>
                </a:lnTo>
                <a:lnTo>
                  <a:pt x="124587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3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2296" y="257556"/>
                </a:moveTo>
                <a:lnTo>
                  <a:pt x="66270" y="255841"/>
                </a:lnTo>
                <a:lnTo>
                  <a:pt x="52387" y="250698"/>
                </a:lnTo>
                <a:lnTo>
                  <a:pt x="40505" y="242125"/>
                </a:lnTo>
                <a:lnTo>
                  <a:pt x="30480" y="230124"/>
                </a:lnTo>
                <a:lnTo>
                  <a:pt x="65794" y="230124"/>
                </a:lnTo>
                <a:lnTo>
                  <a:pt x="65960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58" y="242768"/>
                </a:lnTo>
                <a:lnTo>
                  <a:pt x="112014" y="250888"/>
                </a:lnTo>
                <a:lnTo>
                  <a:pt x="97726" y="255865"/>
                </a:lnTo>
                <a:lnTo>
                  <a:pt x="82296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31592" y="1697736"/>
            <a:ext cx="149352" cy="18745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11423" y="1633727"/>
            <a:ext cx="89916" cy="25146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43072" y="162814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19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26308" y="186690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24428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042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483864" y="1633727"/>
            <a:ext cx="188976" cy="25146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17036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67328" y="1694688"/>
            <a:ext cx="172212" cy="19050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963923" y="1624584"/>
            <a:ext cx="91440" cy="8534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187952" y="1694688"/>
            <a:ext cx="347472" cy="19050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75047" y="1694688"/>
            <a:ext cx="149352" cy="18745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869179" y="1694688"/>
            <a:ext cx="277368" cy="19050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3979" y="1694688"/>
            <a:ext cx="152400" cy="19050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50764" y="1694688"/>
            <a:ext cx="172212" cy="19050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77840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23559" y="1694688"/>
            <a:ext cx="358140" cy="19050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03620" y="1694688"/>
            <a:ext cx="152400" cy="19050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78879" y="1633727"/>
            <a:ext cx="277368" cy="25146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91300" y="1694688"/>
            <a:ext cx="458724" cy="190500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69835" y="1633727"/>
            <a:ext cx="89916" cy="25146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887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2047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254240" y="1694688"/>
            <a:ext cx="172212" cy="19050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464552" y="1694688"/>
            <a:ext cx="149352" cy="18745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7602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7762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37931" y="1694688"/>
            <a:ext cx="149352" cy="18745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2538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35695" y="1697736"/>
            <a:ext cx="149352" cy="18745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424671" y="1694688"/>
            <a:ext cx="347472" cy="19050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799576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767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61" y="179093"/>
                </a:lnTo>
                <a:lnTo>
                  <a:pt x="54006" y="222003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876044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890" y="254007"/>
                </a:lnTo>
                <a:lnTo>
                  <a:pt x="3486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0813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92" y="129540"/>
                </a:lnTo>
                <a:lnTo>
                  <a:pt x="33604" y="132588"/>
                </a:lnTo>
                <a:lnTo>
                  <a:pt x="40600" y="176712"/>
                </a:lnTo>
                <a:lnTo>
                  <a:pt x="68691" y="216217"/>
                </a:lnTo>
                <a:lnTo>
                  <a:pt x="114180" y="232576"/>
                </a:lnTo>
                <a:lnTo>
                  <a:pt x="126492" y="233172"/>
                </a:lnTo>
                <a:lnTo>
                  <a:pt x="222534" y="233172"/>
                </a:lnTo>
                <a:lnTo>
                  <a:pt x="222123" y="233481"/>
                </a:lnTo>
                <a:lnTo>
                  <a:pt x="184404" y="252984"/>
                </a:lnTo>
                <a:lnTo>
                  <a:pt x="143256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7052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34" y="233172"/>
                </a:moveTo>
                <a:lnTo>
                  <a:pt x="126492" y="233172"/>
                </a:lnTo>
                <a:lnTo>
                  <a:pt x="137660" y="232600"/>
                </a:lnTo>
                <a:lnTo>
                  <a:pt x="148399" y="230886"/>
                </a:lnTo>
                <a:lnTo>
                  <a:pt x="187492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34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18313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41804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342388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66416" y="2121408"/>
            <a:ext cx="1208532" cy="190500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902964" y="2060448"/>
            <a:ext cx="277368" cy="25146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207764" y="2121408"/>
            <a:ext cx="280416" cy="19050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526279" y="2121408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40767" y="15811"/>
                </a:lnTo>
                <a:lnTo>
                  <a:pt x="46767" y="11358"/>
                </a:lnTo>
                <a:lnTo>
                  <a:pt x="53340" y="7620"/>
                </a:lnTo>
                <a:lnTo>
                  <a:pt x="59578" y="3857"/>
                </a:lnTo>
                <a:lnTo>
                  <a:pt x="66675" y="1524"/>
                </a:lnTo>
                <a:lnTo>
                  <a:pt x="74342" y="333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398" y="164592"/>
                </a:lnTo>
                <a:lnTo>
                  <a:pt x="133350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398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34" y="76938"/>
                </a:lnTo>
                <a:lnTo>
                  <a:pt x="112776" y="4114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3830"/>
                </a:lnTo>
                <a:lnTo>
                  <a:pt x="136398" y="164592"/>
                </a:lnTo>
                <a:close/>
              </a:path>
              <a:path w="160020" h="257810">
                <a:moveTo>
                  <a:pt x="79248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350" y="167640"/>
                </a:lnTo>
                <a:lnTo>
                  <a:pt x="90392" y="189666"/>
                </a:lnTo>
                <a:lnTo>
                  <a:pt x="79248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22876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05755" y="2124456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70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0104" y="103632"/>
                </a:lnTo>
                <a:lnTo>
                  <a:pt x="74390" y="113919"/>
                </a:lnTo>
                <a:lnTo>
                  <a:pt x="78105" y="124206"/>
                </a:lnTo>
                <a:lnTo>
                  <a:pt x="81248" y="134493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70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70" h="257810">
                <a:moveTo>
                  <a:pt x="35052" y="257556"/>
                </a:moveTo>
                <a:lnTo>
                  <a:pt x="28956" y="257556"/>
                </a:lnTo>
                <a:lnTo>
                  <a:pt x="21336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8577" y="255460"/>
                </a:lnTo>
                <a:lnTo>
                  <a:pt x="41886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82540" y="227533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4572" y="70104"/>
                </a:lnTo>
                <a:lnTo>
                  <a:pt x="9144" y="65532"/>
                </a:lnTo>
                <a:lnTo>
                  <a:pt x="12192" y="59436"/>
                </a:lnTo>
                <a:lnTo>
                  <a:pt x="13977" y="54316"/>
                </a:lnTo>
                <a:lnTo>
                  <a:pt x="15049" y="48196"/>
                </a:lnTo>
                <a:lnTo>
                  <a:pt x="15835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69991" y="2121408"/>
            <a:ext cx="280416" cy="19050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577840" y="2060448"/>
            <a:ext cx="448056" cy="251460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065520" y="2121408"/>
            <a:ext cx="277368" cy="190500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461759" y="2060448"/>
            <a:ext cx="89916" cy="25146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80631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766559" y="2121408"/>
            <a:ext cx="172212" cy="19050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66788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31064" y="263652"/>
                </a:moveTo>
                <a:lnTo>
                  <a:pt x="77914" y="254007"/>
                </a:lnTo>
                <a:lnTo>
                  <a:pt x="36195" y="227457"/>
                </a:lnTo>
                <a:lnTo>
                  <a:pt x="9644" y="185737"/>
                </a:lnTo>
                <a:lnTo>
                  <a:pt x="0" y="132588"/>
                </a:lnTo>
                <a:lnTo>
                  <a:pt x="1119" y="114585"/>
                </a:lnTo>
                <a:lnTo>
                  <a:pt x="16764" y="64008"/>
                </a:lnTo>
                <a:lnTo>
                  <a:pt x="46982" y="24360"/>
                </a:lnTo>
                <a:lnTo>
                  <a:pt x="92202" y="3619"/>
                </a:lnTo>
                <a:lnTo>
                  <a:pt x="128016" y="0"/>
                </a:lnTo>
                <a:lnTo>
                  <a:pt x="141422" y="571"/>
                </a:lnTo>
                <a:lnTo>
                  <a:pt x="187618" y="14049"/>
                </a:lnTo>
                <a:lnTo>
                  <a:pt x="208243" y="30480"/>
                </a:lnTo>
                <a:lnTo>
                  <a:pt x="126492" y="30480"/>
                </a:lnTo>
                <a:lnTo>
                  <a:pt x="115585" y="30813"/>
                </a:lnTo>
                <a:lnTo>
                  <a:pt x="72009" y="46101"/>
                </a:lnTo>
                <a:lnTo>
                  <a:pt x="44196" y="80772"/>
                </a:lnTo>
                <a:lnTo>
                  <a:pt x="34337" y="117633"/>
                </a:lnTo>
                <a:lnTo>
                  <a:pt x="33604" y="132588"/>
                </a:lnTo>
                <a:lnTo>
                  <a:pt x="34361" y="147613"/>
                </a:lnTo>
                <a:lnTo>
                  <a:pt x="45720" y="188976"/>
                </a:lnTo>
                <a:lnTo>
                  <a:pt x="80772" y="222504"/>
                </a:lnTo>
                <a:lnTo>
                  <a:pt x="128016" y="233172"/>
                </a:lnTo>
                <a:lnTo>
                  <a:pt x="223156" y="233172"/>
                </a:lnTo>
                <a:lnTo>
                  <a:pt x="222765" y="233481"/>
                </a:lnTo>
                <a:lnTo>
                  <a:pt x="184404" y="252984"/>
                </a:lnTo>
                <a:lnTo>
                  <a:pt x="144541" y="263056"/>
                </a:lnTo>
                <a:lnTo>
                  <a:pt x="131064" y="263652"/>
                </a:lnTo>
                <a:close/>
              </a:path>
              <a:path w="234950" h="264160">
                <a:moveTo>
                  <a:pt x="201168" y="85344"/>
                </a:moveTo>
                <a:lnTo>
                  <a:pt x="181689" y="49434"/>
                </a:lnTo>
                <a:lnTo>
                  <a:pt x="145732" y="31813"/>
                </a:lnTo>
                <a:lnTo>
                  <a:pt x="126492" y="30480"/>
                </a:lnTo>
                <a:lnTo>
                  <a:pt x="208243" y="30480"/>
                </a:lnTo>
                <a:lnTo>
                  <a:pt x="227909" y="64198"/>
                </a:lnTo>
                <a:lnTo>
                  <a:pt x="231648" y="76200"/>
                </a:lnTo>
                <a:lnTo>
                  <a:pt x="201168" y="85344"/>
                </a:lnTo>
                <a:close/>
              </a:path>
              <a:path w="234950" h="264160">
                <a:moveTo>
                  <a:pt x="223156" y="233172"/>
                </a:moveTo>
                <a:lnTo>
                  <a:pt x="128016" y="233172"/>
                </a:lnTo>
                <a:lnTo>
                  <a:pt x="138541" y="232600"/>
                </a:lnTo>
                <a:lnTo>
                  <a:pt x="149352" y="230886"/>
                </a:lnTo>
                <a:lnTo>
                  <a:pt x="188823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3156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375397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432547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533131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758683" y="2121408"/>
            <a:ext cx="1208532" cy="19050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02208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882139" y="2481072"/>
            <a:ext cx="1702308" cy="25755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25596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41597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91128" y="2548127"/>
            <a:ext cx="152400" cy="190500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970020" y="2548127"/>
            <a:ext cx="170688" cy="19050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80332" y="2548127"/>
            <a:ext cx="149352" cy="18745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366259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97" y="230528"/>
                </a:lnTo>
                <a:lnTo>
                  <a:pt x="101727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1008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672584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88585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754879" y="2548127"/>
            <a:ext cx="149352" cy="18745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931664" y="2487168"/>
            <a:ext cx="277368" cy="25146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34940" y="254812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9248" y="187452"/>
                </a:moveTo>
                <a:lnTo>
                  <a:pt x="32527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809" y="81938"/>
                </a:lnTo>
                <a:lnTo>
                  <a:pt x="157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32" y="27027"/>
                </a:lnTo>
                <a:lnTo>
                  <a:pt x="41005" y="51816"/>
                </a:lnTo>
                <a:lnTo>
                  <a:pt x="32004" y="92964"/>
                </a:lnTo>
                <a:lnTo>
                  <a:pt x="33099" y="109847"/>
                </a:lnTo>
                <a:lnTo>
                  <a:pt x="54411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69" y="164592"/>
                </a:lnTo>
                <a:lnTo>
                  <a:pt x="128016" y="164592"/>
                </a:lnTo>
                <a:lnTo>
                  <a:pt x="118038" y="174593"/>
                </a:lnTo>
                <a:lnTo>
                  <a:pt x="106489" y="181737"/>
                </a:lnTo>
                <a:lnTo>
                  <a:pt x="93511" y="186023"/>
                </a:lnTo>
                <a:lnTo>
                  <a:pt x="79248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1392" y="160424"/>
                </a:lnTo>
                <a:lnTo>
                  <a:pt x="100584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8418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635" y="178046"/>
                </a:lnTo>
                <a:lnTo>
                  <a:pt x="128016" y="164592"/>
                </a:lnTo>
                <a:lnTo>
                  <a:pt x="159969" y="164592"/>
                </a:lnTo>
                <a:lnTo>
                  <a:pt x="156162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20" h="260985">
                <a:moveTo>
                  <a:pt x="79248" y="260604"/>
                </a:moveTo>
                <a:lnTo>
                  <a:pt x="36814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4196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4394" y="258127"/>
                </a:lnTo>
                <a:lnTo>
                  <a:pt x="92392" y="260008"/>
                </a:lnTo>
                <a:lnTo>
                  <a:pt x="7924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446776" y="2548127"/>
            <a:ext cx="99060" cy="187960"/>
          </a:xfrm>
          <a:custGeom>
            <a:avLst/>
            <a:gdLst/>
            <a:ahLst/>
            <a:cxnLst/>
            <a:rect l="l" t="t" r="r" b="b"/>
            <a:pathLst>
              <a:path w="99060" h="187960">
                <a:moveTo>
                  <a:pt x="88392" y="38100"/>
                </a:moveTo>
                <a:lnTo>
                  <a:pt x="80772" y="33528"/>
                </a:lnTo>
                <a:lnTo>
                  <a:pt x="74676" y="32004"/>
                </a:lnTo>
                <a:lnTo>
                  <a:pt x="27432" y="32004"/>
                </a:lnTo>
                <a:lnTo>
                  <a:pt x="32885" y="22812"/>
                </a:lnTo>
                <a:lnTo>
                  <a:pt x="60960" y="0"/>
                </a:lnTo>
                <a:lnTo>
                  <a:pt x="67056" y="0"/>
                </a:lnTo>
                <a:lnTo>
                  <a:pt x="75057" y="571"/>
                </a:lnTo>
                <a:lnTo>
                  <a:pt x="83058" y="2286"/>
                </a:lnTo>
                <a:lnTo>
                  <a:pt x="91059" y="5143"/>
                </a:lnTo>
                <a:lnTo>
                  <a:pt x="99060" y="9144"/>
                </a:lnTo>
                <a:lnTo>
                  <a:pt x="88392" y="38100"/>
                </a:lnTo>
                <a:close/>
              </a:path>
              <a:path w="99060" h="187960">
                <a:moveTo>
                  <a:pt x="32004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7432" y="3048"/>
                </a:lnTo>
                <a:lnTo>
                  <a:pt x="27432" y="32004"/>
                </a:lnTo>
                <a:lnTo>
                  <a:pt x="59436" y="32004"/>
                </a:lnTo>
                <a:lnTo>
                  <a:pt x="54864" y="33528"/>
                </a:lnTo>
                <a:lnTo>
                  <a:pt x="48768" y="38100"/>
                </a:lnTo>
                <a:lnTo>
                  <a:pt x="39624" y="47244"/>
                </a:lnTo>
                <a:lnTo>
                  <a:pt x="38100" y="54864"/>
                </a:lnTo>
                <a:lnTo>
                  <a:pt x="35218" y="63150"/>
                </a:lnTo>
                <a:lnTo>
                  <a:pt x="33337" y="72009"/>
                </a:lnTo>
                <a:lnTo>
                  <a:pt x="32313" y="81438"/>
                </a:lnTo>
                <a:lnTo>
                  <a:pt x="32004" y="91440"/>
                </a:lnTo>
                <a:lnTo>
                  <a:pt x="32004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64123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580126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28132" y="2487168"/>
            <a:ext cx="89916" cy="25146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8715" y="255117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60960" y="249936"/>
                </a:lnTo>
                <a:lnTo>
                  <a:pt x="55840" y="253698"/>
                </a:lnTo>
                <a:lnTo>
                  <a:pt x="49720" y="256032"/>
                </a:lnTo>
                <a:lnTo>
                  <a:pt x="42743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900928" y="27020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89903" y="247650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85344" y="333756"/>
                </a:moveTo>
                <a:lnTo>
                  <a:pt x="62484" y="333756"/>
                </a:lnTo>
                <a:lnTo>
                  <a:pt x="50220" y="316920"/>
                </a:lnTo>
                <a:lnTo>
                  <a:pt x="27979" y="278677"/>
                </a:lnTo>
                <a:lnTo>
                  <a:pt x="10287" y="235553"/>
                </a:lnTo>
                <a:lnTo>
                  <a:pt x="1143" y="189833"/>
                </a:lnTo>
                <a:lnTo>
                  <a:pt x="0" y="166116"/>
                </a:lnTo>
                <a:lnTo>
                  <a:pt x="857" y="145803"/>
                </a:lnTo>
                <a:lnTo>
                  <a:pt x="7715" y="106322"/>
                </a:lnTo>
                <a:lnTo>
                  <a:pt x="22836" y="65151"/>
                </a:lnTo>
                <a:lnTo>
                  <a:pt x="47363" y="21717"/>
                </a:lnTo>
                <a:lnTo>
                  <a:pt x="62484" y="0"/>
                </a:lnTo>
                <a:lnTo>
                  <a:pt x="85344" y="0"/>
                </a:lnTo>
                <a:lnTo>
                  <a:pt x="75676" y="16883"/>
                </a:lnTo>
                <a:lnTo>
                  <a:pt x="67437" y="31051"/>
                </a:lnTo>
                <a:lnTo>
                  <a:pt x="60912" y="42648"/>
                </a:lnTo>
                <a:lnTo>
                  <a:pt x="43314" y="88677"/>
                </a:lnTo>
                <a:lnTo>
                  <a:pt x="34099" y="134302"/>
                </a:lnTo>
                <a:lnTo>
                  <a:pt x="32004" y="167640"/>
                </a:lnTo>
                <a:lnTo>
                  <a:pt x="35409" y="209026"/>
                </a:lnTo>
                <a:lnTo>
                  <a:pt x="45529" y="250698"/>
                </a:lnTo>
                <a:lnTo>
                  <a:pt x="62222" y="292369"/>
                </a:lnTo>
                <a:lnTo>
                  <a:pt x="85344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214871" y="249682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14871" y="251206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4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214871" y="260350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31635" y="2618740"/>
            <a:ext cx="0" cy="86360"/>
          </a:xfrm>
          <a:custGeom>
            <a:avLst/>
            <a:gdLst/>
            <a:ahLst/>
            <a:cxnLst/>
            <a:rect l="l" t="t" r="r" b="b"/>
            <a:pathLst>
              <a:path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214871" y="272034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437376" y="2548127"/>
            <a:ext cx="170688" cy="19050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629400" y="2487168"/>
            <a:ext cx="89916" cy="25146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62572" y="24810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23531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939533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01256" y="2481072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7744" y="143256"/>
                </a:lnTo>
                <a:lnTo>
                  <a:pt x="88993" y="160020"/>
                </a:lnTo>
                <a:lnTo>
                  <a:pt x="53340" y="160020"/>
                </a:lnTo>
                <a:lnTo>
                  <a:pt x="32004" y="181356"/>
                </a:lnTo>
                <a:lnTo>
                  <a:pt x="32004" y="254508"/>
                </a:lnTo>
                <a:close/>
              </a:path>
              <a:path w="152400" h="254635">
                <a:moveTo>
                  <a:pt x="77744" y="143256"/>
                </a:moveTo>
                <a:lnTo>
                  <a:pt x="32004" y="143256"/>
                </a:lnTo>
                <a:lnTo>
                  <a:pt x="103632" y="70104"/>
                </a:lnTo>
                <a:lnTo>
                  <a:pt x="144780" y="70104"/>
                </a:lnTo>
                <a:lnTo>
                  <a:pt x="74676" y="138684"/>
                </a:lnTo>
                <a:lnTo>
                  <a:pt x="77744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88993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167371" y="2548127"/>
            <a:ext cx="172212" cy="19050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67600" y="2548127"/>
            <a:ext cx="170688" cy="19050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72400" y="2548127"/>
            <a:ext cx="149352" cy="18745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959852" y="2548127"/>
            <a:ext cx="440436" cy="19050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523731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53" y="77747"/>
                </a:lnTo>
                <a:lnTo>
                  <a:pt x="128206" y="82105"/>
                </a:lnTo>
                <a:lnTo>
                  <a:pt x="133802" y="87320"/>
                </a:lnTo>
                <a:lnTo>
                  <a:pt x="137365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712707" y="2548127"/>
            <a:ext cx="172212" cy="19050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923019" y="2548127"/>
            <a:ext cx="266700" cy="18745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80616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71116" y="2974848"/>
            <a:ext cx="170688" cy="19050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78379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58211" y="297789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87677" y="136493"/>
                </a:lnTo>
                <a:lnTo>
                  <a:pt x="90297" y="127635"/>
                </a:lnTo>
                <a:lnTo>
                  <a:pt x="93487" y="118205"/>
                </a:lnTo>
                <a:lnTo>
                  <a:pt x="97536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6576" y="257556"/>
                </a:moveTo>
                <a:lnTo>
                  <a:pt x="30480" y="257556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50101" y="256032"/>
                </a:lnTo>
                <a:lnTo>
                  <a:pt x="43410" y="257222"/>
                </a:lnTo>
                <a:lnTo>
                  <a:pt x="36576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634995" y="312877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4336" y="71842"/>
                </a:lnTo>
                <a:lnTo>
                  <a:pt x="14144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802635" y="2977896"/>
            <a:ext cx="252984" cy="1844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083051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268979" y="2974848"/>
            <a:ext cx="172212" cy="19050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567684" y="2913888"/>
            <a:ext cx="449580" cy="25146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055364" y="2913888"/>
            <a:ext cx="356616" cy="251460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33997" y="2974848"/>
            <a:ext cx="172114" cy="19050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33544" y="2974848"/>
            <a:ext cx="170688" cy="19050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925567" y="2913888"/>
            <a:ext cx="89916" cy="25146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42915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58917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120640" y="2974848"/>
            <a:ext cx="149352" cy="18745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306567" y="2974848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533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603747" y="2974848"/>
            <a:ext cx="170688" cy="190500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792723" y="290322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80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80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80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80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94832" y="2913888"/>
            <a:ext cx="277368" cy="25146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210300" y="2974848"/>
            <a:ext cx="99060" cy="187452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426708" y="2974848"/>
            <a:ext cx="149352" cy="18745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626352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642354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704076" y="2974848"/>
            <a:ext cx="149352" cy="18745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891528" y="2974848"/>
            <a:ext cx="172212" cy="190500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200900" y="2974848"/>
            <a:ext cx="251460" cy="18745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484364" y="2974848"/>
            <a:ext cx="172212" cy="190500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694676" y="2974848"/>
            <a:ext cx="149352" cy="1874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876031" y="2913888"/>
            <a:ext cx="89916" cy="25146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993380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176259" y="2974848"/>
            <a:ext cx="152400" cy="190500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441435" y="2977896"/>
            <a:ext cx="252984" cy="1844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724900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8740902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8784335" y="2913888"/>
            <a:ext cx="89916" cy="25146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901683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8100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9344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089135" y="2974848"/>
            <a:ext cx="172212" cy="19050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296400" y="2977896"/>
            <a:ext cx="149352" cy="18745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477756" y="2913888"/>
            <a:ext cx="89916" cy="25146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60804" y="332994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9624" y="12192"/>
                </a:lnTo>
                <a:lnTo>
                  <a:pt x="79248" y="0"/>
                </a:lnTo>
                <a:lnTo>
                  <a:pt x="86344" y="261"/>
                </a:lnTo>
                <a:lnTo>
                  <a:pt x="93726" y="952"/>
                </a:lnTo>
                <a:lnTo>
                  <a:pt x="101107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2484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969007" y="3401567"/>
            <a:ext cx="172212" cy="19050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168651" y="3401567"/>
            <a:ext cx="172212" cy="19050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363723" y="3334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674620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90622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752344" y="3401567"/>
            <a:ext cx="149352" cy="187452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037332" y="340156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2504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6" y="164592"/>
                </a:lnTo>
                <a:lnTo>
                  <a:pt x="128016" y="164592"/>
                </a:lnTo>
                <a:lnTo>
                  <a:pt x="117371" y="174593"/>
                </a:lnTo>
                <a:lnTo>
                  <a:pt x="105727" y="181737"/>
                </a:lnTo>
                <a:lnTo>
                  <a:pt x="92654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6" y="164592"/>
                </a:lnTo>
                <a:lnTo>
                  <a:pt x="155519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3060" y="258127"/>
                </a:lnTo>
                <a:lnTo>
                  <a:pt x="90892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249167" y="3404616"/>
            <a:ext cx="149352" cy="187452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30523" y="3340608"/>
            <a:ext cx="89916" cy="251460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4823" y="332994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22860" y="333756"/>
                </a:moveTo>
                <a:lnTo>
                  <a:pt x="0" y="333756"/>
                </a:lnTo>
                <a:lnTo>
                  <a:pt x="23121" y="292369"/>
                </a:lnTo>
                <a:lnTo>
                  <a:pt x="39814" y="250698"/>
                </a:lnTo>
                <a:lnTo>
                  <a:pt x="49934" y="209026"/>
                </a:lnTo>
                <a:lnTo>
                  <a:pt x="53340" y="167640"/>
                </a:lnTo>
                <a:lnTo>
                  <a:pt x="52792" y="150756"/>
                </a:lnTo>
                <a:lnTo>
                  <a:pt x="45720" y="102108"/>
                </a:lnTo>
                <a:lnTo>
                  <a:pt x="33504" y="64389"/>
                </a:lnTo>
                <a:lnTo>
                  <a:pt x="9667" y="16883"/>
                </a:lnTo>
                <a:lnTo>
                  <a:pt x="0" y="0"/>
                </a:lnTo>
                <a:lnTo>
                  <a:pt x="22860" y="0"/>
                </a:lnTo>
                <a:lnTo>
                  <a:pt x="37980" y="21717"/>
                </a:lnTo>
                <a:lnTo>
                  <a:pt x="62507" y="65151"/>
                </a:lnTo>
                <a:lnTo>
                  <a:pt x="77628" y="106322"/>
                </a:lnTo>
                <a:lnTo>
                  <a:pt x="84486" y="145803"/>
                </a:lnTo>
                <a:lnTo>
                  <a:pt x="85344" y="166116"/>
                </a:lnTo>
                <a:lnTo>
                  <a:pt x="84201" y="189833"/>
                </a:lnTo>
                <a:lnTo>
                  <a:pt x="75057" y="235553"/>
                </a:lnTo>
                <a:lnTo>
                  <a:pt x="57364" y="278677"/>
                </a:lnTo>
                <a:lnTo>
                  <a:pt x="35123" y="316920"/>
                </a:lnTo>
                <a:lnTo>
                  <a:pt x="22860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71316" y="35554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7620" y="3334511"/>
            <a:ext cx="236220" cy="254635"/>
          </a:xfrm>
          <a:custGeom>
            <a:avLst/>
            <a:gdLst/>
            <a:ahLst/>
            <a:cxnLst/>
            <a:rect l="l" t="t" r="r" b="b"/>
            <a:pathLst>
              <a:path w="236220" h="254635">
                <a:moveTo>
                  <a:pt x="35052" y="254508"/>
                </a:moveTo>
                <a:lnTo>
                  <a:pt x="0" y="254508"/>
                </a:lnTo>
                <a:lnTo>
                  <a:pt x="97536" y="0"/>
                </a:lnTo>
                <a:lnTo>
                  <a:pt x="135636" y="0"/>
                </a:lnTo>
                <a:lnTo>
                  <a:pt x="146477" y="27432"/>
                </a:lnTo>
                <a:lnTo>
                  <a:pt x="114300" y="27432"/>
                </a:lnTo>
                <a:lnTo>
                  <a:pt x="111704" y="39743"/>
                </a:lnTo>
                <a:lnTo>
                  <a:pt x="108394" y="51625"/>
                </a:lnTo>
                <a:lnTo>
                  <a:pt x="104227" y="63222"/>
                </a:lnTo>
                <a:lnTo>
                  <a:pt x="99060" y="74676"/>
                </a:lnTo>
                <a:lnTo>
                  <a:pt x="71628" y="149352"/>
                </a:lnTo>
                <a:lnTo>
                  <a:pt x="194661" y="149352"/>
                </a:lnTo>
                <a:lnTo>
                  <a:pt x="205502" y="176784"/>
                </a:lnTo>
                <a:lnTo>
                  <a:pt x="62484" y="176784"/>
                </a:lnTo>
                <a:lnTo>
                  <a:pt x="35052" y="254508"/>
                </a:lnTo>
                <a:close/>
              </a:path>
              <a:path w="236220" h="254635">
                <a:moveTo>
                  <a:pt x="194661" y="149352"/>
                </a:moveTo>
                <a:lnTo>
                  <a:pt x="132588" y="79248"/>
                </a:lnTo>
                <a:lnTo>
                  <a:pt x="118014" y="38314"/>
                </a:lnTo>
                <a:lnTo>
                  <a:pt x="114300" y="27432"/>
                </a:lnTo>
                <a:lnTo>
                  <a:pt x="146477" y="27432"/>
                </a:lnTo>
                <a:lnTo>
                  <a:pt x="194661" y="149352"/>
                </a:lnTo>
                <a:close/>
              </a:path>
              <a:path w="236220" h="254635">
                <a:moveTo>
                  <a:pt x="236220" y="254508"/>
                </a:moveTo>
                <a:lnTo>
                  <a:pt x="198120" y="254508"/>
                </a:lnTo>
                <a:lnTo>
                  <a:pt x="169164" y="176784"/>
                </a:lnTo>
                <a:lnTo>
                  <a:pt x="205502" y="176784"/>
                </a:lnTo>
                <a:lnTo>
                  <a:pt x="2362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084320" y="3334511"/>
            <a:ext cx="198120" cy="254635"/>
          </a:xfrm>
          <a:custGeom>
            <a:avLst/>
            <a:gdLst/>
            <a:ahLst/>
            <a:cxnLst/>
            <a:rect l="l" t="t" r="r" b="b"/>
            <a:pathLst>
              <a:path w="198120" h="254635">
                <a:moveTo>
                  <a:pt x="33528" y="254508"/>
                </a:moveTo>
                <a:lnTo>
                  <a:pt x="0" y="254508"/>
                </a:lnTo>
                <a:lnTo>
                  <a:pt x="0" y="0"/>
                </a:lnTo>
                <a:lnTo>
                  <a:pt x="36576" y="0"/>
                </a:lnTo>
                <a:lnTo>
                  <a:pt x="74286" y="57912"/>
                </a:lnTo>
                <a:lnTo>
                  <a:pt x="33528" y="57912"/>
                </a:lnTo>
                <a:lnTo>
                  <a:pt x="33528" y="254508"/>
                </a:lnTo>
                <a:close/>
              </a:path>
              <a:path w="198120" h="254635">
                <a:moveTo>
                  <a:pt x="198120" y="196596"/>
                </a:moveTo>
                <a:lnTo>
                  <a:pt x="164592" y="196596"/>
                </a:lnTo>
                <a:lnTo>
                  <a:pt x="164592" y="0"/>
                </a:lnTo>
                <a:lnTo>
                  <a:pt x="198120" y="0"/>
                </a:lnTo>
                <a:lnTo>
                  <a:pt x="198120" y="196596"/>
                </a:lnTo>
                <a:close/>
              </a:path>
              <a:path w="198120" h="254635">
                <a:moveTo>
                  <a:pt x="198120" y="254508"/>
                </a:moveTo>
                <a:lnTo>
                  <a:pt x="163068" y="254508"/>
                </a:lnTo>
                <a:lnTo>
                  <a:pt x="33528" y="57912"/>
                </a:lnTo>
                <a:lnTo>
                  <a:pt x="74286" y="57912"/>
                </a:lnTo>
                <a:lnTo>
                  <a:pt x="164592" y="196596"/>
                </a:lnTo>
                <a:lnTo>
                  <a:pt x="198120" y="196596"/>
                </a:lnTo>
                <a:lnTo>
                  <a:pt x="1981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33315" y="3401567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985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2659" y="18716"/>
                </a:lnTo>
                <a:lnTo>
                  <a:pt x="137631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76" y="164592"/>
                </a:lnTo>
                <a:lnTo>
                  <a:pt x="133955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76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631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731" y="163830"/>
                </a:lnTo>
                <a:lnTo>
                  <a:pt x="136976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338" y="176593"/>
                </a:lnTo>
                <a:lnTo>
                  <a:pt x="32004" y="167640"/>
                </a:lnTo>
                <a:lnTo>
                  <a:pt x="133955" y="167640"/>
                </a:lnTo>
                <a:lnTo>
                  <a:pt x="101155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3815" y="3401567"/>
            <a:ext cx="170688" cy="19050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14315" y="3340608"/>
            <a:ext cx="89916" cy="25146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928615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944617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98817" y="3401567"/>
            <a:ext cx="172114" cy="19050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209032" y="3401567"/>
            <a:ext cx="149352" cy="187452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385815" y="3340608"/>
            <a:ext cx="257556" cy="25146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769864" y="3401567"/>
            <a:ext cx="348996" cy="190500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156959" y="3401567"/>
            <a:ext cx="149352" cy="187452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55664" y="3401567"/>
            <a:ext cx="277368" cy="19050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760464" y="3401567"/>
            <a:ext cx="163195" cy="190500"/>
          </a:xfrm>
          <a:custGeom>
            <a:avLst/>
            <a:gdLst/>
            <a:ahLst/>
            <a:cxnLst/>
            <a:rect l="l" t="t" r="r" b="b"/>
            <a:pathLst>
              <a:path w="163195" h="190500">
                <a:moveTo>
                  <a:pt x="85344" y="190500"/>
                </a:moveTo>
                <a:lnTo>
                  <a:pt x="36695" y="176998"/>
                </a:lnTo>
                <a:lnTo>
                  <a:pt x="5905" y="136207"/>
                </a:lnTo>
                <a:lnTo>
                  <a:pt x="0" y="96012"/>
                </a:lnTo>
                <a:lnTo>
                  <a:pt x="595" y="81700"/>
                </a:lnTo>
                <a:lnTo>
                  <a:pt x="10668" y="44196"/>
                </a:lnTo>
                <a:lnTo>
                  <a:pt x="41148" y="10668"/>
                </a:lnTo>
                <a:lnTo>
                  <a:pt x="85344" y="0"/>
                </a:lnTo>
                <a:lnTo>
                  <a:pt x="99607" y="881"/>
                </a:lnTo>
                <a:lnTo>
                  <a:pt x="142636" y="23836"/>
                </a:lnTo>
                <a:lnTo>
                  <a:pt x="144124" y="25908"/>
                </a:lnTo>
                <a:lnTo>
                  <a:pt x="85344" y="25908"/>
                </a:lnTo>
                <a:lnTo>
                  <a:pt x="74247" y="27027"/>
                </a:lnTo>
                <a:lnTo>
                  <a:pt x="40362" y="52054"/>
                </a:lnTo>
                <a:lnTo>
                  <a:pt x="32004" y="94488"/>
                </a:lnTo>
                <a:lnTo>
                  <a:pt x="32885" y="111609"/>
                </a:lnTo>
                <a:lnTo>
                  <a:pt x="47244" y="147828"/>
                </a:lnTo>
                <a:lnTo>
                  <a:pt x="83820" y="164592"/>
                </a:lnTo>
                <a:lnTo>
                  <a:pt x="145018" y="164592"/>
                </a:lnTo>
                <a:lnTo>
                  <a:pt x="137160" y="172212"/>
                </a:lnTo>
                <a:lnTo>
                  <a:pt x="126277" y="180213"/>
                </a:lnTo>
                <a:lnTo>
                  <a:pt x="114109" y="185928"/>
                </a:lnTo>
                <a:lnTo>
                  <a:pt x="100512" y="189357"/>
                </a:lnTo>
                <a:lnTo>
                  <a:pt x="85344" y="190500"/>
                </a:lnTo>
                <a:close/>
              </a:path>
              <a:path w="163195" h="190500">
                <a:moveTo>
                  <a:pt x="126492" y="62484"/>
                </a:moveTo>
                <a:lnTo>
                  <a:pt x="99441" y="28194"/>
                </a:lnTo>
                <a:lnTo>
                  <a:pt x="85344" y="25908"/>
                </a:lnTo>
                <a:lnTo>
                  <a:pt x="144124" y="25908"/>
                </a:lnTo>
                <a:lnTo>
                  <a:pt x="149733" y="33718"/>
                </a:lnTo>
                <a:lnTo>
                  <a:pt x="155114" y="45029"/>
                </a:lnTo>
                <a:lnTo>
                  <a:pt x="158496" y="57912"/>
                </a:lnTo>
                <a:lnTo>
                  <a:pt x="126492" y="62484"/>
                </a:lnTo>
                <a:close/>
              </a:path>
              <a:path w="163195" h="190500">
                <a:moveTo>
                  <a:pt x="145018" y="164592"/>
                </a:moveTo>
                <a:lnTo>
                  <a:pt x="83820" y="164592"/>
                </a:lnTo>
                <a:lnTo>
                  <a:pt x="93321" y="163996"/>
                </a:lnTo>
                <a:lnTo>
                  <a:pt x="101536" y="162115"/>
                </a:lnTo>
                <a:lnTo>
                  <a:pt x="129111" y="129706"/>
                </a:lnTo>
                <a:lnTo>
                  <a:pt x="131064" y="118872"/>
                </a:lnTo>
                <a:lnTo>
                  <a:pt x="163068" y="123444"/>
                </a:lnTo>
                <a:lnTo>
                  <a:pt x="159662" y="138564"/>
                </a:lnTo>
                <a:lnTo>
                  <a:pt x="154114" y="151828"/>
                </a:lnTo>
                <a:lnTo>
                  <a:pt x="146565" y="163091"/>
                </a:lnTo>
                <a:lnTo>
                  <a:pt x="14501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37247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5344" y="190500"/>
                </a:moveTo>
                <a:lnTo>
                  <a:pt x="36052" y="176998"/>
                </a:lnTo>
                <a:lnTo>
                  <a:pt x="5715" y="136207"/>
                </a:lnTo>
                <a:lnTo>
                  <a:pt x="0" y="96012"/>
                </a:lnTo>
                <a:lnTo>
                  <a:pt x="1714" y="71675"/>
                </a:lnTo>
                <a:lnTo>
                  <a:pt x="15430" y="33861"/>
                </a:lnTo>
                <a:lnTo>
                  <a:pt x="54102" y="4762"/>
                </a:lnTo>
                <a:lnTo>
                  <a:pt x="85344" y="0"/>
                </a:lnTo>
                <a:lnTo>
                  <a:pt x="103679" y="1452"/>
                </a:lnTo>
                <a:lnTo>
                  <a:pt x="120015" y="5905"/>
                </a:lnTo>
                <a:lnTo>
                  <a:pt x="134635" y="13501"/>
                </a:lnTo>
                <a:lnTo>
                  <a:pt x="147828" y="24384"/>
                </a:lnTo>
                <a:lnTo>
                  <a:pt x="148965" y="25908"/>
                </a:lnTo>
                <a:lnTo>
                  <a:pt x="85344" y="25908"/>
                </a:lnTo>
                <a:lnTo>
                  <a:pt x="74461" y="27027"/>
                </a:lnTo>
                <a:lnTo>
                  <a:pt x="40362" y="52697"/>
                </a:lnTo>
                <a:lnTo>
                  <a:pt x="32087" y="92964"/>
                </a:lnTo>
                <a:lnTo>
                  <a:pt x="32083" y="96012"/>
                </a:lnTo>
                <a:lnTo>
                  <a:pt x="32885" y="111394"/>
                </a:lnTo>
                <a:lnTo>
                  <a:pt x="47244" y="147828"/>
                </a:lnTo>
                <a:lnTo>
                  <a:pt x="85344" y="164592"/>
                </a:lnTo>
                <a:lnTo>
                  <a:pt x="149148" y="164592"/>
                </a:lnTo>
                <a:lnTo>
                  <a:pt x="147828" y="166116"/>
                </a:lnTo>
                <a:lnTo>
                  <a:pt x="109156" y="188023"/>
                </a:lnTo>
                <a:lnTo>
                  <a:pt x="97607" y="189904"/>
                </a:lnTo>
                <a:lnTo>
                  <a:pt x="85344" y="190500"/>
                </a:lnTo>
                <a:close/>
              </a:path>
              <a:path w="172720" h="190500">
                <a:moveTo>
                  <a:pt x="149148" y="164592"/>
                </a:moveTo>
                <a:lnTo>
                  <a:pt x="85344" y="164592"/>
                </a:lnTo>
                <a:lnTo>
                  <a:pt x="96464" y="163472"/>
                </a:lnTo>
                <a:lnTo>
                  <a:pt x="106870" y="160210"/>
                </a:lnTo>
                <a:lnTo>
                  <a:pt x="136017" y="125158"/>
                </a:lnTo>
                <a:lnTo>
                  <a:pt x="140105" y="96012"/>
                </a:lnTo>
                <a:lnTo>
                  <a:pt x="140103" y="92964"/>
                </a:lnTo>
                <a:lnTo>
                  <a:pt x="131206" y="52697"/>
                </a:lnTo>
                <a:lnTo>
                  <a:pt x="96464" y="27027"/>
                </a:lnTo>
                <a:lnTo>
                  <a:pt x="85344" y="25908"/>
                </a:lnTo>
                <a:lnTo>
                  <a:pt x="148965" y="25908"/>
                </a:lnTo>
                <a:lnTo>
                  <a:pt x="158067" y="38100"/>
                </a:lnTo>
                <a:lnTo>
                  <a:pt x="165735" y="54102"/>
                </a:lnTo>
                <a:lnTo>
                  <a:pt x="170545" y="72390"/>
                </a:lnTo>
                <a:lnTo>
                  <a:pt x="172212" y="92964"/>
                </a:lnTo>
                <a:lnTo>
                  <a:pt x="171402" y="109251"/>
                </a:lnTo>
                <a:lnTo>
                  <a:pt x="169164" y="123825"/>
                </a:lnTo>
                <a:lnTo>
                  <a:pt x="165782" y="136683"/>
                </a:lnTo>
                <a:lnTo>
                  <a:pt x="161544" y="147828"/>
                </a:lnTo>
                <a:lnTo>
                  <a:pt x="155257" y="157543"/>
                </a:lnTo>
                <a:lnTo>
                  <a:pt x="1491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127747" y="3404616"/>
            <a:ext cx="169545" cy="184785"/>
          </a:xfrm>
          <a:custGeom>
            <a:avLst/>
            <a:gdLst/>
            <a:ahLst/>
            <a:cxnLst/>
            <a:rect l="l" t="t" r="r" b="b"/>
            <a:pathLst>
              <a:path w="169545" h="184785">
                <a:moveTo>
                  <a:pt x="103632" y="184404"/>
                </a:moveTo>
                <a:lnTo>
                  <a:pt x="68580" y="184404"/>
                </a:lnTo>
                <a:lnTo>
                  <a:pt x="0" y="0"/>
                </a:lnTo>
                <a:lnTo>
                  <a:pt x="35052" y="0"/>
                </a:lnTo>
                <a:lnTo>
                  <a:pt x="73152" y="111252"/>
                </a:lnTo>
                <a:lnTo>
                  <a:pt x="76342" y="119538"/>
                </a:lnTo>
                <a:lnTo>
                  <a:pt x="79248" y="128397"/>
                </a:lnTo>
                <a:lnTo>
                  <a:pt x="82153" y="137826"/>
                </a:lnTo>
                <a:lnTo>
                  <a:pt x="85344" y="147828"/>
                </a:lnTo>
                <a:lnTo>
                  <a:pt x="116630" y="147828"/>
                </a:lnTo>
                <a:lnTo>
                  <a:pt x="103632" y="184404"/>
                </a:lnTo>
                <a:close/>
              </a:path>
              <a:path w="169545" h="184785">
                <a:moveTo>
                  <a:pt x="116630" y="147828"/>
                </a:moveTo>
                <a:lnTo>
                  <a:pt x="85344" y="147828"/>
                </a:lnTo>
                <a:lnTo>
                  <a:pt x="87653" y="140422"/>
                </a:lnTo>
                <a:lnTo>
                  <a:pt x="90106" y="132016"/>
                </a:lnTo>
                <a:lnTo>
                  <a:pt x="92844" y="122753"/>
                </a:lnTo>
                <a:lnTo>
                  <a:pt x="96012" y="112776"/>
                </a:lnTo>
                <a:lnTo>
                  <a:pt x="135636" y="0"/>
                </a:lnTo>
                <a:lnTo>
                  <a:pt x="169164" y="0"/>
                </a:lnTo>
                <a:lnTo>
                  <a:pt x="11663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13676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8392" y="190500"/>
                </a:moveTo>
                <a:lnTo>
                  <a:pt x="36314" y="176998"/>
                </a:lnTo>
                <a:lnTo>
                  <a:pt x="5715" y="136398"/>
                </a:lnTo>
                <a:lnTo>
                  <a:pt x="0" y="97536"/>
                </a:lnTo>
                <a:lnTo>
                  <a:pt x="1452" y="75199"/>
                </a:lnTo>
                <a:lnTo>
                  <a:pt x="24384" y="25908"/>
                </a:lnTo>
                <a:lnTo>
                  <a:pt x="68318" y="1690"/>
                </a:lnTo>
                <a:lnTo>
                  <a:pt x="86868" y="0"/>
                </a:lnTo>
                <a:lnTo>
                  <a:pt x="104536" y="1666"/>
                </a:lnTo>
                <a:lnTo>
                  <a:pt x="120777" y="6477"/>
                </a:lnTo>
                <a:lnTo>
                  <a:pt x="135302" y="14144"/>
                </a:lnTo>
                <a:lnTo>
                  <a:pt x="147828" y="24384"/>
                </a:lnTo>
                <a:lnTo>
                  <a:pt x="149014" y="25908"/>
                </a:lnTo>
                <a:lnTo>
                  <a:pt x="86868" y="25908"/>
                </a:lnTo>
                <a:lnTo>
                  <a:pt x="76652" y="26765"/>
                </a:lnTo>
                <a:lnTo>
                  <a:pt x="43172" y="47291"/>
                </a:lnTo>
                <a:lnTo>
                  <a:pt x="33528" y="77724"/>
                </a:lnTo>
                <a:lnTo>
                  <a:pt x="170987" y="77724"/>
                </a:lnTo>
                <a:lnTo>
                  <a:pt x="172212" y="96012"/>
                </a:lnTo>
                <a:lnTo>
                  <a:pt x="172212" y="103632"/>
                </a:lnTo>
                <a:lnTo>
                  <a:pt x="32004" y="103632"/>
                </a:lnTo>
                <a:lnTo>
                  <a:pt x="33123" y="117633"/>
                </a:lnTo>
                <a:lnTo>
                  <a:pt x="57340" y="156233"/>
                </a:lnTo>
                <a:lnTo>
                  <a:pt x="89916" y="164592"/>
                </a:lnTo>
                <a:lnTo>
                  <a:pt x="152851" y="164592"/>
                </a:lnTo>
                <a:lnTo>
                  <a:pt x="151399" y="166425"/>
                </a:lnTo>
                <a:lnTo>
                  <a:pt x="141732" y="175260"/>
                </a:lnTo>
                <a:lnTo>
                  <a:pt x="130611" y="182141"/>
                </a:lnTo>
                <a:lnTo>
                  <a:pt x="117919" y="186880"/>
                </a:lnTo>
                <a:lnTo>
                  <a:pt x="103798" y="189618"/>
                </a:lnTo>
                <a:lnTo>
                  <a:pt x="88392" y="190500"/>
                </a:lnTo>
                <a:close/>
              </a:path>
              <a:path w="172720" h="190500">
                <a:moveTo>
                  <a:pt x="170987" y="77724"/>
                </a:moveTo>
                <a:lnTo>
                  <a:pt x="140208" y="77724"/>
                </a:lnTo>
                <a:lnTo>
                  <a:pt x="138517" y="67127"/>
                </a:lnTo>
                <a:lnTo>
                  <a:pt x="135826" y="58102"/>
                </a:lnTo>
                <a:lnTo>
                  <a:pt x="98869" y="27051"/>
                </a:lnTo>
                <a:lnTo>
                  <a:pt x="86868" y="25908"/>
                </a:lnTo>
                <a:lnTo>
                  <a:pt x="149014" y="25908"/>
                </a:lnTo>
                <a:lnTo>
                  <a:pt x="158710" y="38361"/>
                </a:lnTo>
                <a:lnTo>
                  <a:pt x="166306" y="55054"/>
                </a:lnTo>
                <a:lnTo>
                  <a:pt x="170759" y="74318"/>
                </a:lnTo>
                <a:lnTo>
                  <a:pt x="170987" y="77724"/>
                </a:lnTo>
                <a:close/>
              </a:path>
              <a:path w="172720" h="190500">
                <a:moveTo>
                  <a:pt x="152851" y="164592"/>
                </a:moveTo>
                <a:lnTo>
                  <a:pt x="89916" y="164592"/>
                </a:lnTo>
                <a:lnTo>
                  <a:pt x="97869" y="164020"/>
                </a:lnTo>
                <a:lnTo>
                  <a:pt x="105537" y="162306"/>
                </a:lnTo>
                <a:lnTo>
                  <a:pt x="134945" y="135945"/>
                </a:lnTo>
                <a:lnTo>
                  <a:pt x="138684" y="126492"/>
                </a:lnTo>
                <a:lnTo>
                  <a:pt x="170688" y="131064"/>
                </a:lnTo>
                <a:lnTo>
                  <a:pt x="166163" y="144184"/>
                </a:lnTo>
                <a:lnTo>
                  <a:pt x="159639" y="156019"/>
                </a:lnTo>
                <a:lnTo>
                  <a:pt x="152851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523988" y="3401567"/>
            <a:ext cx="99060" cy="18745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722107" y="3340608"/>
            <a:ext cx="89916" cy="25146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840980" y="3334511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026907" y="3401567"/>
            <a:ext cx="172212" cy="190500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34171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250173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16468" y="3401567"/>
            <a:ext cx="99060" cy="18745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26780" y="332994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247" y="254650"/>
                </a:lnTo>
                <a:lnTo>
                  <a:pt x="3467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1027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85" y="132588"/>
                </a:lnTo>
                <a:lnTo>
                  <a:pt x="34147" y="147613"/>
                </a:lnTo>
                <a:lnTo>
                  <a:pt x="45720" y="188976"/>
                </a:lnTo>
                <a:lnTo>
                  <a:pt x="79248" y="222504"/>
                </a:lnTo>
                <a:lnTo>
                  <a:pt x="126492" y="233172"/>
                </a:lnTo>
                <a:lnTo>
                  <a:pt x="222511" y="233172"/>
                </a:lnTo>
                <a:lnTo>
                  <a:pt x="222099" y="233481"/>
                </a:lnTo>
                <a:lnTo>
                  <a:pt x="170045" y="257865"/>
                </a:lnTo>
                <a:lnTo>
                  <a:pt x="143232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6409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11" y="233172"/>
                </a:moveTo>
                <a:lnTo>
                  <a:pt x="126492" y="233172"/>
                </a:lnTo>
                <a:lnTo>
                  <a:pt x="137660" y="232624"/>
                </a:lnTo>
                <a:lnTo>
                  <a:pt x="148399" y="231076"/>
                </a:lnTo>
                <a:lnTo>
                  <a:pt x="187452" y="216408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11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833866" y="333451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892540" y="334975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993123" y="336499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4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2139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069689" y="3828288"/>
            <a:ext cx="172114" cy="19050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269235" y="3828288"/>
            <a:ext cx="170688" cy="19050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91740" y="37612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538983" y="3767328"/>
            <a:ext cx="89916" cy="251460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656332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950464" y="37612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966466" y="3831335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032760" y="3828288"/>
            <a:ext cx="149352" cy="187452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307079" y="375666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15383" y="3828288"/>
            <a:ext cx="440336" cy="19050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979164" y="3828288"/>
            <a:ext cx="251460" cy="18745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262628" y="3828288"/>
            <a:ext cx="172212" cy="190500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474464" y="3828288"/>
            <a:ext cx="149352" cy="18745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654296" y="3767328"/>
            <a:ext cx="89916" cy="251460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773167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959096" y="3828288"/>
            <a:ext cx="152400" cy="190500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155692" y="398221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569720" y="4434840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901952" y="427355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85188" y="451231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078735" y="4343400"/>
            <a:ext cx="149352" cy="187452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27685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29285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46960" y="434035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1003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63" y="35766"/>
                </a:lnTo>
                <a:lnTo>
                  <a:pt x="44505" y="7072"/>
                </a:lnTo>
                <a:lnTo>
                  <a:pt x="77724" y="0"/>
                </a:lnTo>
                <a:lnTo>
                  <a:pt x="92916" y="1714"/>
                </a:lnTo>
                <a:lnTo>
                  <a:pt x="106680" y="6858"/>
                </a:lnTo>
                <a:lnTo>
                  <a:pt x="119300" y="15430"/>
                </a:lnTo>
                <a:lnTo>
                  <a:pt x="129570" y="25908"/>
                </a:lnTo>
                <a:lnTo>
                  <a:pt x="79248" y="25908"/>
                </a:lnTo>
                <a:lnTo>
                  <a:pt x="695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2887" y="151899"/>
                </a:lnTo>
                <a:lnTo>
                  <a:pt x="79248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79248" y="161544"/>
                </a:lnTo>
                <a:lnTo>
                  <a:pt x="89868" y="160424"/>
                </a:lnTo>
                <a:lnTo>
                  <a:pt x="99060" y="157162"/>
                </a:lnTo>
                <a:lnTo>
                  <a:pt x="125349" y="124015"/>
                </a:lnTo>
                <a:lnTo>
                  <a:pt x="129540" y="92964"/>
                </a:lnTo>
                <a:lnTo>
                  <a:pt x="128444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570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2669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1076"/>
                </a:lnTo>
                <a:lnTo>
                  <a:pt x="142669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5290" y="252245"/>
                </a:lnTo>
                <a:lnTo>
                  <a:pt x="6381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8100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669" y="234696"/>
                </a:lnTo>
                <a:lnTo>
                  <a:pt x="139446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554223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57022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727960" y="4268723"/>
            <a:ext cx="226060" cy="264160"/>
          </a:xfrm>
          <a:custGeom>
            <a:avLst/>
            <a:gdLst/>
            <a:ahLst/>
            <a:cxnLst/>
            <a:rect l="l" t="t" r="r" b="b"/>
            <a:pathLst>
              <a:path w="226060" h="264160">
                <a:moveTo>
                  <a:pt x="120396" y="263652"/>
                </a:moveTo>
                <a:lnTo>
                  <a:pt x="67032" y="254007"/>
                </a:lnTo>
                <a:lnTo>
                  <a:pt x="30099" y="226504"/>
                </a:lnTo>
                <a:lnTo>
                  <a:pt x="7715" y="181832"/>
                </a:lnTo>
                <a:lnTo>
                  <a:pt x="0" y="129540"/>
                </a:lnTo>
                <a:lnTo>
                  <a:pt x="881" y="110680"/>
                </a:lnTo>
                <a:lnTo>
                  <a:pt x="15240" y="60960"/>
                </a:lnTo>
                <a:lnTo>
                  <a:pt x="44815" y="24098"/>
                </a:lnTo>
                <a:lnTo>
                  <a:pt x="87249" y="3619"/>
                </a:lnTo>
                <a:lnTo>
                  <a:pt x="118872" y="0"/>
                </a:lnTo>
                <a:lnTo>
                  <a:pt x="137445" y="1166"/>
                </a:lnTo>
                <a:lnTo>
                  <a:pt x="154305" y="4762"/>
                </a:lnTo>
                <a:lnTo>
                  <a:pt x="169449" y="10929"/>
                </a:lnTo>
                <a:lnTo>
                  <a:pt x="182880" y="19812"/>
                </a:lnTo>
                <a:lnTo>
                  <a:pt x="194710" y="30480"/>
                </a:lnTo>
                <a:lnTo>
                  <a:pt x="117348" y="30480"/>
                </a:lnTo>
                <a:lnTo>
                  <a:pt x="103941" y="31337"/>
                </a:lnTo>
                <a:lnTo>
                  <a:pt x="60007" y="51649"/>
                </a:lnTo>
                <a:lnTo>
                  <a:pt x="38028" y="93749"/>
                </a:lnTo>
                <a:lnTo>
                  <a:pt x="33528" y="129540"/>
                </a:lnTo>
                <a:lnTo>
                  <a:pt x="34099" y="144994"/>
                </a:lnTo>
                <a:lnTo>
                  <a:pt x="42672" y="185928"/>
                </a:lnTo>
                <a:lnTo>
                  <a:pt x="73152" y="220980"/>
                </a:lnTo>
                <a:lnTo>
                  <a:pt x="115824" y="233172"/>
                </a:lnTo>
                <a:lnTo>
                  <a:pt x="196613" y="233172"/>
                </a:lnTo>
                <a:lnTo>
                  <a:pt x="187452" y="242316"/>
                </a:lnTo>
                <a:lnTo>
                  <a:pt x="172902" y="251436"/>
                </a:lnTo>
                <a:lnTo>
                  <a:pt x="156781" y="258127"/>
                </a:lnTo>
                <a:lnTo>
                  <a:pt x="139231" y="262247"/>
                </a:lnTo>
                <a:lnTo>
                  <a:pt x="120396" y="263652"/>
                </a:lnTo>
                <a:close/>
              </a:path>
              <a:path w="226060" h="264160">
                <a:moveTo>
                  <a:pt x="185928" y="82296"/>
                </a:moveTo>
                <a:lnTo>
                  <a:pt x="160020" y="42672"/>
                </a:lnTo>
                <a:lnTo>
                  <a:pt x="117348" y="30480"/>
                </a:lnTo>
                <a:lnTo>
                  <a:pt x="194710" y="30480"/>
                </a:lnTo>
                <a:lnTo>
                  <a:pt x="195238" y="30956"/>
                </a:lnTo>
                <a:lnTo>
                  <a:pt x="205168" y="43815"/>
                </a:lnTo>
                <a:lnTo>
                  <a:pt x="213098" y="58388"/>
                </a:lnTo>
                <a:lnTo>
                  <a:pt x="219456" y="74676"/>
                </a:lnTo>
                <a:lnTo>
                  <a:pt x="185928" y="82296"/>
                </a:lnTo>
                <a:close/>
              </a:path>
              <a:path w="226060" h="264160">
                <a:moveTo>
                  <a:pt x="196613" y="233172"/>
                </a:moveTo>
                <a:lnTo>
                  <a:pt x="115824" y="233172"/>
                </a:lnTo>
                <a:lnTo>
                  <a:pt x="130087" y="232052"/>
                </a:lnTo>
                <a:lnTo>
                  <a:pt x="143065" y="228790"/>
                </a:lnTo>
                <a:lnTo>
                  <a:pt x="181748" y="196762"/>
                </a:lnTo>
                <a:lnTo>
                  <a:pt x="192024" y="169164"/>
                </a:lnTo>
                <a:lnTo>
                  <a:pt x="225552" y="178308"/>
                </a:lnTo>
                <a:lnTo>
                  <a:pt x="218955" y="197739"/>
                </a:lnTo>
                <a:lnTo>
                  <a:pt x="210502" y="214884"/>
                </a:lnTo>
                <a:lnTo>
                  <a:pt x="200048" y="229743"/>
                </a:lnTo>
                <a:lnTo>
                  <a:pt x="196613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979420" y="4340352"/>
            <a:ext cx="172212" cy="19050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6683" y="4340352"/>
            <a:ext cx="99060" cy="18745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307079" y="4340352"/>
            <a:ext cx="149352" cy="18745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96055" y="4340352"/>
            <a:ext cx="170688" cy="19050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704844" y="4340352"/>
            <a:ext cx="277368" cy="19050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111752" y="427329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31901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33501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4389120" y="4340352"/>
            <a:ext cx="172212" cy="19050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581144" y="4279392"/>
            <a:ext cx="89916" cy="25146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783835" y="4340352"/>
            <a:ext cx="170688" cy="19050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009388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059679" y="4340352"/>
            <a:ext cx="152400" cy="19050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37988" y="4340352"/>
            <a:ext cx="172212" cy="19050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547359" y="427329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63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734811" y="4340352"/>
            <a:ext cx="172212" cy="19050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57316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021323" y="434035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532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80772" y="24384"/>
                </a:lnTo>
                <a:lnTo>
                  <a:pt x="70770" y="25527"/>
                </a:lnTo>
                <a:lnTo>
                  <a:pt x="65532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532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918" y="34028"/>
                </a:lnTo>
                <a:lnTo>
                  <a:pt x="80772" y="24384"/>
                </a:lnTo>
                <a:lnTo>
                  <a:pt x="138834" y="24384"/>
                </a:lnTo>
                <a:lnTo>
                  <a:pt x="158496" y="68961"/>
                </a:lnTo>
                <a:lnTo>
                  <a:pt x="159981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10300" y="4340352"/>
            <a:ext cx="152400" cy="19050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499859" y="4340352"/>
            <a:ext cx="277368" cy="19050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813804" y="4340352"/>
            <a:ext cx="251460" cy="18745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098792" y="4340352"/>
            <a:ext cx="170688" cy="19050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309104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32510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386828" y="4340352"/>
            <a:ext cx="149352" cy="18745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74864" y="4340352"/>
            <a:ext cx="170688" cy="190500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972043" y="4340352"/>
            <a:ext cx="152400" cy="19050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148828" y="4340352"/>
            <a:ext cx="172212" cy="19050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360664" y="4340352"/>
            <a:ext cx="99060" cy="187452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481059" y="4343400"/>
            <a:ext cx="149352" cy="18745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674607" y="4340352"/>
            <a:ext cx="251460" cy="187452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69948" y="4767072"/>
            <a:ext cx="152400" cy="19050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042160" y="4706111"/>
            <a:ext cx="277368" cy="25146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57627" y="4767072"/>
            <a:ext cx="266700" cy="18745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45663" y="4706111"/>
            <a:ext cx="277368" cy="25146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950464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966466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020567" y="4767072"/>
            <a:ext cx="172212" cy="19050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227832" y="4767072"/>
            <a:ext cx="149352" cy="18745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526535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42538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604259" y="4767072"/>
            <a:ext cx="149352" cy="18745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884676" y="4706111"/>
            <a:ext cx="89916" cy="25146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02023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184903" y="4767072"/>
            <a:ext cx="172212" cy="19050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494276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71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083"/>
                </a:lnTo>
                <a:lnTo>
                  <a:pt x="37314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5791" y="218146"/>
                </a:lnTo>
                <a:lnTo>
                  <a:pt x="6557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71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0297" y="67365"/>
                </a:lnTo>
                <a:lnTo>
                  <a:pt x="128206" y="81915"/>
                </a:lnTo>
                <a:lnTo>
                  <a:pt x="137371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797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74" y="230124"/>
                </a:lnTo>
                <a:lnTo>
                  <a:pt x="65746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681728" y="4767072"/>
            <a:ext cx="172212" cy="190500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881371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071871" y="4770120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5928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49720" y="255460"/>
                </a:lnTo>
                <a:lnTo>
                  <a:pt x="42743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248655" y="492099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28488" y="4767072"/>
            <a:ext cx="152400" cy="190500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605271" y="4767072"/>
            <a:ext cx="172212" cy="19050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894832" y="4706111"/>
            <a:ext cx="89916" cy="251460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012179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5988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199632" y="4767072"/>
            <a:ext cx="170688" cy="19050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391655" y="4706111"/>
            <a:ext cx="89916" cy="25146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605016" y="4770120"/>
            <a:ext cx="149352" cy="187452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801611" y="4767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302" y="18716"/>
                </a:lnTo>
                <a:lnTo>
                  <a:pt x="138223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223" y="24384"/>
                </a:lnTo>
                <a:lnTo>
                  <a:pt x="157734" y="68961"/>
                </a:lnTo>
                <a:lnTo>
                  <a:pt x="159955" y="96012"/>
                </a:lnTo>
                <a:lnTo>
                  <a:pt x="159448" y="107918"/>
                </a:lnTo>
                <a:lnTo>
                  <a:pt x="144851" y="154733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002780" y="4767072"/>
            <a:ext cx="277368" cy="190500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06056" y="476707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8296" y="234148"/>
                </a:lnTo>
                <a:lnTo>
                  <a:pt x="97155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147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54149" y="229552"/>
                </a:lnTo>
                <a:lnTo>
                  <a:pt x="60960" y="232410"/>
                </a:lnTo>
                <a:lnTo>
                  <a:pt x="68913" y="234124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17892" y="4770120"/>
            <a:ext cx="149352" cy="18745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728204" y="469849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783068" y="4767072"/>
            <a:ext cx="170688" cy="190500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975092" y="4706111"/>
            <a:ext cx="274320" cy="25146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75319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872" y="231648"/>
                </a:moveTo>
                <a:lnTo>
                  <a:pt x="83820" y="231648"/>
                </a:lnTo>
                <a:lnTo>
                  <a:pt x="93583" y="230528"/>
                </a:lnTo>
                <a:lnTo>
                  <a:pt x="102489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30" y="147447"/>
                </a:lnTo>
                <a:lnTo>
                  <a:pt x="118872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872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701" y="67603"/>
                </a:lnTo>
                <a:lnTo>
                  <a:pt x="124063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2318" y="94083"/>
                </a:lnTo>
                <a:lnTo>
                  <a:pt x="40362" y="119133"/>
                </a:lnTo>
                <a:lnTo>
                  <a:pt x="32004" y="163068"/>
                </a:lnTo>
                <a:lnTo>
                  <a:pt x="33099" y="179093"/>
                </a:lnTo>
                <a:lnTo>
                  <a:pt x="47244" y="214884"/>
                </a:lnTo>
                <a:lnTo>
                  <a:pt x="83820" y="231648"/>
                </a:lnTo>
                <a:lnTo>
                  <a:pt x="129872" y="231648"/>
                </a:lnTo>
                <a:lnTo>
                  <a:pt x="121681" y="242125"/>
                </a:lnTo>
                <a:lnTo>
                  <a:pt x="109728" y="250698"/>
                </a:lnTo>
                <a:lnTo>
                  <a:pt x="95488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871472" y="5126735"/>
            <a:ext cx="1644396" cy="327660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646932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662934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712464" y="5193792"/>
            <a:ext cx="152400" cy="19050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002023" y="5193792"/>
            <a:ext cx="266700" cy="19050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317491" y="5193792"/>
            <a:ext cx="149352" cy="18745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517135" y="5193792"/>
            <a:ext cx="149352" cy="18745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715255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731258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794503" y="5193792"/>
            <a:ext cx="149352" cy="187452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980432" y="519379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5362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535" y="160424"/>
                </a:lnTo>
                <a:lnTo>
                  <a:pt x="99441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5504" y="252245"/>
                </a:lnTo>
                <a:lnTo>
                  <a:pt x="6596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289803" y="5193792"/>
            <a:ext cx="251460" cy="18745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573267" y="5193792"/>
            <a:ext cx="172212" cy="19050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772911" y="5132832"/>
            <a:ext cx="260604" cy="251460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49340" y="5193792"/>
            <a:ext cx="172212" cy="19050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6335267" y="512216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7147" y="16383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536435" y="5132832"/>
            <a:ext cx="89916" cy="25146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655307" y="512673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841235" y="5193792"/>
            <a:ext cx="172212" cy="19050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129271" y="5132832"/>
            <a:ext cx="89916" cy="25146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248143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264145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7324343" y="5193792"/>
            <a:ext cx="251460" cy="187452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612380" y="5193792"/>
            <a:ext cx="172212" cy="19050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903464" y="5132832"/>
            <a:ext cx="278892" cy="251460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314943" y="5126735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9207" y="143256"/>
                </a:lnTo>
                <a:lnTo>
                  <a:pt x="90236" y="160020"/>
                </a:lnTo>
                <a:lnTo>
                  <a:pt x="53340" y="160020"/>
                </a:lnTo>
                <a:lnTo>
                  <a:pt x="32004" y="179832"/>
                </a:lnTo>
                <a:lnTo>
                  <a:pt x="32004" y="254508"/>
                </a:lnTo>
                <a:close/>
              </a:path>
              <a:path w="152400" h="254635">
                <a:moveTo>
                  <a:pt x="79207" y="143256"/>
                </a:moveTo>
                <a:lnTo>
                  <a:pt x="32004" y="143256"/>
                </a:lnTo>
                <a:lnTo>
                  <a:pt x="105156" y="70104"/>
                </a:lnTo>
                <a:lnTo>
                  <a:pt x="144780" y="70104"/>
                </a:lnTo>
                <a:lnTo>
                  <a:pt x="76200" y="138684"/>
                </a:lnTo>
                <a:lnTo>
                  <a:pt x="79207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90236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8481059" y="5193792"/>
            <a:ext cx="172212" cy="19050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680704" y="5193792"/>
            <a:ext cx="172212" cy="19050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889492" y="5193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333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834" y="24384"/>
                </a:lnTo>
                <a:lnTo>
                  <a:pt x="157924" y="68961"/>
                </a:lnTo>
                <a:lnTo>
                  <a:pt x="159956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863851" y="5559552"/>
            <a:ext cx="89916" cy="25146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981200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168651" y="5620511"/>
            <a:ext cx="172212" cy="190500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473451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1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1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77" y="77747"/>
                </a:lnTo>
                <a:lnTo>
                  <a:pt x="128397" y="82105"/>
                </a:lnTo>
                <a:lnTo>
                  <a:pt x="134445" y="87320"/>
                </a:lnTo>
                <a:lnTo>
                  <a:pt x="138651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8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662427" y="5620511"/>
            <a:ext cx="172212" cy="190500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860548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940" y="230528"/>
                </a:lnTo>
                <a:lnTo>
                  <a:pt x="102298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4039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1651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55620" y="5623560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69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69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6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9149" y="256032"/>
                </a:lnTo>
                <a:lnTo>
                  <a:pt x="42529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332988" y="5620511"/>
            <a:ext cx="172212" cy="190500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23488" y="554888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68580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741420" y="5620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342" y="547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60" y="164592"/>
                </a:lnTo>
                <a:lnTo>
                  <a:pt x="133769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60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4401"/>
                </a:lnTo>
                <a:lnTo>
                  <a:pt x="136960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769" y="167640"/>
                </a:lnTo>
                <a:lnTo>
                  <a:pt x="91035" y="189666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930396" y="5620511"/>
            <a:ext cx="170688" cy="19050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4122420" y="5559552"/>
            <a:ext cx="89916" cy="251460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4239767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4255770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4305300" y="5620511"/>
            <a:ext cx="172212" cy="190500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4517135" y="5620511"/>
            <a:ext cx="149352" cy="187452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693920" y="5559552"/>
            <a:ext cx="89916" cy="25146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911852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4927853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992623" y="5620511"/>
            <a:ext cx="149352" cy="18745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274564" y="5620511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861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474208" y="5620511"/>
            <a:ext cx="172212" cy="190500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669279" y="5620511"/>
            <a:ext cx="172212" cy="190500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868923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178296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8701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365747" y="5620511"/>
            <a:ext cx="172212" cy="19050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65392" y="5620511"/>
            <a:ext cx="170688" cy="190500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790944" y="555345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835140" y="5559552"/>
            <a:ext cx="89916" cy="25146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952488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158228" y="577443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10283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8132" y="600456"/>
            <a:ext cx="201168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7588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6576" y="272796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2550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55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39268"/>
                </a:lnTo>
                <a:lnTo>
                  <a:pt x="122550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4560" y="52578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22754" y="60502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1427" y="600456"/>
            <a:ext cx="432816" cy="2209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71216" y="525780"/>
            <a:ext cx="233679" cy="295910"/>
          </a:xfrm>
          <a:custGeom>
            <a:avLst/>
            <a:gdLst/>
            <a:ahLst/>
            <a:cxnLst/>
            <a:rect l="l" t="t" r="r" b="b"/>
            <a:pathLst>
              <a:path w="233680" h="295909">
                <a:moveTo>
                  <a:pt x="120396" y="295656"/>
                </a:moveTo>
                <a:lnTo>
                  <a:pt x="68961" y="290512"/>
                </a:lnTo>
                <a:lnTo>
                  <a:pt x="29384" y="268081"/>
                </a:lnTo>
                <a:lnTo>
                  <a:pt x="6096" y="228600"/>
                </a:lnTo>
                <a:lnTo>
                  <a:pt x="309" y="178022"/>
                </a:lnTo>
                <a:lnTo>
                  <a:pt x="0" y="0"/>
                </a:lnTo>
                <a:lnTo>
                  <a:pt x="59436" y="0"/>
                </a:lnTo>
                <a:lnTo>
                  <a:pt x="59479" y="161544"/>
                </a:lnTo>
                <a:lnTo>
                  <a:pt x="59674" y="175331"/>
                </a:lnTo>
                <a:lnTo>
                  <a:pt x="60198" y="189166"/>
                </a:lnTo>
                <a:lnTo>
                  <a:pt x="60721" y="199858"/>
                </a:lnTo>
                <a:lnTo>
                  <a:pt x="60960" y="207264"/>
                </a:lnTo>
                <a:lnTo>
                  <a:pt x="86939" y="241101"/>
                </a:lnTo>
                <a:lnTo>
                  <a:pt x="118872" y="246888"/>
                </a:lnTo>
                <a:lnTo>
                  <a:pt x="221520" y="246888"/>
                </a:lnTo>
                <a:lnTo>
                  <a:pt x="216598" y="255365"/>
                </a:lnTo>
                <a:lnTo>
                  <a:pt x="186737" y="281654"/>
                </a:lnTo>
                <a:lnTo>
                  <a:pt x="136707" y="295084"/>
                </a:lnTo>
                <a:lnTo>
                  <a:pt x="120396" y="295656"/>
                </a:lnTo>
                <a:close/>
              </a:path>
              <a:path w="233680" h="295909">
                <a:moveTo>
                  <a:pt x="221520" y="246888"/>
                </a:moveTo>
                <a:lnTo>
                  <a:pt x="118872" y="246888"/>
                </a:lnTo>
                <a:lnTo>
                  <a:pt x="130587" y="246292"/>
                </a:lnTo>
                <a:lnTo>
                  <a:pt x="140589" y="244411"/>
                </a:lnTo>
                <a:lnTo>
                  <a:pt x="168949" y="218646"/>
                </a:lnTo>
                <a:lnTo>
                  <a:pt x="173450" y="178022"/>
                </a:lnTo>
                <a:lnTo>
                  <a:pt x="173736" y="161544"/>
                </a:lnTo>
                <a:lnTo>
                  <a:pt x="173736" y="0"/>
                </a:lnTo>
                <a:lnTo>
                  <a:pt x="233172" y="0"/>
                </a:lnTo>
                <a:lnTo>
                  <a:pt x="233064" y="161544"/>
                </a:lnTo>
                <a:lnTo>
                  <a:pt x="230600" y="213907"/>
                </a:lnTo>
                <a:lnTo>
                  <a:pt x="221742" y="246507"/>
                </a:lnTo>
                <a:lnTo>
                  <a:pt x="221520" y="24688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62300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9126" y="27574"/>
                </a:lnTo>
                <a:lnTo>
                  <a:pt x="98679" y="2286"/>
                </a:lnTo>
                <a:lnTo>
                  <a:pt x="118872" y="0"/>
                </a:lnTo>
                <a:lnTo>
                  <a:pt x="135683" y="1738"/>
                </a:lnTo>
                <a:lnTo>
                  <a:pt x="151638" y="7048"/>
                </a:lnTo>
                <a:lnTo>
                  <a:pt x="166449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996" y="178308"/>
                </a:lnTo>
                <a:lnTo>
                  <a:pt x="180850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996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94" y="93726"/>
                </a:lnTo>
                <a:lnTo>
                  <a:pt x="128468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63" y="134588"/>
                </a:lnTo>
                <a:lnTo>
                  <a:pt x="198310" y="156591"/>
                </a:lnTo>
                <a:lnTo>
                  <a:pt x="190714" y="175736"/>
                </a:lnTo>
                <a:lnTo>
                  <a:pt x="188996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9105" y="209359"/>
                </a:lnTo>
                <a:lnTo>
                  <a:pt x="56388" y="190500"/>
                </a:lnTo>
                <a:lnTo>
                  <a:pt x="180850" y="190500"/>
                </a:lnTo>
                <a:lnTo>
                  <a:pt x="134826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9188" y="600456"/>
            <a:ext cx="342900" cy="220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84091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196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476" y="84224"/>
                </a:lnTo>
                <a:lnTo>
                  <a:pt x="14144" y="43505"/>
                </a:lnTo>
                <a:lnTo>
                  <a:pt x="54292" y="6858"/>
                </a:lnTo>
                <a:lnTo>
                  <a:pt x="88392" y="0"/>
                </a:lnTo>
                <a:lnTo>
                  <a:pt x="107203" y="2024"/>
                </a:lnTo>
                <a:lnTo>
                  <a:pt x="124587" y="8191"/>
                </a:lnTo>
                <a:lnTo>
                  <a:pt x="140255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678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6604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231" y="195834"/>
                </a:lnTo>
                <a:lnTo>
                  <a:pt x="121729" y="207264"/>
                </a:lnTo>
                <a:lnTo>
                  <a:pt x="104798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085" y="169568"/>
                </a:lnTo>
                <a:lnTo>
                  <a:pt x="121348" y="166306"/>
                </a:lnTo>
                <a:lnTo>
                  <a:pt x="148780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273" y="259080"/>
                </a:moveTo>
                <a:lnTo>
                  <a:pt x="105156" y="259080"/>
                </a:lnTo>
                <a:lnTo>
                  <a:pt x="114871" y="258556"/>
                </a:lnTo>
                <a:lnTo>
                  <a:pt x="123444" y="257175"/>
                </a:lnTo>
                <a:lnTo>
                  <a:pt x="149923" y="227647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359" y="226885"/>
                </a:lnTo>
                <a:lnTo>
                  <a:pt x="197453" y="258746"/>
                </a:lnTo>
                <a:lnTo>
                  <a:pt x="1972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59817" y="297180"/>
                </a:lnTo>
                <a:lnTo>
                  <a:pt x="19835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3152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2964" y="259080"/>
                </a:lnTo>
                <a:lnTo>
                  <a:pt x="197273" y="259080"/>
                </a:lnTo>
                <a:lnTo>
                  <a:pt x="193167" y="266700"/>
                </a:lnTo>
                <a:lnTo>
                  <a:pt x="162520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46220" y="605028"/>
            <a:ext cx="190500" cy="21640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22064" y="524256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87596" y="600456"/>
            <a:ext cx="199644" cy="2209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08576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48784" y="600456"/>
            <a:ext cx="199644" cy="22098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80432" y="525780"/>
            <a:ext cx="207645" cy="295910"/>
          </a:xfrm>
          <a:custGeom>
            <a:avLst/>
            <a:gdLst/>
            <a:ahLst/>
            <a:cxnLst/>
            <a:rect l="l" t="t" r="r" b="b"/>
            <a:pathLst>
              <a:path w="207645" h="295909">
                <a:moveTo>
                  <a:pt x="207264" y="103632"/>
                </a:moveTo>
                <a:lnTo>
                  <a:pt x="150876" y="103632"/>
                </a:lnTo>
                <a:lnTo>
                  <a:pt x="150876" y="0"/>
                </a:lnTo>
                <a:lnTo>
                  <a:pt x="207264" y="0"/>
                </a:lnTo>
                <a:lnTo>
                  <a:pt x="207264" y="103632"/>
                </a:lnTo>
                <a:close/>
              </a:path>
              <a:path w="207645" h="295909">
                <a:moveTo>
                  <a:pt x="88392" y="295656"/>
                </a:moveTo>
                <a:lnTo>
                  <a:pt x="39314" y="279582"/>
                </a:lnTo>
                <a:lnTo>
                  <a:pt x="14144" y="250412"/>
                </a:lnTo>
                <a:lnTo>
                  <a:pt x="1476" y="209264"/>
                </a:lnTo>
                <a:lnTo>
                  <a:pt x="0" y="184404"/>
                </a:lnTo>
                <a:lnTo>
                  <a:pt x="1452" y="158900"/>
                </a:lnTo>
                <a:lnTo>
                  <a:pt x="13501" y="118181"/>
                </a:lnTo>
                <a:lnTo>
                  <a:pt x="53530" y="81534"/>
                </a:lnTo>
                <a:lnTo>
                  <a:pt x="88392" y="74676"/>
                </a:lnTo>
                <a:lnTo>
                  <a:pt x="105870" y="76414"/>
                </a:lnTo>
                <a:lnTo>
                  <a:pt x="121920" y="81724"/>
                </a:lnTo>
                <a:lnTo>
                  <a:pt x="136826" y="90749"/>
                </a:lnTo>
                <a:lnTo>
                  <a:pt x="150876" y="103632"/>
                </a:lnTo>
                <a:lnTo>
                  <a:pt x="207264" y="103632"/>
                </a:lnTo>
                <a:lnTo>
                  <a:pt x="207264" y="117348"/>
                </a:lnTo>
                <a:lnTo>
                  <a:pt x="103632" y="117348"/>
                </a:lnTo>
                <a:lnTo>
                  <a:pt x="93892" y="118229"/>
                </a:lnTo>
                <a:lnTo>
                  <a:pt x="59817" y="152971"/>
                </a:lnTo>
                <a:lnTo>
                  <a:pt x="56388" y="181356"/>
                </a:lnTo>
                <a:lnTo>
                  <a:pt x="56959" y="197334"/>
                </a:lnTo>
                <a:lnTo>
                  <a:pt x="73223" y="240125"/>
                </a:lnTo>
                <a:lnTo>
                  <a:pt x="105156" y="252984"/>
                </a:lnTo>
                <a:lnTo>
                  <a:pt x="207264" y="252984"/>
                </a:lnTo>
                <a:lnTo>
                  <a:pt x="207264" y="260604"/>
                </a:lnTo>
                <a:lnTo>
                  <a:pt x="155448" y="260604"/>
                </a:lnTo>
                <a:lnTo>
                  <a:pt x="148328" y="268938"/>
                </a:lnTo>
                <a:lnTo>
                  <a:pt x="140779" y="275844"/>
                </a:lnTo>
                <a:lnTo>
                  <a:pt x="106680" y="293370"/>
                </a:lnTo>
                <a:lnTo>
                  <a:pt x="97536" y="295084"/>
                </a:lnTo>
                <a:lnTo>
                  <a:pt x="88392" y="295656"/>
                </a:lnTo>
                <a:close/>
              </a:path>
              <a:path w="207645" h="295909">
                <a:moveTo>
                  <a:pt x="207264" y="252984"/>
                </a:moveTo>
                <a:lnTo>
                  <a:pt x="105156" y="252984"/>
                </a:lnTo>
                <a:lnTo>
                  <a:pt x="114252" y="251864"/>
                </a:lnTo>
                <a:lnTo>
                  <a:pt x="123063" y="248602"/>
                </a:lnTo>
                <a:lnTo>
                  <a:pt x="148971" y="215646"/>
                </a:lnTo>
                <a:lnTo>
                  <a:pt x="152400" y="185928"/>
                </a:lnTo>
                <a:lnTo>
                  <a:pt x="151542" y="169044"/>
                </a:lnTo>
                <a:lnTo>
                  <a:pt x="131278" y="126992"/>
                </a:lnTo>
                <a:lnTo>
                  <a:pt x="103632" y="117348"/>
                </a:lnTo>
                <a:lnTo>
                  <a:pt x="207264" y="117348"/>
                </a:lnTo>
                <a:lnTo>
                  <a:pt x="207264" y="252984"/>
                </a:lnTo>
                <a:close/>
              </a:path>
              <a:path w="207645" h="295909">
                <a:moveTo>
                  <a:pt x="207264" y="291084"/>
                </a:moveTo>
                <a:lnTo>
                  <a:pt x="155448" y="291084"/>
                </a:lnTo>
                <a:lnTo>
                  <a:pt x="155448" y="260604"/>
                </a:lnTo>
                <a:lnTo>
                  <a:pt x="207264" y="260604"/>
                </a:lnTo>
                <a:lnTo>
                  <a:pt x="20726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06567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4780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4780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28132" y="605028"/>
            <a:ext cx="190500" cy="2164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53684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96940" y="600456"/>
            <a:ext cx="217932" cy="220980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59067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8483" y="27574"/>
                </a:lnTo>
                <a:lnTo>
                  <a:pt x="97917" y="2286"/>
                </a:lnTo>
                <a:lnTo>
                  <a:pt x="117348" y="0"/>
                </a:lnTo>
                <a:lnTo>
                  <a:pt x="135040" y="1738"/>
                </a:lnTo>
                <a:lnTo>
                  <a:pt x="151447" y="7048"/>
                </a:lnTo>
                <a:lnTo>
                  <a:pt x="166425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214" y="178308"/>
                </a:lnTo>
                <a:lnTo>
                  <a:pt x="179408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214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70" y="93726"/>
                </a:lnTo>
                <a:lnTo>
                  <a:pt x="127825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39" y="134588"/>
                </a:lnTo>
                <a:lnTo>
                  <a:pt x="198120" y="156591"/>
                </a:lnTo>
                <a:lnTo>
                  <a:pt x="190071" y="175736"/>
                </a:lnTo>
                <a:lnTo>
                  <a:pt x="188214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8462" y="209359"/>
                </a:lnTo>
                <a:lnTo>
                  <a:pt x="56388" y="190500"/>
                </a:lnTo>
                <a:lnTo>
                  <a:pt x="179408" y="190500"/>
                </a:lnTo>
                <a:lnTo>
                  <a:pt x="134802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07480" y="525780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39128" y="600456"/>
            <a:ext cx="199644" cy="22098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69252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224"/>
                </a:lnTo>
                <a:lnTo>
                  <a:pt x="14787" y="43505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024"/>
                </a:lnTo>
                <a:lnTo>
                  <a:pt x="125349" y="8191"/>
                </a:lnTo>
                <a:lnTo>
                  <a:pt x="140493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3632" y="170688"/>
                </a:lnTo>
                <a:lnTo>
                  <a:pt x="113609" y="169568"/>
                </a:lnTo>
                <a:lnTo>
                  <a:pt x="122872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492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8173" y="259080"/>
                </a:moveTo>
                <a:lnTo>
                  <a:pt x="105156" y="259080"/>
                </a:lnTo>
                <a:lnTo>
                  <a:pt x="115752" y="258556"/>
                </a:lnTo>
                <a:lnTo>
                  <a:pt x="124777" y="257175"/>
                </a:lnTo>
                <a:lnTo>
                  <a:pt x="150685" y="227647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8334" y="258746"/>
                </a:lnTo>
                <a:lnTo>
                  <a:pt x="1981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0772" y="252984"/>
                </a:lnTo>
                <a:lnTo>
                  <a:pt x="86868" y="257556"/>
                </a:lnTo>
                <a:lnTo>
                  <a:pt x="94488" y="259080"/>
                </a:lnTo>
                <a:lnTo>
                  <a:pt x="198173" y="259080"/>
                </a:lnTo>
                <a:lnTo>
                  <a:pt x="194500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05471" y="60502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7553" y="252150"/>
                </a:lnTo>
                <a:lnTo>
                  <a:pt x="55435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11252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11252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00584" y="284988"/>
                </a:lnTo>
                <a:lnTo>
                  <a:pt x="59531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49895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36764" y="598932"/>
            <a:ext cx="219456" cy="21793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7556" y="655320"/>
            <a:ext cx="143256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57388" y="655320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49411" y="655320"/>
            <a:ext cx="435864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06611" y="598932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27947" y="65836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79764" y="655320"/>
            <a:ext cx="147828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55023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867"/>
                </a:lnTo>
                <a:lnTo>
                  <a:pt x="9334" y="263080"/>
                </a:lnTo>
                <a:lnTo>
                  <a:pt x="12644" y="253722"/>
                </a:lnTo>
                <a:lnTo>
                  <a:pt x="15240" y="245364"/>
                </a:lnTo>
                <a:lnTo>
                  <a:pt x="17526" y="238220"/>
                </a:lnTo>
                <a:lnTo>
                  <a:pt x="28003" y="195262"/>
                </a:lnTo>
                <a:lnTo>
                  <a:pt x="31925" y="140208"/>
                </a:lnTo>
                <a:lnTo>
                  <a:pt x="31694" y="126777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83040" y="6050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83040" y="76047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41804" y="1088136"/>
            <a:ext cx="199644" cy="22098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82595" y="1088136"/>
            <a:ext cx="190500" cy="21640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99588" y="101346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07435" y="1088136"/>
            <a:ext cx="201168" cy="22098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26891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83864" y="101346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69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12058" y="109270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570732" y="1088136"/>
            <a:ext cx="432816" cy="22098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90238" y="1013714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60520" y="1152144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90238" y="1176274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3973" y="1013460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63973" y="1176528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37888" y="1088136"/>
            <a:ext cx="217932" cy="22098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80203" y="1088136"/>
            <a:ext cx="198120" cy="22098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05755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73979" y="1013460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39" h="291465">
                <a:moveTo>
                  <a:pt x="109728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25" y="309"/>
                </a:lnTo>
                <a:lnTo>
                  <a:pt x="161544" y="6096"/>
                </a:lnTo>
                <a:lnTo>
                  <a:pt x="196262" y="23455"/>
                </a:lnTo>
                <a:lnTo>
                  <a:pt x="218363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8698" y="242316"/>
                </a:lnTo>
                <a:lnTo>
                  <a:pt x="212407" y="251245"/>
                </a:lnTo>
                <a:lnTo>
                  <a:pt x="174402" y="280130"/>
                </a:lnTo>
                <a:lnTo>
                  <a:pt x="125110" y="290774"/>
                </a:lnTo>
                <a:lnTo>
                  <a:pt x="109728" y="291084"/>
                </a:lnTo>
                <a:close/>
              </a:path>
              <a:path w="243839" h="291465">
                <a:moveTo>
                  <a:pt x="218698" y="242316"/>
                </a:moveTo>
                <a:lnTo>
                  <a:pt x="102108" y="242316"/>
                </a:lnTo>
                <a:lnTo>
                  <a:pt x="113799" y="242054"/>
                </a:lnTo>
                <a:lnTo>
                  <a:pt x="123634" y="241363"/>
                </a:lnTo>
                <a:lnTo>
                  <a:pt x="161544" y="227076"/>
                </a:lnTo>
                <a:lnTo>
                  <a:pt x="179022" y="188523"/>
                </a:lnTo>
                <a:lnTo>
                  <a:pt x="182880" y="146304"/>
                </a:lnTo>
                <a:lnTo>
                  <a:pt x="182356" y="130040"/>
                </a:lnTo>
                <a:lnTo>
                  <a:pt x="173307" y="85034"/>
                </a:lnTo>
                <a:lnTo>
                  <a:pt x="147447" y="56388"/>
                </a:lnTo>
                <a:lnTo>
                  <a:pt x="101298" y="49029"/>
                </a:lnTo>
                <a:lnTo>
                  <a:pt x="85344" y="48768"/>
                </a:lnTo>
                <a:lnTo>
                  <a:pt x="218363" y="48768"/>
                </a:lnTo>
                <a:lnTo>
                  <a:pt x="238053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0980" y="239077"/>
                </a:lnTo>
                <a:lnTo>
                  <a:pt x="218698" y="2423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52871" y="1088136"/>
            <a:ext cx="199644" cy="220980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69279" y="1008888"/>
            <a:ext cx="142240" cy="295910"/>
          </a:xfrm>
          <a:custGeom>
            <a:avLst/>
            <a:gdLst/>
            <a:ahLst/>
            <a:cxnLst/>
            <a:rect l="l" t="t" r="r" b="b"/>
            <a:pathLst>
              <a:path w="142239" h="295909">
                <a:moveTo>
                  <a:pt x="85344" y="83820"/>
                </a:moveTo>
                <a:lnTo>
                  <a:pt x="28956" y="83820"/>
                </a:lnTo>
                <a:lnTo>
                  <a:pt x="28956" y="68580"/>
                </a:lnTo>
                <a:lnTo>
                  <a:pt x="35052" y="28956"/>
                </a:lnTo>
                <a:lnTo>
                  <a:pt x="64722" y="4500"/>
                </a:lnTo>
                <a:lnTo>
                  <a:pt x="96012" y="0"/>
                </a:lnTo>
                <a:lnTo>
                  <a:pt x="107442" y="547"/>
                </a:lnTo>
                <a:lnTo>
                  <a:pt x="118872" y="2095"/>
                </a:lnTo>
                <a:lnTo>
                  <a:pt x="130302" y="4500"/>
                </a:lnTo>
                <a:lnTo>
                  <a:pt x="141732" y="7620"/>
                </a:lnTo>
                <a:lnTo>
                  <a:pt x="136123" y="42672"/>
                </a:lnTo>
                <a:lnTo>
                  <a:pt x="100584" y="42672"/>
                </a:lnTo>
                <a:lnTo>
                  <a:pt x="94488" y="44196"/>
                </a:lnTo>
                <a:lnTo>
                  <a:pt x="91440" y="48768"/>
                </a:lnTo>
                <a:lnTo>
                  <a:pt x="88392" y="51816"/>
                </a:lnTo>
                <a:lnTo>
                  <a:pt x="85344" y="59436"/>
                </a:lnTo>
                <a:lnTo>
                  <a:pt x="85344" y="83820"/>
                </a:lnTo>
                <a:close/>
              </a:path>
              <a:path w="142239" h="295909">
                <a:moveTo>
                  <a:pt x="135636" y="45720"/>
                </a:moveTo>
                <a:lnTo>
                  <a:pt x="128801" y="44600"/>
                </a:lnTo>
                <a:lnTo>
                  <a:pt x="122110" y="43624"/>
                </a:lnTo>
                <a:lnTo>
                  <a:pt x="115704" y="42933"/>
                </a:lnTo>
                <a:lnTo>
                  <a:pt x="109728" y="42672"/>
                </a:lnTo>
                <a:lnTo>
                  <a:pt x="136123" y="42672"/>
                </a:lnTo>
                <a:lnTo>
                  <a:pt x="135636" y="45720"/>
                </a:lnTo>
                <a:close/>
              </a:path>
              <a:path w="142239" h="295909">
                <a:moveTo>
                  <a:pt x="126492" y="126492"/>
                </a:moveTo>
                <a:lnTo>
                  <a:pt x="0" y="126492"/>
                </a:lnTo>
                <a:lnTo>
                  <a:pt x="0" y="83820"/>
                </a:lnTo>
                <a:lnTo>
                  <a:pt x="126492" y="83820"/>
                </a:lnTo>
                <a:lnTo>
                  <a:pt x="126492" y="126492"/>
                </a:lnTo>
                <a:close/>
              </a:path>
              <a:path w="142239" h="295909">
                <a:moveTo>
                  <a:pt x="85344" y="295656"/>
                </a:moveTo>
                <a:lnTo>
                  <a:pt x="28956" y="295656"/>
                </a:lnTo>
                <a:lnTo>
                  <a:pt x="28956" y="126492"/>
                </a:lnTo>
                <a:lnTo>
                  <a:pt x="85344" y="126492"/>
                </a:lnTo>
                <a:lnTo>
                  <a:pt x="85344" y="2956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14059" y="1088136"/>
            <a:ext cx="199644" cy="22098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54852" y="1088136"/>
            <a:ext cx="190500" cy="2164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89547" y="1088136"/>
            <a:ext cx="201168" cy="22098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10528" y="1088136"/>
            <a:ext cx="199644" cy="22098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48856" y="1008888"/>
            <a:ext cx="236220" cy="300355"/>
          </a:xfrm>
          <a:custGeom>
            <a:avLst/>
            <a:gdLst/>
            <a:ahLst/>
            <a:cxnLst/>
            <a:rect l="l" t="t" r="r" b="b"/>
            <a:pathLst>
              <a:path w="236220" h="300355">
                <a:moveTo>
                  <a:pt x="226828" y="249936"/>
                </a:moveTo>
                <a:lnTo>
                  <a:pt x="118872" y="249936"/>
                </a:lnTo>
                <a:lnTo>
                  <a:pt x="132611" y="249102"/>
                </a:lnTo>
                <a:lnTo>
                  <a:pt x="144208" y="246697"/>
                </a:lnTo>
                <a:lnTo>
                  <a:pt x="174402" y="218027"/>
                </a:lnTo>
                <a:lnTo>
                  <a:pt x="175260" y="210312"/>
                </a:lnTo>
                <a:lnTo>
                  <a:pt x="175260" y="204216"/>
                </a:lnTo>
                <a:lnTo>
                  <a:pt x="142208" y="179022"/>
                </a:lnTo>
                <a:lnTo>
                  <a:pt x="103632" y="169164"/>
                </a:lnTo>
                <a:lnTo>
                  <a:pt x="81605" y="162925"/>
                </a:lnTo>
                <a:lnTo>
                  <a:pt x="38100" y="140208"/>
                </a:lnTo>
                <a:lnTo>
                  <a:pt x="12382" y="97988"/>
                </a:lnTo>
                <a:lnTo>
                  <a:pt x="10668" y="80772"/>
                </a:lnTo>
                <a:lnTo>
                  <a:pt x="11525" y="70485"/>
                </a:lnTo>
                <a:lnTo>
                  <a:pt x="30956" y="30813"/>
                </a:lnTo>
                <a:lnTo>
                  <a:pt x="72985" y="5786"/>
                </a:lnTo>
                <a:lnTo>
                  <a:pt x="117348" y="0"/>
                </a:lnTo>
                <a:lnTo>
                  <a:pt x="143065" y="1452"/>
                </a:lnTo>
                <a:lnTo>
                  <a:pt x="184213" y="13501"/>
                </a:lnTo>
                <a:lnTo>
                  <a:pt x="218900" y="50292"/>
                </a:lnTo>
                <a:lnTo>
                  <a:pt x="117348" y="50292"/>
                </a:lnTo>
                <a:lnTo>
                  <a:pt x="105370" y="50887"/>
                </a:lnTo>
                <a:lnTo>
                  <a:pt x="94678" y="52768"/>
                </a:lnTo>
                <a:lnTo>
                  <a:pt x="85415" y="56078"/>
                </a:lnTo>
                <a:lnTo>
                  <a:pt x="77724" y="60960"/>
                </a:lnTo>
                <a:lnTo>
                  <a:pt x="70104" y="65532"/>
                </a:lnTo>
                <a:lnTo>
                  <a:pt x="67056" y="71628"/>
                </a:lnTo>
                <a:lnTo>
                  <a:pt x="67056" y="85344"/>
                </a:lnTo>
                <a:lnTo>
                  <a:pt x="110704" y="111228"/>
                </a:lnTo>
                <a:lnTo>
                  <a:pt x="149828" y="120657"/>
                </a:lnTo>
                <a:lnTo>
                  <a:pt x="167259" y="125920"/>
                </a:lnTo>
                <a:lnTo>
                  <a:pt x="203263" y="142541"/>
                </a:lnTo>
                <a:lnTo>
                  <a:pt x="230433" y="175831"/>
                </a:lnTo>
                <a:lnTo>
                  <a:pt x="236220" y="211836"/>
                </a:lnTo>
                <a:lnTo>
                  <a:pt x="235362" y="224123"/>
                </a:lnTo>
                <a:lnTo>
                  <a:pt x="232791" y="235839"/>
                </a:lnTo>
                <a:lnTo>
                  <a:pt x="228504" y="246983"/>
                </a:lnTo>
                <a:lnTo>
                  <a:pt x="226828" y="249936"/>
                </a:lnTo>
                <a:close/>
              </a:path>
              <a:path w="236220" h="300355">
                <a:moveTo>
                  <a:pt x="169164" y="92964"/>
                </a:moveTo>
                <a:lnTo>
                  <a:pt x="147137" y="56078"/>
                </a:lnTo>
                <a:lnTo>
                  <a:pt x="117348" y="50292"/>
                </a:lnTo>
                <a:lnTo>
                  <a:pt x="218900" y="50292"/>
                </a:lnTo>
                <a:lnTo>
                  <a:pt x="220980" y="53911"/>
                </a:lnTo>
                <a:lnTo>
                  <a:pt x="226647" y="71747"/>
                </a:lnTo>
                <a:lnTo>
                  <a:pt x="228600" y="91440"/>
                </a:lnTo>
                <a:lnTo>
                  <a:pt x="169164" y="92964"/>
                </a:lnTo>
                <a:close/>
              </a:path>
              <a:path w="236220" h="300355">
                <a:moveTo>
                  <a:pt x="120396" y="300228"/>
                </a:moveTo>
                <a:lnTo>
                  <a:pt x="71628" y="293560"/>
                </a:lnTo>
                <a:lnTo>
                  <a:pt x="36576" y="274320"/>
                </a:lnTo>
                <a:lnTo>
                  <a:pt x="12573" y="243459"/>
                </a:lnTo>
                <a:lnTo>
                  <a:pt x="0" y="201168"/>
                </a:lnTo>
                <a:lnTo>
                  <a:pt x="56388" y="195072"/>
                </a:lnTo>
                <a:lnTo>
                  <a:pt x="60150" y="208145"/>
                </a:lnTo>
                <a:lnTo>
                  <a:pt x="64770" y="219646"/>
                </a:lnTo>
                <a:lnTo>
                  <a:pt x="96012" y="246507"/>
                </a:lnTo>
                <a:lnTo>
                  <a:pt x="118872" y="249936"/>
                </a:lnTo>
                <a:lnTo>
                  <a:pt x="226828" y="249936"/>
                </a:lnTo>
                <a:lnTo>
                  <a:pt x="222504" y="257556"/>
                </a:lnTo>
                <a:lnTo>
                  <a:pt x="184404" y="289560"/>
                </a:lnTo>
                <a:lnTo>
                  <a:pt x="138755" y="299632"/>
                </a:lnTo>
                <a:lnTo>
                  <a:pt x="120396" y="3002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10983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6012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69480" y="1088136"/>
            <a:ext cx="344424" cy="2209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0668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38100" y="272796"/>
                </a:lnTo>
                <a:lnTo>
                  <a:pt x="33528" y="266700"/>
                </a:lnTo>
                <a:lnTo>
                  <a:pt x="32004" y="260604"/>
                </a:lnTo>
                <a:lnTo>
                  <a:pt x="30480" y="249936"/>
                </a:lnTo>
                <a:lnTo>
                  <a:pt x="29347" y="243840"/>
                </a:lnTo>
                <a:lnTo>
                  <a:pt x="28384" y="235267"/>
                </a:lnTo>
                <a:lnTo>
                  <a:pt x="27693" y="224004"/>
                </a:lnTo>
                <a:lnTo>
                  <a:pt x="27549" y="216479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938" y="210312"/>
                </a:lnTo>
                <a:lnTo>
                  <a:pt x="84058" y="216479"/>
                </a:lnTo>
                <a:lnTo>
                  <a:pt x="96012" y="245364"/>
                </a:lnTo>
                <a:lnTo>
                  <a:pt x="123770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77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40792"/>
                </a:lnTo>
                <a:lnTo>
                  <a:pt x="123770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75447" y="1088136"/>
            <a:ext cx="199644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02523" y="108813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8295"/>
                </a:lnTo>
                <a:lnTo>
                  <a:pt x="56388" y="106680"/>
                </a:lnTo>
                <a:lnTo>
                  <a:pt x="57245" y="121800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752" y="169806"/>
                </a:lnTo>
                <a:lnTo>
                  <a:pt x="122110" y="167068"/>
                </a:lnTo>
                <a:lnTo>
                  <a:pt x="148971" y="135064"/>
                </a:lnTo>
                <a:lnTo>
                  <a:pt x="152400" y="106680"/>
                </a:lnTo>
                <a:lnTo>
                  <a:pt x="151542" y="91559"/>
                </a:lnTo>
                <a:lnTo>
                  <a:pt x="131278" y="51673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38743" y="109270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6910" y="252150"/>
                </a:lnTo>
                <a:lnTo>
                  <a:pt x="54864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09728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09728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22682" y="256794"/>
                </a:lnTo>
                <a:lnTo>
                  <a:pt x="119253" y="263080"/>
                </a:lnTo>
                <a:lnTo>
                  <a:pt x="115824" y="268224"/>
                </a:lnTo>
                <a:lnTo>
                  <a:pt x="111252" y="275844"/>
                </a:lnTo>
                <a:lnTo>
                  <a:pt x="73032" y="295251"/>
                </a:lnTo>
                <a:lnTo>
                  <a:pt x="58888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04404" y="3261360"/>
            <a:ext cx="1275715" cy="1050290"/>
          </a:xfrm>
          <a:custGeom>
            <a:avLst/>
            <a:gdLst/>
            <a:ahLst/>
            <a:cxnLst/>
            <a:rect l="l" t="t" r="r" b="b"/>
            <a:pathLst>
              <a:path w="1275715" h="1050289">
                <a:moveTo>
                  <a:pt x="1249680" y="1021080"/>
                </a:moveTo>
                <a:lnTo>
                  <a:pt x="6096" y="1021080"/>
                </a:lnTo>
                <a:lnTo>
                  <a:pt x="0" y="1014984"/>
                </a:lnTo>
                <a:lnTo>
                  <a:pt x="0" y="0"/>
                </a:lnTo>
                <a:lnTo>
                  <a:pt x="25908" y="0"/>
                </a:lnTo>
                <a:lnTo>
                  <a:pt x="25908" y="995172"/>
                </a:lnTo>
                <a:lnTo>
                  <a:pt x="13716" y="995172"/>
                </a:lnTo>
                <a:lnTo>
                  <a:pt x="25908" y="1007364"/>
                </a:lnTo>
                <a:lnTo>
                  <a:pt x="1249680" y="1007364"/>
                </a:lnTo>
                <a:lnTo>
                  <a:pt x="1249680" y="1021080"/>
                </a:lnTo>
                <a:close/>
              </a:path>
              <a:path w="1275715" h="1050289">
                <a:moveTo>
                  <a:pt x="25908" y="1007364"/>
                </a:moveTo>
                <a:lnTo>
                  <a:pt x="13716" y="995172"/>
                </a:lnTo>
                <a:lnTo>
                  <a:pt x="25908" y="995172"/>
                </a:lnTo>
                <a:lnTo>
                  <a:pt x="25908" y="1007364"/>
                </a:lnTo>
                <a:close/>
              </a:path>
              <a:path w="1275715" h="1050289">
                <a:moveTo>
                  <a:pt x="1275588" y="1021080"/>
                </a:moveTo>
                <a:lnTo>
                  <a:pt x="1261872" y="1021080"/>
                </a:lnTo>
                <a:lnTo>
                  <a:pt x="1249680" y="1007364"/>
                </a:lnTo>
                <a:lnTo>
                  <a:pt x="25908" y="1007364"/>
                </a:lnTo>
                <a:lnTo>
                  <a:pt x="25908" y="995172"/>
                </a:lnTo>
                <a:lnTo>
                  <a:pt x="1269492" y="995172"/>
                </a:lnTo>
                <a:lnTo>
                  <a:pt x="1275588" y="1001268"/>
                </a:lnTo>
                <a:lnTo>
                  <a:pt x="1275588" y="1021080"/>
                </a:lnTo>
                <a:close/>
              </a:path>
              <a:path w="1275715" h="1050289">
                <a:moveTo>
                  <a:pt x="1275588" y="1050036"/>
                </a:moveTo>
                <a:lnTo>
                  <a:pt x="1249680" y="1050036"/>
                </a:lnTo>
                <a:lnTo>
                  <a:pt x="1249680" y="1007364"/>
                </a:lnTo>
                <a:lnTo>
                  <a:pt x="1261872" y="1021080"/>
                </a:lnTo>
                <a:lnTo>
                  <a:pt x="1275588" y="1021080"/>
                </a:lnTo>
                <a:lnTo>
                  <a:pt x="1275588" y="105003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08220" y="2398776"/>
            <a:ext cx="3022600" cy="321945"/>
          </a:xfrm>
          <a:custGeom>
            <a:avLst/>
            <a:gdLst/>
            <a:ahLst/>
            <a:cxnLst/>
            <a:rect l="l" t="t" r="r" b="b"/>
            <a:pathLst>
              <a:path w="3022600" h="321944">
                <a:moveTo>
                  <a:pt x="2996184" y="292608"/>
                </a:moveTo>
                <a:lnTo>
                  <a:pt x="4572" y="292608"/>
                </a:lnTo>
                <a:lnTo>
                  <a:pt x="0" y="286512"/>
                </a:lnTo>
                <a:lnTo>
                  <a:pt x="0" y="0"/>
                </a:lnTo>
                <a:lnTo>
                  <a:pt x="24384" y="0"/>
                </a:lnTo>
                <a:lnTo>
                  <a:pt x="24384" y="266700"/>
                </a:lnTo>
                <a:lnTo>
                  <a:pt x="12192" y="266700"/>
                </a:lnTo>
                <a:lnTo>
                  <a:pt x="24384" y="278892"/>
                </a:lnTo>
                <a:lnTo>
                  <a:pt x="2996184" y="278892"/>
                </a:lnTo>
                <a:lnTo>
                  <a:pt x="2996184" y="292608"/>
                </a:lnTo>
                <a:close/>
              </a:path>
              <a:path w="3022600" h="321944">
                <a:moveTo>
                  <a:pt x="24384" y="278892"/>
                </a:moveTo>
                <a:lnTo>
                  <a:pt x="12192" y="266700"/>
                </a:lnTo>
                <a:lnTo>
                  <a:pt x="24384" y="266700"/>
                </a:lnTo>
                <a:lnTo>
                  <a:pt x="24384" y="278892"/>
                </a:lnTo>
                <a:close/>
              </a:path>
              <a:path w="3022600" h="321944">
                <a:moveTo>
                  <a:pt x="3022092" y="292608"/>
                </a:moveTo>
                <a:lnTo>
                  <a:pt x="3009900" y="292608"/>
                </a:lnTo>
                <a:lnTo>
                  <a:pt x="2996184" y="278892"/>
                </a:lnTo>
                <a:lnTo>
                  <a:pt x="24384" y="278892"/>
                </a:lnTo>
                <a:lnTo>
                  <a:pt x="24384" y="266700"/>
                </a:lnTo>
                <a:lnTo>
                  <a:pt x="3015996" y="266700"/>
                </a:lnTo>
                <a:lnTo>
                  <a:pt x="3022092" y="272796"/>
                </a:lnTo>
                <a:lnTo>
                  <a:pt x="3022092" y="292608"/>
                </a:lnTo>
                <a:close/>
              </a:path>
              <a:path w="3022600" h="321944">
                <a:moveTo>
                  <a:pt x="3022092" y="321564"/>
                </a:moveTo>
                <a:lnTo>
                  <a:pt x="2996184" y="321564"/>
                </a:lnTo>
                <a:lnTo>
                  <a:pt x="2996184" y="278892"/>
                </a:lnTo>
                <a:lnTo>
                  <a:pt x="3009900" y="292608"/>
                </a:lnTo>
                <a:lnTo>
                  <a:pt x="3022092" y="292608"/>
                </a:lnTo>
                <a:lnTo>
                  <a:pt x="3022092" y="321564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83808" y="4853940"/>
            <a:ext cx="1229995" cy="172720"/>
          </a:xfrm>
          <a:custGeom>
            <a:avLst/>
            <a:gdLst/>
            <a:ahLst/>
            <a:cxnLst/>
            <a:rect l="l" t="t" r="r" b="b"/>
            <a:pathLst>
              <a:path w="1229995" h="172720">
                <a:moveTo>
                  <a:pt x="1203960" y="141732"/>
                </a:moveTo>
                <a:lnTo>
                  <a:pt x="6096" y="141732"/>
                </a:lnTo>
                <a:lnTo>
                  <a:pt x="0" y="135636"/>
                </a:lnTo>
                <a:lnTo>
                  <a:pt x="0" y="0"/>
                </a:lnTo>
                <a:lnTo>
                  <a:pt x="25908" y="0"/>
                </a:lnTo>
                <a:lnTo>
                  <a:pt x="25908" y="115824"/>
                </a:lnTo>
                <a:lnTo>
                  <a:pt x="13716" y="115824"/>
                </a:lnTo>
                <a:lnTo>
                  <a:pt x="25908" y="128016"/>
                </a:lnTo>
                <a:lnTo>
                  <a:pt x="1203960" y="128016"/>
                </a:lnTo>
                <a:lnTo>
                  <a:pt x="1203960" y="141732"/>
                </a:lnTo>
                <a:close/>
              </a:path>
              <a:path w="1229995" h="172720">
                <a:moveTo>
                  <a:pt x="25908" y="128016"/>
                </a:moveTo>
                <a:lnTo>
                  <a:pt x="13716" y="115824"/>
                </a:lnTo>
                <a:lnTo>
                  <a:pt x="25908" y="115824"/>
                </a:lnTo>
                <a:lnTo>
                  <a:pt x="25908" y="128016"/>
                </a:lnTo>
                <a:close/>
              </a:path>
              <a:path w="1229995" h="172720">
                <a:moveTo>
                  <a:pt x="1229868" y="141732"/>
                </a:moveTo>
                <a:lnTo>
                  <a:pt x="1216152" y="141732"/>
                </a:lnTo>
                <a:lnTo>
                  <a:pt x="1203960" y="128016"/>
                </a:lnTo>
                <a:lnTo>
                  <a:pt x="25908" y="128016"/>
                </a:lnTo>
                <a:lnTo>
                  <a:pt x="25908" y="115824"/>
                </a:lnTo>
                <a:lnTo>
                  <a:pt x="1223772" y="115824"/>
                </a:lnTo>
                <a:lnTo>
                  <a:pt x="1229868" y="121920"/>
                </a:lnTo>
                <a:lnTo>
                  <a:pt x="1229868" y="141732"/>
                </a:lnTo>
                <a:close/>
              </a:path>
              <a:path w="1229995" h="172720">
                <a:moveTo>
                  <a:pt x="1229868" y="172212"/>
                </a:moveTo>
                <a:lnTo>
                  <a:pt x="1203960" y="172212"/>
                </a:lnTo>
                <a:lnTo>
                  <a:pt x="1203960" y="128016"/>
                </a:lnTo>
                <a:lnTo>
                  <a:pt x="1216152" y="141732"/>
                </a:lnTo>
                <a:lnTo>
                  <a:pt x="1229868" y="141732"/>
                </a:lnTo>
                <a:lnTo>
                  <a:pt x="1229868" y="172212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446776" y="4853940"/>
            <a:ext cx="662940" cy="573405"/>
          </a:xfrm>
          <a:custGeom>
            <a:avLst/>
            <a:gdLst/>
            <a:ahLst/>
            <a:cxnLst/>
            <a:rect l="l" t="t" r="r" b="b"/>
            <a:pathLst>
              <a:path w="662939" h="573404">
                <a:moveTo>
                  <a:pt x="637032" y="530352"/>
                </a:moveTo>
                <a:lnTo>
                  <a:pt x="637032" y="0"/>
                </a:lnTo>
                <a:lnTo>
                  <a:pt x="662940" y="0"/>
                </a:lnTo>
                <a:lnTo>
                  <a:pt x="662940" y="518160"/>
                </a:lnTo>
                <a:lnTo>
                  <a:pt x="650748" y="518160"/>
                </a:lnTo>
                <a:lnTo>
                  <a:pt x="637032" y="530352"/>
                </a:lnTo>
                <a:close/>
              </a:path>
              <a:path w="662939" h="573404">
                <a:moveTo>
                  <a:pt x="25908" y="573024"/>
                </a:moveTo>
                <a:lnTo>
                  <a:pt x="0" y="573024"/>
                </a:lnTo>
                <a:lnTo>
                  <a:pt x="0" y="522732"/>
                </a:lnTo>
                <a:lnTo>
                  <a:pt x="6096" y="518160"/>
                </a:lnTo>
                <a:lnTo>
                  <a:pt x="637032" y="518160"/>
                </a:lnTo>
                <a:lnTo>
                  <a:pt x="637032" y="530352"/>
                </a:lnTo>
                <a:lnTo>
                  <a:pt x="25908" y="530352"/>
                </a:lnTo>
                <a:lnTo>
                  <a:pt x="13716" y="542544"/>
                </a:lnTo>
                <a:lnTo>
                  <a:pt x="25908" y="542544"/>
                </a:lnTo>
                <a:lnTo>
                  <a:pt x="25908" y="573024"/>
                </a:lnTo>
                <a:close/>
              </a:path>
              <a:path w="662939" h="573404">
                <a:moveTo>
                  <a:pt x="656844" y="542544"/>
                </a:moveTo>
                <a:lnTo>
                  <a:pt x="25908" y="542544"/>
                </a:lnTo>
                <a:lnTo>
                  <a:pt x="25908" y="530352"/>
                </a:lnTo>
                <a:lnTo>
                  <a:pt x="637032" y="530352"/>
                </a:lnTo>
                <a:lnTo>
                  <a:pt x="650748" y="518160"/>
                </a:lnTo>
                <a:lnTo>
                  <a:pt x="662940" y="518160"/>
                </a:lnTo>
                <a:lnTo>
                  <a:pt x="662940" y="537972"/>
                </a:lnTo>
                <a:lnTo>
                  <a:pt x="656844" y="542544"/>
                </a:lnTo>
                <a:close/>
              </a:path>
              <a:path w="662939" h="573404">
                <a:moveTo>
                  <a:pt x="25908" y="542544"/>
                </a:moveTo>
                <a:lnTo>
                  <a:pt x="13716" y="542544"/>
                </a:lnTo>
                <a:lnTo>
                  <a:pt x="25908" y="530352"/>
                </a:lnTo>
                <a:lnTo>
                  <a:pt x="25908" y="542544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83808" y="4312920"/>
            <a:ext cx="44450" cy="173990"/>
          </a:xfrm>
          <a:custGeom>
            <a:avLst/>
            <a:gdLst/>
            <a:ahLst/>
            <a:cxnLst/>
            <a:rect l="l" t="t" r="r" b="b"/>
            <a:pathLst>
              <a:path w="44450" h="173989">
                <a:moveTo>
                  <a:pt x="18288" y="131064"/>
                </a:moveTo>
                <a:lnTo>
                  <a:pt x="18288" y="0"/>
                </a:lnTo>
                <a:lnTo>
                  <a:pt x="44196" y="0"/>
                </a:lnTo>
                <a:lnTo>
                  <a:pt x="44196" y="117348"/>
                </a:lnTo>
                <a:lnTo>
                  <a:pt x="30480" y="117348"/>
                </a:lnTo>
                <a:lnTo>
                  <a:pt x="18288" y="131064"/>
                </a:lnTo>
                <a:close/>
              </a:path>
              <a:path w="44450" h="173989">
                <a:moveTo>
                  <a:pt x="25908" y="173736"/>
                </a:moveTo>
                <a:lnTo>
                  <a:pt x="0" y="173736"/>
                </a:lnTo>
                <a:lnTo>
                  <a:pt x="0" y="123444"/>
                </a:lnTo>
                <a:lnTo>
                  <a:pt x="6096" y="117348"/>
                </a:lnTo>
                <a:lnTo>
                  <a:pt x="18288" y="117348"/>
                </a:lnTo>
                <a:lnTo>
                  <a:pt x="18288" y="131064"/>
                </a:lnTo>
                <a:lnTo>
                  <a:pt x="25908" y="131064"/>
                </a:lnTo>
                <a:lnTo>
                  <a:pt x="13716" y="143256"/>
                </a:lnTo>
                <a:lnTo>
                  <a:pt x="25908" y="143256"/>
                </a:lnTo>
                <a:lnTo>
                  <a:pt x="25908" y="173736"/>
                </a:lnTo>
                <a:close/>
              </a:path>
              <a:path w="44450" h="173989">
                <a:moveTo>
                  <a:pt x="38100" y="143256"/>
                </a:moveTo>
                <a:lnTo>
                  <a:pt x="25908" y="143256"/>
                </a:lnTo>
                <a:lnTo>
                  <a:pt x="25908" y="131064"/>
                </a:lnTo>
                <a:lnTo>
                  <a:pt x="18288" y="131064"/>
                </a:lnTo>
                <a:lnTo>
                  <a:pt x="30480" y="117348"/>
                </a:lnTo>
                <a:lnTo>
                  <a:pt x="44196" y="117348"/>
                </a:lnTo>
                <a:lnTo>
                  <a:pt x="44196" y="137160"/>
                </a:lnTo>
                <a:lnTo>
                  <a:pt x="38100" y="143256"/>
                </a:lnTo>
                <a:close/>
              </a:path>
              <a:path w="44450" h="173989">
                <a:moveTo>
                  <a:pt x="25908" y="143256"/>
                </a:moveTo>
                <a:lnTo>
                  <a:pt x="13716" y="143256"/>
                </a:lnTo>
                <a:lnTo>
                  <a:pt x="25908" y="131064"/>
                </a:lnTo>
                <a:lnTo>
                  <a:pt x="25908" y="14325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02096" y="3433572"/>
            <a:ext cx="126492" cy="23774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08220" y="2398776"/>
            <a:ext cx="1420495" cy="317500"/>
          </a:xfrm>
          <a:custGeom>
            <a:avLst/>
            <a:gdLst/>
            <a:ahLst/>
            <a:cxnLst/>
            <a:rect l="l" t="t" r="r" b="b"/>
            <a:pathLst>
              <a:path w="1420495" h="317500">
                <a:moveTo>
                  <a:pt x="1394460" y="288036"/>
                </a:moveTo>
                <a:lnTo>
                  <a:pt x="4572" y="288036"/>
                </a:lnTo>
                <a:lnTo>
                  <a:pt x="0" y="281940"/>
                </a:lnTo>
                <a:lnTo>
                  <a:pt x="0" y="0"/>
                </a:lnTo>
                <a:lnTo>
                  <a:pt x="24384" y="0"/>
                </a:lnTo>
                <a:lnTo>
                  <a:pt x="24384" y="262128"/>
                </a:lnTo>
                <a:lnTo>
                  <a:pt x="12192" y="262128"/>
                </a:lnTo>
                <a:lnTo>
                  <a:pt x="24384" y="274320"/>
                </a:lnTo>
                <a:lnTo>
                  <a:pt x="1394460" y="274320"/>
                </a:lnTo>
                <a:lnTo>
                  <a:pt x="1394460" y="288036"/>
                </a:lnTo>
                <a:close/>
              </a:path>
              <a:path w="1420495" h="317500">
                <a:moveTo>
                  <a:pt x="24384" y="274320"/>
                </a:moveTo>
                <a:lnTo>
                  <a:pt x="12192" y="262128"/>
                </a:lnTo>
                <a:lnTo>
                  <a:pt x="24384" y="262128"/>
                </a:lnTo>
                <a:lnTo>
                  <a:pt x="24384" y="274320"/>
                </a:lnTo>
                <a:close/>
              </a:path>
              <a:path w="1420495" h="317500">
                <a:moveTo>
                  <a:pt x="1420368" y="288036"/>
                </a:moveTo>
                <a:lnTo>
                  <a:pt x="1406652" y="288036"/>
                </a:lnTo>
                <a:lnTo>
                  <a:pt x="1394460" y="274320"/>
                </a:lnTo>
                <a:lnTo>
                  <a:pt x="24384" y="274320"/>
                </a:lnTo>
                <a:lnTo>
                  <a:pt x="24384" y="262128"/>
                </a:lnTo>
                <a:lnTo>
                  <a:pt x="1414272" y="262128"/>
                </a:lnTo>
                <a:lnTo>
                  <a:pt x="1420368" y="268224"/>
                </a:lnTo>
                <a:lnTo>
                  <a:pt x="1420368" y="288036"/>
                </a:lnTo>
                <a:close/>
              </a:path>
              <a:path w="1420495" h="317500">
                <a:moveTo>
                  <a:pt x="1420368" y="316992"/>
                </a:moveTo>
                <a:lnTo>
                  <a:pt x="1394460" y="316992"/>
                </a:lnTo>
                <a:lnTo>
                  <a:pt x="1394460" y="274320"/>
                </a:lnTo>
                <a:lnTo>
                  <a:pt x="1406652" y="288036"/>
                </a:lnTo>
                <a:lnTo>
                  <a:pt x="1420368" y="288036"/>
                </a:lnTo>
                <a:lnTo>
                  <a:pt x="1420368" y="316992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19244" y="2398776"/>
            <a:ext cx="213360" cy="321945"/>
          </a:xfrm>
          <a:custGeom>
            <a:avLst/>
            <a:gdLst/>
            <a:ahLst/>
            <a:cxnLst/>
            <a:rect l="l" t="t" r="r" b="b"/>
            <a:pathLst>
              <a:path w="213360" h="321944">
                <a:moveTo>
                  <a:pt x="188976" y="278892"/>
                </a:moveTo>
                <a:lnTo>
                  <a:pt x="188976" y="0"/>
                </a:lnTo>
                <a:lnTo>
                  <a:pt x="213360" y="0"/>
                </a:lnTo>
                <a:lnTo>
                  <a:pt x="213360" y="266700"/>
                </a:lnTo>
                <a:lnTo>
                  <a:pt x="201168" y="266700"/>
                </a:lnTo>
                <a:lnTo>
                  <a:pt x="188976" y="278892"/>
                </a:lnTo>
                <a:close/>
              </a:path>
              <a:path w="213360" h="321944">
                <a:moveTo>
                  <a:pt x="24384" y="321564"/>
                </a:moveTo>
                <a:lnTo>
                  <a:pt x="0" y="321564"/>
                </a:lnTo>
                <a:lnTo>
                  <a:pt x="0" y="272796"/>
                </a:lnTo>
                <a:lnTo>
                  <a:pt x="4572" y="266700"/>
                </a:lnTo>
                <a:lnTo>
                  <a:pt x="188976" y="266700"/>
                </a:lnTo>
                <a:lnTo>
                  <a:pt x="188976" y="278892"/>
                </a:lnTo>
                <a:lnTo>
                  <a:pt x="24384" y="278892"/>
                </a:lnTo>
                <a:lnTo>
                  <a:pt x="12192" y="292608"/>
                </a:lnTo>
                <a:lnTo>
                  <a:pt x="24384" y="292608"/>
                </a:lnTo>
                <a:lnTo>
                  <a:pt x="24384" y="321564"/>
                </a:lnTo>
                <a:close/>
              </a:path>
              <a:path w="213360" h="321944">
                <a:moveTo>
                  <a:pt x="208788" y="292608"/>
                </a:moveTo>
                <a:lnTo>
                  <a:pt x="24384" y="292608"/>
                </a:lnTo>
                <a:lnTo>
                  <a:pt x="24384" y="278892"/>
                </a:lnTo>
                <a:lnTo>
                  <a:pt x="188976" y="278892"/>
                </a:lnTo>
                <a:lnTo>
                  <a:pt x="201168" y="266700"/>
                </a:lnTo>
                <a:lnTo>
                  <a:pt x="213360" y="266700"/>
                </a:lnTo>
                <a:lnTo>
                  <a:pt x="213360" y="286512"/>
                </a:lnTo>
                <a:lnTo>
                  <a:pt x="208788" y="292608"/>
                </a:lnTo>
                <a:close/>
              </a:path>
              <a:path w="213360" h="321944">
                <a:moveTo>
                  <a:pt x="24384" y="292608"/>
                </a:moveTo>
                <a:lnTo>
                  <a:pt x="12192" y="292608"/>
                </a:lnTo>
                <a:lnTo>
                  <a:pt x="24384" y="278892"/>
                </a:lnTo>
                <a:lnTo>
                  <a:pt x="24384" y="292608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27860" y="5221223"/>
            <a:ext cx="108585" cy="269875"/>
          </a:xfrm>
          <a:custGeom>
            <a:avLst/>
            <a:gdLst/>
            <a:ahLst/>
            <a:cxnLst/>
            <a:rect l="l" t="t" r="r" b="b"/>
            <a:pathLst>
              <a:path w="108585" h="269875">
                <a:moveTo>
                  <a:pt x="83820" y="227076"/>
                </a:moveTo>
                <a:lnTo>
                  <a:pt x="83820" y="0"/>
                </a:lnTo>
                <a:lnTo>
                  <a:pt x="108204" y="0"/>
                </a:lnTo>
                <a:lnTo>
                  <a:pt x="108204" y="213360"/>
                </a:lnTo>
                <a:lnTo>
                  <a:pt x="96012" y="213360"/>
                </a:lnTo>
                <a:lnTo>
                  <a:pt x="83820" y="227076"/>
                </a:lnTo>
                <a:close/>
              </a:path>
              <a:path w="108585" h="269875">
                <a:moveTo>
                  <a:pt x="25908" y="269748"/>
                </a:moveTo>
                <a:lnTo>
                  <a:pt x="0" y="269748"/>
                </a:lnTo>
                <a:lnTo>
                  <a:pt x="0" y="219456"/>
                </a:lnTo>
                <a:lnTo>
                  <a:pt x="6096" y="213360"/>
                </a:lnTo>
                <a:lnTo>
                  <a:pt x="83820" y="213360"/>
                </a:lnTo>
                <a:lnTo>
                  <a:pt x="83820" y="227076"/>
                </a:lnTo>
                <a:lnTo>
                  <a:pt x="25908" y="227076"/>
                </a:lnTo>
                <a:lnTo>
                  <a:pt x="13716" y="239268"/>
                </a:lnTo>
                <a:lnTo>
                  <a:pt x="25908" y="239268"/>
                </a:lnTo>
                <a:lnTo>
                  <a:pt x="25908" y="269748"/>
                </a:lnTo>
                <a:close/>
              </a:path>
              <a:path w="108585" h="269875">
                <a:moveTo>
                  <a:pt x="103632" y="239268"/>
                </a:moveTo>
                <a:lnTo>
                  <a:pt x="25908" y="239268"/>
                </a:lnTo>
                <a:lnTo>
                  <a:pt x="25908" y="227076"/>
                </a:lnTo>
                <a:lnTo>
                  <a:pt x="83820" y="227076"/>
                </a:lnTo>
                <a:lnTo>
                  <a:pt x="96012" y="213360"/>
                </a:lnTo>
                <a:lnTo>
                  <a:pt x="108204" y="213360"/>
                </a:lnTo>
                <a:lnTo>
                  <a:pt x="108204" y="233172"/>
                </a:lnTo>
                <a:lnTo>
                  <a:pt x="103632" y="239268"/>
                </a:lnTo>
                <a:close/>
              </a:path>
              <a:path w="108585" h="269875">
                <a:moveTo>
                  <a:pt x="25908" y="239268"/>
                </a:moveTo>
                <a:lnTo>
                  <a:pt x="13716" y="239268"/>
                </a:lnTo>
                <a:lnTo>
                  <a:pt x="25908" y="227076"/>
                </a:lnTo>
                <a:lnTo>
                  <a:pt x="25908" y="239268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011679" y="4402835"/>
            <a:ext cx="196596" cy="20116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82367" y="3390900"/>
            <a:ext cx="1165860" cy="388620"/>
          </a:xfrm>
          <a:custGeom>
            <a:avLst/>
            <a:gdLst/>
            <a:ahLst/>
            <a:cxnLst/>
            <a:rect l="l" t="t" r="r" b="b"/>
            <a:pathLst>
              <a:path w="1165860" h="388620">
                <a:moveTo>
                  <a:pt x="1141476" y="345948"/>
                </a:moveTo>
                <a:lnTo>
                  <a:pt x="1141476" y="0"/>
                </a:lnTo>
                <a:lnTo>
                  <a:pt x="1165860" y="0"/>
                </a:lnTo>
                <a:lnTo>
                  <a:pt x="1165860" y="333756"/>
                </a:lnTo>
                <a:lnTo>
                  <a:pt x="1153668" y="333756"/>
                </a:lnTo>
                <a:lnTo>
                  <a:pt x="1141476" y="345948"/>
                </a:lnTo>
                <a:close/>
              </a:path>
              <a:path w="1165860" h="388620">
                <a:moveTo>
                  <a:pt x="25908" y="388620"/>
                </a:moveTo>
                <a:lnTo>
                  <a:pt x="0" y="388620"/>
                </a:lnTo>
                <a:lnTo>
                  <a:pt x="0" y="338328"/>
                </a:lnTo>
                <a:lnTo>
                  <a:pt x="6096" y="333756"/>
                </a:lnTo>
                <a:lnTo>
                  <a:pt x="1141476" y="333756"/>
                </a:lnTo>
                <a:lnTo>
                  <a:pt x="1141476" y="345948"/>
                </a:lnTo>
                <a:lnTo>
                  <a:pt x="25908" y="345948"/>
                </a:lnTo>
                <a:lnTo>
                  <a:pt x="12192" y="358140"/>
                </a:lnTo>
                <a:lnTo>
                  <a:pt x="25908" y="358140"/>
                </a:lnTo>
                <a:lnTo>
                  <a:pt x="25908" y="388620"/>
                </a:lnTo>
                <a:close/>
              </a:path>
              <a:path w="1165860" h="388620">
                <a:moveTo>
                  <a:pt x="1161288" y="358140"/>
                </a:moveTo>
                <a:lnTo>
                  <a:pt x="25908" y="358140"/>
                </a:lnTo>
                <a:lnTo>
                  <a:pt x="25908" y="345948"/>
                </a:lnTo>
                <a:lnTo>
                  <a:pt x="1141476" y="345948"/>
                </a:lnTo>
                <a:lnTo>
                  <a:pt x="1153668" y="333756"/>
                </a:lnTo>
                <a:lnTo>
                  <a:pt x="1165860" y="333756"/>
                </a:lnTo>
                <a:lnTo>
                  <a:pt x="1165860" y="352044"/>
                </a:lnTo>
                <a:lnTo>
                  <a:pt x="1161288" y="358140"/>
                </a:lnTo>
                <a:close/>
              </a:path>
              <a:path w="1165860" h="388620">
                <a:moveTo>
                  <a:pt x="25908" y="358140"/>
                </a:moveTo>
                <a:lnTo>
                  <a:pt x="12192" y="358140"/>
                </a:lnTo>
                <a:lnTo>
                  <a:pt x="25908" y="345948"/>
                </a:lnTo>
                <a:lnTo>
                  <a:pt x="25908" y="358140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323844" y="2398776"/>
            <a:ext cx="1508760" cy="318770"/>
          </a:xfrm>
          <a:custGeom>
            <a:avLst/>
            <a:gdLst/>
            <a:ahLst/>
            <a:cxnLst/>
            <a:rect l="l" t="t" r="r" b="b"/>
            <a:pathLst>
              <a:path w="1508760" h="318769">
                <a:moveTo>
                  <a:pt x="1484376" y="275844"/>
                </a:moveTo>
                <a:lnTo>
                  <a:pt x="1484376" y="0"/>
                </a:lnTo>
                <a:lnTo>
                  <a:pt x="1508760" y="0"/>
                </a:lnTo>
                <a:lnTo>
                  <a:pt x="1508760" y="263652"/>
                </a:lnTo>
                <a:lnTo>
                  <a:pt x="1496568" y="263652"/>
                </a:lnTo>
                <a:lnTo>
                  <a:pt x="1484376" y="275844"/>
                </a:lnTo>
                <a:close/>
              </a:path>
              <a:path w="1508760" h="318769">
                <a:moveTo>
                  <a:pt x="24384" y="318516"/>
                </a:moveTo>
                <a:lnTo>
                  <a:pt x="0" y="318516"/>
                </a:lnTo>
                <a:lnTo>
                  <a:pt x="0" y="268224"/>
                </a:lnTo>
                <a:lnTo>
                  <a:pt x="4572" y="263652"/>
                </a:lnTo>
                <a:lnTo>
                  <a:pt x="1484376" y="263652"/>
                </a:lnTo>
                <a:lnTo>
                  <a:pt x="1484376" y="275844"/>
                </a:lnTo>
                <a:lnTo>
                  <a:pt x="24384" y="275844"/>
                </a:lnTo>
                <a:lnTo>
                  <a:pt x="12192" y="288036"/>
                </a:lnTo>
                <a:lnTo>
                  <a:pt x="24384" y="288036"/>
                </a:lnTo>
                <a:lnTo>
                  <a:pt x="24384" y="318516"/>
                </a:lnTo>
                <a:close/>
              </a:path>
              <a:path w="1508760" h="318769">
                <a:moveTo>
                  <a:pt x="1504188" y="288036"/>
                </a:moveTo>
                <a:lnTo>
                  <a:pt x="24384" y="288036"/>
                </a:lnTo>
                <a:lnTo>
                  <a:pt x="24384" y="275844"/>
                </a:lnTo>
                <a:lnTo>
                  <a:pt x="1484376" y="275844"/>
                </a:lnTo>
                <a:lnTo>
                  <a:pt x="1496568" y="263652"/>
                </a:lnTo>
                <a:lnTo>
                  <a:pt x="1508760" y="263652"/>
                </a:lnTo>
                <a:lnTo>
                  <a:pt x="1508760" y="283464"/>
                </a:lnTo>
                <a:lnTo>
                  <a:pt x="1504188" y="288036"/>
                </a:lnTo>
                <a:close/>
              </a:path>
              <a:path w="1508760" h="318769">
                <a:moveTo>
                  <a:pt x="24384" y="288036"/>
                </a:moveTo>
                <a:lnTo>
                  <a:pt x="12192" y="288036"/>
                </a:lnTo>
                <a:lnTo>
                  <a:pt x="24384" y="275844"/>
                </a:lnTo>
                <a:lnTo>
                  <a:pt x="24384" y="288036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18388" y="1719072"/>
            <a:ext cx="2083435" cy="607060"/>
          </a:xfrm>
          <a:custGeom>
            <a:avLst/>
            <a:gdLst/>
            <a:ahLst/>
            <a:cxnLst/>
            <a:rect l="l" t="t" r="r" b="b"/>
            <a:pathLst>
              <a:path w="2083435" h="607060">
                <a:moveTo>
                  <a:pt x="2022348" y="606552"/>
                </a:moveTo>
                <a:lnTo>
                  <a:pt x="59436" y="606552"/>
                </a:lnTo>
                <a:lnTo>
                  <a:pt x="36004" y="601980"/>
                </a:lnTo>
                <a:lnTo>
                  <a:pt x="17145" y="589407"/>
                </a:lnTo>
                <a:lnTo>
                  <a:pt x="4572" y="570547"/>
                </a:lnTo>
                <a:lnTo>
                  <a:pt x="0" y="547116"/>
                </a:lnTo>
                <a:lnTo>
                  <a:pt x="0" y="60960"/>
                </a:lnTo>
                <a:lnTo>
                  <a:pt x="4572" y="36647"/>
                </a:lnTo>
                <a:lnTo>
                  <a:pt x="17145" y="17335"/>
                </a:lnTo>
                <a:lnTo>
                  <a:pt x="36004" y="4595"/>
                </a:lnTo>
                <a:lnTo>
                  <a:pt x="59436" y="0"/>
                </a:lnTo>
                <a:lnTo>
                  <a:pt x="2022348" y="0"/>
                </a:lnTo>
                <a:lnTo>
                  <a:pt x="2046017" y="4595"/>
                </a:lnTo>
                <a:lnTo>
                  <a:pt x="2065401" y="17335"/>
                </a:lnTo>
                <a:lnTo>
                  <a:pt x="2078497" y="36647"/>
                </a:lnTo>
                <a:lnTo>
                  <a:pt x="2083308" y="60960"/>
                </a:lnTo>
                <a:lnTo>
                  <a:pt x="2083308" y="547116"/>
                </a:lnTo>
                <a:lnTo>
                  <a:pt x="2078497" y="570547"/>
                </a:lnTo>
                <a:lnTo>
                  <a:pt x="2065401" y="589407"/>
                </a:lnTo>
                <a:lnTo>
                  <a:pt x="2046017" y="601980"/>
                </a:lnTo>
                <a:lnTo>
                  <a:pt x="2022348" y="606552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4672" y="1705356"/>
            <a:ext cx="2161032" cy="68275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23132" y="1650492"/>
            <a:ext cx="2194560" cy="748665"/>
          </a:xfrm>
          <a:custGeom>
            <a:avLst/>
            <a:gdLst/>
            <a:ahLst/>
            <a:cxnLst/>
            <a:rect l="l" t="t" r="r" b="b"/>
            <a:pathLst>
              <a:path w="2194560" h="748664">
                <a:moveTo>
                  <a:pt x="2119884" y="748284"/>
                </a:moveTo>
                <a:lnTo>
                  <a:pt x="74676" y="748284"/>
                </a:lnTo>
                <a:lnTo>
                  <a:pt x="45648" y="742402"/>
                </a:lnTo>
                <a:lnTo>
                  <a:pt x="21907" y="726376"/>
                </a:lnTo>
                <a:lnTo>
                  <a:pt x="5881" y="702635"/>
                </a:lnTo>
                <a:lnTo>
                  <a:pt x="0" y="673608"/>
                </a:lnTo>
                <a:lnTo>
                  <a:pt x="0" y="74676"/>
                </a:lnTo>
                <a:lnTo>
                  <a:pt x="5881" y="45648"/>
                </a:lnTo>
                <a:lnTo>
                  <a:pt x="21907" y="21907"/>
                </a:lnTo>
                <a:lnTo>
                  <a:pt x="45648" y="5881"/>
                </a:lnTo>
                <a:lnTo>
                  <a:pt x="74676" y="0"/>
                </a:lnTo>
                <a:lnTo>
                  <a:pt x="2119884" y="0"/>
                </a:lnTo>
                <a:lnTo>
                  <a:pt x="2148911" y="5881"/>
                </a:lnTo>
                <a:lnTo>
                  <a:pt x="2172652" y="21907"/>
                </a:lnTo>
                <a:lnTo>
                  <a:pt x="2188678" y="45648"/>
                </a:lnTo>
                <a:lnTo>
                  <a:pt x="2194560" y="74676"/>
                </a:lnTo>
                <a:lnTo>
                  <a:pt x="2194560" y="673608"/>
                </a:lnTo>
                <a:lnTo>
                  <a:pt x="2188678" y="702635"/>
                </a:lnTo>
                <a:lnTo>
                  <a:pt x="2172652" y="726376"/>
                </a:lnTo>
                <a:lnTo>
                  <a:pt x="2148911" y="742402"/>
                </a:lnTo>
                <a:lnTo>
                  <a:pt x="2119884" y="748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10940" y="1636776"/>
            <a:ext cx="2270760" cy="82448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744723" y="2717292"/>
            <a:ext cx="1183005" cy="673735"/>
          </a:xfrm>
          <a:custGeom>
            <a:avLst/>
            <a:gdLst/>
            <a:ahLst/>
            <a:cxnLst/>
            <a:rect l="l" t="t" r="r" b="b"/>
            <a:pathLst>
              <a:path w="1183004" h="673735">
                <a:moveTo>
                  <a:pt x="1114044" y="673608"/>
                </a:moveTo>
                <a:lnTo>
                  <a:pt x="68580" y="673608"/>
                </a:lnTo>
                <a:lnTo>
                  <a:pt x="41790" y="668274"/>
                </a:lnTo>
                <a:lnTo>
                  <a:pt x="20002" y="653796"/>
                </a:lnTo>
                <a:lnTo>
                  <a:pt x="5357" y="632460"/>
                </a:lnTo>
                <a:lnTo>
                  <a:pt x="0" y="606552"/>
                </a:lnTo>
                <a:lnTo>
                  <a:pt x="0" y="67056"/>
                </a:lnTo>
                <a:lnTo>
                  <a:pt x="5357" y="41148"/>
                </a:lnTo>
                <a:lnTo>
                  <a:pt x="20002" y="19812"/>
                </a:lnTo>
                <a:lnTo>
                  <a:pt x="41790" y="5334"/>
                </a:lnTo>
                <a:lnTo>
                  <a:pt x="68580" y="0"/>
                </a:lnTo>
                <a:lnTo>
                  <a:pt x="1114044" y="0"/>
                </a:lnTo>
                <a:lnTo>
                  <a:pt x="1140833" y="5334"/>
                </a:lnTo>
                <a:lnTo>
                  <a:pt x="1162621" y="19812"/>
                </a:lnTo>
                <a:lnTo>
                  <a:pt x="1177266" y="41148"/>
                </a:lnTo>
                <a:lnTo>
                  <a:pt x="1182624" y="67056"/>
                </a:lnTo>
                <a:lnTo>
                  <a:pt x="1182624" y="606552"/>
                </a:lnTo>
                <a:lnTo>
                  <a:pt x="1177266" y="632460"/>
                </a:lnTo>
                <a:lnTo>
                  <a:pt x="1162621" y="653796"/>
                </a:lnTo>
                <a:lnTo>
                  <a:pt x="1140833" y="668274"/>
                </a:lnTo>
                <a:lnTo>
                  <a:pt x="1114044" y="673608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32532" y="2705100"/>
            <a:ext cx="1258824" cy="74676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33855" y="3779520"/>
            <a:ext cx="2121535" cy="623570"/>
          </a:xfrm>
          <a:custGeom>
            <a:avLst/>
            <a:gdLst/>
            <a:ahLst/>
            <a:cxnLst/>
            <a:rect l="l" t="t" r="r" b="b"/>
            <a:pathLst>
              <a:path w="2121535" h="623570">
                <a:moveTo>
                  <a:pt x="2058924" y="623316"/>
                </a:moveTo>
                <a:lnTo>
                  <a:pt x="62484" y="623316"/>
                </a:lnTo>
                <a:lnTo>
                  <a:pt x="38576" y="618482"/>
                </a:lnTo>
                <a:lnTo>
                  <a:pt x="18669" y="605218"/>
                </a:lnTo>
                <a:lnTo>
                  <a:pt x="5048" y="585382"/>
                </a:lnTo>
                <a:lnTo>
                  <a:pt x="0" y="560832"/>
                </a:lnTo>
                <a:lnTo>
                  <a:pt x="0" y="62484"/>
                </a:lnTo>
                <a:lnTo>
                  <a:pt x="5048" y="37933"/>
                </a:lnTo>
                <a:lnTo>
                  <a:pt x="18669" y="18097"/>
                </a:lnTo>
                <a:lnTo>
                  <a:pt x="38576" y="4833"/>
                </a:lnTo>
                <a:lnTo>
                  <a:pt x="62484" y="0"/>
                </a:lnTo>
                <a:lnTo>
                  <a:pt x="2058924" y="0"/>
                </a:lnTo>
                <a:lnTo>
                  <a:pt x="2083474" y="4833"/>
                </a:lnTo>
                <a:lnTo>
                  <a:pt x="2103310" y="18097"/>
                </a:lnTo>
                <a:lnTo>
                  <a:pt x="2116574" y="37933"/>
                </a:lnTo>
                <a:lnTo>
                  <a:pt x="2121408" y="62484"/>
                </a:lnTo>
                <a:lnTo>
                  <a:pt x="2121408" y="560832"/>
                </a:lnTo>
                <a:lnTo>
                  <a:pt x="2116574" y="585382"/>
                </a:lnTo>
                <a:lnTo>
                  <a:pt x="2103310" y="605218"/>
                </a:lnTo>
                <a:lnTo>
                  <a:pt x="2083474" y="618482"/>
                </a:lnTo>
                <a:lnTo>
                  <a:pt x="2058924" y="6233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1663" y="3767328"/>
            <a:ext cx="2197608" cy="6979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81455" y="4604004"/>
            <a:ext cx="2085339" cy="617220"/>
          </a:xfrm>
          <a:custGeom>
            <a:avLst/>
            <a:gdLst/>
            <a:ahLst/>
            <a:cxnLst/>
            <a:rect l="l" t="t" r="r" b="b"/>
            <a:pathLst>
              <a:path w="2085339" h="617220">
                <a:moveTo>
                  <a:pt x="2023872" y="617220"/>
                </a:moveTo>
                <a:lnTo>
                  <a:pt x="60960" y="617220"/>
                </a:lnTo>
                <a:lnTo>
                  <a:pt x="37290" y="612386"/>
                </a:lnTo>
                <a:lnTo>
                  <a:pt x="17907" y="599122"/>
                </a:lnTo>
                <a:lnTo>
                  <a:pt x="4810" y="579286"/>
                </a:lnTo>
                <a:lnTo>
                  <a:pt x="0" y="554736"/>
                </a:lnTo>
                <a:lnTo>
                  <a:pt x="0" y="60960"/>
                </a:lnTo>
                <a:lnTo>
                  <a:pt x="4810" y="37290"/>
                </a:lnTo>
                <a:lnTo>
                  <a:pt x="17907" y="17907"/>
                </a:lnTo>
                <a:lnTo>
                  <a:pt x="37290" y="4810"/>
                </a:lnTo>
                <a:lnTo>
                  <a:pt x="60960" y="0"/>
                </a:lnTo>
                <a:lnTo>
                  <a:pt x="2023872" y="0"/>
                </a:lnTo>
                <a:lnTo>
                  <a:pt x="2047541" y="4810"/>
                </a:lnTo>
                <a:lnTo>
                  <a:pt x="2066925" y="17907"/>
                </a:lnTo>
                <a:lnTo>
                  <a:pt x="2080021" y="37290"/>
                </a:lnTo>
                <a:lnTo>
                  <a:pt x="2084832" y="60960"/>
                </a:lnTo>
                <a:lnTo>
                  <a:pt x="2084832" y="554736"/>
                </a:lnTo>
                <a:lnTo>
                  <a:pt x="2080021" y="579286"/>
                </a:lnTo>
                <a:lnTo>
                  <a:pt x="2066925" y="599122"/>
                </a:lnTo>
                <a:lnTo>
                  <a:pt x="2047541" y="612386"/>
                </a:lnTo>
                <a:lnTo>
                  <a:pt x="2023872" y="6172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67739" y="4590288"/>
            <a:ext cx="2164080" cy="69189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11936" y="5490972"/>
            <a:ext cx="1859280" cy="853440"/>
          </a:xfrm>
          <a:custGeom>
            <a:avLst/>
            <a:gdLst/>
            <a:ahLst/>
            <a:cxnLst/>
            <a:rect l="l" t="t" r="r" b="b"/>
            <a:pathLst>
              <a:path w="1859280" h="853439">
                <a:moveTo>
                  <a:pt x="1773936" y="853440"/>
                </a:moveTo>
                <a:lnTo>
                  <a:pt x="85344" y="853440"/>
                </a:lnTo>
                <a:lnTo>
                  <a:pt x="52077" y="846748"/>
                </a:lnTo>
                <a:lnTo>
                  <a:pt x="24955" y="828484"/>
                </a:lnTo>
                <a:lnTo>
                  <a:pt x="6691" y="801362"/>
                </a:lnTo>
                <a:lnTo>
                  <a:pt x="0" y="768096"/>
                </a:lnTo>
                <a:lnTo>
                  <a:pt x="0" y="85344"/>
                </a:lnTo>
                <a:lnTo>
                  <a:pt x="6691" y="52077"/>
                </a:lnTo>
                <a:lnTo>
                  <a:pt x="24955" y="24955"/>
                </a:lnTo>
                <a:lnTo>
                  <a:pt x="52077" y="6691"/>
                </a:lnTo>
                <a:lnTo>
                  <a:pt x="85344" y="0"/>
                </a:lnTo>
                <a:lnTo>
                  <a:pt x="1773936" y="0"/>
                </a:lnTo>
                <a:lnTo>
                  <a:pt x="1807202" y="6691"/>
                </a:lnTo>
                <a:lnTo>
                  <a:pt x="1834324" y="24955"/>
                </a:lnTo>
                <a:lnTo>
                  <a:pt x="1852588" y="52077"/>
                </a:lnTo>
                <a:lnTo>
                  <a:pt x="1859280" y="85344"/>
                </a:lnTo>
                <a:lnTo>
                  <a:pt x="1859280" y="768096"/>
                </a:lnTo>
                <a:lnTo>
                  <a:pt x="1852588" y="801362"/>
                </a:lnTo>
                <a:lnTo>
                  <a:pt x="1834324" y="828484"/>
                </a:lnTo>
                <a:lnTo>
                  <a:pt x="1807202" y="846748"/>
                </a:lnTo>
                <a:lnTo>
                  <a:pt x="1773936" y="8534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99744" y="5478779"/>
            <a:ext cx="1935480" cy="92811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11752" y="2720340"/>
            <a:ext cx="1039494" cy="624840"/>
          </a:xfrm>
          <a:custGeom>
            <a:avLst/>
            <a:gdLst/>
            <a:ahLst/>
            <a:cxnLst/>
            <a:rect l="l" t="t" r="r" b="b"/>
            <a:pathLst>
              <a:path w="1039495" h="624839">
                <a:moveTo>
                  <a:pt x="976884" y="624840"/>
                </a:moveTo>
                <a:lnTo>
                  <a:pt x="62484" y="624840"/>
                </a:lnTo>
                <a:lnTo>
                  <a:pt x="38576" y="620006"/>
                </a:lnTo>
                <a:lnTo>
                  <a:pt x="18669" y="606742"/>
                </a:lnTo>
                <a:lnTo>
                  <a:pt x="5048" y="586906"/>
                </a:lnTo>
                <a:lnTo>
                  <a:pt x="0" y="562356"/>
                </a:lnTo>
                <a:lnTo>
                  <a:pt x="0" y="62484"/>
                </a:lnTo>
                <a:lnTo>
                  <a:pt x="5048" y="38576"/>
                </a:lnTo>
                <a:lnTo>
                  <a:pt x="18669" y="18669"/>
                </a:lnTo>
                <a:lnTo>
                  <a:pt x="38576" y="5048"/>
                </a:lnTo>
                <a:lnTo>
                  <a:pt x="62484" y="0"/>
                </a:lnTo>
                <a:lnTo>
                  <a:pt x="976884" y="0"/>
                </a:lnTo>
                <a:lnTo>
                  <a:pt x="1000791" y="5048"/>
                </a:lnTo>
                <a:lnTo>
                  <a:pt x="1020699" y="18669"/>
                </a:lnTo>
                <a:lnTo>
                  <a:pt x="1034319" y="38576"/>
                </a:lnTo>
                <a:lnTo>
                  <a:pt x="1039368" y="62484"/>
                </a:lnTo>
                <a:lnTo>
                  <a:pt x="1039368" y="562356"/>
                </a:lnTo>
                <a:lnTo>
                  <a:pt x="1034319" y="586906"/>
                </a:lnTo>
                <a:lnTo>
                  <a:pt x="1020699" y="606742"/>
                </a:lnTo>
                <a:lnTo>
                  <a:pt x="1000791" y="620006"/>
                </a:lnTo>
                <a:lnTo>
                  <a:pt x="976884" y="6248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099559" y="2708148"/>
            <a:ext cx="1115568" cy="699516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340096" y="2715768"/>
            <a:ext cx="1751330" cy="718185"/>
          </a:xfrm>
          <a:custGeom>
            <a:avLst/>
            <a:gdLst/>
            <a:ahLst/>
            <a:cxnLst/>
            <a:rect l="l" t="t" r="r" b="b"/>
            <a:pathLst>
              <a:path w="1751329" h="718185">
                <a:moveTo>
                  <a:pt x="1679448" y="717804"/>
                </a:moveTo>
                <a:lnTo>
                  <a:pt x="71628" y="717804"/>
                </a:lnTo>
                <a:lnTo>
                  <a:pt x="43719" y="712184"/>
                </a:lnTo>
                <a:lnTo>
                  <a:pt x="20955" y="696849"/>
                </a:lnTo>
                <a:lnTo>
                  <a:pt x="5619" y="674084"/>
                </a:lnTo>
                <a:lnTo>
                  <a:pt x="0" y="646176"/>
                </a:lnTo>
                <a:lnTo>
                  <a:pt x="0" y="71628"/>
                </a:lnTo>
                <a:lnTo>
                  <a:pt x="5619" y="44362"/>
                </a:lnTo>
                <a:lnTo>
                  <a:pt x="20955" y="21526"/>
                </a:lnTo>
                <a:lnTo>
                  <a:pt x="43719" y="5834"/>
                </a:lnTo>
                <a:lnTo>
                  <a:pt x="71628" y="0"/>
                </a:lnTo>
                <a:lnTo>
                  <a:pt x="1679448" y="0"/>
                </a:lnTo>
                <a:lnTo>
                  <a:pt x="1707356" y="5834"/>
                </a:lnTo>
                <a:lnTo>
                  <a:pt x="1730121" y="21526"/>
                </a:lnTo>
                <a:lnTo>
                  <a:pt x="1745456" y="44362"/>
                </a:lnTo>
                <a:lnTo>
                  <a:pt x="1751076" y="71628"/>
                </a:lnTo>
                <a:lnTo>
                  <a:pt x="1751076" y="646176"/>
                </a:lnTo>
                <a:lnTo>
                  <a:pt x="1745456" y="674084"/>
                </a:lnTo>
                <a:lnTo>
                  <a:pt x="1730121" y="696849"/>
                </a:lnTo>
                <a:lnTo>
                  <a:pt x="1707356" y="712184"/>
                </a:lnTo>
                <a:lnTo>
                  <a:pt x="1679448" y="7178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327903" y="2703576"/>
            <a:ext cx="1827276" cy="79095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262371" y="3671316"/>
            <a:ext cx="1705610" cy="641985"/>
          </a:xfrm>
          <a:custGeom>
            <a:avLst/>
            <a:gdLst/>
            <a:ahLst/>
            <a:cxnLst/>
            <a:rect l="l" t="t" r="r" b="b"/>
            <a:pathLst>
              <a:path w="1705609" h="641985">
                <a:moveTo>
                  <a:pt x="1641348" y="641604"/>
                </a:moveTo>
                <a:lnTo>
                  <a:pt x="64008" y="641604"/>
                </a:lnTo>
                <a:lnTo>
                  <a:pt x="39219" y="636531"/>
                </a:lnTo>
                <a:lnTo>
                  <a:pt x="18859" y="622744"/>
                </a:lnTo>
                <a:lnTo>
                  <a:pt x="5072" y="602384"/>
                </a:lnTo>
                <a:lnTo>
                  <a:pt x="0" y="577596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1641348" y="0"/>
                </a:lnTo>
                <a:lnTo>
                  <a:pt x="1666136" y="5072"/>
                </a:lnTo>
                <a:lnTo>
                  <a:pt x="1686496" y="18859"/>
                </a:lnTo>
                <a:lnTo>
                  <a:pt x="1700283" y="39219"/>
                </a:lnTo>
                <a:lnTo>
                  <a:pt x="1705356" y="64008"/>
                </a:lnTo>
                <a:lnTo>
                  <a:pt x="1705356" y="577596"/>
                </a:lnTo>
                <a:lnTo>
                  <a:pt x="1700283" y="602384"/>
                </a:lnTo>
                <a:lnTo>
                  <a:pt x="1686496" y="622744"/>
                </a:lnTo>
                <a:lnTo>
                  <a:pt x="1666136" y="636531"/>
                </a:lnTo>
                <a:lnTo>
                  <a:pt x="1641348" y="6416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248655" y="3659123"/>
            <a:ext cx="1783080" cy="71475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54167" y="4486655"/>
            <a:ext cx="1885314" cy="367665"/>
          </a:xfrm>
          <a:custGeom>
            <a:avLst/>
            <a:gdLst/>
            <a:ahLst/>
            <a:cxnLst/>
            <a:rect l="l" t="t" r="r" b="b"/>
            <a:pathLst>
              <a:path w="1885315" h="367664">
                <a:moveTo>
                  <a:pt x="1848612" y="367284"/>
                </a:moveTo>
                <a:lnTo>
                  <a:pt x="36576" y="367284"/>
                </a:lnTo>
                <a:lnTo>
                  <a:pt x="22502" y="364355"/>
                </a:lnTo>
                <a:lnTo>
                  <a:pt x="10858" y="356425"/>
                </a:lnTo>
                <a:lnTo>
                  <a:pt x="2928" y="344781"/>
                </a:lnTo>
                <a:lnTo>
                  <a:pt x="0" y="330708"/>
                </a:lnTo>
                <a:lnTo>
                  <a:pt x="0" y="36576"/>
                </a:lnTo>
                <a:lnTo>
                  <a:pt x="2928" y="22502"/>
                </a:lnTo>
                <a:lnTo>
                  <a:pt x="10858" y="10858"/>
                </a:lnTo>
                <a:lnTo>
                  <a:pt x="22502" y="2928"/>
                </a:lnTo>
                <a:lnTo>
                  <a:pt x="36576" y="0"/>
                </a:lnTo>
                <a:lnTo>
                  <a:pt x="1848612" y="0"/>
                </a:lnTo>
                <a:lnTo>
                  <a:pt x="1862685" y="2928"/>
                </a:lnTo>
                <a:lnTo>
                  <a:pt x="1874329" y="10858"/>
                </a:lnTo>
                <a:lnTo>
                  <a:pt x="1882259" y="22502"/>
                </a:lnTo>
                <a:lnTo>
                  <a:pt x="1885188" y="36576"/>
                </a:lnTo>
                <a:lnTo>
                  <a:pt x="1885188" y="330708"/>
                </a:lnTo>
                <a:lnTo>
                  <a:pt x="1882259" y="344781"/>
                </a:lnTo>
                <a:lnTo>
                  <a:pt x="1874329" y="356425"/>
                </a:lnTo>
                <a:lnTo>
                  <a:pt x="1862685" y="364355"/>
                </a:lnTo>
                <a:lnTo>
                  <a:pt x="1848612" y="367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41976" y="4474464"/>
            <a:ext cx="1961388" cy="440436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27676" y="5426964"/>
            <a:ext cx="866140" cy="1141730"/>
          </a:xfrm>
          <a:custGeom>
            <a:avLst/>
            <a:gdLst/>
            <a:ahLst/>
            <a:cxnLst/>
            <a:rect l="l" t="t" r="r" b="b"/>
            <a:pathLst>
              <a:path w="866139" h="1141729">
                <a:moveTo>
                  <a:pt x="778764" y="1141476"/>
                </a:moveTo>
                <a:lnTo>
                  <a:pt x="86868" y="1141476"/>
                </a:lnTo>
                <a:lnTo>
                  <a:pt x="52720" y="1134546"/>
                </a:lnTo>
                <a:lnTo>
                  <a:pt x="25146" y="1115758"/>
                </a:lnTo>
                <a:lnTo>
                  <a:pt x="6715" y="1088112"/>
                </a:lnTo>
                <a:lnTo>
                  <a:pt x="0" y="1054608"/>
                </a:lnTo>
                <a:lnTo>
                  <a:pt x="0" y="86868"/>
                </a:lnTo>
                <a:lnTo>
                  <a:pt x="6715" y="53363"/>
                </a:lnTo>
                <a:lnTo>
                  <a:pt x="25146" y="25717"/>
                </a:lnTo>
                <a:lnTo>
                  <a:pt x="52720" y="6929"/>
                </a:lnTo>
                <a:lnTo>
                  <a:pt x="86868" y="0"/>
                </a:lnTo>
                <a:lnTo>
                  <a:pt x="778764" y="0"/>
                </a:lnTo>
                <a:lnTo>
                  <a:pt x="812268" y="6929"/>
                </a:lnTo>
                <a:lnTo>
                  <a:pt x="839914" y="25717"/>
                </a:lnTo>
                <a:lnTo>
                  <a:pt x="858702" y="53363"/>
                </a:lnTo>
                <a:lnTo>
                  <a:pt x="865632" y="86868"/>
                </a:lnTo>
                <a:lnTo>
                  <a:pt x="865632" y="1054608"/>
                </a:lnTo>
                <a:lnTo>
                  <a:pt x="858702" y="1088112"/>
                </a:lnTo>
                <a:lnTo>
                  <a:pt x="839914" y="1115758"/>
                </a:lnTo>
                <a:lnTo>
                  <a:pt x="812268" y="1134546"/>
                </a:lnTo>
                <a:lnTo>
                  <a:pt x="778764" y="114147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15484" y="5414772"/>
            <a:ext cx="941832" cy="12146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664452" y="5026152"/>
            <a:ext cx="1272540" cy="533400"/>
          </a:xfrm>
          <a:custGeom>
            <a:avLst/>
            <a:gdLst/>
            <a:ahLst/>
            <a:cxnLst/>
            <a:rect l="l" t="t" r="r" b="b"/>
            <a:pathLst>
              <a:path w="1272540" h="533400">
                <a:moveTo>
                  <a:pt x="1219200" y="533400"/>
                </a:moveTo>
                <a:lnTo>
                  <a:pt x="53340" y="533400"/>
                </a:lnTo>
                <a:lnTo>
                  <a:pt x="32789" y="529137"/>
                </a:lnTo>
                <a:lnTo>
                  <a:pt x="15811" y="517588"/>
                </a:lnTo>
                <a:lnTo>
                  <a:pt x="4262" y="500610"/>
                </a:lnTo>
                <a:lnTo>
                  <a:pt x="0" y="480060"/>
                </a:lnTo>
                <a:lnTo>
                  <a:pt x="0" y="53340"/>
                </a:lnTo>
                <a:lnTo>
                  <a:pt x="4262" y="32146"/>
                </a:lnTo>
                <a:lnTo>
                  <a:pt x="15811" y="15240"/>
                </a:lnTo>
                <a:lnTo>
                  <a:pt x="32789" y="4048"/>
                </a:lnTo>
                <a:lnTo>
                  <a:pt x="53340" y="0"/>
                </a:lnTo>
                <a:lnTo>
                  <a:pt x="1219200" y="0"/>
                </a:lnTo>
                <a:lnTo>
                  <a:pt x="1239750" y="4048"/>
                </a:lnTo>
                <a:lnTo>
                  <a:pt x="1256728" y="15240"/>
                </a:lnTo>
                <a:lnTo>
                  <a:pt x="1268277" y="32146"/>
                </a:lnTo>
                <a:lnTo>
                  <a:pt x="1272540" y="53340"/>
                </a:lnTo>
                <a:lnTo>
                  <a:pt x="1272540" y="480060"/>
                </a:lnTo>
                <a:lnTo>
                  <a:pt x="1268277" y="500610"/>
                </a:lnTo>
                <a:lnTo>
                  <a:pt x="1256728" y="517588"/>
                </a:lnTo>
                <a:lnTo>
                  <a:pt x="1239750" y="529137"/>
                </a:lnTo>
                <a:lnTo>
                  <a:pt x="1219200" y="53340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52259" y="5012435"/>
            <a:ext cx="1348740" cy="608076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377683" y="2720340"/>
            <a:ext cx="879475" cy="541020"/>
          </a:xfrm>
          <a:custGeom>
            <a:avLst/>
            <a:gdLst/>
            <a:ahLst/>
            <a:cxnLst/>
            <a:rect l="l" t="t" r="r" b="b"/>
            <a:pathLst>
              <a:path w="879475" h="541020">
                <a:moveTo>
                  <a:pt x="824484" y="541020"/>
                </a:moveTo>
                <a:lnTo>
                  <a:pt x="54864" y="541020"/>
                </a:lnTo>
                <a:lnTo>
                  <a:pt x="33432" y="536757"/>
                </a:lnTo>
                <a:lnTo>
                  <a:pt x="16002" y="525208"/>
                </a:lnTo>
                <a:lnTo>
                  <a:pt x="4286" y="508230"/>
                </a:lnTo>
                <a:lnTo>
                  <a:pt x="0" y="487680"/>
                </a:lnTo>
                <a:lnTo>
                  <a:pt x="0" y="54864"/>
                </a:lnTo>
                <a:lnTo>
                  <a:pt x="4286" y="33432"/>
                </a:lnTo>
                <a:lnTo>
                  <a:pt x="16002" y="16002"/>
                </a:lnTo>
                <a:lnTo>
                  <a:pt x="33432" y="4286"/>
                </a:lnTo>
                <a:lnTo>
                  <a:pt x="54864" y="0"/>
                </a:lnTo>
                <a:lnTo>
                  <a:pt x="824484" y="0"/>
                </a:lnTo>
                <a:lnTo>
                  <a:pt x="845915" y="4286"/>
                </a:lnTo>
                <a:lnTo>
                  <a:pt x="863346" y="16002"/>
                </a:lnTo>
                <a:lnTo>
                  <a:pt x="875061" y="33432"/>
                </a:lnTo>
                <a:lnTo>
                  <a:pt x="879348" y="54864"/>
                </a:lnTo>
                <a:lnTo>
                  <a:pt x="879348" y="487680"/>
                </a:lnTo>
                <a:lnTo>
                  <a:pt x="875061" y="508230"/>
                </a:lnTo>
                <a:lnTo>
                  <a:pt x="863346" y="525208"/>
                </a:lnTo>
                <a:lnTo>
                  <a:pt x="845915" y="536757"/>
                </a:lnTo>
                <a:lnTo>
                  <a:pt x="824484" y="5410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365492" y="2708148"/>
            <a:ext cx="955548" cy="61417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49995" y="4311396"/>
            <a:ext cx="1432560" cy="977265"/>
          </a:xfrm>
          <a:custGeom>
            <a:avLst/>
            <a:gdLst/>
            <a:ahLst/>
            <a:cxnLst/>
            <a:rect l="l" t="t" r="r" b="b"/>
            <a:pathLst>
              <a:path w="1432559" h="977264">
                <a:moveTo>
                  <a:pt x="1335024" y="976884"/>
                </a:moveTo>
                <a:lnTo>
                  <a:pt x="97536" y="976884"/>
                </a:lnTo>
                <a:lnTo>
                  <a:pt x="59793" y="969144"/>
                </a:lnTo>
                <a:lnTo>
                  <a:pt x="28765" y="948118"/>
                </a:lnTo>
                <a:lnTo>
                  <a:pt x="7739" y="917090"/>
                </a:lnTo>
                <a:lnTo>
                  <a:pt x="0" y="879348"/>
                </a:lnTo>
                <a:lnTo>
                  <a:pt x="0" y="97536"/>
                </a:lnTo>
                <a:lnTo>
                  <a:pt x="7739" y="59793"/>
                </a:lnTo>
                <a:lnTo>
                  <a:pt x="28765" y="28765"/>
                </a:lnTo>
                <a:lnTo>
                  <a:pt x="59793" y="7739"/>
                </a:lnTo>
                <a:lnTo>
                  <a:pt x="97536" y="0"/>
                </a:lnTo>
                <a:lnTo>
                  <a:pt x="1335024" y="0"/>
                </a:lnTo>
                <a:lnTo>
                  <a:pt x="1373409" y="7739"/>
                </a:lnTo>
                <a:lnTo>
                  <a:pt x="1404366" y="28765"/>
                </a:lnTo>
                <a:lnTo>
                  <a:pt x="1425035" y="59793"/>
                </a:lnTo>
                <a:lnTo>
                  <a:pt x="1432560" y="97536"/>
                </a:lnTo>
                <a:lnTo>
                  <a:pt x="1432560" y="879348"/>
                </a:lnTo>
                <a:lnTo>
                  <a:pt x="1425035" y="917090"/>
                </a:lnTo>
                <a:lnTo>
                  <a:pt x="1404366" y="948118"/>
                </a:lnTo>
                <a:lnTo>
                  <a:pt x="1373409" y="969144"/>
                </a:lnTo>
                <a:lnTo>
                  <a:pt x="1335024" y="9768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37804" y="4299204"/>
            <a:ext cx="1508760" cy="1050036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63711" y="1528572"/>
            <a:ext cx="1408430" cy="966469"/>
          </a:xfrm>
          <a:custGeom>
            <a:avLst/>
            <a:gdLst/>
            <a:ahLst/>
            <a:cxnLst/>
            <a:rect l="l" t="t" r="r" b="b"/>
            <a:pathLst>
              <a:path w="1408429" h="966469">
                <a:moveTo>
                  <a:pt x="1312164" y="966216"/>
                </a:moveTo>
                <a:lnTo>
                  <a:pt x="97536" y="966216"/>
                </a:lnTo>
                <a:lnTo>
                  <a:pt x="59793" y="958715"/>
                </a:lnTo>
                <a:lnTo>
                  <a:pt x="28765" y="938212"/>
                </a:lnTo>
                <a:lnTo>
                  <a:pt x="7739" y="907708"/>
                </a:lnTo>
                <a:lnTo>
                  <a:pt x="0" y="870204"/>
                </a:lnTo>
                <a:lnTo>
                  <a:pt x="0" y="96012"/>
                </a:lnTo>
                <a:lnTo>
                  <a:pt x="7739" y="58507"/>
                </a:lnTo>
                <a:lnTo>
                  <a:pt x="28765" y="28003"/>
                </a:lnTo>
                <a:lnTo>
                  <a:pt x="59793" y="7500"/>
                </a:lnTo>
                <a:lnTo>
                  <a:pt x="97536" y="0"/>
                </a:lnTo>
                <a:lnTo>
                  <a:pt x="1312164" y="0"/>
                </a:lnTo>
                <a:lnTo>
                  <a:pt x="1349668" y="7500"/>
                </a:lnTo>
                <a:lnTo>
                  <a:pt x="1380172" y="28003"/>
                </a:lnTo>
                <a:lnTo>
                  <a:pt x="1400675" y="58507"/>
                </a:lnTo>
                <a:lnTo>
                  <a:pt x="1408176" y="96012"/>
                </a:lnTo>
                <a:lnTo>
                  <a:pt x="1408176" y="870204"/>
                </a:lnTo>
                <a:lnTo>
                  <a:pt x="1400675" y="907708"/>
                </a:lnTo>
                <a:lnTo>
                  <a:pt x="1380172" y="938212"/>
                </a:lnTo>
                <a:lnTo>
                  <a:pt x="1349668" y="958715"/>
                </a:lnTo>
                <a:lnTo>
                  <a:pt x="1312164" y="9662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51519" y="1514856"/>
            <a:ext cx="1485900" cy="104241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795516" y="1991868"/>
            <a:ext cx="1394460" cy="481965"/>
          </a:xfrm>
          <a:custGeom>
            <a:avLst/>
            <a:gdLst/>
            <a:ahLst/>
            <a:cxnLst/>
            <a:rect l="l" t="t" r="r" b="b"/>
            <a:pathLst>
              <a:path w="1394459" h="481964">
                <a:moveTo>
                  <a:pt x="1345692" y="481584"/>
                </a:moveTo>
                <a:lnTo>
                  <a:pt x="47244" y="481584"/>
                </a:lnTo>
                <a:lnTo>
                  <a:pt x="28932" y="477821"/>
                </a:lnTo>
                <a:lnTo>
                  <a:pt x="13906" y="467487"/>
                </a:lnTo>
                <a:lnTo>
                  <a:pt x="3738" y="452008"/>
                </a:lnTo>
                <a:lnTo>
                  <a:pt x="0" y="432816"/>
                </a:lnTo>
                <a:lnTo>
                  <a:pt x="0" y="48768"/>
                </a:lnTo>
                <a:lnTo>
                  <a:pt x="3738" y="29575"/>
                </a:lnTo>
                <a:lnTo>
                  <a:pt x="13906" y="14097"/>
                </a:lnTo>
                <a:lnTo>
                  <a:pt x="28932" y="3762"/>
                </a:lnTo>
                <a:lnTo>
                  <a:pt x="47244" y="0"/>
                </a:lnTo>
                <a:lnTo>
                  <a:pt x="1345692" y="0"/>
                </a:lnTo>
                <a:lnTo>
                  <a:pt x="1364241" y="3762"/>
                </a:lnTo>
                <a:lnTo>
                  <a:pt x="1379791" y="14097"/>
                </a:lnTo>
                <a:lnTo>
                  <a:pt x="1390483" y="29575"/>
                </a:lnTo>
                <a:lnTo>
                  <a:pt x="1394460" y="48768"/>
                </a:lnTo>
                <a:lnTo>
                  <a:pt x="1394460" y="432816"/>
                </a:lnTo>
                <a:lnTo>
                  <a:pt x="1390483" y="452008"/>
                </a:lnTo>
                <a:lnTo>
                  <a:pt x="1379791" y="467487"/>
                </a:lnTo>
                <a:lnTo>
                  <a:pt x="1364241" y="477821"/>
                </a:lnTo>
                <a:lnTo>
                  <a:pt x="1345692" y="4815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781800" y="1979676"/>
            <a:ext cx="1472184" cy="55473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22207" y="2918460"/>
            <a:ext cx="1153795" cy="822960"/>
          </a:xfrm>
          <a:custGeom>
            <a:avLst/>
            <a:gdLst/>
            <a:ahLst/>
            <a:cxnLst/>
            <a:rect l="l" t="t" r="r" b="b"/>
            <a:pathLst>
              <a:path w="1153795" h="822960">
                <a:moveTo>
                  <a:pt x="1072896" y="822960"/>
                </a:moveTo>
                <a:lnTo>
                  <a:pt x="82296" y="822960"/>
                </a:lnTo>
                <a:lnTo>
                  <a:pt x="50149" y="816530"/>
                </a:lnTo>
                <a:lnTo>
                  <a:pt x="24003" y="798957"/>
                </a:lnTo>
                <a:lnTo>
                  <a:pt x="6429" y="772810"/>
                </a:lnTo>
                <a:lnTo>
                  <a:pt x="0" y="740664"/>
                </a:lnTo>
                <a:lnTo>
                  <a:pt x="0" y="82296"/>
                </a:lnTo>
                <a:lnTo>
                  <a:pt x="6429" y="50792"/>
                </a:lnTo>
                <a:lnTo>
                  <a:pt x="24003" y="24574"/>
                </a:lnTo>
                <a:lnTo>
                  <a:pt x="50149" y="6643"/>
                </a:lnTo>
                <a:lnTo>
                  <a:pt x="82296" y="0"/>
                </a:lnTo>
                <a:lnTo>
                  <a:pt x="1072896" y="0"/>
                </a:lnTo>
                <a:lnTo>
                  <a:pt x="1104161" y="6643"/>
                </a:lnTo>
                <a:lnTo>
                  <a:pt x="1129855" y="24574"/>
                </a:lnTo>
                <a:lnTo>
                  <a:pt x="1147262" y="50792"/>
                </a:lnTo>
                <a:lnTo>
                  <a:pt x="1153668" y="82296"/>
                </a:lnTo>
                <a:lnTo>
                  <a:pt x="1153668" y="740664"/>
                </a:lnTo>
                <a:lnTo>
                  <a:pt x="1147262" y="772810"/>
                </a:lnTo>
                <a:lnTo>
                  <a:pt x="1129855" y="798957"/>
                </a:lnTo>
                <a:lnTo>
                  <a:pt x="1104161" y="816530"/>
                </a:lnTo>
                <a:lnTo>
                  <a:pt x="1072896" y="82296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10016" y="2906268"/>
            <a:ext cx="1231392" cy="89763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726692" y="2700528"/>
            <a:ext cx="30480" cy="2743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37716" y="2339340"/>
            <a:ext cx="467868" cy="40690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37716" y="2339340"/>
            <a:ext cx="467995" cy="407034"/>
          </a:xfrm>
          <a:custGeom>
            <a:avLst/>
            <a:gdLst/>
            <a:ahLst/>
            <a:cxnLst/>
            <a:rect l="l" t="t" r="r" b="b"/>
            <a:pathLst>
              <a:path w="467994" h="407035">
                <a:moveTo>
                  <a:pt x="118872" y="202692"/>
                </a:moveTo>
                <a:lnTo>
                  <a:pt x="118872" y="0"/>
                </a:lnTo>
                <a:lnTo>
                  <a:pt x="348996" y="0"/>
                </a:lnTo>
                <a:lnTo>
                  <a:pt x="348996" y="4572"/>
                </a:lnTo>
                <a:lnTo>
                  <a:pt x="128016" y="4572"/>
                </a:lnTo>
                <a:lnTo>
                  <a:pt x="123444" y="10668"/>
                </a:lnTo>
                <a:lnTo>
                  <a:pt x="128016" y="10668"/>
                </a:lnTo>
                <a:lnTo>
                  <a:pt x="128016" y="198120"/>
                </a:lnTo>
                <a:lnTo>
                  <a:pt x="123444" y="198120"/>
                </a:lnTo>
                <a:lnTo>
                  <a:pt x="118872" y="202692"/>
                </a:lnTo>
                <a:close/>
              </a:path>
              <a:path w="467994" h="407035">
                <a:moveTo>
                  <a:pt x="128016" y="10668"/>
                </a:moveTo>
                <a:lnTo>
                  <a:pt x="123444" y="10668"/>
                </a:lnTo>
                <a:lnTo>
                  <a:pt x="128016" y="4572"/>
                </a:lnTo>
                <a:lnTo>
                  <a:pt x="128016" y="10668"/>
                </a:lnTo>
                <a:close/>
              </a:path>
              <a:path w="467994" h="407035">
                <a:moveTo>
                  <a:pt x="339852" y="10668"/>
                </a:moveTo>
                <a:lnTo>
                  <a:pt x="128016" y="10668"/>
                </a:lnTo>
                <a:lnTo>
                  <a:pt x="128016" y="4572"/>
                </a:lnTo>
                <a:lnTo>
                  <a:pt x="339852" y="4572"/>
                </a:lnTo>
                <a:lnTo>
                  <a:pt x="339852" y="10668"/>
                </a:lnTo>
                <a:close/>
              </a:path>
              <a:path w="467994" h="407035">
                <a:moveTo>
                  <a:pt x="442358" y="208788"/>
                </a:moveTo>
                <a:lnTo>
                  <a:pt x="339852" y="208788"/>
                </a:lnTo>
                <a:lnTo>
                  <a:pt x="339852" y="4572"/>
                </a:lnTo>
                <a:lnTo>
                  <a:pt x="344424" y="10668"/>
                </a:lnTo>
                <a:lnTo>
                  <a:pt x="348996" y="10668"/>
                </a:lnTo>
                <a:lnTo>
                  <a:pt x="348996" y="198120"/>
                </a:lnTo>
                <a:lnTo>
                  <a:pt x="344424" y="198120"/>
                </a:lnTo>
                <a:lnTo>
                  <a:pt x="348996" y="202692"/>
                </a:lnTo>
                <a:lnTo>
                  <a:pt x="449204" y="202692"/>
                </a:lnTo>
                <a:lnTo>
                  <a:pt x="442358" y="208788"/>
                </a:lnTo>
                <a:close/>
              </a:path>
              <a:path w="467994" h="407035">
                <a:moveTo>
                  <a:pt x="348996" y="10668"/>
                </a:moveTo>
                <a:lnTo>
                  <a:pt x="344424" y="10668"/>
                </a:lnTo>
                <a:lnTo>
                  <a:pt x="339852" y="4572"/>
                </a:lnTo>
                <a:lnTo>
                  <a:pt x="348996" y="4572"/>
                </a:lnTo>
                <a:lnTo>
                  <a:pt x="348996" y="10668"/>
                </a:lnTo>
                <a:close/>
              </a:path>
              <a:path w="467994" h="407035">
                <a:moveTo>
                  <a:pt x="233172" y="406908"/>
                </a:moveTo>
                <a:lnTo>
                  <a:pt x="0" y="198120"/>
                </a:lnTo>
                <a:lnTo>
                  <a:pt x="118872" y="198120"/>
                </a:lnTo>
                <a:lnTo>
                  <a:pt x="118872" y="199644"/>
                </a:lnTo>
                <a:lnTo>
                  <a:pt x="15240" y="199644"/>
                </a:lnTo>
                <a:lnTo>
                  <a:pt x="12192" y="208788"/>
                </a:lnTo>
                <a:lnTo>
                  <a:pt x="25509" y="208788"/>
                </a:lnTo>
                <a:lnTo>
                  <a:pt x="233934" y="394371"/>
                </a:lnTo>
                <a:lnTo>
                  <a:pt x="230124" y="397764"/>
                </a:lnTo>
                <a:lnTo>
                  <a:pt x="243450" y="397764"/>
                </a:lnTo>
                <a:lnTo>
                  <a:pt x="233172" y="406908"/>
                </a:lnTo>
                <a:close/>
              </a:path>
              <a:path w="467994" h="407035">
                <a:moveTo>
                  <a:pt x="128016" y="202692"/>
                </a:moveTo>
                <a:lnTo>
                  <a:pt x="118872" y="202692"/>
                </a:lnTo>
                <a:lnTo>
                  <a:pt x="123444" y="198120"/>
                </a:lnTo>
                <a:lnTo>
                  <a:pt x="128016" y="198120"/>
                </a:lnTo>
                <a:lnTo>
                  <a:pt x="128016" y="202692"/>
                </a:lnTo>
                <a:close/>
              </a:path>
              <a:path w="467994" h="407035">
                <a:moveTo>
                  <a:pt x="348996" y="202692"/>
                </a:moveTo>
                <a:lnTo>
                  <a:pt x="344424" y="198120"/>
                </a:lnTo>
                <a:lnTo>
                  <a:pt x="348996" y="198120"/>
                </a:lnTo>
                <a:lnTo>
                  <a:pt x="348996" y="202692"/>
                </a:lnTo>
                <a:close/>
              </a:path>
              <a:path w="467994" h="407035">
                <a:moveTo>
                  <a:pt x="449204" y="202692"/>
                </a:moveTo>
                <a:lnTo>
                  <a:pt x="348996" y="202692"/>
                </a:lnTo>
                <a:lnTo>
                  <a:pt x="348996" y="198120"/>
                </a:lnTo>
                <a:lnTo>
                  <a:pt x="467868" y="198120"/>
                </a:lnTo>
                <a:lnTo>
                  <a:pt x="466154" y="199644"/>
                </a:lnTo>
                <a:lnTo>
                  <a:pt x="452628" y="199644"/>
                </a:lnTo>
                <a:lnTo>
                  <a:pt x="449204" y="202692"/>
                </a:lnTo>
                <a:close/>
              </a:path>
              <a:path w="467994" h="407035">
                <a:moveTo>
                  <a:pt x="25509" y="208788"/>
                </a:moveTo>
                <a:lnTo>
                  <a:pt x="12192" y="208788"/>
                </a:lnTo>
                <a:lnTo>
                  <a:pt x="15240" y="199644"/>
                </a:lnTo>
                <a:lnTo>
                  <a:pt x="25509" y="208788"/>
                </a:lnTo>
                <a:close/>
              </a:path>
              <a:path w="467994" h="407035">
                <a:moveTo>
                  <a:pt x="128016" y="208788"/>
                </a:moveTo>
                <a:lnTo>
                  <a:pt x="25509" y="208788"/>
                </a:lnTo>
                <a:lnTo>
                  <a:pt x="15240" y="199644"/>
                </a:lnTo>
                <a:lnTo>
                  <a:pt x="118872" y="199644"/>
                </a:lnTo>
                <a:lnTo>
                  <a:pt x="118872" y="202692"/>
                </a:lnTo>
                <a:lnTo>
                  <a:pt x="128016" y="202692"/>
                </a:lnTo>
                <a:lnTo>
                  <a:pt x="128016" y="208788"/>
                </a:lnTo>
                <a:close/>
              </a:path>
              <a:path w="467994" h="407035">
                <a:moveTo>
                  <a:pt x="243450" y="397764"/>
                </a:moveTo>
                <a:lnTo>
                  <a:pt x="237744" y="397764"/>
                </a:lnTo>
                <a:lnTo>
                  <a:pt x="233934" y="394371"/>
                </a:lnTo>
                <a:lnTo>
                  <a:pt x="452628" y="199644"/>
                </a:lnTo>
                <a:lnTo>
                  <a:pt x="455676" y="208788"/>
                </a:lnTo>
                <a:lnTo>
                  <a:pt x="455876" y="208788"/>
                </a:lnTo>
                <a:lnTo>
                  <a:pt x="243450" y="397764"/>
                </a:lnTo>
                <a:close/>
              </a:path>
              <a:path w="467994" h="407035">
                <a:moveTo>
                  <a:pt x="455876" y="208788"/>
                </a:moveTo>
                <a:lnTo>
                  <a:pt x="455676" y="208788"/>
                </a:lnTo>
                <a:lnTo>
                  <a:pt x="452628" y="199644"/>
                </a:lnTo>
                <a:lnTo>
                  <a:pt x="466154" y="199644"/>
                </a:lnTo>
                <a:lnTo>
                  <a:pt x="455876" y="208788"/>
                </a:lnTo>
                <a:close/>
              </a:path>
              <a:path w="467994" h="407035">
                <a:moveTo>
                  <a:pt x="237744" y="397764"/>
                </a:moveTo>
                <a:lnTo>
                  <a:pt x="230124" y="397764"/>
                </a:lnTo>
                <a:lnTo>
                  <a:pt x="233934" y="394371"/>
                </a:lnTo>
                <a:lnTo>
                  <a:pt x="237744" y="39776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80760" y="2057400"/>
            <a:ext cx="862584" cy="768096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253739" y="3374135"/>
            <a:ext cx="1358265" cy="619125"/>
          </a:xfrm>
          <a:custGeom>
            <a:avLst/>
            <a:gdLst/>
            <a:ahLst/>
            <a:cxnLst/>
            <a:rect l="l" t="t" r="r" b="b"/>
            <a:pathLst>
              <a:path w="1358264" h="619125">
                <a:moveTo>
                  <a:pt x="876300" y="580644"/>
                </a:moveTo>
                <a:lnTo>
                  <a:pt x="876300" y="6096"/>
                </a:lnTo>
                <a:lnTo>
                  <a:pt x="882396" y="0"/>
                </a:lnTo>
                <a:lnTo>
                  <a:pt x="1357884" y="0"/>
                </a:lnTo>
                <a:lnTo>
                  <a:pt x="1357884" y="13716"/>
                </a:lnTo>
                <a:lnTo>
                  <a:pt x="902208" y="13716"/>
                </a:lnTo>
                <a:lnTo>
                  <a:pt x="890016" y="25908"/>
                </a:lnTo>
                <a:lnTo>
                  <a:pt x="902208" y="25908"/>
                </a:lnTo>
                <a:lnTo>
                  <a:pt x="902208" y="568452"/>
                </a:lnTo>
                <a:lnTo>
                  <a:pt x="890016" y="568452"/>
                </a:lnTo>
                <a:lnTo>
                  <a:pt x="876300" y="580644"/>
                </a:lnTo>
                <a:close/>
              </a:path>
              <a:path w="1358264" h="619125">
                <a:moveTo>
                  <a:pt x="902208" y="25908"/>
                </a:moveTo>
                <a:lnTo>
                  <a:pt x="890016" y="25908"/>
                </a:lnTo>
                <a:lnTo>
                  <a:pt x="902208" y="13716"/>
                </a:lnTo>
                <a:lnTo>
                  <a:pt x="902208" y="25908"/>
                </a:lnTo>
                <a:close/>
              </a:path>
              <a:path w="1358264" h="619125">
                <a:moveTo>
                  <a:pt x="1357884" y="25908"/>
                </a:moveTo>
                <a:lnTo>
                  <a:pt x="902208" y="25908"/>
                </a:lnTo>
                <a:lnTo>
                  <a:pt x="902208" y="13716"/>
                </a:lnTo>
                <a:lnTo>
                  <a:pt x="1357884" y="13716"/>
                </a:lnTo>
                <a:lnTo>
                  <a:pt x="1357884" y="25908"/>
                </a:lnTo>
                <a:close/>
              </a:path>
              <a:path w="1358264" h="619125">
                <a:moveTo>
                  <a:pt x="76200" y="618744"/>
                </a:moveTo>
                <a:lnTo>
                  <a:pt x="0" y="580644"/>
                </a:lnTo>
                <a:lnTo>
                  <a:pt x="76200" y="542544"/>
                </a:lnTo>
                <a:lnTo>
                  <a:pt x="76200" y="568452"/>
                </a:lnTo>
                <a:lnTo>
                  <a:pt x="64008" y="568452"/>
                </a:lnTo>
                <a:lnTo>
                  <a:pt x="64008" y="594360"/>
                </a:lnTo>
                <a:lnTo>
                  <a:pt x="76200" y="594360"/>
                </a:lnTo>
                <a:lnTo>
                  <a:pt x="76200" y="618744"/>
                </a:lnTo>
                <a:close/>
              </a:path>
              <a:path w="1358264" h="619125">
                <a:moveTo>
                  <a:pt x="76200" y="594360"/>
                </a:moveTo>
                <a:lnTo>
                  <a:pt x="64008" y="594360"/>
                </a:lnTo>
                <a:lnTo>
                  <a:pt x="64008" y="568452"/>
                </a:lnTo>
                <a:lnTo>
                  <a:pt x="76200" y="568452"/>
                </a:lnTo>
                <a:lnTo>
                  <a:pt x="76200" y="594360"/>
                </a:lnTo>
                <a:close/>
              </a:path>
              <a:path w="1358264" h="619125">
                <a:moveTo>
                  <a:pt x="896112" y="594360"/>
                </a:moveTo>
                <a:lnTo>
                  <a:pt x="76200" y="594360"/>
                </a:lnTo>
                <a:lnTo>
                  <a:pt x="76200" y="568452"/>
                </a:lnTo>
                <a:lnTo>
                  <a:pt x="876300" y="568452"/>
                </a:lnTo>
                <a:lnTo>
                  <a:pt x="876300" y="580644"/>
                </a:lnTo>
                <a:lnTo>
                  <a:pt x="902208" y="580644"/>
                </a:lnTo>
                <a:lnTo>
                  <a:pt x="902208" y="588264"/>
                </a:lnTo>
                <a:lnTo>
                  <a:pt x="896112" y="594360"/>
                </a:lnTo>
                <a:close/>
              </a:path>
              <a:path w="1358264" h="619125">
                <a:moveTo>
                  <a:pt x="902208" y="580644"/>
                </a:moveTo>
                <a:lnTo>
                  <a:pt x="876300" y="580644"/>
                </a:lnTo>
                <a:lnTo>
                  <a:pt x="890016" y="568452"/>
                </a:lnTo>
                <a:lnTo>
                  <a:pt x="902208" y="568452"/>
                </a:lnTo>
                <a:lnTo>
                  <a:pt x="902208" y="5806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48171" y="5361432"/>
            <a:ext cx="3527425" cy="707390"/>
          </a:xfrm>
          <a:custGeom>
            <a:avLst/>
            <a:gdLst/>
            <a:ahLst/>
            <a:cxnLst/>
            <a:rect l="l" t="t" r="r" b="b"/>
            <a:pathLst>
              <a:path w="3527425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0" y="707136"/>
                </a:lnTo>
                <a:lnTo>
                  <a:pt x="3496056" y="707136"/>
                </a:lnTo>
                <a:close/>
              </a:path>
              <a:path w="3527425" h="707389">
                <a:moveTo>
                  <a:pt x="3438144" y="205740"/>
                </a:moveTo>
                <a:lnTo>
                  <a:pt x="3396996" y="205740"/>
                </a:lnTo>
                <a:lnTo>
                  <a:pt x="3438144" y="205739"/>
                </a:lnTo>
                <a:close/>
              </a:path>
              <a:path w="3527425" h="707389">
                <a:moveTo>
                  <a:pt x="3438144" y="650748"/>
                </a:moveTo>
                <a:lnTo>
                  <a:pt x="3438144" y="205740"/>
                </a:lnTo>
                <a:lnTo>
                  <a:pt x="3438144" y="650748"/>
                </a:lnTo>
                <a:close/>
              </a:path>
              <a:path w="3527425" h="707389">
                <a:moveTo>
                  <a:pt x="3468138" y="3047"/>
                </a:moveTo>
                <a:lnTo>
                  <a:pt x="3466061" y="3047"/>
                </a:lnTo>
                <a:lnTo>
                  <a:pt x="3467100" y="0"/>
                </a:lnTo>
                <a:lnTo>
                  <a:pt x="3468138" y="3047"/>
                </a:lnTo>
                <a:close/>
              </a:path>
              <a:path w="3527425" h="707389">
                <a:moveTo>
                  <a:pt x="3469696" y="7619"/>
                </a:moveTo>
                <a:lnTo>
                  <a:pt x="3468624" y="7619"/>
                </a:lnTo>
                <a:lnTo>
                  <a:pt x="3468624" y="4473"/>
                </a:lnTo>
                <a:lnTo>
                  <a:pt x="3469696" y="7619"/>
                </a:lnTo>
                <a:close/>
              </a:path>
              <a:path w="3527425" h="707389">
                <a:moveTo>
                  <a:pt x="3470735" y="10667"/>
                </a:moveTo>
                <a:lnTo>
                  <a:pt x="3470148" y="10667"/>
                </a:lnTo>
                <a:lnTo>
                  <a:pt x="3470148" y="8946"/>
                </a:lnTo>
                <a:lnTo>
                  <a:pt x="3470735" y="10667"/>
                </a:lnTo>
                <a:close/>
              </a:path>
              <a:path w="3527425" h="707389">
                <a:moveTo>
                  <a:pt x="3472292" y="15239"/>
                </a:moveTo>
                <a:lnTo>
                  <a:pt x="3471672" y="15239"/>
                </a:lnTo>
                <a:lnTo>
                  <a:pt x="3471672" y="13419"/>
                </a:lnTo>
                <a:lnTo>
                  <a:pt x="3472292" y="15239"/>
                </a:lnTo>
                <a:close/>
              </a:path>
              <a:path w="3527425" h="707389">
                <a:moveTo>
                  <a:pt x="3473850" y="19811"/>
                </a:moveTo>
                <a:lnTo>
                  <a:pt x="3473196" y="19811"/>
                </a:lnTo>
                <a:lnTo>
                  <a:pt x="3473196" y="17891"/>
                </a:lnTo>
                <a:lnTo>
                  <a:pt x="3473850" y="19811"/>
                </a:lnTo>
                <a:close/>
              </a:path>
              <a:path w="3527425" h="707389">
                <a:moveTo>
                  <a:pt x="3475408" y="24383"/>
                </a:moveTo>
                <a:lnTo>
                  <a:pt x="3474720" y="24383"/>
                </a:lnTo>
                <a:lnTo>
                  <a:pt x="3474720" y="22364"/>
                </a:lnTo>
                <a:lnTo>
                  <a:pt x="3475408" y="24383"/>
                </a:lnTo>
                <a:close/>
              </a:path>
              <a:path w="3527425" h="707389">
                <a:moveTo>
                  <a:pt x="3476966" y="28955"/>
                </a:moveTo>
                <a:lnTo>
                  <a:pt x="3476244" y="28955"/>
                </a:lnTo>
                <a:lnTo>
                  <a:pt x="3476244" y="26837"/>
                </a:lnTo>
                <a:lnTo>
                  <a:pt x="3476966" y="28955"/>
                </a:lnTo>
                <a:close/>
              </a:path>
              <a:path w="3527425" h="707389">
                <a:moveTo>
                  <a:pt x="3478524" y="33527"/>
                </a:moveTo>
                <a:lnTo>
                  <a:pt x="3477768" y="33527"/>
                </a:lnTo>
                <a:lnTo>
                  <a:pt x="3477768" y="31309"/>
                </a:lnTo>
                <a:lnTo>
                  <a:pt x="3478524" y="33527"/>
                </a:lnTo>
                <a:close/>
              </a:path>
              <a:path w="3527425" h="707389">
                <a:moveTo>
                  <a:pt x="3480082" y="38099"/>
                </a:moveTo>
                <a:lnTo>
                  <a:pt x="3479292" y="38099"/>
                </a:lnTo>
                <a:lnTo>
                  <a:pt x="3479292" y="35782"/>
                </a:lnTo>
                <a:lnTo>
                  <a:pt x="3480082" y="38099"/>
                </a:lnTo>
                <a:close/>
              </a:path>
              <a:path w="3527425" h="707389">
                <a:moveTo>
                  <a:pt x="3481640" y="42671"/>
                </a:moveTo>
                <a:lnTo>
                  <a:pt x="3480816" y="42671"/>
                </a:lnTo>
                <a:lnTo>
                  <a:pt x="3480816" y="40254"/>
                </a:lnTo>
                <a:lnTo>
                  <a:pt x="3481640" y="42671"/>
                </a:lnTo>
                <a:close/>
              </a:path>
              <a:path w="3527425" h="707389">
                <a:moveTo>
                  <a:pt x="3483198" y="47243"/>
                </a:moveTo>
                <a:lnTo>
                  <a:pt x="3482340" y="47243"/>
                </a:lnTo>
                <a:lnTo>
                  <a:pt x="3482340" y="44727"/>
                </a:lnTo>
                <a:lnTo>
                  <a:pt x="3483198" y="47243"/>
                </a:lnTo>
                <a:close/>
              </a:path>
              <a:path w="3527425" h="707389">
                <a:moveTo>
                  <a:pt x="3484236" y="50291"/>
                </a:moveTo>
                <a:lnTo>
                  <a:pt x="3483864" y="50291"/>
                </a:lnTo>
                <a:lnTo>
                  <a:pt x="3483864" y="49200"/>
                </a:lnTo>
                <a:lnTo>
                  <a:pt x="3484236" y="50291"/>
                </a:lnTo>
                <a:close/>
              </a:path>
              <a:path w="3527425" h="707389">
                <a:moveTo>
                  <a:pt x="3485794" y="54863"/>
                </a:moveTo>
                <a:lnTo>
                  <a:pt x="3485388" y="54863"/>
                </a:lnTo>
                <a:lnTo>
                  <a:pt x="3485388" y="53672"/>
                </a:lnTo>
                <a:lnTo>
                  <a:pt x="3485794" y="54863"/>
                </a:lnTo>
                <a:close/>
              </a:path>
              <a:path w="3527425" h="707389">
                <a:moveTo>
                  <a:pt x="3487352" y="59435"/>
                </a:moveTo>
                <a:lnTo>
                  <a:pt x="3486912" y="59435"/>
                </a:lnTo>
                <a:lnTo>
                  <a:pt x="3486912" y="58145"/>
                </a:lnTo>
                <a:lnTo>
                  <a:pt x="3487352" y="59435"/>
                </a:lnTo>
                <a:close/>
              </a:path>
              <a:path w="3527425" h="707389">
                <a:moveTo>
                  <a:pt x="3488910" y="64007"/>
                </a:moveTo>
                <a:lnTo>
                  <a:pt x="3488436" y="64007"/>
                </a:lnTo>
                <a:lnTo>
                  <a:pt x="3488436" y="62617"/>
                </a:lnTo>
                <a:lnTo>
                  <a:pt x="3488910" y="64007"/>
                </a:lnTo>
                <a:close/>
              </a:path>
              <a:path w="3527425" h="707389">
                <a:moveTo>
                  <a:pt x="3490468" y="68579"/>
                </a:moveTo>
                <a:lnTo>
                  <a:pt x="3489960" y="68579"/>
                </a:lnTo>
                <a:lnTo>
                  <a:pt x="3489960" y="67090"/>
                </a:lnTo>
                <a:lnTo>
                  <a:pt x="3490468" y="68579"/>
                </a:lnTo>
                <a:close/>
              </a:path>
              <a:path w="3527425" h="707389">
                <a:moveTo>
                  <a:pt x="3492025" y="73151"/>
                </a:moveTo>
                <a:lnTo>
                  <a:pt x="3491484" y="73151"/>
                </a:lnTo>
                <a:lnTo>
                  <a:pt x="3491484" y="71563"/>
                </a:lnTo>
                <a:lnTo>
                  <a:pt x="3492025" y="73151"/>
                </a:lnTo>
                <a:close/>
              </a:path>
              <a:path w="3527425" h="707389">
                <a:moveTo>
                  <a:pt x="3493583" y="77723"/>
                </a:moveTo>
                <a:lnTo>
                  <a:pt x="3493008" y="77723"/>
                </a:lnTo>
                <a:lnTo>
                  <a:pt x="3493008" y="76035"/>
                </a:lnTo>
                <a:lnTo>
                  <a:pt x="3493583" y="77723"/>
                </a:lnTo>
                <a:close/>
              </a:path>
              <a:path w="3527425" h="707389">
                <a:moveTo>
                  <a:pt x="3495141" y="82295"/>
                </a:moveTo>
                <a:lnTo>
                  <a:pt x="3494532" y="82295"/>
                </a:lnTo>
                <a:lnTo>
                  <a:pt x="3494532" y="80508"/>
                </a:lnTo>
                <a:lnTo>
                  <a:pt x="3495141" y="82295"/>
                </a:lnTo>
                <a:close/>
              </a:path>
              <a:path w="3527425" h="707389">
                <a:moveTo>
                  <a:pt x="3496699" y="86867"/>
                </a:moveTo>
                <a:lnTo>
                  <a:pt x="3496056" y="86867"/>
                </a:lnTo>
                <a:lnTo>
                  <a:pt x="3496056" y="84980"/>
                </a:lnTo>
                <a:lnTo>
                  <a:pt x="3496699" y="86867"/>
                </a:lnTo>
                <a:close/>
              </a:path>
              <a:path w="3527425" h="707389">
                <a:moveTo>
                  <a:pt x="3498257" y="91439"/>
                </a:moveTo>
                <a:lnTo>
                  <a:pt x="3497580" y="91439"/>
                </a:lnTo>
                <a:lnTo>
                  <a:pt x="3497580" y="89453"/>
                </a:lnTo>
                <a:lnTo>
                  <a:pt x="3498257" y="91439"/>
                </a:lnTo>
                <a:close/>
              </a:path>
              <a:path w="3527425" h="707389">
                <a:moveTo>
                  <a:pt x="3499296" y="94487"/>
                </a:moveTo>
                <a:lnTo>
                  <a:pt x="3499104" y="94487"/>
                </a:lnTo>
                <a:lnTo>
                  <a:pt x="3499104" y="93926"/>
                </a:lnTo>
                <a:lnTo>
                  <a:pt x="3499296" y="94487"/>
                </a:lnTo>
                <a:close/>
              </a:path>
              <a:path w="3527425" h="707389">
                <a:moveTo>
                  <a:pt x="3500853" y="99059"/>
                </a:moveTo>
                <a:lnTo>
                  <a:pt x="3500628" y="99059"/>
                </a:lnTo>
                <a:lnTo>
                  <a:pt x="3500628" y="98398"/>
                </a:lnTo>
                <a:lnTo>
                  <a:pt x="3500853" y="99059"/>
                </a:lnTo>
                <a:close/>
              </a:path>
              <a:path w="3527425" h="707389">
                <a:moveTo>
                  <a:pt x="3502411" y="103631"/>
                </a:moveTo>
                <a:lnTo>
                  <a:pt x="3502152" y="103631"/>
                </a:lnTo>
                <a:lnTo>
                  <a:pt x="3502152" y="102871"/>
                </a:lnTo>
                <a:lnTo>
                  <a:pt x="3502411" y="103631"/>
                </a:lnTo>
                <a:close/>
              </a:path>
              <a:path w="3527425" h="707389">
                <a:moveTo>
                  <a:pt x="3503969" y="108203"/>
                </a:moveTo>
                <a:lnTo>
                  <a:pt x="3503676" y="108203"/>
                </a:lnTo>
                <a:lnTo>
                  <a:pt x="3503676" y="107343"/>
                </a:lnTo>
                <a:lnTo>
                  <a:pt x="3503969" y="108203"/>
                </a:lnTo>
                <a:close/>
              </a:path>
              <a:path w="3527425" h="707389">
                <a:moveTo>
                  <a:pt x="3505527" y="112775"/>
                </a:moveTo>
                <a:lnTo>
                  <a:pt x="3505200" y="112775"/>
                </a:lnTo>
                <a:lnTo>
                  <a:pt x="3505200" y="111816"/>
                </a:lnTo>
                <a:lnTo>
                  <a:pt x="3505527" y="112775"/>
                </a:lnTo>
                <a:close/>
              </a:path>
              <a:path w="3527425" h="707389">
                <a:moveTo>
                  <a:pt x="3507085" y="117347"/>
                </a:moveTo>
                <a:lnTo>
                  <a:pt x="3506724" y="117347"/>
                </a:lnTo>
                <a:lnTo>
                  <a:pt x="3506724" y="116289"/>
                </a:lnTo>
                <a:lnTo>
                  <a:pt x="3507085" y="117347"/>
                </a:lnTo>
                <a:close/>
              </a:path>
              <a:path w="3527425" h="707389">
                <a:moveTo>
                  <a:pt x="3508643" y="121919"/>
                </a:moveTo>
                <a:lnTo>
                  <a:pt x="3508248" y="121919"/>
                </a:lnTo>
                <a:lnTo>
                  <a:pt x="3508248" y="120761"/>
                </a:lnTo>
                <a:lnTo>
                  <a:pt x="3508643" y="121919"/>
                </a:lnTo>
                <a:close/>
              </a:path>
              <a:path w="3527425" h="707389">
                <a:moveTo>
                  <a:pt x="3510201" y="126491"/>
                </a:moveTo>
                <a:lnTo>
                  <a:pt x="3509772" y="126491"/>
                </a:lnTo>
                <a:lnTo>
                  <a:pt x="3509772" y="125234"/>
                </a:lnTo>
                <a:lnTo>
                  <a:pt x="3510201" y="126491"/>
                </a:lnTo>
                <a:close/>
              </a:path>
              <a:path w="3527425" h="707389">
                <a:moveTo>
                  <a:pt x="3511758" y="131063"/>
                </a:moveTo>
                <a:lnTo>
                  <a:pt x="3511296" y="131063"/>
                </a:lnTo>
                <a:lnTo>
                  <a:pt x="3511296" y="129707"/>
                </a:lnTo>
                <a:lnTo>
                  <a:pt x="3511758" y="131063"/>
                </a:lnTo>
                <a:close/>
              </a:path>
              <a:path w="3527425" h="707389">
                <a:moveTo>
                  <a:pt x="3514355" y="138683"/>
                </a:moveTo>
                <a:close/>
              </a:path>
              <a:path w="3527425" h="707389">
                <a:moveTo>
                  <a:pt x="3515913" y="143255"/>
                </a:moveTo>
                <a:lnTo>
                  <a:pt x="3515868" y="143124"/>
                </a:lnTo>
                <a:lnTo>
                  <a:pt x="3515913" y="143255"/>
                </a:lnTo>
                <a:close/>
              </a:path>
              <a:path w="3527425" h="707389">
                <a:moveTo>
                  <a:pt x="3517471" y="147827"/>
                </a:moveTo>
                <a:lnTo>
                  <a:pt x="3517392" y="147597"/>
                </a:lnTo>
                <a:lnTo>
                  <a:pt x="3517471" y="147827"/>
                </a:lnTo>
                <a:close/>
              </a:path>
              <a:path w="3527425" h="707389">
                <a:moveTo>
                  <a:pt x="3519028" y="152399"/>
                </a:moveTo>
                <a:lnTo>
                  <a:pt x="3518916" y="152070"/>
                </a:lnTo>
                <a:lnTo>
                  <a:pt x="3519028" y="152399"/>
                </a:lnTo>
                <a:close/>
              </a:path>
              <a:path w="3527425" h="707389">
                <a:moveTo>
                  <a:pt x="3520586" y="156971"/>
                </a:moveTo>
                <a:lnTo>
                  <a:pt x="3520440" y="156971"/>
                </a:lnTo>
                <a:lnTo>
                  <a:pt x="3520440" y="156542"/>
                </a:lnTo>
                <a:lnTo>
                  <a:pt x="3520586" y="156971"/>
                </a:lnTo>
                <a:close/>
              </a:path>
              <a:path w="3527425" h="707389">
                <a:moveTo>
                  <a:pt x="3522144" y="161543"/>
                </a:moveTo>
                <a:lnTo>
                  <a:pt x="3521964" y="161543"/>
                </a:lnTo>
                <a:lnTo>
                  <a:pt x="3521964" y="161015"/>
                </a:lnTo>
                <a:lnTo>
                  <a:pt x="3522144" y="161543"/>
                </a:lnTo>
                <a:close/>
              </a:path>
              <a:path w="3527425" h="707389">
                <a:moveTo>
                  <a:pt x="3523702" y="166115"/>
                </a:moveTo>
                <a:lnTo>
                  <a:pt x="3523488" y="166115"/>
                </a:lnTo>
                <a:lnTo>
                  <a:pt x="3523488" y="165487"/>
                </a:lnTo>
                <a:lnTo>
                  <a:pt x="3523702" y="166115"/>
                </a:lnTo>
                <a:close/>
              </a:path>
              <a:path w="3527425" h="707389">
                <a:moveTo>
                  <a:pt x="3525260" y="170687"/>
                </a:moveTo>
                <a:lnTo>
                  <a:pt x="3525012" y="170687"/>
                </a:lnTo>
                <a:lnTo>
                  <a:pt x="3525012" y="169960"/>
                </a:lnTo>
                <a:lnTo>
                  <a:pt x="3525260" y="170687"/>
                </a:lnTo>
                <a:close/>
              </a:path>
              <a:path w="3527425" h="707389">
                <a:moveTo>
                  <a:pt x="3526818" y="175259"/>
                </a:moveTo>
                <a:lnTo>
                  <a:pt x="3526536" y="175259"/>
                </a:lnTo>
                <a:lnTo>
                  <a:pt x="3526536" y="174433"/>
                </a:lnTo>
                <a:lnTo>
                  <a:pt x="3526818" y="1752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6764" y="45720"/>
                </a:lnTo>
                <a:lnTo>
                  <a:pt x="3479292" y="45720"/>
                </a:lnTo>
                <a:lnTo>
                  <a:pt x="3478784" y="47244"/>
                </a:lnTo>
                <a:lnTo>
                  <a:pt x="3467100" y="47244"/>
                </a:lnTo>
                <a:lnTo>
                  <a:pt x="3473043" y="64314"/>
                </a:lnTo>
                <a:lnTo>
                  <a:pt x="3471672" y="67056"/>
                </a:lnTo>
                <a:lnTo>
                  <a:pt x="3459480" y="103632"/>
                </a:lnTo>
                <a:lnTo>
                  <a:pt x="3457956" y="106680"/>
                </a:lnTo>
                <a:lnTo>
                  <a:pt x="3445764" y="143256"/>
                </a:lnTo>
                <a:lnTo>
                  <a:pt x="3444240" y="146304"/>
                </a:lnTo>
                <a:lnTo>
                  <a:pt x="3430524" y="187452"/>
                </a:lnTo>
                <a:lnTo>
                  <a:pt x="3429000" y="190500"/>
                </a:lnTo>
                <a:lnTo>
                  <a:pt x="3416808" y="227076"/>
                </a:lnTo>
                <a:lnTo>
                  <a:pt x="3415284" y="230124"/>
                </a:lnTo>
                <a:lnTo>
                  <a:pt x="3414268" y="233172"/>
                </a:lnTo>
                <a:lnTo>
                  <a:pt x="3410712" y="233172"/>
                </a:lnTo>
                <a:lnTo>
                  <a:pt x="3413018" y="236920"/>
                </a:lnTo>
                <a:lnTo>
                  <a:pt x="3410712" y="243840"/>
                </a:lnTo>
                <a:lnTo>
                  <a:pt x="3410712" y="248412"/>
                </a:lnTo>
                <a:lnTo>
                  <a:pt x="3420090" y="24841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8436" y="64752"/>
                </a:moveTo>
                <a:lnTo>
                  <a:pt x="3488436" y="62484"/>
                </a:lnTo>
                <a:lnTo>
                  <a:pt x="3486912" y="62484"/>
                </a:lnTo>
                <a:lnTo>
                  <a:pt x="3486912" y="57912"/>
                </a:lnTo>
                <a:lnTo>
                  <a:pt x="3485388" y="57912"/>
                </a:lnTo>
                <a:lnTo>
                  <a:pt x="3485388" y="53340"/>
                </a:lnTo>
                <a:lnTo>
                  <a:pt x="3483864" y="53340"/>
                </a:lnTo>
                <a:lnTo>
                  <a:pt x="3483864" y="50292"/>
                </a:lnTo>
                <a:lnTo>
                  <a:pt x="3482340" y="50292"/>
                </a:lnTo>
                <a:lnTo>
                  <a:pt x="3482340" y="45720"/>
                </a:lnTo>
                <a:lnTo>
                  <a:pt x="3496764" y="45720"/>
                </a:lnTo>
                <a:lnTo>
                  <a:pt x="3497296" y="47244"/>
                </a:lnTo>
                <a:lnTo>
                  <a:pt x="3494532" y="47244"/>
                </a:lnTo>
                <a:lnTo>
                  <a:pt x="3488436" y="64752"/>
                </a:lnTo>
                <a:close/>
              </a:path>
              <a:path w="3572509" h="763904">
                <a:moveTo>
                  <a:pt x="3547872" y="238124"/>
                </a:moveTo>
                <a:lnTo>
                  <a:pt x="3547872" y="234696"/>
                </a:lnTo>
                <a:lnTo>
                  <a:pt x="3546348" y="234696"/>
                </a:lnTo>
                <a:lnTo>
                  <a:pt x="3546348" y="230124"/>
                </a:lnTo>
                <a:lnTo>
                  <a:pt x="3544824" y="230124"/>
                </a:lnTo>
                <a:lnTo>
                  <a:pt x="3544824" y="225552"/>
                </a:lnTo>
                <a:lnTo>
                  <a:pt x="3543300" y="225552"/>
                </a:lnTo>
                <a:lnTo>
                  <a:pt x="3543300" y="220980"/>
                </a:lnTo>
                <a:lnTo>
                  <a:pt x="3541776" y="220980"/>
                </a:lnTo>
                <a:lnTo>
                  <a:pt x="3541776" y="217932"/>
                </a:lnTo>
                <a:lnTo>
                  <a:pt x="3540252" y="217932"/>
                </a:lnTo>
                <a:lnTo>
                  <a:pt x="3540252" y="213360"/>
                </a:lnTo>
                <a:lnTo>
                  <a:pt x="3538728" y="213360"/>
                </a:lnTo>
                <a:lnTo>
                  <a:pt x="3538728" y="208788"/>
                </a:lnTo>
                <a:lnTo>
                  <a:pt x="3537204" y="208788"/>
                </a:lnTo>
                <a:lnTo>
                  <a:pt x="3537204" y="204216"/>
                </a:lnTo>
                <a:lnTo>
                  <a:pt x="3535680" y="204216"/>
                </a:lnTo>
                <a:lnTo>
                  <a:pt x="3535680" y="199644"/>
                </a:lnTo>
                <a:lnTo>
                  <a:pt x="3534156" y="199644"/>
                </a:lnTo>
                <a:lnTo>
                  <a:pt x="3534156" y="195072"/>
                </a:lnTo>
                <a:lnTo>
                  <a:pt x="3532632" y="195072"/>
                </a:lnTo>
                <a:lnTo>
                  <a:pt x="3532632" y="190500"/>
                </a:lnTo>
                <a:lnTo>
                  <a:pt x="3531108" y="190500"/>
                </a:lnTo>
                <a:lnTo>
                  <a:pt x="3531108" y="185928"/>
                </a:lnTo>
                <a:lnTo>
                  <a:pt x="3529584" y="185928"/>
                </a:lnTo>
                <a:lnTo>
                  <a:pt x="3529584" y="181356"/>
                </a:lnTo>
                <a:lnTo>
                  <a:pt x="3528060" y="181356"/>
                </a:lnTo>
                <a:lnTo>
                  <a:pt x="3528060" y="176784"/>
                </a:lnTo>
                <a:lnTo>
                  <a:pt x="3526536" y="176784"/>
                </a:lnTo>
                <a:lnTo>
                  <a:pt x="3526536" y="173736"/>
                </a:lnTo>
                <a:lnTo>
                  <a:pt x="3525012" y="173736"/>
                </a:lnTo>
                <a:lnTo>
                  <a:pt x="3525012" y="169164"/>
                </a:lnTo>
                <a:lnTo>
                  <a:pt x="3523488" y="169164"/>
                </a:lnTo>
                <a:lnTo>
                  <a:pt x="3523488" y="164592"/>
                </a:lnTo>
                <a:lnTo>
                  <a:pt x="3521964" y="164592"/>
                </a:lnTo>
                <a:lnTo>
                  <a:pt x="3521964" y="160020"/>
                </a:lnTo>
                <a:lnTo>
                  <a:pt x="3520440" y="160020"/>
                </a:lnTo>
                <a:lnTo>
                  <a:pt x="3520440" y="155448"/>
                </a:lnTo>
                <a:lnTo>
                  <a:pt x="3518916" y="155448"/>
                </a:lnTo>
                <a:lnTo>
                  <a:pt x="3518916" y="150876"/>
                </a:lnTo>
                <a:lnTo>
                  <a:pt x="3517392" y="150876"/>
                </a:lnTo>
                <a:lnTo>
                  <a:pt x="3517392" y="146304"/>
                </a:lnTo>
                <a:lnTo>
                  <a:pt x="3515868" y="146304"/>
                </a:lnTo>
                <a:lnTo>
                  <a:pt x="3515868" y="141732"/>
                </a:lnTo>
                <a:lnTo>
                  <a:pt x="3514344" y="141732"/>
                </a:lnTo>
                <a:lnTo>
                  <a:pt x="3514344" y="137160"/>
                </a:lnTo>
                <a:lnTo>
                  <a:pt x="3512820" y="137160"/>
                </a:lnTo>
                <a:lnTo>
                  <a:pt x="3512820" y="134112"/>
                </a:lnTo>
                <a:lnTo>
                  <a:pt x="3511296" y="134112"/>
                </a:lnTo>
                <a:lnTo>
                  <a:pt x="3511296" y="129540"/>
                </a:lnTo>
                <a:lnTo>
                  <a:pt x="3509772" y="129540"/>
                </a:lnTo>
                <a:lnTo>
                  <a:pt x="3509772" y="124968"/>
                </a:lnTo>
                <a:lnTo>
                  <a:pt x="3508248" y="124968"/>
                </a:lnTo>
                <a:lnTo>
                  <a:pt x="3508248" y="120396"/>
                </a:lnTo>
                <a:lnTo>
                  <a:pt x="3506724" y="120396"/>
                </a:lnTo>
                <a:lnTo>
                  <a:pt x="3506724" y="115824"/>
                </a:lnTo>
                <a:lnTo>
                  <a:pt x="3505200" y="115824"/>
                </a:lnTo>
                <a:lnTo>
                  <a:pt x="3505200" y="111252"/>
                </a:lnTo>
                <a:lnTo>
                  <a:pt x="3503676" y="111252"/>
                </a:lnTo>
                <a:lnTo>
                  <a:pt x="3503676" y="106680"/>
                </a:lnTo>
                <a:lnTo>
                  <a:pt x="3502152" y="106680"/>
                </a:lnTo>
                <a:lnTo>
                  <a:pt x="3502152" y="102108"/>
                </a:lnTo>
                <a:lnTo>
                  <a:pt x="3500628" y="102108"/>
                </a:lnTo>
                <a:lnTo>
                  <a:pt x="3500628" y="97536"/>
                </a:lnTo>
                <a:lnTo>
                  <a:pt x="3499104" y="97536"/>
                </a:lnTo>
                <a:lnTo>
                  <a:pt x="3499104" y="92964"/>
                </a:lnTo>
                <a:lnTo>
                  <a:pt x="3497580" y="92964"/>
                </a:lnTo>
                <a:lnTo>
                  <a:pt x="3497580" y="89916"/>
                </a:lnTo>
                <a:lnTo>
                  <a:pt x="3496056" y="89916"/>
                </a:lnTo>
                <a:lnTo>
                  <a:pt x="3496056" y="85344"/>
                </a:lnTo>
                <a:lnTo>
                  <a:pt x="3494532" y="85344"/>
                </a:lnTo>
                <a:lnTo>
                  <a:pt x="3494532" y="80772"/>
                </a:lnTo>
                <a:lnTo>
                  <a:pt x="3493008" y="80772"/>
                </a:lnTo>
                <a:lnTo>
                  <a:pt x="3493008" y="76200"/>
                </a:lnTo>
                <a:lnTo>
                  <a:pt x="3491484" y="76200"/>
                </a:lnTo>
                <a:lnTo>
                  <a:pt x="3491484" y="71628"/>
                </a:lnTo>
                <a:lnTo>
                  <a:pt x="3489960" y="71628"/>
                </a:lnTo>
                <a:lnTo>
                  <a:pt x="3489960" y="67056"/>
                </a:lnTo>
                <a:lnTo>
                  <a:pt x="3488436" y="67056"/>
                </a:lnTo>
                <a:lnTo>
                  <a:pt x="3488436" y="64752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47872" y="238124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41541" y="248412"/>
                </a:lnTo>
                <a:lnTo>
                  <a:pt x="3550920" y="248412"/>
                </a:lnTo>
                <a:lnTo>
                  <a:pt x="3550920" y="243840"/>
                </a:lnTo>
                <a:lnTo>
                  <a:pt x="3549396" y="243840"/>
                </a:lnTo>
                <a:lnTo>
                  <a:pt x="3549396" y="239268"/>
                </a:lnTo>
                <a:lnTo>
                  <a:pt x="3547872" y="239268"/>
                </a:lnTo>
                <a:lnTo>
                  <a:pt x="3547872" y="23812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4495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62128"/>
                </a:lnTo>
                <a:lnTo>
                  <a:pt x="3451860" y="262128"/>
                </a:lnTo>
                <a:lnTo>
                  <a:pt x="3438144" y="248412"/>
                </a:lnTo>
                <a:lnTo>
                  <a:pt x="3451860" y="248412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509772" y="262127"/>
                </a:moveTo>
                <a:lnTo>
                  <a:pt x="3509772" y="248412"/>
                </a:lnTo>
                <a:lnTo>
                  <a:pt x="3523488" y="248412"/>
                </a:lnTo>
                <a:lnTo>
                  <a:pt x="3509772" y="262127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537136" y="248412"/>
                </a:lnTo>
                <a:lnTo>
                  <a:pt x="3541541" y="24841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509772" y="749808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4980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693420"/>
                </a:lnTo>
                <a:lnTo>
                  <a:pt x="1371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51860" y="693420"/>
                </a:move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51860" y="6934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948171" y="5361432"/>
            <a:ext cx="3537585" cy="707390"/>
          </a:xfrm>
          <a:custGeom>
            <a:avLst/>
            <a:gdLst/>
            <a:ahLst/>
            <a:cxnLst/>
            <a:rect l="l" t="t" r="r" b="b"/>
            <a:pathLst>
              <a:path w="3537584" h="707389">
                <a:moveTo>
                  <a:pt x="3537204" y="205740"/>
                </a:moveTo>
                <a:lnTo>
                  <a:pt x="3396996" y="205740"/>
                </a:lnTo>
                <a:lnTo>
                  <a:pt x="3467100" y="0"/>
                </a:lnTo>
                <a:lnTo>
                  <a:pt x="3537204" y="205740"/>
                </a:lnTo>
                <a:close/>
              </a:path>
              <a:path w="3537584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3438144" y="650748"/>
                </a:lnTo>
                <a:lnTo>
                  <a:pt x="3438144" y="205740"/>
                </a:lnTo>
                <a:lnTo>
                  <a:pt x="3496056" y="205740"/>
                </a:lnTo>
                <a:lnTo>
                  <a:pt x="3496056" y="7071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7296" y="47244"/>
                </a:lnTo>
                <a:lnTo>
                  <a:pt x="3467100" y="47244"/>
                </a:lnTo>
                <a:lnTo>
                  <a:pt x="3480816" y="86641"/>
                </a:lnTo>
                <a:lnTo>
                  <a:pt x="3429801" y="233172"/>
                </a:lnTo>
                <a:lnTo>
                  <a:pt x="3410712" y="23317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0816" y="86641"/>
                </a:moveTo>
                <a:lnTo>
                  <a:pt x="3467100" y="47244"/>
                </a:lnTo>
                <a:lnTo>
                  <a:pt x="3494532" y="47244"/>
                </a:lnTo>
                <a:lnTo>
                  <a:pt x="3480816" y="86641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480816" y="86641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422904" y="252984"/>
                </a:moveTo>
                <a:lnTo>
                  <a:pt x="3410712" y="233172"/>
                </a:lnTo>
                <a:lnTo>
                  <a:pt x="3429801" y="233172"/>
                </a:lnTo>
                <a:lnTo>
                  <a:pt x="3422904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9801" y="233172"/>
                </a:lnTo>
                <a:lnTo>
                  <a:pt x="3467100" y="233172"/>
                </a:lnTo>
                <a:lnTo>
                  <a:pt x="3467100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3494532" y="233172"/>
                </a:lnTo>
                <a:lnTo>
                  <a:pt x="3531830" y="233172"/>
                </a:lnTo>
                <a:lnTo>
                  <a:pt x="3537136" y="248412"/>
                </a:lnTo>
                <a:lnTo>
                  <a:pt x="3523488" y="248412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36092"/>
                </a:lnTo>
                <a:lnTo>
                  <a:pt x="350977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48412"/>
                </a:lnTo>
                <a:lnTo>
                  <a:pt x="3451860" y="262128"/>
                </a:lnTo>
                <a:lnTo>
                  <a:pt x="3467100" y="262128"/>
                </a:lnTo>
                <a:lnTo>
                  <a:pt x="3467100" y="678180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467100" y="262128"/>
                </a:moveTo>
                <a:lnTo>
                  <a:pt x="3451860" y="262128"/>
                </a:lnTo>
                <a:lnTo>
                  <a:pt x="3438144" y="248412"/>
                </a:lnTo>
                <a:lnTo>
                  <a:pt x="3467100" y="248412"/>
                </a:lnTo>
                <a:lnTo>
                  <a:pt x="3467100" y="262128"/>
                </a:lnTo>
                <a:close/>
              </a:path>
              <a:path w="3572509" h="763904">
                <a:moveTo>
                  <a:pt x="3523488" y="262128"/>
                </a:moveTo>
                <a:lnTo>
                  <a:pt x="3509772" y="262128"/>
                </a:lnTo>
                <a:lnTo>
                  <a:pt x="3523488" y="248412"/>
                </a:lnTo>
                <a:lnTo>
                  <a:pt x="3523488" y="262128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707136"/>
                </a:lnTo>
                <a:lnTo>
                  <a:pt x="28956" y="707136"/>
                </a:lnTo>
                <a:lnTo>
                  <a:pt x="28956" y="736092"/>
                </a:lnTo>
                <a:lnTo>
                  <a:pt x="13716" y="736092"/>
                </a:lnTo>
                <a:lnTo>
                  <a:pt x="2895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67100" y="707136"/>
                </a:moveTo>
                <a:lnTo>
                  <a:pt x="28956" y="707136"/>
                </a:ln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67100" y="678180"/>
                </a:lnTo>
                <a:lnTo>
                  <a:pt x="3467100" y="707136"/>
                </a:lnTo>
                <a:close/>
              </a:path>
              <a:path w="3572509" h="763904">
                <a:moveTo>
                  <a:pt x="28956" y="707136"/>
                </a:moveTo>
                <a:lnTo>
                  <a:pt x="13716" y="707136"/>
                </a:lnTo>
                <a:lnTo>
                  <a:pt x="28956" y="693420"/>
                </a:lnTo>
                <a:lnTo>
                  <a:pt x="28956" y="707136"/>
                </a:lnTo>
                <a:close/>
              </a:path>
              <a:path w="3572509" h="763904">
                <a:moveTo>
                  <a:pt x="28956" y="749808"/>
                </a:moveTo>
                <a:lnTo>
                  <a:pt x="13716" y="736092"/>
                </a:lnTo>
                <a:lnTo>
                  <a:pt x="28956" y="736092"/>
                </a:lnTo>
                <a:lnTo>
                  <a:pt x="28956" y="749808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28956" y="749808"/>
                </a:lnTo>
                <a:lnTo>
                  <a:pt x="28956" y="736092"/>
                </a:lnTo>
                <a:lnTo>
                  <a:pt x="349453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494532" y="749808"/>
                </a:lnTo>
                <a:lnTo>
                  <a:pt x="3509772" y="736092"/>
                </a:lnTo>
                <a:lnTo>
                  <a:pt x="3523488" y="736092"/>
                </a:lnTo>
                <a:lnTo>
                  <a:pt x="3523488" y="7498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38672" y="578205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69152" y="5782055"/>
            <a:ext cx="60960" cy="146685"/>
          </a:xfrm>
          <a:custGeom>
            <a:avLst/>
            <a:gdLst/>
            <a:ahLst/>
            <a:cxnLst/>
            <a:rect l="l" t="t" r="r" b="b"/>
            <a:pathLst>
              <a:path w="60960" h="146685">
                <a:moveTo>
                  <a:pt x="33528" y="41148"/>
                </a:moveTo>
                <a:lnTo>
                  <a:pt x="15240" y="41148"/>
                </a:lnTo>
                <a:lnTo>
                  <a:pt x="15240" y="18288"/>
                </a:lnTo>
                <a:lnTo>
                  <a:pt x="16764" y="15240"/>
                </a:lnTo>
                <a:lnTo>
                  <a:pt x="18288" y="10668"/>
                </a:lnTo>
                <a:lnTo>
                  <a:pt x="21336" y="7620"/>
                </a:lnTo>
                <a:lnTo>
                  <a:pt x="30480" y="1524"/>
                </a:lnTo>
                <a:lnTo>
                  <a:pt x="36576" y="0"/>
                </a:lnTo>
                <a:lnTo>
                  <a:pt x="54864" y="0"/>
                </a:lnTo>
                <a:lnTo>
                  <a:pt x="60960" y="1524"/>
                </a:lnTo>
                <a:lnTo>
                  <a:pt x="58189" y="16764"/>
                </a:lnTo>
                <a:lnTo>
                  <a:pt x="42672" y="16764"/>
                </a:lnTo>
                <a:lnTo>
                  <a:pt x="38100" y="18288"/>
                </a:lnTo>
                <a:lnTo>
                  <a:pt x="36576" y="19812"/>
                </a:lnTo>
                <a:lnTo>
                  <a:pt x="33528" y="25908"/>
                </a:lnTo>
                <a:lnTo>
                  <a:pt x="33528" y="41148"/>
                </a:lnTo>
                <a:close/>
              </a:path>
              <a:path w="60960" h="146685">
                <a:moveTo>
                  <a:pt x="57912" y="18288"/>
                </a:moveTo>
                <a:lnTo>
                  <a:pt x="54864" y="16764"/>
                </a:lnTo>
                <a:lnTo>
                  <a:pt x="58189" y="16764"/>
                </a:lnTo>
                <a:lnTo>
                  <a:pt x="57912" y="18288"/>
                </a:lnTo>
                <a:close/>
              </a:path>
              <a:path w="60960" h="146685">
                <a:moveTo>
                  <a:pt x="5334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53340" y="41148"/>
                </a:lnTo>
                <a:lnTo>
                  <a:pt x="53340" y="57912"/>
                </a:lnTo>
                <a:close/>
              </a:path>
              <a:path w="60960" h="146685">
                <a:moveTo>
                  <a:pt x="33528" y="146304"/>
                </a:moveTo>
                <a:lnTo>
                  <a:pt x="15240" y="146304"/>
                </a:lnTo>
                <a:lnTo>
                  <a:pt x="15240" y="57912"/>
                </a:lnTo>
                <a:lnTo>
                  <a:pt x="33528" y="57912"/>
                </a:lnTo>
                <a:lnTo>
                  <a:pt x="33528" y="1463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81928" y="5782055"/>
            <a:ext cx="379476" cy="14782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748271" y="5821679"/>
            <a:ext cx="91440" cy="14630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59523" y="5783579"/>
            <a:ext cx="85344" cy="14478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66204" y="5821679"/>
            <a:ext cx="97536" cy="108204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83552" y="5783579"/>
            <a:ext cx="91440" cy="14630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97852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06995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37476" y="5821679"/>
            <a:ext cx="97536" cy="1082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12735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2188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58456" y="5821679"/>
            <a:ext cx="85344" cy="10668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98664" y="5783579"/>
            <a:ext cx="268224" cy="14478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953756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96290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994904" y="5821679"/>
            <a:ext cx="86868" cy="10820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156447" y="5783579"/>
            <a:ext cx="943356" cy="14630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117335" y="6225540"/>
            <a:ext cx="97536" cy="1082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236208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4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4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355079" y="6225540"/>
            <a:ext cx="97536" cy="1082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83858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28054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9405" y="6225540"/>
            <a:ext cx="97790" cy="108585"/>
          </a:xfrm>
          <a:custGeom>
            <a:avLst/>
            <a:gdLst/>
            <a:ahLst/>
            <a:cxnLst/>
            <a:rect l="l" t="t" r="r" b="b"/>
            <a:pathLst>
              <a:path w="97790" h="108585">
                <a:moveTo>
                  <a:pt x="50183" y="108204"/>
                </a:moveTo>
                <a:lnTo>
                  <a:pt x="13607" y="94488"/>
                </a:lnTo>
                <a:lnTo>
                  <a:pt x="109" y="57912"/>
                </a:lnTo>
                <a:lnTo>
                  <a:pt x="0" y="53340"/>
                </a:lnTo>
                <a:lnTo>
                  <a:pt x="748" y="42862"/>
                </a:lnTo>
                <a:lnTo>
                  <a:pt x="21012" y="7715"/>
                </a:lnTo>
                <a:lnTo>
                  <a:pt x="48659" y="0"/>
                </a:lnTo>
                <a:lnTo>
                  <a:pt x="59279" y="857"/>
                </a:lnTo>
                <a:lnTo>
                  <a:pt x="68471" y="3429"/>
                </a:lnTo>
                <a:lnTo>
                  <a:pt x="76519" y="7715"/>
                </a:lnTo>
                <a:lnTo>
                  <a:pt x="83711" y="13716"/>
                </a:lnTo>
                <a:lnTo>
                  <a:pt x="86089" y="16764"/>
                </a:lnTo>
                <a:lnTo>
                  <a:pt x="41039" y="16764"/>
                </a:lnTo>
                <a:lnTo>
                  <a:pt x="33419" y="18288"/>
                </a:lnTo>
                <a:lnTo>
                  <a:pt x="21227" y="27432"/>
                </a:lnTo>
                <a:lnTo>
                  <a:pt x="18179" y="33528"/>
                </a:lnTo>
                <a:lnTo>
                  <a:pt x="18179" y="41148"/>
                </a:lnTo>
                <a:lnTo>
                  <a:pt x="96518" y="41148"/>
                </a:lnTo>
                <a:lnTo>
                  <a:pt x="96569" y="41362"/>
                </a:lnTo>
                <a:lnTo>
                  <a:pt x="97427" y="53340"/>
                </a:lnTo>
                <a:lnTo>
                  <a:pt x="97427" y="57912"/>
                </a:lnTo>
                <a:lnTo>
                  <a:pt x="18179" y="57912"/>
                </a:lnTo>
                <a:lnTo>
                  <a:pt x="18964" y="65579"/>
                </a:lnTo>
                <a:lnTo>
                  <a:pt x="41039" y="91440"/>
                </a:lnTo>
                <a:lnTo>
                  <a:pt x="89641" y="91440"/>
                </a:lnTo>
                <a:lnTo>
                  <a:pt x="86068" y="95702"/>
                </a:lnTo>
                <a:lnTo>
                  <a:pt x="80663" y="100584"/>
                </a:lnTo>
                <a:lnTo>
                  <a:pt x="74400" y="103703"/>
                </a:lnTo>
                <a:lnTo>
                  <a:pt x="67137" y="106108"/>
                </a:lnTo>
                <a:lnTo>
                  <a:pt x="59017" y="107656"/>
                </a:lnTo>
                <a:lnTo>
                  <a:pt x="50183" y="108204"/>
                </a:lnTo>
                <a:close/>
              </a:path>
              <a:path w="97790" h="108585">
                <a:moveTo>
                  <a:pt x="96518" y="41148"/>
                </a:moveTo>
                <a:lnTo>
                  <a:pt x="79139" y="41148"/>
                </a:lnTo>
                <a:lnTo>
                  <a:pt x="77615" y="33528"/>
                </a:lnTo>
                <a:lnTo>
                  <a:pt x="76091" y="28956"/>
                </a:lnTo>
                <a:lnTo>
                  <a:pt x="71519" y="24384"/>
                </a:lnTo>
                <a:lnTo>
                  <a:pt x="65423" y="19812"/>
                </a:lnTo>
                <a:lnTo>
                  <a:pt x="57803" y="16764"/>
                </a:lnTo>
                <a:lnTo>
                  <a:pt x="86089" y="16764"/>
                </a:lnTo>
                <a:lnTo>
                  <a:pt x="89711" y="21407"/>
                </a:lnTo>
                <a:lnTo>
                  <a:pt x="93998" y="30670"/>
                </a:lnTo>
                <a:lnTo>
                  <a:pt x="96518" y="41148"/>
                </a:lnTo>
                <a:close/>
              </a:path>
              <a:path w="97790" h="108585">
                <a:moveTo>
                  <a:pt x="89641" y="91440"/>
                </a:moveTo>
                <a:lnTo>
                  <a:pt x="57803" y="91440"/>
                </a:lnTo>
                <a:lnTo>
                  <a:pt x="62375" y="89916"/>
                </a:lnTo>
                <a:lnTo>
                  <a:pt x="66947" y="86868"/>
                </a:lnTo>
                <a:lnTo>
                  <a:pt x="73043" y="83820"/>
                </a:lnTo>
                <a:lnTo>
                  <a:pt x="76091" y="79248"/>
                </a:lnTo>
                <a:lnTo>
                  <a:pt x="79139" y="73152"/>
                </a:lnTo>
                <a:lnTo>
                  <a:pt x="97427" y="76200"/>
                </a:lnTo>
                <a:lnTo>
                  <a:pt x="94593" y="83653"/>
                </a:lnTo>
                <a:lnTo>
                  <a:pt x="90759" y="90106"/>
                </a:lnTo>
                <a:lnTo>
                  <a:pt x="89641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67500" y="6227064"/>
            <a:ext cx="96520" cy="105410"/>
          </a:xfrm>
          <a:custGeom>
            <a:avLst/>
            <a:gdLst/>
            <a:ahLst/>
            <a:cxnLst/>
            <a:rect l="l" t="t" r="r" b="b"/>
            <a:pathLst>
              <a:path w="96520" h="105410">
                <a:moveTo>
                  <a:pt x="60960" y="105156"/>
                </a:moveTo>
                <a:lnTo>
                  <a:pt x="38100" y="105156"/>
                </a:lnTo>
                <a:lnTo>
                  <a:pt x="0" y="0"/>
                </a:lnTo>
                <a:lnTo>
                  <a:pt x="19812" y="0"/>
                </a:lnTo>
                <a:lnTo>
                  <a:pt x="42672" y="62484"/>
                </a:lnTo>
                <a:lnTo>
                  <a:pt x="44196" y="70104"/>
                </a:lnTo>
                <a:lnTo>
                  <a:pt x="47244" y="76200"/>
                </a:lnTo>
                <a:lnTo>
                  <a:pt x="48768" y="83820"/>
                </a:lnTo>
                <a:lnTo>
                  <a:pt x="68072" y="83820"/>
                </a:lnTo>
                <a:lnTo>
                  <a:pt x="60960" y="105156"/>
                </a:lnTo>
                <a:close/>
              </a:path>
              <a:path w="96520" h="105410">
                <a:moveTo>
                  <a:pt x="68072" y="83820"/>
                </a:moveTo>
                <a:lnTo>
                  <a:pt x="48768" y="83820"/>
                </a:lnTo>
                <a:lnTo>
                  <a:pt x="50292" y="79248"/>
                </a:lnTo>
                <a:lnTo>
                  <a:pt x="51816" y="71628"/>
                </a:lnTo>
                <a:lnTo>
                  <a:pt x="54864" y="64008"/>
                </a:lnTo>
                <a:lnTo>
                  <a:pt x="77724" y="0"/>
                </a:lnTo>
                <a:lnTo>
                  <a:pt x="96012" y="0"/>
                </a:lnTo>
                <a:lnTo>
                  <a:pt x="68072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80276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789419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21423" y="6187440"/>
            <a:ext cx="371856" cy="14630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50508" y="6187440"/>
            <a:ext cx="1187196" cy="4297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607917" y="6187440"/>
            <a:ext cx="306215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41564" y="6225540"/>
            <a:ext cx="85344" cy="10668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048243" y="6225540"/>
            <a:ext cx="91440" cy="14782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221980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5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5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92083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01228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28659" y="6225540"/>
            <a:ext cx="91440" cy="147955"/>
          </a:xfrm>
          <a:custGeom>
            <a:avLst/>
            <a:gdLst/>
            <a:ahLst/>
            <a:cxnLst/>
            <a:rect l="l" t="t" r="r" b="b"/>
            <a:pathLst>
              <a:path w="91440" h="147954">
                <a:moveTo>
                  <a:pt x="45720" y="106680"/>
                </a:moveTo>
                <a:lnTo>
                  <a:pt x="7072" y="83129"/>
                </a:lnTo>
                <a:lnTo>
                  <a:pt x="0" y="53340"/>
                </a:lnTo>
                <a:lnTo>
                  <a:pt x="523" y="46482"/>
                </a:lnTo>
                <a:lnTo>
                  <a:pt x="27432" y="3048"/>
                </a:lnTo>
                <a:lnTo>
                  <a:pt x="35052" y="0"/>
                </a:lnTo>
                <a:lnTo>
                  <a:pt x="44196" y="0"/>
                </a:lnTo>
                <a:lnTo>
                  <a:pt x="52792" y="881"/>
                </a:lnTo>
                <a:lnTo>
                  <a:pt x="60388" y="3619"/>
                </a:lnTo>
                <a:lnTo>
                  <a:pt x="67127" y="8358"/>
                </a:lnTo>
                <a:lnTo>
                  <a:pt x="73152" y="15240"/>
                </a:lnTo>
                <a:lnTo>
                  <a:pt x="91440" y="15240"/>
                </a:lnTo>
                <a:lnTo>
                  <a:pt x="91440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1051"/>
                </a:lnTo>
                <a:lnTo>
                  <a:pt x="20574" y="37338"/>
                </a:lnTo>
                <a:lnTo>
                  <a:pt x="18859" y="44767"/>
                </a:lnTo>
                <a:lnTo>
                  <a:pt x="18288" y="53340"/>
                </a:lnTo>
                <a:lnTo>
                  <a:pt x="18859" y="61912"/>
                </a:lnTo>
                <a:lnTo>
                  <a:pt x="20574" y="69342"/>
                </a:lnTo>
                <a:lnTo>
                  <a:pt x="23431" y="75628"/>
                </a:lnTo>
                <a:lnTo>
                  <a:pt x="27432" y="80772"/>
                </a:lnTo>
                <a:lnTo>
                  <a:pt x="32004" y="86868"/>
                </a:lnTo>
                <a:lnTo>
                  <a:pt x="38100" y="89916"/>
                </a:lnTo>
                <a:lnTo>
                  <a:pt x="91440" y="89916"/>
                </a:lnTo>
                <a:lnTo>
                  <a:pt x="91402" y="92964"/>
                </a:lnTo>
                <a:lnTo>
                  <a:pt x="73152" y="92964"/>
                </a:lnTo>
                <a:lnTo>
                  <a:pt x="67151" y="98964"/>
                </a:lnTo>
                <a:lnTo>
                  <a:pt x="60579" y="103251"/>
                </a:lnTo>
                <a:lnTo>
                  <a:pt x="53435" y="105822"/>
                </a:lnTo>
                <a:lnTo>
                  <a:pt x="45720" y="106680"/>
                </a:lnTo>
                <a:close/>
              </a:path>
              <a:path w="91440" h="147954">
                <a:moveTo>
                  <a:pt x="91440" y="15240"/>
                </a:moveTo>
                <a:lnTo>
                  <a:pt x="73152" y="15240"/>
                </a:lnTo>
                <a:lnTo>
                  <a:pt x="73152" y="1524"/>
                </a:lnTo>
                <a:lnTo>
                  <a:pt x="91440" y="1524"/>
                </a:lnTo>
                <a:lnTo>
                  <a:pt x="91440" y="15240"/>
                </a:lnTo>
                <a:close/>
              </a:path>
              <a:path w="91440" h="147954">
                <a:moveTo>
                  <a:pt x="91440" y="89916"/>
                </a:moveTo>
                <a:lnTo>
                  <a:pt x="54864" y="89916"/>
                </a:lnTo>
                <a:lnTo>
                  <a:pt x="60960" y="86868"/>
                </a:lnTo>
                <a:lnTo>
                  <a:pt x="65532" y="80772"/>
                </a:lnTo>
                <a:lnTo>
                  <a:pt x="69294" y="75628"/>
                </a:lnTo>
                <a:lnTo>
                  <a:pt x="71628" y="69342"/>
                </a:lnTo>
                <a:lnTo>
                  <a:pt x="72818" y="61912"/>
                </a:lnTo>
                <a:lnTo>
                  <a:pt x="73152" y="53340"/>
                </a:lnTo>
                <a:lnTo>
                  <a:pt x="72818" y="44767"/>
                </a:lnTo>
                <a:lnTo>
                  <a:pt x="53340" y="16764"/>
                </a:lnTo>
                <a:lnTo>
                  <a:pt x="91440" y="16764"/>
                </a:lnTo>
                <a:lnTo>
                  <a:pt x="91440" y="89916"/>
                </a:lnTo>
                <a:close/>
              </a:path>
              <a:path w="91440" h="147954">
                <a:moveTo>
                  <a:pt x="84582" y="131064"/>
                </a:moveTo>
                <a:lnTo>
                  <a:pt x="53340" y="131064"/>
                </a:lnTo>
                <a:lnTo>
                  <a:pt x="59436" y="129540"/>
                </a:lnTo>
                <a:lnTo>
                  <a:pt x="68580" y="123444"/>
                </a:lnTo>
                <a:lnTo>
                  <a:pt x="71628" y="118872"/>
                </a:lnTo>
                <a:lnTo>
                  <a:pt x="73152" y="114300"/>
                </a:lnTo>
                <a:lnTo>
                  <a:pt x="73152" y="111252"/>
                </a:lnTo>
                <a:lnTo>
                  <a:pt x="74676" y="103632"/>
                </a:lnTo>
                <a:lnTo>
                  <a:pt x="73152" y="92964"/>
                </a:lnTo>
                <a:lnTo>
                  <a:pt x="91402" y="92964"/>
                </a:lnTo>
                <a:lnTo>
                  <a:pt x="91154" y="102917"/>
                </a:lnTo>
                <a:lnTo>
                  <a:pt x="90297" y="112395"/>
                </a:lnTo>
                <a:lnTo>
                  <a:pt x="88868" y="120157"/>
                </a:lnTo>
                <a:lnTo>
                  <a:pt x="86868" y="126492"/>
                </a:lnTo>
                <a:lnTo>
                  <a:pt x="84582" y="131064"/>
                </a:lnTo>
                <a:close/>
              </a:path>
              <a:path w="91440" h="147954">
                <a:moveTo>
                  <a:pt x="45720" y="147828"/>
                </a:moveTo>
                <a:lnTo>
                  <a:pt x="10120" y="133778"/>
                </a:lnTo>
                <a:lnTo>
                  <a:pt x="3048" y="112776"/>
                </a:lnTo>
                <a:lnTo>
                  <a:pt x="21336" y="115824"/>
                </a:lnTo>
                <a:lnTo>
                  <a:pt x="24384" y="124968"/>
                </a:lnTo>
                <a:lnTo>
                  <a:pt x="27432" y="126492"/>
                </a:lnTo>
                <a:lnTo>
                  <a:pt x="32004" y="129540"/>
                </a:lnTo>
                <a:lnTo>
                  <a:pt x="38100" y="131064"/>
                </a:lnTo>
                <a:lnTo>
                  <a:pt x="84582" y="131064"/>
                </a:lnTo>
                <a:lnTo>
                  <a:pt x="83820" y="132588"/>
                </a:lnTo>
                <a:lnTo>
                  <a:pt x="79248" y="138684"/>
                </a:lnTo>
                <a:lnTo>
                  <a:pt x="71628" y="141732"/>
                </a:lnTo>
                <a:lnTo>
                  <a:pt x="65651" y="144613"/>
                </a:lnTo>
                <a:lnTo>
                  <a:pt x="59245" y="146494"/>
                </a:lnTo>
                <a:lnTo>
                  <a:pt x="52554" y="147518"/>
                </a:lnTo>
                <a:lnTo>
                  <a:pt x="4572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449056" y="6187440"/>
            <a:ext cx="152400" cy="1463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670035" y="6225540"/>
            <a:ext cx="97536" cy="10820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787383" y="6225540"/>
            <a:ext cx="143256" cy="10668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951976" y="6225540"/>
            <a:ext cx="97536" cy="10820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069323" y="6227064"/>
            <a:ext cx="85344" cy="106680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183623" y="6190488"/>
            <a:ext cx="153924" cy="14325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17335" y="6429755"/>
            <a:ext cx="169164" cy="1478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217163" y="3459479"/>
            <a:ext cx="2687320" cy="809625"/>
          </a:xfrm>
          <a:custGeom>
            <a:avLst/>
            <a:gdLst/>
            <a:ahLst/>
            <a:cxnLst/>
            <a:rect l="l" t="t" r="r" b="b"/>
            <a:pathLst>
              <a:path w="2687320" h="809625">
                <a:moveTo>
                  <a:pt x="1668780" y="771144"/>
                </a:moveTo>
                <a:lnTo>
                  <a:pt x="1668780" y="6096"/>
                </a:lnTo>
                <a:lnTo>
                  <a:pt x="1674876" y="0"/>
                </a:lnTo>
                <a:lnTo>
                  <a:pt x="2686812" y="0"/>
                </a:lnTo>
                <a:lnTo>
                  <a:pt x="2686812" y="13716"/>
                </a:lnTo>
                <a:lnTo>
                  <a:pt x="1694688" y="13716"/>
                </a:lnTo>
                <a:lnTo>
                  <a:pt x="1680972" y="25908"/>
                </a:lnTo>
                <a:lnTo>
                  <a:pt x="1694688" y="25908"/>
                </a:lnTo>
                <a:lnTo>
                  <a:pt x="1694688" y="758952"/>
                </a:lnTo>
                <a:lnTo>
                  <a:pt x="1680972" y="758952"/>
                </a:lnTo>
                <a:lnTo>
                  <a:pt x="1668780" y="771144"/>
                </a:lnTo>
                <a:close/>
              </a:path>
              <a:path w="2687320" h="809625">
                <a:moveTo>
                  <a:pt x="1694688" y="25908"/>
                </a:moveTo>
                <a:lnTo>
                  <a:pt x="1680972" y="25908"/>
                </a:lnTo>
                <a:lnTo>
                  <a:pt x="1694688" y="13716"/>
                </a:lnTo>
                <a:lnTo>
                  <a:pt x="1694688" y="25908"/>
                </a:lnTo>
                <a:close/>
              </a:path>
              <a:path w="2687320" h="809625">
                <a:moveTo>
                  <a:pt x="2686812" y="25908"/>
                </a:moveTo>
                <a:lnTo>
                  <a:pt x="1694688" y="25908"/>
                </a:lnTo>
                <a:lnTo>
                  <a:pt x="1694688" y="13716"/>
                </a:lnTo>
                <a:lnTo>
                  <a:pt x="2686812" y="13716"/>
                </a:lnTo>
                <a:lnTo>
                  <a:pt x="2686812" y="25908"/>
                </a:lnTo>
                <a:close/>
              </a:path>
              <a:path w="2687320" h="809625">
                <a:moveTo>
                  <a:pt x="76200" y="809244"/>
                </a:moveTo>
                <a:lnTo>
                  <a:pt x="0" y="771144"/>
                </a:lnTo>
                <a:lnTo>
                  <a:pt x="76200" y="733044"/>
                </a:lnTo>
                <a:lnTo>
                  <a:pt x="76200" y="758952"/>
                </a:lnTo>
                <a:lnTo>
                  <a:pt x="62484" y="758952"/>
                </a:lnTo>
                <a:lnTo>
                  <a:pt x="62484" y="783336"/>
                </a:lnTo>
                <a:lnTo>
                  <a:pt x="76200" y="783336"/>
                </a:lnTo>
                <a:lnTo>
                  <a:pt x="76200" y="809244"/>
                </a:lnTo>
                <a:close/>
              </a:path>
              <a:path w="2687320" h="809625">
                <a:moveTo>
                  <a:pt x="76200" y="783336"/>
                </a:moveTo>
                <a:lnTo>
                  <a:pt x="62484" y="783336"/>
                </a:lnTo>
                <a:lnTo>
                  <a:pt x="62484" y="758952"/>
                </a:lnTo>
                <a:lnTo>
                  <a:pt x="76200" y="758952"/>
                </a:lnTo>
                <a:lnTo>
                  <a:pt x="76200" y="783336"/>
                </a:lnTo>
                <a:close/>
              </a:path>
              <a:path w="2687320" h="809625">
                <a:moveTo>
                  <a:pt x="1688592" y="783336"/>
                </a:moveTo>
                <a:lnTo>
                  <a:pt x="76200" y="783336"/>
                </a:lnTo>
                <a:lnTo>
                  <a:pt x="76200" y="758952"/>
                </a:lnTo>
                <a:lnTo>
                  <a:pt x="1668780" y="758952"/>
                </a:lnTo>
                <a:lnTo>
                  <a:pt x="1668780" y="771144"/>
                </a:lnTo>
                <a:lnTo>
                  <a:pt x="1694688" y="771144"/>
                </a:lnTo>
                <a:lnTo>
                  <a:pt x="1694688" y="778764"/>
                </a:lnTo>
                <a:lnTo>
                  <a:pt x="1688592" y="783336"/>
                </a:lnTo>
                <a:close/>
              </a:path>
              <a:path w="2687320" h="809625">
                <a:moveTo>
                  <a:pt x="1694688" y="771144"/>
                </a:moveTo>
                <a:lnTo>
                  <a:pt x="1668780" y="771144"/>
                </a:lnTo>
                <a:lnTo>
                  <a:pt x="1680972" y="758952"/>
                </a:lnTo>
                <a:lnTo>
                  <a:pt x="1694688" y="758952"/>
                </a:lnTo>
                <a:lnTo>
                  <a:pt x="1694688" y="7711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71628" y="292608"/>
                </a:lnTo>
                <a:lnTo>
                  <a:pt x="73660" y="293623"/>
                </a:lnTo>
                <a:lnTo>
                  <a:pt x="73152" y="294132"/>
                </a:lnTo>
                <a:close/>
              </a:path>
              <a:path w="1076325" h="294639">
                <a:moveTo>
                  <a:pt x="36576" y="220980"/>
                </a:moveTo>
                <a:lnTo>
                  <a:pt x="36576" y="0"/>
                </a:lnTo>
                <a:lnTo>
                  <a:pt x="36576" y="220980"/>
                </a:lnTo>
                <a:close/>
              </a:path>
              <a:path w="1076325" h="294639">
                <a:moveTo>
                  <a:pt x="1075944" y="73152"/>
                </a:moveTo>
                <a:lnTo>
                  <a:pt x="109728" y="73152"/>
                </a:lnTo>
                <a:lnTo>
                  <a:pt x="1075944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15240"/>
                </a:lnTo>
                <a:lnTo>
                  <a:pt x="71627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1097280" y="15240"/>
                </a:moveTo>
                <a:lnTo>
                  <a:pt x="85344" y="15240"/>
                </a:lnTo>
                <a:lnTo>
                  <a:pt x="1097280" y="15240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110996" y="88392"/>
                </a:lnTo>
                <a:lnTo>
                  <a:pt x="1110996" y="15240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44780" y="102108"/>
                </a:moveTo>
                <a:lnTo>
                  <a:pt x="160019" y="88392"/>
                </a:lnTo>
                <a:lnTo>
                  <a:pt x="144780" y="102108"/>
                </a:lnTo>
                <a:close/>
              </a:path>
              <a:path w="1125220" h="330835">
                <a:moveTo>
                  <a:pt x="160020" y="222504"/>
                </a:moveTo>
                <a:lnTo>
                  <a:pt x="144780" y="222504"/>
                </a:lnTo>
                <a:lnTo>
                  <a:pt x="144781" y="102107"/>
                </a:lnTo>
                <a:lnTo>
                  <a:pt x="160020" y="88392"/>
                </a:lnTo>
                <a:lnTo>
                  <a:pt x="160020" y="222504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40195" y="236220"/>
                </a:lnTo>
                <a:lnTo>
                  <a:pt x="35052" y="236220"/>
                </a:lnTo>
                <a:lnTo>
                  <a:pt x="38792" y="239961"/>
                </a:lnTo>
                <a:lnTo>
                  <a:pt x="35052" y="249936"/>
                </a:lnTo>
                <a:lnTo>
                  <a:pt x="48768" y="249936"/>
                </a:lnTo>
                <a:lnTo>
                  <a:pt x="98297" y="299466"/>
                </a:lnTo>
                <a:lnTo>
                  <a:pt x="97536" y="300228"/>
                </a:lnTo>
                <a:lnTo>
                  <a:pt x="99060" y="300228"/>
                </a:lnTo>
                <a:lnTo>
                  <a:pt x="106680" y="307848"/>
                </a:lnTo>
                <a:lnTo>
                  <a:pt x="109728" y="309372"/>
                </a:lnTo>
                <a:lnTo>
                  <a:pt x="129539" y="309372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161543" y="236220"/>
                </a:moveTo>
                <a:lnTo>
                  <a:pt x="144780" y="236220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54864" y="236220"/>
                </a:moveTo>
                <a:lnTo>
                  <a:pt x="40195" y="236220"/>
                </a:lnTo>
                <a:lnTo>
                  <a:pt x="44196" y="225552"/>
                </a:lnTo>
                <a:lnTo>
                  <a:pt x="54864" y="236220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4864" y="236220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29539" y="309372"/>
                </a:moveTo>
                <a:lnTo>
                  <a:pt x="109728" y="309372"/>
                </a:lnTo>
                <a:lnTo>
                  <a:pt x="109728" y="307848"/>
                </a:lnTo>
                <a:lnTo>
                  <a:pt x="117348" y="300228"/>
                </a:lnTo>
                <a:lnTo>
                  <a:pt x="118872" y="300228"/>
                </a:lnTo>
                <a:lnTo>
                  <a:pt x="118110" y="299465"/>
                </a:lnTo>
                <a:lnTo>
                  <a:pt x="167640" y="249936"/>
                </a:lnTo>
                <a:lnTo>
                  <a:pt x="181356" y="249936"/>
                </a:lnTo>
                <a:lnTo>
                  <a:pt x="177616" y="239960"/>
                </a:lnTo>
                <a:lnTo>
                  <a:pt x="181356" y="236220"/>
                </a:lnTo>
                <a:lnTo>
                  <a:pt x="176212" y="236220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29539" y="309372"/>
                </a:lnTo>
                <a:close/>
              </a:path>
              <a:path w="1125220" h="330835">
                <a:moveTo>
                  <a:pt x="48768" y="249936"/>
                </a:moveTo>
                <a:lnTo>
                  <a:pt x="35052" y="249936"/>
                </a:lnTo>
                <a:lnTo>
                  <a:pt x="38792" y="239960"/>
                </a:lnTo>
                <a:lnTo>
                  <a:pt x="48768" y="249936"/>
                </a:lnTo>
                <a:close/>
              </a:path>
              <a:path w="1125220" h="330835">
                <a:moveTo>
                  <a:pt x="99060" y="300228"/>
                </a:moveTo>
                <a:lnTo>
                  <a:pt x="97536" y="300228"/>
                </a:lnTo>
                <a:lnTo>
                  <a:pt x="98298" y="299466"/>
                </a:lnTo>
                <a:lnTo>
                  <a:pt x="99060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109728" y="220980"/>
                </a:moveTo>
                <a:lnTo>
                  <a:pt x="36576" y="220980"/>
                </a:lnTo>
                <a:lnTo>
                  <a:pt x="36576" y="0"/>
                </a:lnTo>
                <a:lnTo>
                  <a:pt x="1075944" y="0"/>
                </a:lnTo>
                <a:lnTo>
                  <a:pt x="1075944" y="73152"/>
                </a:lnTo>
                <a:lnTo>
                  <a:pt x="109728" y="73152"/>
                </a:lnTo>
                <a:lnTo>
                  <a:pt x="109728" y="220980"/>
                </a:lnTo>
                <a:close/>
              </a:path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146304" y="220980"/>
                </a:lnTo>
                <a:lnTo>
                  <a:pt x="73152" y="2941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28956"/>
                </a:lnTo>
                <a:lnTo>
                  <a:pt x="85344" y="28956"/>
                </a:lnTo>
                <a:lnTo>
                  <a:pt x="85344" y="222504"/>
                </a:lnTo>
                <a:lnTo>
                  <a:pt x="71628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85344" y="28956"/>
                </a:moveTo>
                <a:lnTo>
                  <a:pt x="71628" y="28956"/>
                </a:lnTo>
                <a:lnTo>
                  <a:pt x="85344" y="15240"/>
                </a:lnTo>
                <a:lnTo>
                  <a:pt x="85344" y="28956"/>
                </a:lnTo>
                <a:close/>
              </a:path>
              <a:path w="1125220" h="330835">
                <a:moveTo>
                  <a:pt x="1097280" y="28956"/>
                </a:moveTo>
                <a:lnTo>
                  <a:pt x="85344" y="28956"/>
                </a:lnTo>
                <a:lnTo>
                  <a:pt x="85344" y="15240"/>
                </a:lnTo>
                <a:lnTo>
                  <a:pt x="1097280" y="15240"/>
                </a:lnTo>
                <a:lnTo>
                  <a:pt x="1097280" y="28956"/>
                </a:lnTo>
                <a:close/>
              </a:path>
              <a:path w="1125220" h="330835">
                <a:moveTo>
                  <a:pt x="1097280" y="88392"/>
                </a:moveTo>
                <a:lnTo>
                  <a:pt x="1097280" y="15240"/>
                </a:lnTo>
                <a:lnTo>
                  <a:pt x="1110996" y="28956"/>
                </a:lnTo>
                <a:lnTo>
                  <a:pt x="1124712" y="28956"/>
                </a:lnTo>
                <a:lnTo>
                  <a:pt x="1124712" y="74676"/>
                </a:lnTo>
                <a:lnTo>
                  <a:pt x="1110996" y="74676"/>
                </a:lnTo>
                <a:lnTo>
                  <a:pt x="1097280" y="88392"/>
                </a:lnTo>
                <a:close/>
              </a:path>
              <a:path w="1125220" h="330835">
                <a:moveTo>
                  <a:pt x="1124712" y="28956"/>
                </a:moveTo>
                <a:lnTo>
                  <a:pt x="1110996" y="28956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28956"/>
                </a:lnTo>
                <a:close/>
              </a:path>
              <a:path w="1125220" h="330835">
                <a:moveTo>
                  <a:pt x="147828" y="249936"/>
                </a:moveTo>
                <a:lnTo>
                  <a:pt x="131064" y="249936"/>
                </a:lnTo>
                <a:lnTo>
                  <a:pt x="131064" y="74676"/>
                </a:lnTo>
                <a:lnTo>
                  <a:pt x="1097280" y="74676"/>
                </a:lnTo>
                <a:lnTo>
                  <a:pt x="1097280" y="88392"/>
                </a:lnTo>
                <a:lnTo>
                  <a:pt x="160020" y="88392"/>
                </a:lnTo>
                <a:lnTo>
                  <a:pt x="144780" y="102108"/>
                </a:lnTo>
                <a:lnTo>
                  <a:pt x="160020" y="102108"/>
                </a:lnTo>
                <a:lnTo>
                  <a:pt x="160020" y="222504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lnTo>
                  <a:pt x="147828" y="249936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097280" y="88392"/>
                </a:lnTo>
                <a:lnTo>
                  <a:pt x="1110996" y="74676"/>
                </a:lnTo>
                <a:lnTo>
                  <a:pt x="1124712" y="74676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60020" y="102108"/>
                </a:moveTo>
                <a:lnTo>
                  <a:pt x="144780" y="102108"/>
                </a:lnTo>
                <a:lnTo>
                  <a:pt x="160020" y="88392"/>
                </a:lnTo>
                <a:lnTo>
                  <a:pt x="160020" y="102108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35052" y="249936"/>
                </a:lnTo>
                <a:lnTo>
                  <a:pt x="68580" y="249936"/>
                </a:lnTo>
                <a:lnTo>
                  <a:pt x="108204" y="289560"/>
                </a:lnTo>
                <a:lnTo>
                  <a:pt x="97536" y="300228"/>
                </a:lnTo>
                <a:lnTo>
                  <a:pt x="138684" y="300228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85344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85344" y="222504"/>
                </a:lnTo>
                <a:lnTo>
                  <a:pt x="85344" y="236220"/>
                </a:lnTo>
                <a:close/>
              </a:path>
              <a:path w="1125220" h="330835">
                <a:moveTo>
                  <a:pt x="160020" y="236220"/>
                </a:moveTo>
                <a:lnTo>
                  <a:pt x="144780" y="222504"/>
                </a:lnTo>
                <a:lnTo>
                  <a:pt x="160020" y="222504"/>
                </a:lnTo>
                <a:lnTo>
                  <a:pt x="160020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68580" y="249936"/>
                </a:moveTo>
                <a:lnTo>
                  <a:pt x="35052" y="249936"/>
                </a:lnTo>
                <a:lnTo>
                  <a:pt x="44196" y="225552"/>
                </a:lnTo>
                <a:lnTo>
                  <a:pt x="68580" y="249936"/>
                </a:lnTo>
                <a:close/>
              </a:path>
              <a:path w="1125220" h="330835">
                <a:moveTo>
                  <a:pt x="85344" y="249936"/>
                </a:moveTo>
                <a:lnTo>
                  <a:pt x="68580" y="249936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85344" y="236220"/>
                </a:lnTo>
                <a:lnTo>
                  <a:pt x="85344" y="249936"/>
                </a:lnTo>
                <a:close/>
              </a:path>
              <a:path w="1125220" h="330835">
                <a:moveTo>
                  <a:pt x="138684" y="300228"/>
                </a:moveTo>
                <a:lnTo>
                  <a:pt x="118872" y="300228"/>
                </a:lnTo>
                <a:lnTo>
                  <a:pt x="108204" y="289560"/>
                </a:lnTo>
                <a:lnTo>
                  <a:pt x="172212" y="225552"/>
                </a:lnTo>
                <a:lnTo>
                  <a:pt x="181356" y="249936"/>
                </a:lnTo>
                <a:lnTo>
                  <a:pt x="188976" y="249936"/>
                </a:lnTo>
                <a:lnTo>
                  <a:pt x="138684" y="300228"/>
                </a:lnTo>
                <a:close/>
              </a:path>
              <a:path w="1125220" h="330835">
                <a:moveTo>
                  <a:pt x="188976" y="249936"/>
                </a:moveTo>
                <a:lnTo>
                  <a:pt x="181356" y="249936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88976" y="249936"/>
                </a:lnTo>
                <a:close/>
              </a:path>
              <a:path w="1125220" h="330835">
                <a:moveTo>
                  <a:pt x="118872" y="300228"/>
                </a:moveTo>
                <a:lnTo>
                  <a:pt x="97536" y="300228"/>
                </a:lnTo>
                <a:lnTo>
                  <a:pt x="108204" y="289560"/>
                </a:lnTo>
                <a:lnTo>
                  <a:pt x="118872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32588" y="384047"/>
                </a:moveTo>
                <a:lnTo>
                  <a:pt x="0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132588" y="384047"/>
                </a:moveTo>
                <a:lnTo>
                  <a:pt x="132588" y="382523"/>
                </a:lnTo>
                <a:lnTo>
                  <a:pt x="263651" y="251460"/>
                </a:lnTo>
                <a:lnTo>
                  <a:pt x="265176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65532" y="251459"/>
                </a:moveTo>
                <a:lnTo>
                  <a:pt x="65532" y="0"/>
                </a:lnTo>
                <a:lnTo>
                  <a:pt x="65532" y="251459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13716"/>
                </a:lnTo>
                <a:lnTo>
                  <a:pt x="100583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219456" y="13716"/>
                </a:moveTo>
                <a:lnTo>
                  <a:pt x="115824" y="13716"/>
                </a:lnTo>
                <a:lnTo>
                  <a:pt x="219456" y="1371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33172" y="1371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6517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40195" y="265176"/>
                </a:lnTo>
                <a:lnTo>
                  <a:pt x="35052" y="265176"/>
                </a:lnTo>
                <a:lnTo>
                  <a:pt x="38792" y="268916"/>
                </a:lnTo>
                <a:lnTo>
                  <a:pt x="35052" y="278892"/>
                </a:lnTo>
                <a:lnTo>
                  <a:pt x="48767" y="278892"/>
                </a:lnTo>
                <a:lnTo>
                  <a:pt x="167640" y="397764"/>
                </a:lnTo>
                <a:lnTo>
                  <a:pt x="187633" y="397764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278891" y="265176"/>
                </a:moveTo>
                <a:lnTo>
                  <a:pt x="233172" y="265176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close/>
              </a:path>
              <a:path w="335279" h="417830">
                <a:moveTo>
                  <a:pt x="54864" y="265176"/>
                </a:moveTo>
                <a:lnTo>
                  <a:pt x="40195" y="265176"/>
                </a:lnTo>
                <a:lnTo>
                  <a:pt x="44196" y="254508"/>
                </a:lnTo>
                <a:lnTo>
                  <a:pt x="54864" y="2651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54864" y="265176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94227" y="265176"/>
                </a:moveTo>
                <a:lnTo>
                  <a:pt x="278891" y="265176"/>
                </a:lnTo>
                <a:lnTo>
                  <a:pt x="289560" y="254508"/>
                </a:lnTo>
                <a:lnTo>
                  <a:pt x="294227" y="26517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95589" y="268290"/>
                </a:lnTo>
                <a:lnTo>
                  <a:pt x="298704" y="265176"/>
                </a:lnTo>
                <a:lnTo>
                  <a:pt x="294227" y="265176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87633" y="397764"/>
                </a:moveTo>
                <a:lnTo>
                  <a:pt x="167640" y="397764"/>
                </a:lnTo>
                <a:lnTo>
                  <a:pt x="167640" y="396240"/>
                </a:lnTo>
                <a:lnTo>
                  <a:pt x="295589" y="268290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87633" y="397764"/>
                </a:lnTo>
                <a:close/>
              </a:path>
              <a:path w="335279" h="417830">
                <a:moveTo>
                  <a:pt x="48767" y="278892"/>
                </a:moveTo>
                <a:lnTo>
                  <a:pt x="35052" y="278892"/>
                </a:lnTo>
                <a:lnTo>
                  <a:pt x="38792" y="268916"/>
                </a:lnTo>
                <a:lnTo>
                  <a:pt x="48767" y="27889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98120" y="251460"/>
                </a:moveTo>
                <a:lnTo>
                  <a:pt x="65532" y="251460"/>
                </a:lnTo>
                <a:lnTo>
                  <a:pt x="65532" y="0"/>
                </a:lnTo>
                <a:lnTo>
                  <a:pt x="198120" y="0"/>
                </a:lnTo>
                <a:lnTo>
                  <a:pt x="198120" y="251460"/>
                </a:lnTo>
                <a:close/>
              </a:path>
              <a:path w="265429" h="384175">
                <a:moveTo>
                  <a:pt x="132588" y="384048"/>
                </a:moveTo>
                <a:lnTo>
                  <a:pt x="0" y="251460"/>
                </a:lnTo>
                <a:lnTo>
                  <a:pt x="265176" y="251460"/>
                </a:lnTo>
                <a:lnTo>
                  <a:pt x="132588" y="384048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28956"/>
                </a:lnTo>
                <a:lnTo>
                  <a:pt x="115824" y="28956"/>
                </a:lnTo>
                <a:lnTo>
                  <a:pt x="115824" y="251460"/>
                </a:lnTo>
                <a:lnTo>
                  <a:pt x="100584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115824" y="28956"/>
                </a:moveTo>
                <a:lnTo>
                  <a:pt x="100584" y="28956"/>
                </a:lnTo>
                <a:lnTo>
                  <a:pt x="115824" y="13716"/>
                </a:lnTo>
                <a:lnTo>
                  <a:pt x="115824" y="28956"/>
                </a:lnTo>
                <a:close/>
              </a:path>
              <a:path w="335279" h="417830">
                <a:moveTo>
                  <a:pt x="219456" y="28956"/>
                </a:moveTo>
                <a:lnTo>
                  <a:pt x="115824" y="28956"/>
                </a:lnTo>
                <a:lnTo>
                  <a:pt x="115824" y="13716"/>
                </a:lnTo>
                <a:lnTo>
                  <a:pt x="219456" y="13716"/>
                </a:lnTo>
                <a:lnTo>
                  <a:pt x="219456" y="28956"/>
                </a:lnTo>
                <a:close/>
              </a:path>
              <a:path w="335279" h="417830">
                <a:moveTo>
                  <a:pt x="265176" y="278892"/>
                </a:moveTo>
                <a:lnTo>
                  <a:pt x="219456" y="278892"/>
                </a:lnTo>
                <a:lnTo>
                  <a:pt x="219456" y="13716"/>
                </a:lnTo>
                <a:lnTo>
                  <a:pt x="233172" y="28956"/>
                </a:lnTo>
                <a:lnTo>
                  <a:pt x="248412" y="28956"/>
                </a:lnTo>
                <a:lnTo>
                  <a:pt x="248412" y="251460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lnTo>
                  <a:pt x="265176" y="278892"/>
                </a:lnTo>
                <a:close/>
              </a:path>
              <a:path w="335279" h="417830">
                <a:moveTo>
                  <a:pt x="248412" y="28956"/>
                </a:moveTo>
                <a:lnTo>
                  <a:pt x="233172" y="2895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895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35052" y="278892"/>
                </a:lnTo>
                <a:lnTo>
                  <a:pt x="68580" y="278892"/>
                </a:lnTo>
                <a:lnTo>
                  <a:pt x="166878" y="377190"/>
                </a:lnTo>
                <a:lnTo>
                  <a:pt x="156972" y="387096"/>
                </a:lnTo>
                <a:lnTo>
                  <a:pt x="198399" y="387096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1582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15824" y="251460"/>
                </a:lnTo>
                <a:lnTo>
                  <a:pt x="115824" y="26517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48412" y="251460"/>
                </a:lnTo>
                <a:lnTo>
                  <a:pt x="248412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68580" y="278892"/>
                </a:moveTo>
                <a:lnTo>
                  <a:pt x="35052" y="278892"/>
                </a:lnTo>
                <a:lnTo>
                  <a:pt x="44196" y="254508"/>
                </a:lnTo>
                <a:lnTo>
                  <a:pt x="68580" y="278892"/>
                </a:lnTo>
                <a:close/>
              </a:path>
              <a:path w="335279" h="417830">
                <a:moveTo>
                  <a:pt x="115824" y="278892"/>
                </a:moveTo>
                <a:lnTo>
                  <a:pt x="68580" y="278892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15824" y="265176"/>
                </a:lnTo>
                <a:lnTo>
                  <a:pt x="115824" y="278892"/>
                </a:lnTo>
                <a:close/>
              </a:path>
              <a:path w="335279" h="417830">
                <a:moveTo>
                  <a:pt x="198399" y="387096"/>
                </a:moveTo>
                <a:lnTo>
                  <a:pt x="176784" y="387096"/>
                </a:lnTo>
                <a:lnTo>
                  <a:pt x="166878" y="377190"/>
                </a:lnTo>
                <a:lnTo>
                  <a:pt x="289560" y="254508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98399" y="38709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76784" y="387096"/>
                </a:moveTo>
                <a:lnTo>
                  <a:pt x="156972" y="387096"/>
                </a:lnTo>
                <a:lnTo>
                  <a:pt x="166878" y="377190"/>
                </a:lnTo>
                <a:lnTo>
                  <a:pt x="176784" y="3870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50391" y="2737104"/>
            <a:ext cx="1982724" cy="684276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133344" y="5652516"/>
            <a:ext cx="236220" cy="1859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95471" y="5652516"/>
            <a:ext cx="121920" cy="18592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43300" y="5652516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54729" y="5692140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630167" y="5650992"/>
            <a:ext cx="207264" cy="14782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857244" y="5690616"/>
            <a:ext cx="141732" cy="106680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018788" y="5690616"/>
            <a:ext cx="243840" cy="1082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28159" y="5652516"/>
            <a:ext cx="99060" cy="14478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47032" y="5652516"/>
            <a:ext cx="231648" cy="18592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33700" y="5952744"/>
            <a:ext cx="2117090" cy="116205"/>
          </a:xfrm>
          <a:custGeom>
            <a:avLst/>
            <a:gdLst/>
            <a:ahLst/>
            <a:cxnLst/>
            <a:rect l="l" t="t" r="r" b="b"/>
            <a:pathLst>
              <a:path w="2117090" h="116204">
                <a:moveTo>
                  <a:pt x="115824" y="115824"/>
                </a:moveTo>
                <a:lnTo>
                  <a:pt x="0" y="0"/>
                </a:lnTo>
                <a:lnTo>
                  <a:pt x="115824" y="115823"/>
                </a:lnTo>
                <a:close/>
              </a:path>
              <a:path w="2117090" h="116204">
                <a:moveTo>
                  <a:pt x="2116836" y="57912"/>
                </a:moveTo>
                <a:lnTo>
                  <a:pt x="115824" y="57912"/>
                </a:lnTo>
                <a:lnTo>
                  <a:pt x="2116836" y="57911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48768"/>
                </a:lnTo>
                <a:lnTo>
                  <a:pt x="19812" y="149352"/>
                </a:lnTo>
                <a:lnTo>
                  <a:pt x="120396" y="249935"/>
                </a:lnTo>
                <a:lnTo>
                  <a:pt x="120396" y="265176"/>
                </a:lnTo>
                <a:lnTo>
                  <a:pt x="13563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48768"/>
                </a:moveTo>
                <a:lnTo>
                  <a:pt x="120396" y="35052"/>
                </a:lnTo>
                <a:lnTo>
                  <a:pt x="130371" y="38792"/>
                </a:lnTo>
                <a:lnTo>
                  <a:pt x="120396" y="48768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35636" y="53461"/>
                </a:lnTo>
                <a:lnTo>
                  <a:pt x="144780" y="44196"/>
                </a:lnTo>
                <a:lnTo>
                  <a:pt x="135636" y="40767"/>
                </a:lnTo>
                <a:lnTo>
                  <a:pt x="135636" y="35052"/>
                </a:lnTo>
                <a:lnTo>
                  <a:pt x="120396" y="35052"/>
                </a:lnTo>
                <a:lnTo>
                  <a:pt x="149352" y="35052"/>
                </a:lnTo>
                <a:lnTo>
                  <a:pt x="134112" y="35052"/>
                </a:lnTo>
                <a:lnTo>
                  <a:pt x="130371" y="38792"/>
                </a:lnTo>
                <a:lnTo>
                  <a:pt x="149352" y="38792"/>
                </a:lnTo>
                <a:lnTo>
                  <a:pt x="149352" y="91440"/>
                </a:lnTo>
                <a:close/>
              </a:path>
              <a:path w="2150745" h="300354">
                <a:moveTo>
                  <a:pt x="135636" y="53461"/>
                </a:moveTo>
                <a:lnTo>
                  <a:pt x="135636" y="40767"/>
                </a:lnTo>
                <a:lnTo>
                  <a:pt x="144780" y="44196"/>
                </a:lnTo>
                <a:lnTo>
                  <a:pt x="135636" y="53461"/>
                </a:lnTo>
                <a:close/>
              </a:path>
              <a:path w="2150745" h="300354">
                <a:moveTo>
                  <a:pt x="2150364" y="91440"/>
                </a:move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91440"/>
                </a:lnTo>
                <a:close/>
              </a:path>
              <a:path w="2150745" h="300354">
                <a:moveTo>
                  <a:pt x="135636" y="220979"/>
                </a:moveTo>
                <a:lnTo>
                  <a:pt x="135636" y="77724"/>
                </a:lnTo>
                <a:lnTo>
                  <a:pt x="149352" y="91440"/>
                </a:lnTo>
                <a:lnTo>
                  <a:pt x="2150364" y="91440"/>
                </a:lnTo>
                <a:lnTo>
                  <a:pt x="2150364" y="207264"/>
                </a:lnTo>
                <a:lnTo>
                  <a:pt x="149351" y="207264"/>
                </a:lnTo>
                <a:lnTo>
                  <a:pt x="135636" y="220979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35636" y="265176"/>
                </a:lnTo>
                <a:lnTo>
                  <a:pt x="135636" y="258508"/>
                </a:lnTo>
                <a:lnTo>
                  <a:pt x="144780" y="254508"/>
                </a:lnTo>
                <a:lnTo>
                  <a:pt x="135636" y="245364"/>
                </a:lnTo>
                <a:lnTo>
                  <a:pt x="135636" y="220979"/>
                </a:lnTo>
                <a:lnTo>
                  <a:pt x="149351" y="207264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50364" y="207264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35636" y="258508"/>
                </a:moveTo>
                <a:lnTo>
                  <a:pt x="135636" y="245364"/>
                </a:lnTo>
                <a:lnTo>
                  <a:pt x="144780" y="254508"/>
                </a:lnTo>
                <a:lnTo>
                  <a:pt x="135636" y="258508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49935"/>
                </a:lnTo>
                <a:lnTo>
                  <a:pt x="130997" y="260537"/>
                </a:lnTo>
                <a:lnTo>
                  <a:pt x="120396" y="265176"/>
                </a:lnTo>
                <a:close/>
              </a:path>
              <a:path w="2150745" h="300354">
                <a:moveTo>
                  <a:pt x="135636" y="265176"/>
                </a:moveTo>
                <a:lnTo>
                  <a:pt x="120396" y="265176"/>
                </a:lnTo>
                <a:lnTo>
                  <a:pt x="130997" y="260537"/>
                </a:lnTo>
                <a:lnTo>
                  <a:pt x="13563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33700" y="5838444"/>
            <a:ext cx="2117090" cy="230504"/>
          </a:xfrm>
          <a:custGeom>
            <a:avLst/>
            <a:gdLst/>
            <a:ahLst/>
            <a:cxnLst/>
            <a:rect l="l" t="t" r="r" b="b"/>
            <a:pathLst>
              <a:path w="2117090" h="230504">
                <a:moveTo>
                  <a:pt x="115824" y="230124"/>
                </a:moveTo>
                <a:lnTo>
                  <a:pt x="0" y="114300"/>
                </a:lnTo>
                <a:lnTo>
                  <a:pt x="115824" y="0"/>
                </a:lnTo>
                <a:lnTo>
                  <a:pt x="115824" y="56388"/>
                </a:lnTo>
                <a:lnTo>
                  <a:pt x="2116836" y="56388"/>
                </a:lnTo>
                <a:lnTo>
                  <a:pt x="2116836" y="172212"/>
                </a:lnTo>
                <a:lnTo>
                  <a:pt x="115824" y="172212"/>
                </a:lnTo>
                <a:lnTo>
                  <a:pt x="115824" y="230124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68905"/>
                </a:lnTo>
                <a:lnTo>
                  <a:pt x="50031" y="140208"/>
                </a:lnTo>
                <a:lnTo>
                  <a:pt x="30480" y="140208"/>
                </a:lnTo>
                <a:lnTo>
                  <a:pt x="30480" y="160020"/>
                </a:lnTo>
                <a:lnTo>
                  <a:pt x="50292" y="160020"/>
                </a:lnTo>
                <a:lnTo>
                  <a:pt x="120396" y="230124"/>
                </a:lnTo>
                <a:lnTo>
                  <a:pt x="12039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68905"/>
                </a:moveTo>
                <a:lnTo>
                  <a:pt x="120396" y="35052"/>
                </a:lnTo>
                <a:lnTo>
                  <a:pt x="144780" y="44196"/>
                </a:lnTo>
                <a:lnTo>
                  <a:pt x="120396" y="68905"/>
                </a:lnTo>
                <a:close/>
              </a:path>
              <a:path w="2150745" h="300354">
                <a:moveTo>
                  <a:pt x="2121408" y="106680"/>
                </a:moveTo>
                <a:lnTo>
                  <a:pt x="120396" y="106680"/>
                </a:lnTo>
                <a:lnTo>
                  <a:pt x="120396" y="68905"/>
                </a:lnTo>
                <a:lnTo>
                  <a:pt x="144780" y="44196"/>
                </a:lnTo>
                <a:lnTo>
                  <a:pt x="120396" y="35052"/>
                </a:lnTo>
                <a:lnTo>
                  <a:pt x="149352" y="35052"/>
                </a:lnTo>
                <a:lnTo>
                  <a:pt x="149352" y="77724"/>
                </a:lnTo>
                <a:lnTo>
                  <a:pt x="135636" y="77724"/>
                </a:lnTo>
                <a:lnTo>
                  <a:pt x="149352" y="91440"/>
                </a:lnTo>
                <a:lnTo>
                  <a:pt x="2121408" y="91440"/>
                </a:lnTo>
                <a:lnTo>
                  <a:pt x="2121408" y="106680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49352" y="77724"/>
                </a:lnTo>
                <a:lnTo>
                  <a:pt x="149352" y="91440"/>
                </a:lnTo>
                <a:close/>
              </a:path>
              <a:path w="2150745" h="300354">
                <a:moveTo>
                  <a:pt x="2150364" y="106680"/>
                </a:moveTo>
                <a:lnTo>
                  <a:pt x="2136648" y="106680"/>
                </a:lnTo>
                <a:lnTo>
                  <a:pt x="2121408" y="91440"/>
                </a:ln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106680"/>
                </a:lnTo>
                <a:close/>
              </a:path>
              <a:path w="2150745" h="300354">
                <a:moveTo>
                  <a:pt x="2121408" y="207264"/>
                </a:moveTo>
                <a:lnTo>
                  <a:pt x="2121408" y="91440"/>
                </a:lnTo>
                <a:lnTo>
                  <a:pt x="2136648" y="106680"/>
                </a:lnTo>
                <a:lnTo>
                  <a:pt x="2150364" y="106680"/>
                </a:lnTo>
                <a:lnTo>
                  <a:pt x="2150364" y="193548"/>
                </a:lnTo>
                <a:lnTo>
                  <a:pt x="2136648" y="193548"/>
                </a:lnTo>
                <a:lnTo>
                  <a:pt x="2121408" y="207264"/>
                </a:lnTo>
                <a:close/>
              </a:path>
              <a:path w="2150745" h="300354">
                <a:moveTo>
                  <a:pt x="30480" y="160020"/>
                </a:moveTo>
                <a:lnTo>
                  <a:pt x="30480" y="140208"/>
                </a:lnTo>
                <a:lnTo>
                  <a:pt x="40320" y="150048"/>
                </a:lnTo>
                <a:lnTo>
                  <a:pt x="30480" y="160020"/>
                </a:lnTo>
                <a:close/>
              </a:path>
              <a:path w="2150745" h="300354">
                <a:moveTo>
                  <a:pt x="40320" y="150048"/>
                </a:moveTo>
                <a:lnTo>
                  <a:pt x="30480" y="140208"/>
                </a:lnTo>
                <a:lnTo>
                  <a:pt x="50031" y="140208"/>
                </a:lnTo>
                <a:lnTo>
                  <a:pt x="40320" y="150048"/>
                </a:lnTo>
                <a:close/>
              </a:path>
              <a:path w="2150745" h="300354">
                <a:moveTo>
                  <a:pt x="50292" y="160020"/>
                </a:moveTo>
                <a:lnTo>
                  <a:pt x="30480" y="160020"/>
                </a:lnTo>
                <a:lnTo>
                  <a:pt x="40320" y="150048"/>
                </a:lnTo>
                <a:lnTo>
                  <a:pt x="50292" y="160020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20396" y="265176"/>
                </a:lnTo>
                <a:lnTo>
                  <a:pt x="144780" y="254508"/>
                </a:lnTo>
                <a:lnTo>
                  <a:pt x="120396" y="230124"/>
                </a:lnTo>
                <a:lnTo>
                  <a:pt x="120396" y="193548"/>
                </a:lnTo>
                <a:lnTo>
                  <a:pt x="2121408" y="193548"/>
                </a:lnTo>
                <a:lnTo>
                  <a:pt x="2121408" y="207264"/>
                </a:lnTo>
                <a:lnTo>
                  <a:pt x="149352" y="207264"/>
                </a:lnTo>
                <a:lnTo>
                  <a:pt x="135636" y="220980"/>
                </a:lnTo>
                <a:lnTo>
                  <a:pt x="149352" y="220980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21408" y="207264"/>
                </a:lnTo>
                <a:lnTo>
                  <a:pt x="2136648" y="193548"/>
                </a:lnTo>
                <a:lnTo>
                  <a:pt x="2150364" y="193548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49352" y="220980"/>
                </a:moveTo>
                <a:lnTo>
                  <a:pt x="135636" y="220980"/>
                </a:lnTo>
                <a:lnTo>
                  <a:pt x="149352" y="207264"/>
                </a:lnTo>
                <a:lnTo>
                  <a:pt x="149352" y="220980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30124"/>
                </a:lnTo>
                <a:lnTo>
                  <a:pt x="144780" y="254508"/>
                </a:lnTo>
                <a:lnTo>
                  <a:pt x="12039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17447" y="6444996"/>
            <a:ext cx="86995" cy="91440"/>
          </a:xfrm>
          <a:custGeom>
            <a:avLst/>
            <a:gdLst/>
            <a:ahLst/>
            <a:cxnLst/>
            <a:rect l="l" t="t" r="r" b="b"/>
            <a:pathLst>
              <a:path w="86994" h="91440">
                <a:moveTo>
                  <a:pt x="19812" y="91440"/>
                </a:moveTo>
                <a:lnTo>
                  <a:pt x="0" y="91440"/>
                </a:lnTo>
                <a:lnTo>
                  <a:pt x="33528" y="0"/>
                </a:lnTo>
                <a:lnTo>
                  <a:pt x="53340" y="0"/>
                </a:lnTo>
                <a:lnTo>
                  <a:pt x="61163" y="21336"/>
                </a:lnTo>
                <a:lnTo>
                  <a:pt x="42672" y="21336"/>
                </a:lnTo>
                <a:lnTo>
                  <a:pt x="32004" y="54864"/>
                </a:lnTo>
                <a:lnTo>
                  <a:pt x="73456" y="54864"/>
                </a:lnTo>
                <a:lnTo>
                  <a:pt x="79044" y="70104"/>
                </a:lnTo>
                <a:lnTo>
                  <a:pt x="27432" y="70104"/>
                </a:lnTo>
                <a:lnTo>
                  <a:pt x="19812" y="91440"/>
                </a:lnTo>
                <a:close/>
              </a:path>
              <a:path w="86994" h="91440">
                <a:moveTo>
                  <a:pt x="73456" y="54864"/>
                </a:moveTo>
                <a:lnTo>
                  <a:pt x="54864" y="54864"/>
                </a:lnTo>
                <a:lnTo>
                  <a:pt x="42672" y="21336"/>
                </a:lnTo>
                <a:lnTo>
                  <a:pt x="61163" y="21336"/>
                </a:lnTo>
                <a:lnTo>
                  <a:pt x="73456" y="54864"/>
                </a:lnTo>
                <a:close/>
              </a:path>
              <a:path w="86994" h="91440">
                <a:moveTo>
                  <a:pt x="86868" y="91440"/>
                </a:moveTo>
                <a:lnTo>
                  <a:pt x="67056" y="91440"/>
                </a:lnTo>
                <a:lnTo>
                  <a:pt x="60960" y="70104"/>
                </a:lnTo>
                <a:lnTo>
                  <a:pt x="79044" y="70104"/>
                </a:lnTo>
                <a:lnTo>
                  <a:pt x="86868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013460" y="6469379"/>
            <a:ext cx="59690" cy="68580"/>
          </a:xfrm>
          <a:custGeom>
            <a:avLst/>
            <a:gdLst/>
            <a:ahLst/>
            <a:cxnLst/>
            <a:rect l="l" t="t" r="r" b="b"/>
            <a:pathLst>
              <a:path w="59690" h="68579">
                <a:moveTo>
                  <a:pt x="24384" y="68580"/>
                </a:moveTo>
                <a:lnTo>
                  <a:pt x="16764" y="68580"/>
                </a:lnTo>
                <a:lnTo>
                  <a:pt x="13716" y="67056"/>
                </a:lnTo>
                <a:lnTo>
                  <a:pt x="9144" y="65532"/>
                </a:lnTo>
                <a:lnTo>
                  <a:pt x="6096" y="64008"/>
                </a:lnTo>
                <a:lnTo>
                  <a:pt x="3048" y="57912"/>
                </a:lnTo>
                <a:lnTo>
                  <a:pt x="0" y="48768"/>
                </a:lnTo>
                <a:lnTo>
                  <a:pt x="0" y="0"/>
                </a:lnTo>
                <a:lnTo>
                  <a:pt x="18288" y="0"/>
                </a:lnTo>
                <a:lnTo>
                  <a:pt x="18288" y="45720"/>
                </a:lnTo>
                <a:lnTo>
                  <a:pt x="19812" y="47244"/>
                </a:lnTo>
                <a:lnTo>
                  <a:pt x="19812" y="50292"/>
                </a:lnTo>
                <a:lnTo>
                  <a:pt x="24384" y="54864"/>
                </a:lnTo>
                <a:lnTo>
                  <a:pt x="59436" y="54864"/>
                </a:lnTo>
                <a:lnTo>
                  <a:pt x="59436" y="57912"/>
                </a:lnTo>
                <a:lnTo>
                  <a:pt x="41148" y="57912"/>
                </a:lnTo>
                <a:lnTo>
                  <a:pt x="39624" y="60960"/>
                </a:lnTo>
                <a:lnTo>
                  <a:pt x="36576" y="64008"/>
                </a:lnTo>
                <a:lnTo>
                  <a:pt x="32004" y="65532"/>
                </a:lnTo>
                <a:lnTo>
                  <a:pt x="28956" y="67056"/>
                </a:lnTo>
                <a:lnTo>
                  <a:pt x="24384" y="68580"/>
                </a:lnTo>
                <a:close/>
              </a:path>
              <a:path w="59690" h="68579">
                <a:moveTo>
                  <a:pt x="59436" y="54864"/>
                </a:moveTo>
                <a:lnTo>
                  <a:pt x="32004" y="54864"/>
                </a:lnTo>
                <a:lnTo>
                  <a:pt x="33528" y="53340"/>
                </a:lnTo>
                <a:lnTo>
                  <a:pt x="36576" y="51816"/>
                </a:lnTo>
                <a:lnTo>
                  <a:pt x="39624" y="48768"/>
                </a:lnTo>
                <a:lnTo>
                  <a:pt x="39624" y="45720"/>
                </a:lnTo>
                <a:lnTo>
                  <a:pt x="41148" y="44196"/>
                </a:lnTo>
                <a:lnTo>
                  <a:pt x="41148" y="0"/>
                </a:lnTo>
                <a:lnTo>
                  <a:pt x="59436" y="0"/>
                </a:lnTo>
                <a:lnTo>
                  <a:pt x="59436" y="54864"/>
                </a:lnTo>
                <a:close/>
              </a:path>
              <a:path w="59690" h="68579">
                <a:moveTo>
                  <a:pt x="59436" y="67056"/>
                </a:moveTo>
                <a:lnTo>
                  <a:pt x="41148" y="67056"/>
                </a:lnTo>
                <a:lnTo>
                  <a:pt x="41148" y="57912"/>
                </a:lnTo>
                <a:lnTo>
                  <a:pt x="59436" y="57912"/>
                </a:lnTo>
                <a:lnTo>
                  <a:pt x="5943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083563" y="6446520"/>
            <a:ext cx="40005" cy="91440"/>
          </a:xfrm>
          <a:custGeom>
            <a:avLst/>
            <a:gdLst/>
            <a:ahLst/>
            <a:cxnLst/>
            <a:rect l="l" t="t" r="r" b="b"/>
            <a:pathLst>
              <a:path w="40005" h="91440">
                <a:moveTo>
                  <a:pt x="25908" y="22860"/>
                </a:moveTo>
                <a:lnTo>
                  <a:pt x="7620" y="22860"/>
                </a:lnTo>
                <a:lnTo>
                  <a:pt x="7620" y="10668"/>
                </a:lnTo>
                <a:lnTo>
                  <a:pt x="25908" y="0"/>
                </a:lnTo>
                <a:lnTo>
                  <a:pt x="25908" y="22860"/>
                </a:lnTo>
                <a:close/>
              </a:path>
              <a:path w="40005" h="91440">
                <a:moveTo>
                  <a:pt x="38100" y="36576"/>
                </a:moveTo>
                <a:lnTo>
                  <a:pt x="0" y="36576"/>
                </a:lnTo>
                <a:lnTo>
                  <a:pt x="0" y="22860"/>
                </a:lnTo>
                <a:lnTo>
                  <a:pt x="38100" y="22860"/>
                </a:lnTo>
                <a:lnTo>
                  <a:pt x="38100" y="36576"/>
                </a:lnTo>
                <a:close/>
              </a:path>
              <a:path w="40005" h="91440">
                <a:moveTo>
                  <a:pt x="30480" y="91440"/>
                </a:moveTo>
                <a:lnTo>
                  <a:pt x="18288" y="91440"/>
                </a:lnTo>
                <a:lnTo>
                  <a:pt x="16764" y="89916"/>
                </a:lnTo>
                <a:lnTo>
                  <a:pt x="13716" y="88392"/>
                </a:lnTo>
                <a:lnTo>
                  <a:pt x="9144" y="83820"/>
                </a:lnTo>
                <a:lnTo>
                  <a:pt x="9144" y="82296"/>
                </a:lnTo>
                <a:lnTo>
                  <a:pt x="7620" y="79248"/>
                </a:lnTo>
                <a:lnTo>
                  <a:pt x="7620" y="36576"/>
                </a:lnTo>
                <a:lnTo>
                  <a:pt x="25908" y="36576"/>
                </a:lnTo>
                <a:lnTo>
                  <a:pt x="25908" y="74676"/>
                </a:lnTo>
                <a:lnTo>
                  <a:pt x="28956" y="77724"/>
                </a:lnTo>
                <a:lnTo>
                  <a:pt x="38290" y="77724"/>
                </a:lnTo>
                <a:lnTo>
                  <a:pt x="39624" y="88392"/>
                </a:lnTo>
                <a:lnTo>
                  <a:pt x="30480" y="91440"/>
                </a:lnTo>
                <a:close/>
              </a:path>
              <a:path w="40005" h="91440">
                <a:moveTo>
                  <a:pt x="38290" y="77724"/>
                </a:moveTo>
                <a:lnTo>
                  <a:pt x="35052" y="77724"/>
                </a:lnTo>
                <a:lnTo>
                  <a:pt x="38100" y="76200"/>
                </a:lnTo>
                <a:lnTo>
                  <a:pt x="38290" y="777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29283" y="6467855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80" h="70484">
                <a:moveTo>
                  <a:pt x="35052" y="70104"/>
                </a:moveTo>
                <a:lnTo>
                  <a:pt x="28956" y="70104"/>
                </a:lnTo>
                <a:lnTo>
                  <a:pt x="22860" y="68580"/>
                </a:lnTo>
                <a:lnTo>
                  <a:pt x="16764" y="65532"/>
                </a:lnTo>
                <a:lnTo>
                  <a:pt x="7620" y="59436"/>
                </a:lnTo>
                <a:lnTo>
                  <a:pt x="4572" y="53340"/>
                </a:lnTo>
                <a:lnTo>
                  <a:pt x="1524" y="48768"/>
                </a:lnTo>
                <a:lnTo>
                  <a:pt x="0" y="41148"/>
                </a:lnTo>
                <a:lnTo>
                  <a:pt x="0" y="27432"/>
                </a:lnTo>
                <a:lnTo>
                  <a:pt x="1524" y="22860"/>
                </a:lnTo>
                <a:lnTo>
                  <a:pt x="4572" y="16764"/>
                </a:lnTo>
                <a:lnTo>
                  <a:pt x="10668" y="7620"/>
                </a:lnTo>
                <a:lnTo>
                  <a:pt x="16764" y="4572"/>
                </a:lnTo>
                <a:lnTo>
                  <a:pt x="21336" y="1524"/>
                </a:lnTo>
                <a:lnTo>
                  <a:pt x="27432" y="0"/>
                </a:lnTo>
                <a:lnTo>
                  <a:pt x="35052" y="0"/>
                </a:lnTo>
                <a:lnTo>
                  <a:pt x="62609" y="13716"/>
                </a:lnTo>
                <a:lnTo>
                  <a:pt x="30480" y="13716"/>
                </a:lnTo>
                <a:lnTo>
                  <a:pt x="25908" y="15240"/>
                </a:lnTo>
                <a:lnTo>
                  <a:pt x="22860" y="19812"/>
                </a:lnTo>
                <a:lnTo>
                  <a:pt x="19812" y="22860"/>
                </a:lnTo>
                <a:lnTo>
                  <a:pt x="18288" y="27432"/>
                </a:lnTo>
                <a:lnTo>
                  <a:pt x="18288" y="42672"/>
                </a:lnTo>
                <a:lnTo>
                  <a:pt x="19812" y="47244"/>
                </a:lnTo>
                <a:lnTo>
                  <a:pt x="22860" y="50292"/>
                </a:lnTo>
                <a:lnTo>
                  <a:pt x="25908" y="54864"/>
                </a:lnTo>
                <a:lnTo>
                  <a:pt x="30480" y="56388"/>
                </a:lnTo>
                <a:lnTo>
                  <a:pt x="61933" y="56388"/>
                </a:lnTo>
                <a:lnTo>
                  <a:pt x="59436" y="59436"/>
                </a:lnTo>
                <a:lnTo>
                  <a:pt x="53697" y="64317"/>
                </a:lnTo>
                <a:lnTo>
                  <a:pt x="47815" y="67627"/>
                </a:lnTo>
                <a:lnTo>
                  <a:pt x="41648" y="69508"/>
                </a:lnTo>
                <a:lnTo>
                  <a:pt x="35052" y="70104"/>
                </a:lnTo>
                <a:close/>
              </a:path>
              <a:path w="68580" h="70484">
                <a:moveTo>
                  <a:pt x="61933" y="56388"/>
                </a:moveTo>
                <a:lnTo>
                  <a:pt x="39624" y="56388"/>
                </a:lnTo>
                <a:lnTo>
                  <a:pt x="42672" y="54864"/>
                </a:lnTo>
                <a:lnTo>
                  <a:pt x="45720" y="50292"/>
                </a:lnTo>
                <a:lnTo>
                  <a:pt x="48768" y="47244"/>
                </a:lnTo>
                <a:lnTo>
                  <a:pt x="50292" y="41148"/>
                </a:lnTo>
                <a:lnTo>
                  <a:pt x="50292" y="27432"/>
                </a:lnTo>
                <a:lnTo>
                  <a:pt x="48768" y="22860"/>
                </a:lnTo>
                <a:lnTo>
                  <a:pt x="45720" y="19812"/>
                </a:lnTo>
                <a:lnTo>
                  <a:pt x="42672" y="15240"/>
                </a:lnTo>
                <a:lnTo>
                  <a:pt x="39624" y="13716"/>
                </a:lnTo>
                <a:lnTo>
                  <a:pt x="62609" y="13716"/>
                </a:lnTo>
                <a:lnTo>
                  <a:pt x="63436" y="14906"/>
                </a:lnTo>
                <a:lnTo>
                  <a:pt x="66294" y="20955"/>
                </a:lnTo>
                <a:lnTo>
                  <a:pt x="68008" y="27574"/>
                </a:lnTo>
                <a:lnTo>
                  <a:pt x="68580" y="35052"/>
                </a:lnTo>
                <a:lnTo>
                  <a:pt x="68008" y="42505"/>
                </a:lnTo>
                <a:lnTo>
                  <a:pt x="66294" y="48958"/>
                </a:lnTo>
                <a:lnTo>
                  <a:pt x="63436" y="54554"/>
                </a:lnTo>
                <a:lnTo>
                  <a:pt x="61933" y="56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211580" y="6467855"/>
            <a:ext cx="64135" cy="94615"/>
          </a:xfrm>
          <a:custGeom>
            <a:avLst/>
            <a:gdLst/>
            <a:ahLst/>
            <a:cxnLst/>
            <a:rect l="l" t="t" r="r" b="b"/>
            <a:pathLst>
              <a:path w="64134" h="94615">
                <a:moveTo>
                  <a:pt x="57316" y="10668"/>
                </a:moveTo>
                <a:lnTo>
                  <a:pt x="18288" y="10668"/>
                </a:lnTo>
                <a:lnTo>
                  <a:pt x="19812" y="7620"/>
                </a:lnTo>
                <a:lnTo>
                  <a:pt x="22860" y="4572"/>
                </a:lnTo>
                <a:lnTo>
                  <a:pt x="28956" y="1524"/>
                </a:lnTo>
                <a:lnTo>
                  <a:pt x="33528" y="0"/>
                </a:lnTo>
                <a:lnTo>
                  <a:pt x="44196" y="0"/>
                </a:lnTo>
                <a:lnTo>
                  <a:pt x="50292" y="3048"/>
                </a:lnTo>
                <a:lnTo>
                  <a:pt x="56388" y="9144"/>
                </a:lnTo>
                <a:lnTo>
                  <a:pt x="57316" y="10668"/>
                </a:lnTo>
                <a:close/>
              </a:path>
              <a:path w="64134" h="94615">
                <a:moveTo>
                  <a:pt x="18288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8288" y="1524"/>
                </a:lnTo>
                <a:lnTo>
                  <a:pt x="18288" y="10668"/>
                </a:lnTo>
                <a:lnTo>
                  <a:pt x="57316" y="10668"/>
                </a:lnTo>
                <a:lnTo>
                  <a:pt x="59173" y="13716"/>
                </a:lnTo>
                <a:lnTo>
                  <a:pt x="27432" y="13716"/>
                </a:lnTo>
                <a:lnTo>
                  <a:pt x="24384" y="15240"/>
                </a:lnTo>
                <a:lnTo>
                  <a:pt x="21336" y="18288"/>
                </a:lnTo>
                <a:lnTo>
                  <a:pt x="18311" y="27360"/>
                </a:lnTo>
                <a:lnTo>
                  <a:pt x="18288" y="41148"/>
                </a:lnTo>
                <a:lnTo>
                  <a:pt x="19812" y="47244"/>
                </a:lnTo>
                <a:lnTo>
                  <a:pt x="21336" y="50292"/>
                </a:lnTo>
                <a:lnTo>
                  <a:pt x="24384" y="54864"/>
                </a:lnTo>
                <a:lnTo>
                  <a:pt x="27432" y="56388"/>
                </a:lnTo>
                <a:lnTo>
                  <a:pt x="59173" y="56388"/>
                </a:lnTo>
                <a:lnTo>
                  <a:pt x="56388" y="60960"/>
                </a:lnTo>
                <a:lnTo>
                  <a:pt x="18288" y="60960"/>
                </a:lnTo>
                <a:lnTo>
                  <a:pt x="18288" y="94488"/>
                </a:lnTo>
                <a:close/>
              </a:path>
              <a:path w="64134" h="94615">
                <a:moveTo>
                  <a:pt x="59173" y="56388"/>
                </a:moveTo>
                <a:lnTo>
                  <a:pt x="36576" y="56388"/>
                </a:lnTo>
                <a:lnTo>
                  <a:pt x="39624" y="54864"/>
                </a:lnTo>
                <a:lnTo>
                  <a:pt x="41148" y="51816"/>
                </a:lnTo>
                <a:lnTo>
                  <a:pt x="44196" y="47244"/>
                </a:lnTo>
                <a:lnTo>
                  <a:pt x="45696" y="42743"/>
                </a:lnTo>
                <a:lnTo>
                  <a:pt x="45696" y="27360"/>
                </a:lnTo>
                <a:lnTo>
                  <a:pt x="44196" y="22860"/>
                </a:lnTo>
                <a:lnTo>
                  <a:pt x="41148" y="18288"/>
                </a:lnTo>
                <a:lnTo>
                  <a:pt x="38100" y="15240"/>
                </a:lnTo>
                <a:lnTo>
                  <a:pt x="35052" y="13716"/>
                </a:lnTo>
                <a:lnTo>
                  <a:pt x="59173" y="13716"/>
                </a:lnTo>
                <a:lnTo>
                  <a:pt x="59507" y="14263"/>
                </a:lnTo>
                <a:lnTo>
                  <a:pt x="61912" y="20383"/>
                </a:lnTo>
                <a:lnTo>
                  <a:pt x="63465" y="27432"/>
                </a:lnTo>
                <a:lnTo>
                  <a:pt x="64008" y="35052"/>
                </a:lnTo>
                <a:lnTo>
                  <a:pt x="63460" y="42743"/>
                </a:lnTo>
                <a:lnTo>
                  <a:pt x="61912" y="49720"/>
                </a:lnTo>
                <a:lnTo>
                  <a:pt x="59507" y="55840"/>
                </a:lnTo>
                <a:lnTo>
                  <a:pt x="59173" y="56388"/>
                </a:lnTo>
                <a:close/>
              </a:path>
              <a:path w="64134" h="94615">
                <a:moveTo>
                  <a:pt x="44196" y="70104"/>
                </a:moveTo>
                <a:lnTo>
                  <a:pt x="33528" y="70104"/>
                </a:lnTo>
                <a:lnTo>
                  <a:pt x="30480" y="68580"/>
                </a:lnTo>
                <a:lnTo>
                  <a:pt x="27432" y="68580"/>
                </a:lnTo>
                <a:lnTo>
                  <a:pt x="24384" y="67056"/>
                </a:lnTo>
                <a:lnTo>
                  <a:pt x="18288" y="60960"/>
                </a:lnTo>
                <a:lnTo>
                  <a:pt x="56388" y="60960"/>
                </a:lnTo>
                <a:lnTo>
                  <a:pt x="50292" y="67056"/>
                </a:lnTo>
                <a:lnTo>
                  <a:pt x="44196" y="701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289303" y="6444996"/>
            <a:ext cx="59690" cy="91440"/>
          </a:xfrm>
          <a:custGeom>
            <a:avLst/>
            <a:gdLst/>
            <a:ahLst/>
            <a:cxnLst/>
            <a:rect l="l" t="t" r="r" b="b"/>
            <a:pathLst>
              <a:path w="59690" h="91440">
                <a:moveTo>
                  <a:pt x="18288" y="91440"/>
                </a:moveTo>
                <a:lnTo>
                  <a:pt x="0" y="91440"/>
                </a:lnTo>
                <a:lnTo>
                  <a:pt x="0" y="0"/>
                </a:lnTo>
                <a:lnTo>
                  <a:pt x="18288" y="0"/>
                </a:lnTo>
                <a:lnTo>
                  <a:pt x="18288" y="32004"/>
                </a:lnTo>
                <a:lnTo>
                  <a:pt x="56388" y="32004"/>
                </a:lnTo>
                <a:lnTo>
                  <a:pt x="57912" y="33528"/>
                </a:lnTo>
                <a:lnTo>
                  <a:pt x="57912" y="36576"/>
                </a:lnTo>
                <a:lnTo>
                  <a:pt x="25908" y="36576"/>
                </a:lnTo>
                <a:lnTo>
                  <a:pt x="22860" y="39624"/>
                </a:lnTo>
                <a:lnTo>
                  <a:pt x="19812" y="45720"/>
                </a:lnTo>
                <a:lnTo>
                  <a:pt x="19812" y="48768"/>
                </a:lnTo>
                <a:lnTo>
                  <a:pt x="18288" y="51816"/>
                </a:lnTo>
                <a:lnTo>
                  <a:pt x="18288" y="91440"/>
                </a:lnTo>
                <a:close/>
              </a:path>
              <a:path w="59690" h="91440">
                <a:moveTo>
                  <a:pt x="56388" y="32004"/>
                </a:moveTo>
                <a:lnTo>
                  <a:pt x="18288" y="32004"/>
                </a:lnTo>
                <a:lnTo>
                  <a:pt x="24384" y="25908"/>
                </a:lnTo>
                <a:lnTo>
                  <a:pt x="30480" y="22860"/>
                </a:lnTo>
                <a:lnTo>
                  <a:pt x="45720" y="22860"/>
                </a:lnTo>
                <a:lnTo>
                  <a:pt x="51816" y="25908"/>
                </a:lnTo>
                <a:lnTo>
                  <a:pt x="53340" y="28956"/>
                </a:lnTo>
                <a:lnTo>
                  <a:pt x="56388" y="32004"/>
                </a:lnTo>
                <a:close/>
              </a:path>
              <a:path w="59690" h="91440">
                <a:moveTo>
                  <a:pt x="59436" y="91440"/>
                </a:moveTo>
                <a:lnTo>
                  <a:pt x="41148" y="91440"/>
                </a:lnTo>
                <a:lnTo>
                  <a:pt x="41148" y="42672"/>
                </a:lnTo>
                <a:lnTo>
                  <a:pt x="39624" y="41148"/>
                </a:lnTo>
                <a:lnTo>
                  <a:pt x="39624" y="39624"/>
                </a:lnTo>
                <a:lnTo>
                  <a:pt x="36576" y="36576"/>
                </a:lnTo>
                <a:lnTo>
                  <a:pt x="57912" y="36576"/>
                </a:lnTo>
                <a:lnTo>
                  <a:pt x="59436" y="38100"/>
                </a:lnTo>
                <a:lnTo>
                  <a:pt x="59436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362455" y="6467855"/>
            <a:ext cx="60960" cy="70485"/>
          </a:xfrm>
          <a:custGeom>
            <a:avLst/>
            <a:gdLst/>
            <a:ahLst/>
            <a:cxnLst/>
            <a:rect l="l" t="t" r="r" b="b"/>
            <a:pathLst>
              <a:path w="60959" h="70484">
                <a:moveTo>
                  <a:pt x="16764" y="21336"/>
                </a:moveTo>
                <a:lnTo>
                  <a:pt x="1524" y="19812"/>
                </a:lnTo>
                <a:lnTo>
                  <a:pt x="3048" y="13716"/>
                </a:lnTo>
                <a:lnTo>
                  <a:pt x="6096" y="7620"/>
                </a:lnTo>
                <a:lnTo>
                  <a:pt x="10668" y="4572"/>
                </a:lnTo>
                <a:lnTo>
                  <a:pt x="13716" y="1524"/>
                </a:lnTo>
                <a:lnTo>
                  <a:pt x="21336" y="0"/>
                </a:lnTo>
                <a:lnTo>
                  <a:pt x="36576" y="0"/>
                </a:lnTo>
                <a:lnTo>
                  <a:pt x="42672" y="1524"/>
                </a:lnTo>
                <a:lnTo>
                  <a:pt x="45720" y="3048"/>
                </a:lnTo>
                <a:lnTo>
                  <a:pt x="50292" y="4572"/>
                </a:lnTo>
                <a:lnTo>
                  <a:pt x="53340" y="10668"/>
                </a:lnTo>
                <a:lnTo>
                  <a:pt x="54864" y="12192"/>
                </a:lnTo>
                <a:lnTo>
                  <a:pt x="55245" y="13716"/>
                </a:lnTo>
                <a:lnTo>
                  <a:pt x="21336" y="13716"/>
                </a:lnTo>
                <a:lnTo>
                  <a:pt x="16764" y="18288"/>
                </a:lnTo>
                <a:lnTo>
                  <a:pt x="16764" y="21336"/>
                </a:lnTo>
                <a:close/>
              </a:path>
              <a:path w="60959" h="70484">
                <a:moveTo>
                  <a:pt x="24384" y="70104"/>
                </a:moveTo>
                <a:lnTo>
                  <a:pt x="13716" y="70104"/>
                </a:lnTo>
                <a:lnTo>
                  <a:pt x="9144" y="68580"/>
                </a:lnTo>
                <a:lnTo>
                  <a:pt x="1524" y="60960"/>
                </a:lnTo>
                <a:lnTo>
                  <a:pt x="0" y="56388"/>
                </a:lnTo>
                <a:lnTo>
                  <a:pt x="0" y="42672"/>
                </a:lnTo>
                <a:lnTo>
                  <a:pt x="28956" y="27432"/>
                </a:lnTo>
                <a:lnTo>
                  <a:pt x="35052" y="25908"/>
                </a:lnTo>
                <a:lnTo>
                  <a:pt x="38100" y="24384"/>
                </a:lnTo>
                <a:lnTo>
                  <a:pt x="38100" y="19812"/>
                </a:lnTo>
                <a:lnTo>
                  <a:pt x="36576" y="16764"/>
                </a:lnTo>
                <a:lnTo>
                  <a:pt x="33528" y="13716"/>
                </a:lnTo>
                <a:lnTo>
                  <a:pt x="55245" y="13716"/>
                </a:lnTo>
                <a:lnTo>
                  <a:pt x="56388" y="18288"/>
                </a:lnTo>
                <a:lnTo>
                  <a:pt x="56388" y="38100"/>
                </a:lnTo>
                <a:lnTo>
                  <a:pt x="36576" y="38100"/>
                </a:lnTo>
                <a:lnTo>
                  <a:pt x="33528" y="39624"/>
                </a:lnTo>
                <a:lnTo>
                  <a:pt x="28956" y="41148"/>
                </a:lnTo>
                <a:lnTo>
                  <a:pt x="24384" y="41148"/>
                </a:lnTo>
                <a:lnTo>
                  <a:pt x="22860" y="42672"/>
                </a:lnTo>
                <a:lnTo>
                  <a:pt x="21336" y="42672"/>
                </a:lnTo>
                <a:lnTo>
                  <a:pt x="18288" y="44196"/>
                </a:lnTo>
                <a:lnTo>
                  <a:pt x="18288" y="51816"/>
                </a:lnTo>
                <a:lnTo>
                  <a:pt x="21336" y="54864"/>
                </a:lnTo>
                <a:lnTo>
                  <a:pt x="24384" y="56388"/>
                </a:lnTo>
                <a:lnTo>
                  <a:pt x="56388" y="56388"/>
                </a:lnTo>
                <a:lnTo>
                  <a:pt x="56388" y="59436"/>
                </a:lnTo>
                <a:lnTo>
                  <a:pt x="57150" y="60960"/>
                </a:lnTo>
                <a:lnTo>
                  <a:pt x="39624" y="60960"/>
                </a:lnTo>
                <a:lnTo>
                  <a:pt x="38100" y="64008"/>
                </a:lnTo>
                <a:lnTo>
                  <a:pt x="35052" y="65532"/>
                </a:lnTo>
                <a:lnTo>
                  <a:pt x="30480" y="67056"/>
                </a:lnTo>
                <a:lnTo>
                  <a:pt x="24384" y="70104"/>
                </a:lnTo>
                <a:close/>
              </a:path>
              <a:path w="60959" h="70484">
                <a:moveTo>
                  <a:pt x="56388" y="56388"/>
                </a:moveTo>
                <a:lnTo>
                  <a:pt x="28956" y="56388"/>
                </a:lnTo>
                <a:lnTo>
                  <a:pt x="32004" y="54864"/>
                </a:lnTo>
                <a:lnTo>
                  <a:pt x="36576" y="50292"/>
                </a:lnTo>
                <a:lnTo>
                  <a:pt x="36576" y="48768"/>
                </a:lnTo>
                <a:lnTo>
                  <a:pt x="38100" y="47244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56388"/>
                </a:lnTo>
                <a:close/>
              </a:path>
              <a:path w="60959" h="70484">
                <a:moveTo>
                  <a:pt x="60960" y="68580"/>
                </a:moveTo>
                <a:lnTo>
                  <a:pt x="42672" y="68580"/>
                </a:lnTo>
                <a:lnTo>
                  <a:pt x="42672" y="67056"/>
                </a:lnTo>
                <a:lnTo>
                  <a:pt x="41148" y="65532"/>
                </a:lnTo>
                <a:lnTo>
                  <a:pt x="41148" y="60960"/>
                </a:lnTo>
                <a:lnTo>
                  <a:pt x="57150" y="60960"/>
                </a:lnTo>
                <a:lnTo>
                  <a:pt x="60960" y="685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432560" y="6467855"/>
            <a:ext cx="64135" cy="96520"/>
          </a:xfrm>
          <a:custGeom>
            <a:avLst/>
            <a:gdLst/>
            <a:ahLst/>
            <a:cxnLst/>
            <a:rect l="l" t="t" r="r" b="b"/>
            <a:pathLst>
              <a:path w="64134" h="96520">
                <a:moveTo>
                  <a:pt x="33528" y="68580"/>
                </a:moveTo>
                <a:lnTo>
                  <a:pt x="18288" y="68580"/>
                </a:lnTo>
                <a:lnTo>
                  <a:pt x="10668" y="64008"/>
                </a:lnTo>
                <a:lnTo>
                  <a:pt x="6096" y="56388"/>
                </a:lnTo>
                <a:lnTo>
                  <a:pt x="3048" y="51816"/>
                </a:lnTo>
                <a:lnTo>
                  <a:pt x="0" y="44196"/>
                </a:lnTo>
                <a:lnTo>
                  <a:pt x="0" y="35052"/>
                </a:lnTo>
                <a:lnTo>
                  <a:pt x="19812" y="0"/>
                </a:lnTo>
                <a:lnTo>
                  <a:pt x="35052" y="0"/>
                </a:lnTo>
                <a:lnTo>
                  <a:pt x="41148" y="3048"/>
                </a:lnTo>
                <a:lnTo>
                  <a:pt x="45720" y="10668"/>
                </a:lnTo>
                <a:lnTo>
                  <a:pt x="64008" y="10668"/>
                </a:lnTo>
                <a:lnTo>
                  <a:pt x="64008" y="13716"/>
                </a:lnTo>
                <a:lnTo>
                  <a:pt x="28956" y="13716"/>
                </a:lnTo>
                <a:lnTo>
                  <a:pt x="24384" y="15240"/>
                </a:lnTo>
                <a:lnTo>
                  <a:pt x="22860" y="18288"/>
                </a:lnTo>
                <a:lnTo>
                  <a:pt x="19812" y="21336"/>
                </a:lnTo>
                <a:lnTo>
                  <a:pt x="18288" y="27432"/>
                </a:lnTo>
                <a:lnTo>
                  <a:pt x="18288" y="41148"/>
                </a:lnTo>
                <a:lnTo>
                  <a:pt x="19812" y="47244"/>
                </a:lnTo>
                <a:lnTo>
                  <a:pt x="22860" y="50292"/>
                </a:lnTo>
                <a:lnTo>
                  <a:pt x="24384" y="53340"/>
                </a:lnTo>
                <a:lnTo>
                  <a:pt x="28956" y="54864"/>
                </a:lnTo>
                <a:lnTo>
                  <a:pt x="64008" y="54864"/>
                </a:lnTo>
                <a:lnTo>
                  <a:pt x="64008" y="56388"/>
                </a:lnTo>
                <a:lnTo>
                  <a:pt x="45720" y="56388"/>
                </a:lnTo>
                <a:lnTo>
                  <a:pt x="41148" y="64008"/>
                </a:lnTo>
                <a:lnTo>
                  <a:pt x="33528" y="68580"/>
                </a:lnTo>
                <a:close/>
              </a:path>
              <a:path w="64134" h="96520">
                <a:moveTo>
                  <a:pt x="64008" y="10668"/>
                </a:moveTo>
                <a:lnTo>
                  <a:pt x="45720" y="10668"/>
                </a:lnTo>
                <a:lnTo>
                  <a:pt x="45720" y="1524"/>
                </a:lnTo>
                <a:lnTo>
                  <a:pt x="64008" y="1524"/>
                </a:lnTo>
                <a:lnTo>
                  <a:pt x="64008" y="10668"/>
                </a:lnTo>
                <a:close/>
              </a:path>
              <a:path w="64134" h="96520">
                <a:moveTo>
                  <a:pt x="64008" y="54864"/>
                </a:moveTo>
                <a:lnTo>
                  <a:pt x="36576" y="54864"/>
                </a:lnTo>
                <a:lnTo>
                  <a:pt x="39624" y="53340"/>
                </a:lnTo>
                <a:lnTo>
                  <a:pt x="42672" y="50292"/>
                </a:lnTo>
                <a:lnTo>
                  <a:pt x="45720" y="41148"/>
                </a:lnTo>
                <a:lnTo>
                  <a:pt x="45720" y="27432"/>
                </a:lnTo>
                <a:lnTo>
                  <a:pt x="42672" y="18288"/>
                </a:lnTo>
                <a:lnTo>
                  <a:pt x="39624" y="15240"/>
                </a:lnTo>
                <a:lnTo>
                  <a:pt x="36576" y="13716"/>
                </a:lnTo>
                <a:lnTo>
                  <a:pt x="64008" y="13716"/>
                </a:lnTo>
                <a:lnTo>
                  <a:pt x="64008" y="54864"/>
                </a:lnTo>
                <a:close/>
              </a:path>
              <a:path w="64134" h="96520">
                <a:moveTo>
                  <a:pt x="61468" y="82296"/>
                </a:moveTo>
                <a:lnTo>
                  <a:pt x="36576" y="82296"/>
                </a:lnTo>
                <a:lnTo>
                  <a:pt x="39624" y="80772"/>
                </a:lnTo>
                <a:lnTo>
                  <a:pt x="42672" y="80772"/>
                </a:lnTo>
                <a:lnTo>
                  <a:pt x="44196" y="79248"/>
                </a:lnTo>
                <a:lnTo>
                  <a:pt x="44196" y="77724"/>
                </a:lnTo>
                <a:lnTo>
                  <a:pt x="45720" y="74676"/>
                </a:lnTo>
                <a:lnTo>
                  <a:pt x="45720" y="56388"/>
                </a:lnTo>
                <a:lnTo>
                  <a:pt x="64008" y="56388"/>
                </a:lnTo>
                <a:lnTo>
                  <a:pt x="64008" y="76200"/>
                </a:lnTo>
                <a:lnTo>
                  <a:pt x="62484" y="79248"/>
                </a:lnTo>
                <a:lnTo>
                  <a:pt x="61468" y="82296"/>
                </a:lnTo>
                <a:close/>
              </a:path>
              <a:path w="64134" h="96520">
                <a:moveTo>
                  <a:pt x="44196" y="96012"/>
                </a:moveTo>
                <a:lnTo>
                  <a:pt x="21336" y="96012"/>
                </a:lnTo>
                <a:lnTo>
                  <a:pt x="13716" y="94488"/>
                </a:lnTo>
                <a:lnTo>
                  <a:pt x="9144" y="89916"/>
                </a:lnTo>
                <a:lnTo>
                  <a:pt x="4572" y="86868"/>
                </a:lnTo>
                <a:lnTo>
                  <a:pt x="1524" y="80772"/>
                </a:lnTo>
                <a:lnTo>
                  <a:pt x="1524" y="73152"/>
                </a:lnTo>
                <a:lnTo>
                  <a:pt x="21336" y="74676"/>
                </a:lnTo>
                <a:lnTo>
                  <a:pt x="22860" y="77724"/>
                </a:lnTo>
                <a:lnTo>
                  <a:pt x="22860" y="79248"/>
                </a:lnTo>
                <a:lnTo>
                  <a:pt x="25908" y="82296"/>
                </a:lnTo>
                <a:lnTo>
                  <a:pt x="61468" y="82296"/>
                </a:lnTo>
                <a:lnTo>
                  <a:pt x="60960" y="83820"/>
                </a:lnTo>
                <a:lnTo>
                  <a:pt x="59436" y="86868"/>
                </a:lnTo>
                <a:lnTo>
                  <a:pt x="56388" y="88392"/>
                </a:lnTo>
                <a:lnTo>
                  <a:pt x="54864" y="91440"/>
                </a:lnTo>
                <a:lnTo>
                  <a:pt x="51816" y="92964"/>
                </a:lnTo>
                <a:lnTo>
                  <a:pt x="47244" y="94488"/>
                </a:lnTo>
                <a:lnTo>
                  <a:pt x="44196" y="960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505711" y="6469379"/>
            <a:ext cx="66040" cy="94615"/>
          </a:xfrm>
          <a:custGeom>
            <a:avLst/>
            <a:gdLst/>
            <a:ahLst/>
            <a:cxnLst/>
            <a:rect l="l" t="t" r="r" b="b"/>
            <a:pathLst>
              <a:path w="66040" h="94615">
                <a:moveTo>
                  <a:pt x="36576" y="80772"/>
                </a:moveTo>
                <a:lnTo>
                  <a:pt x="15240" y="80772"/>
                </a:lnTo>
                <a:lnTo>
                  <a:pt x="18288" y="79248"/>
                </a:lnTo>
                <a:lnTo>
                  <a:pt x="19812" y="76200"/>
                </a:lnTo>
                <a:lnTo>
                  <a:pt x="21336" y="74676"/>
                </a:lnTo>
                <a:lnTo>
                  <a:pt x="22860" y="71628"/>
                </a:lnTo>
                <a:lnTo>
                  <a:pt x="24384" y="67056"/>
                </a:lnTo>
                <a:lnTo>
                  <a:pt x="0" y="0"/>
                </a:lnTo>
                <a:lnTo>
                  <a:pt x="18288" y="0"/>
                </a:lnTo>
                <a:lnTo>
                  <a:pt x="32004" y="47244"/>
                </a:lnTo>
                <a:lnTo>
                  <a:pt x="48659" y="47244"/>
                </a:lnTo>
                <a:lnTo>
                  <a:pt x="42672" y="64008"/>
                </a:lnTo>
                <a:lnTo>
                  <a:pt x="38100" y="76200"/>
                </a:lnTo>
                <a:lnTo>
                  <a:pt x="36576" y="80772"/>
                </a:lnTo>
                <a:close/>
              </a:path>
              <a:path w="66040" h="94615">
                <a:moveTo>
                  <a:pt x="48659" y="47244"/>
                </a:moveTo>
                <a:lnTo>
                  <a:pt x="32004" y="47244"/>
                </a:lnTo>
                <a:lnTo>
                  <a:pt x="47244" y="0"/>
                </a:lnTo>
                <a:lnTo>
                  <a:pt x="65532" y="0"/>
                </a:lnTo>
                <a:lnTo>
                  <a:pt x="48659" y="47244"/>
                </a:lnTo>
                <a:close/>
              </a:path>
              <a:path w="66040" h="94615">
                <a:moveTo>
                  <a:pt x="21336" y="94488"/>
                </a:moveTo>
                <a:lnTo>
                  <a:pt x="9144" y="94488"/>
                </a:lnTo>
                <a:lnTo>
                  <a:pt x="6096" y="92964"/>
                </a:lnTo>
                <a:lnTo>
                  <a:pt x="4572" y="79248"/>
                </a:lnTo>
                <a:lnTo>
                  <a:pt x="7620" y="80772"/>
                </a:lnTo>
                <a:lnTo>
                  <a:pt x="36576" y="80772"/>
                </a:lnTo>
                <a:lnTo>
                  <a:pt x="35052" y="83820"/>
                </a:lnTo>
                <a:lnTo>
                  <a:pt x="35052" y="85344"/>
                </a:lnTo>
                <a:lnTo>
                  <a:pt x="28956" y="91440"/>
                </a:lnTo>
                <a:lnTo>
                  <a:pt x="25908" y="92964"/>
                </a:lnTo>
                <a:lnTo>
                  <a:pt x="24384" y="92964"/>
                </a:lnTo>
                <a:lnTo>
                  <a:pt x="21336" y="944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624583" y="6443472"/>
            <a:ext cx="3294888" cy="12039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944611" y="4064508"/>
            <a:ext cx="443484" cy="12954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8436864" y="4062984"/>
            <a:ext cx="134112" cy="13106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8604504" y="4064508"/>
            <a:ext cx="315468" cy="1295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162800" y="4591811"/>
            <a:ext cx="377952" cy="11125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584947" y="4590288"/>
            <a:ext cx="114300" cy="1127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162800" y="4774692"/>
            <a:ext cx="269748" cy="11125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72383" y="6082284"/>
            <a:ext cx="315468" cy="12954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435096" y="6082284"/>
            <a:ext cx="914400" cy="12954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420361" y="6082284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450079" y="6115811"/>
            <a:ext cx="68580" cy="944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81144" y="6082284"/>
            <a:ext cx="338328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704215"/>
          </a:xfrm>
          <a:custGeom>
            <a:avLst/>
            <a:gdLst/>
            <a:ahLst/>
            <a:cxnLst/>
            <a:rect l="l" t="t" r="r" b="b"/>
            <a:pathLst>
              <a:path w="9145905" h="704215">
                <a:moveTo>
                  <a:pt x="0" y="0"/>
                </a:moveTo>
                <a:lnTo>
                  <a:pt x="9145524" y="0"/>
                </a:lnTo>
                <a:lnTo>
                  <a:pt x="9145524" y="704088"/>
                </a:lnTo>
                <a:lnTo>
                  <a:pt x="0" y="704088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7824" y="57150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966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07" y="252722"/>
                </a:lnTo>
                <a:lnTo>
                  <a:pt x="125349" y="258889"/>
                </a:lnTo>
                <a:lnTo>
                  <a:pt x="110775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6611" y="641604"/>
            <a:ext cx="155448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2539" y="641604"/>
            <a:ext cx="137160" cy="18897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4752" y="641604"/>
            <a:ext cx="141732" cy="19354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32966" y="57454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94688" y="646176"/>
            <a:ext cx="135636" cy="18897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9279" y="641604"/>
            <a:ext cx="140208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36064" y="57607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55876" y="646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04644" y="641604"/>
            <a:ext cx="155448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95144" y="641604"/>
            <a:ext cx="137160" cy="18897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2700" y="576072"/>
            <a:ext cx="187960" cy="254635"/>
          </a:xfrm>
          <a:custGeom>
            <a:avLst/>
            <a:gdLst/>
            <a:ahLst/>
            <a:cxnLst/>
            <a:rect l="l" t="t" r="r" b="b"/>
            <a:pathLst>
              <a:path w="18796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88392" y="0"/>
                </a:lnTo>
                <a:lnTo>
                  <a:pt x="104370" y="309"/>
                </a:lnTo>
                <a:lnTo>
                  <a:pt x="143970" y="10334"/>
                </a:lnTo>
                <a:lnTo>
                  <a:pt x="166609" y="42672"/>
                </a:lnTo>
                <a:lnTo>
                  <a:pt x="42672" y="42672"/>
                </a:lnTo>
                <a:lnTo>
                  <a:pt x="42672" y="106680"/>
                </a:lnTo>
                <a:lnTo>
                  <a:pt x="163383" y="106680"/>
                </a:lnTo>
                <a:lnTo>
                  <a:pt x="162329" y="109132"/>
                </a:lnTo>
                <a:lnTo>
                  <a:pt x="127158" y="138588"/>
                </a:lnTo>
                <a:lnTo>
                  <a:pt x="114300" y="141732"/>
                </a:lnTo>
                <a:lnTo>
                  <a:pt x="120872" y="146565"/>
                </a:lnTo>
                <a:lnTo>
                  <a:pt x="122311" y="147828"/>
                </a:lnTo>
                <a:lnTo>
                  <a:pt x="42672" y="147828"/>
                </a:lnTo>
                <a:lnTo>
                  <a:pt x="42672" y="254508"/>
                </a:lnTo>
                <a:close/>
              </a:path>
              <a:path w="187960" h="254634">
                <a:moveTo>
                  <a:pt x="163383" y="106680"/>
                </a:moveTo>
                <a:lnTo>
                  <a:pt x="73152" y="106680"/>
                </a:lnTo>
                <a:lnTo>
                  <a:pt x="85725" y="106418"/>
                </a:lnTo>
                <a:lnTo>
                  <a:pt x="96012" y="105727"/>
                </a:lnTo>
                <a:lnTo>
                  <a:pt x="126492" y="82296"/>
                </a:lnTo>
                <a:lnTo>
                  <a:pt x="126492" y="65532"/>
                </a:lnTo>
                <a:lnTo>
                  <a:pt x="87201" y="42695"/>
                </a:lnTo>
                <a:lnTo>
                  <a:pt x="74676" y="42672"/>
                </a:lnTo>
                <a:lnTo>
                  <a:pt x="166609" y="42672"/>
                </a:lnTo>
                <a:lnTo>
                  <a:pt x="168402" y="48768"/>
                </a:lnTo>
                <a:lnTo>
                  <a:pt x="170116" y="59626"/>
                </a:lnTo>
                <a:lnTo>
                  <a:pt x="170688" y="71628"/>
                </a:lnTo>
                <a:lnTo>
                  <a:pt x="169806" y="85653"/>
                </a:lnTo>
                <a:lnTo>
                  <a:pt x="167068" y="98107"/>
                </a:lnTo>
                <a:lnTo>
                  <a:pt x="163383" y="106680"/>
                </a:lnTo>
                <a:close/>
              </a:path>
              <a:path w="187960" h="254634">
                <a:moveTo>
                  <a:pt x="187452" y="254508"/>
                </a:moveTo>
                <a:lnTo>
                  <a:pt x="134112" y="254508"/>
                </a:lnTo>
                <a:lnTo>
                  <a:pt x="105156" y="199644"/>
                </a:lnTo>
                <a:lnTo>
                  <a:pt x="97750" y="186189"/>
                </a:lnTo>
                <a:lnTo>
                  <a:pt x="91630" y="175450"/>
                </a:lnTo>
                <a:lnTo>
                  <a:pt x="86939" y="167282"/>
                </a:lnTo>
                <a:lnTo>
                  <a:pt x="83820" y="161544"/>
                </a:lnTo>
                <a:lnTo>
                  <a:pt x="79248" y="156972"/>
                </a:lnTo>
                <a:lnTo>
                  <a:pt x="76200" y="152400"/>
                </a:lnTo>
                <a:lnTo>
                  <a:pt x="67056" y="149352"/>
                </a:lnTo>
                <a:lnTo>
                  <a:pt x="59436" y="147828"/>
                </a:lnTo>
                <a:lnTo>
                  <a:pt x="122311" y="147828"/>
                </a:lnTo>
                <a:lnTo>
                  <a:pt x="147637" y="179070"/>
                </a:lnTo>
                <a:lnTo>
                  <a:pt x="161544" y="204216"/>
                </a:lnTo>
                <a:lnTo>
                  <a:pt x="18745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55392" y="641604"/>
            <a:ext cx="141732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23032" y="641604"/>
            <a:ext cx="222504" cy="188976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74492" y="641604"/>
            <a:ext cx="141732" cy="19354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46703" y="641604"/>
            <a:ext cx="97536" cy="188976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56432" y="576072"/>
            <a:ext cx="139065" cy="254635"/>
          </a:xfrm>
          <a:custGeom>
            <a:avLst/>
            <a:gdLst/>
            <a:ahLst/>
            <a:cxnLst/>
            <a:rect l="l" t="t" r="r" b="b"/>
            <a:pathLst>
              <a:path w="139064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132588"/>
                </a:lnTo>
                <a:lnTo>
                  <a:pt x="87612" y="132588"/>
                </a:lnTo>
                <a:lnTo>
                  <a:pt x="85344" y="135636"/>
                </a:lnTo>
                <a:lnTo>
                  <a:pt x="101072" y="170688"/>
                </a:lnTo>
                <a:lnTo>
                  <a:pt x="57912" y="170688"/>
                </a:lnTo>
                <a:lnTo>
                  <a:pt x="39624" y="195072"/>
                </a:lnTo>
                <a:lnTo>
                  <a:pt x="39624" y="254508"/>
                </a:lnTo>
                <a:close/>
              </a:path>
              <a:path w="139064" h="254634">
                <a:moveTo>
                  <a:pt x="87612" y="132588"/>
                </a:moveTo>
                <a:lnTo>
                  <a:pt x="39624" y="132588"/>
                </a:lnTo>
                <a:lnTo>
                  <a:pt x="85344" y="70104"/>
                </a:lnTo>
                <a:lnTo>
                  <a:pt x="134112" y="70104"/>
                </a:lnTo>
                <a:lnTo>
                  <a:pt x="87612" y="132588"/>
                </a:lnTo>
                <a:close/>
              </a:path>
              <a:path w="139064" h="254634">
                <a:moveTo>
                  <a:pt x="138684" y="254508"/>
                </a:moveTo>
                <a:lnTo>
                  <a:pt x="96012" y="254508"/>
                </a:lnTo>
                <a:lnTo>
                  <a:pt x="57912" y="170688"/>
                </a:lnTo>
                <a:lnTo>
                  <a:pt x="101072" y="170688"/>
                </a:lnTo>
                <a:lnTo>
                  <a:pt x="1386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5784" y="641604"/>
            <a:ext cx="140208" cy="19354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21080" y="13174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86839" y="1235964"/>
            <a:ext cx="137160" cy="22555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69719" y="1239012"/>
            <a:ext cx="126492" cy="16154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20595" y="1184148"/>
            <a:ext cx="77724" cy="21640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3476" y="1235964"/>
            <a:ext cx="137160" cy="22250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75688" y="1184148"/>
            <a:ext cx="492252" cy="21640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90800" y="1184148"/>
            <a:ext cx="222504" cy="21640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40735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54451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94076" y="1235964"/>
            <a:ext cx="146304" cy="16459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75432" y="123596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31464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45179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87852" y="1235964"/>
            <a:ext cx="129540" cy="16459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19500" y="1184148"/>
            <a:ext cx="77724" cy="2164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21608" y="1179576"/>
            <a:ext cx="12649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78579" y="1235964"/>
            <a:ext cx="146304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0708" y="1235964"/>
            <a:ext cx="216408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87596" y="1235964"/>
            <a:ext cx="146304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55235" y="1184148"/>
            <a:ext cx="224028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8899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0270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54523" y="1235964"/>
            <a:ext cx="216408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07508" y="1235964"/>
            <a:ext cx="137160" cy="22250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69052" y="1235964"/>
            <a:ext cx="146304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47359" y="1184148"/>
            <a:ext cx="324612" cy="21640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07023" y="1235964"/>
            <a:ext cx="126492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57900" y="1184148"/>
            <a:ext cx="77724" cy="2164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42303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56020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98691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51091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14159" y="1239012"/>
            <a:ext cx="126492" cy="16154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74180" y="1235964"/>
            <a:ext cx="146304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40880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54595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07935" y="1235964"/>
            <a:ext cx="126492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42631" y="1235964"/>
            <a:ext cx="376428" cy="1645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5411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782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05928" y="1235964"/>
            <a:ext cx="137160" cy="22555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88807" y="1179576"/>
            <a:ext cx="12649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39683" y="1184148"/>
            <a:ext cx="77724" cy="2164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43138" y="11780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86571" y="1235964"/>
            <a:ext cx="146304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57259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709659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945880" y="1235964"/>
            <a:ext cx="144780" cy="16459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125711" y="1235964"/>
            <a:ext cx="126492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282683" y="1179576"/>
            <a:ext cx="137160" cy="22098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79219" y="1601724"/>
            <a:ext cx="374904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786127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9844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44039" y="1601724"/>
            <a:ext cx="137160" cy="22555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023872" y="1545336"/>
            <a:ext cx="12649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74748" y="1549908"/>
            <a:ext cx="77724" cy="21640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63723" y="1601724"/>
            <a:ext cx="216408" cy="161544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09088" y="1601724"/>
            <a:ext cx="14478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788920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02635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55976" y="160172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06851" y="1549908"/>
            <a:ext cx="237744" cy="21640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79647" y="160172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441191" y="1601724"/>
            <a:ext cx="14478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17976" y="160172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76471" y="1601724"/>
            <a:ext cx="297180" cy="16459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13276" y="173431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21080" y="2123694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77696" y="1984248"/>
            <a:ext cx="201168" cy="21793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00200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760220" y="2040636"/>
            <a:ext cx="146304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38527" y="2040636"/>
            <a:ext cx="399288" cy="16459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62200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75916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20111" y="2040636"/>
            <a:ext cx="144780" cy="1645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688335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02051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744723" y="2040636"/>
            <a:ext cx="129540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993135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153155" y="1988820"/>
            <a:ext cx="239268" cy="21640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89959" y="2040636"/>
            <a:ext cx="144780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669791" y="2040636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25823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39540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004310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074414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123944" y="2040636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83964" y="2040636"/>
            <a:ext cx="146304" cy="164592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454652" y="2040636"/>
            <a:ext cx="129540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07052" y="2040636"/>
            <a:ext cx="129540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776215" y="217322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408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9545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94147" y="1988820"/>
            <a:ext cx="77724" cy="21640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8552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92267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34940" y="2040636"/>
            <a:ext cx="129540" cy="164592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74208" y="2040636"/>
            <a:ext cx="144780" cy="16459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54040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97879" y="2040636"/>
            <a:ext cx="144780" cy="164592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68567" y="1988820"/>
            <a:ext cx="222504" cy="21640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124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3261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364223" y="2040636"/>
            <a:ext cx="306324" cy="16459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7895" y="1984248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44868" y="2040636"/>
            <a:ext cx="146304" cy="164592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15556" y="1988820"/>
            <a:ext cx="224028" cy="21640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438643" y="1984248"/>
            <a:ext cx="137160" cy="22098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06283" y="1981200"/>
            <a:ext cx="402336" cy="22402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40623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02168" y="2040636"/>
            <a:ext cx="297180" cy="16459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02980" y="1988820"/>
            <a:ext cx="237744" cy="21640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89888" y="2406396"/>
            <a:ext cx="144780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560575" y="2406396"/>
            <a:ext cx="138684" cy="16459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722120" y="2409444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872995" y="2354580"/>
            <a:ext cx="237744" cy="21640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31135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44851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886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78202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429255" y="240639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589276" y="2406396"/>
            <a:ext cx="146304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759964" y="2406396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912364" y="2406396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080004" y="25374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247644" y="2350008"/>
            <a:ext cx="164592" cy="21793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436620" y="2409444"/>
            <a:ext cx="140208" cy="22250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668267" y="2354580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773423" y="2406396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874008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887723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28871" y="2406396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99559" y="2406396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268723" y="2406396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447032" y="2406396"/>
            <a:ext cx="83820" cy="16154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50664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64379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617720" y="2406396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73167" y="2406396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027676" y="235458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129784" y="2350008"/>
            <a:ext cx="126492" cy="21793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286755" y="2406396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553455" y="2409444"/>
            <a:ext cx="126492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19571" y="2406396"/>
            <a:ext cx="137160" cy="22250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888735" y="2406396"/>
            <a:ext cx="239268" cy="1645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50864" y="2406396"/>
            <a:ext cx="137160" cy="225552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330696" y="2409444"/>
            <a:ext cx="126492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51129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559295" y="2354580"/>
            <a:ext cx="397764" cy="21640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81443" y="2350008"/>
            <a:ext cx="137160" cy="220980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39000" y="2350008"/>
            <a:ext cx="1446276" cy="28194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20911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834628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871204" y="235458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399032" y="2715768"/>
            <a:ext cx="126492" cy="21793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559052" y="2772156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51838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802892" y="2772156"/>
            <a:ext cx="137160" cy="222504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961388" y="2772156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212848" y="2715768"/>
            <a:ext cx="126492" cy="21793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372867" y="2772156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542032" y="277215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31770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72155" y="272034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1216" y="2715768"/>
            <a:ext cx="126492" cy="21793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127248" y="2772156"/>
            <a:ext cx="239268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389376" y="2772156"/>
            <a:ext cx="139065" cy="165100"/>
          </a:xfrm>
          <a:custGeom>
            <a:avLst/>
            <a:gdLst/>
            <a:ahLst/>
            <a:cxnLst/>
            <a:rect l="l" t="t" r="r" b="b"/>
            <a:pathLst>
              <a:path w="139064" h="165100">
                <a:moveTo>
                  <a:pt x="73152" y="164592"/>
                </a:moveTo>
                <a:lnTo>
                  <a:pt x="30718" y="152376"/>
                </a:lnTo>
                <a:lnTo>
                  <a:pt x="4762" y="117919"/>
                </a:lnTo>
                <a:lnTo>
                  <a:pt x="0" y="82296"/>
                </a:lnTo>
                <a:lnTo>
                  <a:pt x="571" y="70032"/>
                </a:lnTo>
                <a:lnTo>
                  <a:pt x="13406" y="29289"/>
                </a:lnTo>
                <a:lnTo>
                  <a:pt x="43338" y="5143"/>
                </a:lnTo>
                <a:lnTo>
                  <a:pt x="71628" y="0"/>
                </a:lnTo>
                <a:lnTo>
                  <a:pt x="84510" y="857"/>
                </a:lnTo>
                <a:lnTo>
                  <a:pt x="121705" y="20288"/>
                </a:lnTo>
                <a:lnTo>
                  <a:pt x="122479" y="21336"/>
                </a:lnTo>
                <a:lnTo>
                  <a:pt x="73152" y="21336"/>
                </a:lnTo>
                <a:lnTo>
                  <a:pt x="63412" y="22217"/>
                </a:lnTo>
                <a:lnTo>
                  <a:pt x="30670" y="54864"/>
                </a:lnTo>
                <a:lnTo>
                  <a:pt x="27432" y="82296"/>
                </a:lnTo>
                <a:lnTo>
                  <a:pt x="28265" y="97155"/>
                </a:lnTo>
                <a:lnTo>
                  <a:pt x="45910" y="134897"/>
                </a:lnTo>
                <a:lnTo>
                  <a:pt x="71628" y="143256"/>
                </a:lnTo>
                <a:lnTo>
                  <a:pt x="121700" y="143256"/>
                </a:lnTo>
                <a:lnTo>
                  <a:pt x="115824" y="149352"/>
                </a:lnTo>
                <a:lnTo>
                  <a:pt x="107013" y="156233"/>
                </a:lnTo>
                <a:lnTo>
                  <a:pt x="96774" y="160972"/>
                </a:lnTo>
                <a:lnTo>
                  <a:pt x="85391" y="163710"/>
                </a:lnTo>
                <a:lnTo>
                  <a:pt x="73152" y="164592"/>
                </a:lnTo>
                <a:close/>
              </a:path>
              <a:path w="139064" h="165100">
                <a:moveTo>
                  <a:pt x="108204" y="53340"/>
                </a:moveTo>
                <a:lnTo>
                  <a:pt x="80772" y="21336"/>
                </a:lnTo>
                <a:lnTo>
                  <a:pt x="122479" y="21336"/>
                </a:lnTo>
                <a:lnTo>
                  <a:pt x="127825" y="28575"/>
                </a:lnTo>
                <a:lnTo>
                  <a:pt x="132516" y="38576"/>
                </a:lnTo>
                <a:lnTo>
                  <a:pt x="135636" y="50292"/>
                </a:lnTo>
                <a:lnTo>
                  <a:pt x="108204" y="53340"/>
                </a:lnTo>
                <a:close/>
              </a:path>
              <a:path w="139064" h="165100">
                <a:moveTo>
                  <a:pt x="121700" y="143256"/>
                </a:moveTo>
                <a:lnTo>
                  <a:pt x="71628" y="143256"/>
                </a:lnTo>
                <a:lnTo>
                  <a:pt x="79319" y="142684"/>
                </a:lnTo>
                <a:lnTo>
                  <a:pt x="86296" y="140970"/>
                </a:lnTo>
                <a:lnTo>
                  <a:pt x="111252" y="103632"/>
                </a:lnTo>
                <a:lnTo>
                  <a:pt x="138684" y="106680"/>
                </a:lnTo>
                <a:lnTo>
                  <a:pt x="135540" y="119562"/>
                </a:lnTo>
                <a:lnTo>
                  <a:pt x="130683" y="130873"/>
                </a:lnTo>
                <a:lnTo>
                  <a:pt x="124110" y="140755"/>
                </a:lnTo>
                <a:lnTo>
                  <a:pt x="12170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540252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3152" y="164592"/>
                </a:moveTo>
                <a:lnTo>
                  <a:pt x="30932" y="152376"/>
                </a:lnTo>
                <a:lnTo>
                  <a:pt x="4762" y="117348"/>
                </a:lnTo>
                <a:lnTo>
                  <a:pt x="0" y="82296"/>
                </a:lnTo>
                <a:lnTo>
                  <a:pt x="1452" y="61983"/>
                </a:lnTo>
                <a:lnTo>
                  <a:pt x="24384" y="16764"/>
                </a:lnTo>
                <a:lnTo>
                  <a:pt x="73152" y="0"/>
                </a:lnTo>
                <a:lnTo>
                  <a:pt x="88558" y="1404"/>
                </a:lnTo>
                <a:lnTo>
                  <a:pt x="102679" y="5524"/>
                </a:lnTo>
                <a:lnTo>
                  <a:pt x="115371" y="12215"/>
                </a:lnTo>
                <a:lnTo>
                  <a:pt x="126492" y="21336"/>
                </a:lnTo>
                <a:lnTo>
                  <a:pt x="127676" y="22860"/>
                </a:lnTo>
                <a:lnTo>
                  <a:pt x="73152" y="22860"/>
                </a:lnTo>
                <a:lnTo>
                  <a:pt x="63436" y="23741"/>
                </a:lnTo>
                <a:lnTo>
                  <a:pt x="30861" y="56197"/>
                </a:lnTo>
                <a:lnTo>
                  <a:pt x="27432" y="82296"/>
                </a:lnTo>
                <a:lnTo>
                  <a:pt x="28289" y="97155"/>
                </a:lnTo>
                <a:lnTo>
                  <a:pt x="47434" y="134897"/>
                </a:lnTo>
                <a:lnTo>
                  <a:pt x="73152" y="143256"/>
                </a:lnTo>
                <a:lnTo>
                  <a:pt x="126085" y="143256"/>
                </a:lnTo>
                <a:lnTo>
                  <a:pt x="125920" y="143446"/>
                </a:lnTo>
                <a:lnTo>
                  <a:pt x="92773" y="162306"/>
                </a:lnTo>
                <a:lnTo>
                  <a:pt x="83177" y="164020"/>
                </a:lnTo>
                <a:lnTo>
                  <a:pt x="73152" y="164592"/>
                </a:lnTo>
                <a:close/>
              </a:path>
              <a:path w="146685" h="165100">
                <a:moveTo>
                  <a:pt x="126085" y="143256"/>
                </a:moveTo>
                <a:lnTo>
                  <a:pt x="73152" y="143256"/>
                </a:lnTo>
                <a:lnTo>
                  <a:pt x="82867" y="142374"/>
                </a:lnTo>
                <a:lnTo>
                  <a:pt x="91440" y="139636"/>
                </a:lnTo>
                <a:lnTo>
                  <a:pt x="115443" y="108585"/>
                </a:lnTo>
                <a:lnTo>
                  <a:pt x="118872" y="82296"/>
                </a:lnTo>
                <a:lnTo>
                  <a:pt x="118014" y="68318"/>
                </a:lnTo>
                <a:lnTo>
                  <a:pt x="98869" y="31218"/>
                </a:lnTo>
                <a:lnTo>
                  <a:pt x="73152" y="22860"/>
                </a:lnTo>
                <a:lnTo>
                  <a:pt x="127676" y="22860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6304" y="80772"/>
                </a:lnTo>
                <a:lnTo>
                  <a:pt x="145732" y="94797"/>
                </a:lnTo>
                <a:lnTo>
                  <a:pt x="144018" y="107251"/>
                </a:lnTo>
                <a:lnTo>
                  <a:pt x="141160" y="118276"/>
                </a:lnTo>
                <a:lnTo>
                  <a:pt x="137160" y="128016"/>
                </a:lnTo>
                <a:lnTo>
                  <a:pt x="132040" y="136374"/>
                </a:lnTo>
                <a:lnTo>
                  <a:pt x="126085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03320" y="2775204"/>
            <a:ext cx="144780" cy="158750"/>
          </a:xfrm>
          <a:custGeom>
            <a:avLst/>
            <a:gdLst/>
            <a:ahLst/>
            <a:cxnLst/>
            <a:rect l="l" t="t" r="r" b="b"/>
            <a:pathLst>
              <a:path w="144779" h="158750">
                <a:moveTo>
                  <a:pt x="88392" y="158496"/>
                </a:move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2484" y="94488"/>
                </a:lnTo>
                <a:lnTo>
                  <a:pt x="71628" y="126492"/>
                </a:lnTo>
                <a:lnTo>
                  <a:pt x="99778" y="126492"/>
                </a:lnTo>
                <a:lnTo>
                  <a:pt x="88392" y="158496"/>
                </a:lnTo>
                <a:close/>
              </a:path>
              <a:path w="144779" h="158750">
                <a:moveTo>
                  <a:pt x="99778" y="126492"/>
                </a:moveTo>
                <a:lnTo>
                  <a:pt x="71628" y="126492"/>
                </a:lnTo>
                <a:lnTo>
                  <a:pt x="73937" y="120229"/>
                </a:lnTo>
                <a:lnTo>
                  <a:pt x="79128" y="104846"/>
                </a:lnTo>
                <a:lnTo>
                  <a:pt x="82296" y="96012"/>
                </a:lnTo>
                <a:lnTo>
                  <a:pt x="115824" y="0"/>
                </a:lnTo>
                <a:lnTo>
                  <a:pt x="144780" y="0"/>
                </a:lnTo>
                <a:lnTo>
                  <a:pt x="99778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3340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6200" y="164592"/>
                </a:moveTo>
                <a:lnTo>
                  <a:pt x="30980" y="152376"/>
                </a:lnTo>
                <a:lnTo>
                  <a:pt x="4751" y="118062"/>
                </a:lnTo>
                <a:lnTo>
                  <a:pt x="0" y="83820"/>
                </a:lnTo>
                <a:lnTo>
                  <a:pt x="1190" y="64627"/>
                </a:lnTo>
                <a:lnTo>
                  <a:pt x="21336" y="21336"/>
                </a:lnTo>
                <a:lnTo>
                  <a:pt x="58626" y="1404"/>
                </a:lnTo>
                <a:lnTo>
                  <a:pt x="74676" y="0"/>
                </a:lnTo>
                <a:lnTo>
                  <a:pt x="89844" y="1404"/>
                </a:lnTo>
                <a:lnTo>
                  <a:pt x="103441" y="5524"/>
                </a:lnTo>
                <a:lnTo>
                  <a:pt x="115609" y="12215"/>
                </a:lnTo>
                <a:lnTo>
                  <a:pt x="126492" y="21336"/>
                </a:lnTo>
                <a:lnTo>
                  <a:pt x="74676" y="21336"/>
                </a:lnTo>
                <a:lnTo>
                  <a:pt x="64936" y="22169"/>
                </a:lnTo>
                <a:lnTo>
                  <a:pt x="32004" y="48577"/>
                </a:lnTo>
                <a:lnTo>
                  <a:pt x="27432" y="67056"/>
                </a:lnTo>
                <a:lnTo>
                  <a:pt x="145428" y="67056"/>
                </a:lnTo>
                <a:lnTo>
                  <a:pt x="146304" y="80772"/>
                </a:lnTo>
                <a:lnTo>
                  <a:pt x="146304" y="88392"/>
                </a:lnTo>
                <a:lnTo>
                  <a:pt x="27432" y="88392"/>
                </a:lnTo>
                <a:lnTo>
                  <a:pt x="29170" y="101250"/>
                </a:lnTo>
                <a:lnTo>
                  <a:pt x="49839" y="135540"/>
                </a:lnTo>
                <a:lnTo>
                  <a:pt x="76200" y="143256"/>
                </a:lnTo>
                <a:lnTo>
                  <a:pt x="129056" y="143256"/>
                </a:lnTo>
                <a:lnTo>
                  <a:pt x="128920" y="143422"/>
                </a:lnTo>
                <a:lnTo>
                  <a:pt x="120396" y="150876"/>
                </a:lnTo>
                <a:lnTo>
                  <a:pt x="111561" y="156876"/>
                </a:lnTo>
                <a:lnTo>
                  <a:pt x="101155" y="161163"/>
                </a:lnTo>
                <a:lnTo>
                  <a:pt x="89320" y="163734"/>
                </a:lnTo>
                <a:lnTo>
                  <a:pt x="76200" y="164592"/>
                </a:lnTo>
                <a:close/>
              </a:path>
              <a:path w="146685" h="165100">
                <a:moveTo>
                  <a:pt x="145428" y="67056"/>
                </a:moveTo>
                <a:lnTo>
                  <a:pt x="118872" y="67056"/>
                </a:lnTo>
                <a:lnTo>
                  <a:pt x="117419" y="57578"/>
                </a:lnTo>
                <a:lnTo>
                  <a:pt x="115252" y="49530"/>
                </a:lnTo>
                <a:lnTo>
                  <a:pt x="84415" y="22217"/>
                </a:lnTo>
                <a:lnTo>
                  <a:pt x="74676" y="21336"/>
                </a:lnTo>
                <a:lnTo>
                  <a:pt x="126492" y="21336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5428" y="67056"/>
                </a:lnTo>
                <a:close/>
              </a:path>
              <a:path w="146685" h="165100">
                <a:moveTo>
                  <a:pt x="129056" y="143256"/>
                </a:moveTo>
                <a:lnTo>
                  <a:pt x="76200" y="143256"/>
                </a:lnTo>
                <a:lnTo>
                  <a:pt x="83034" y="142708"/>
                </a:lnTo>
                <a:lnTo>
                  <a:pt x="89725" y="141160"/>
                </a:lnTo>
                <a:lnTo>
                  <a:pt x="118872" y="109728"/>
                </a:lnTo>
                <a:lnTo>
                  <a:pt x="144780" y="112776"/>
                </a:lnTo>
                <a:lnTo>
                  <a:pt x="141398" y="124515"/>
                </a:lnTo>
                <a:lnTo>
                  <a:pt x="136017" y="134683"/>
                </a:lnTo>
                <a:lnTo>
                  <a:pt x="129056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1647" y="2772156"/>
            <a:ext cx="230124" cy="225552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373879" y="2772156"/>
            <a:ext cx="144780" cy="164592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553711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710684" y="2715768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975859" y="2772156"/>
            <a:ext cx="216408" cy="16154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24271" y="277215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401055" y="271576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414771" y="27752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468111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618988" y="2720340"/>
            <a:ext cx="240792" cy="21640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891784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50279" y="2772156"/>
            <a:ext cx="144780" cy="164592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30111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388608" y="2772156"/>
            <a:ext cx="297180" cy="1645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26935" y="290474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021080" y="3292602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377696" y="3154680"/>
            <a:ext cx="201168" cy="21793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600200" y="3211068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760220" y="3211068"/>
            <a:ext cx="146304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938527" y="3211068"/>
            <a:ext cx="399288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62200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375916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420111" y="3211068"/>
            <a:ext cx="144780" cy="164592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688335" y="3211068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848355" y="3211068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026664" y="3211068"/>
            <a:ext cx="388620" cy="1645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439667" y="3211068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93591" y="3211068"/>
            <a:ext cx="144780" cy="16459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855720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38015" y="3154680"/>
            <a:ext cx="201168" cy="217932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66615" y="3154680"/>
            <a:ext cx="170688" cy="21793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79976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782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68952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82667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25340" y="3211068"/>
            <a:ext cx="129540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56988" y="3159252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959096" y="3154680"/>
            <a:ext cx="126492" cy="21793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116067" y="3211068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373623" y="3151632"/>
            <a:ext cx="1257300" cy="224028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43700" y="3151632"/>
            <a:ext cx="252984" cy="22402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080504" y="3211068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260335" y="3211068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20356" y="3211068"/>
            <a:ext cx="146304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598664" y="3211068"/>
            <a:ext cx="399288" cy="164592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022335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036052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077200" y="3211068"/>
            <a:ext cx="144780" cy="164592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63128" y="3343655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415528" y="3151632"/>
            <a:ext cx="236220" cy="22402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77656" y="3159252"/>
            <a:ext cx="237744" cy="216408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942831" y="3214116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110471" y="3211068"/>
            <a:ext cx="236220" cy="164592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371076" y="3154680"/>
            <a:ext cx="137160" cy="22098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397508" y="3520440"/>
            <a:ext cx="137160" cy="22098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556003" y="3579876"/>
            <a:ext cx="141732" cy="222504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793748" y="3520440"/>
            <a:ext cx="137160" cy="22098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61388" y="3579876"/>
            <a:ext cx="140335" cy="222885"/>
          </a:xfrm>
          <a:custGeom>
            <a:avLst/>
            <a:gdLst/>
            <a:ahLst/>
            <a:cxnLst/>
            <a:rect l="l" t="t" r="r" b="b"/>
            <a:pathLst>
              <a:path w="140335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587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0335" h="222885">
                <a:moveTo>
                  <a:pt x="96587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0208" y="0"/>
                </a:lnTo>
                <a:lnTo>
                  <a:pt x="96587" y="124968"/>
                </a:lnTo>
                <a:close/>
              </a:path>
              <a:path w="140335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16835" y="3576828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6096"/>
                </a:lnTo>
                <a:lnTo>
                  <a:pt x="38100" y="3048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261616" y="3517392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5648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365248" y="3579876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13716" y="147828"/>
                </a:lnTo>
                <a:lnTo>
                  <a:pt x="118" y="109775"/>
                </a:lnTo>
                <a:lnTo>
                  <a:pt x="0" y="0"/>
                </a:lnTo>
                <a:lnTo>
                  <a:pt x="27432" y="0"/>
                </a:lnTo>
                <a:lnTo>
                  <a:pt x="27455" y="97821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821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535935" y="3576828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694432" y="3525011"/>
            <a:ext cx="222504" cy="216408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941320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955035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97707" y="3576828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76016" y="3576828"/>
            <a:ext cx="126492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432047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45764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99103" y="3576828"/>
            <a:ext cx="126492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742944" y="3576828"/>
            <a:ext cx="137160" cy="22555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25823" y="3579876"/>
            <a:ext cx="126492" cy="16154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076700" y="3525011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5008" y="3576828"/>
            <a:ext cx="144780" cy="16459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31791" y="3576828"/>
            <a:ext cx="126492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88764" y="3520440"/>
            <a:ext cx="137160" cy="22098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840223" y="3517392"/>
            <a:ext cx="239268" cy="22402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00828" y="3576828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68467" y="3520440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533644" y="3576828"/>
            <a:ext cx="137160" cy="222504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705855" y="3520440"/>
            <a:ext cx="126492" cy="21793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862828" y="3576828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039611" y="3520440"/>
            <a:ext cx="137160" cy="22098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211823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225540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269735" y="3576828"/>
            <a:ext cx="144780" cy="16459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021080" y="40987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39903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412747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447800" y="3956304"/>
            <a:ext cx="92964" cy="22098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616963" y="3963923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22120" y="3959352"/>
            <a:ext cx="126492" cy="217932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79092" y="4015740"/>
            <a:ext cx="146304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132076" y="3959352"/>
            <a:ext cx="137160" cy="22098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99716" y="4018788"/>
            <a:ext cx="142240" cy="222885"/>
          </a:xfrm>
          <a:custGeom>
            <a:avLst/>
            <a:gdLst/>
            <a:ahLst/>
            <a:cxnLst/>
            <a:rect l="l" t="t" r="r" b="b"/>
            <a:pathLst>
              <a:path w="142239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932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2239" h="222885">
                <a:moveTo>
                  <a:pt x="96932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1732" y="0"/>
                </a:lnTo>
                <a:lnTo>
                  <a:pt x="96932" y="124968"/>
                </a:lnTo>
                <a:close/>
              </a:path>
              <a:path w="142239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55164" y="4015740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4572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599944" y="3956304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6291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703576" y="4018788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46505" y="161234"/>
                </a:lnTo>
                <a:lnTo>
                  <a:pt x="39814" y="160210"/>
                </a:lnTo>
                <a:lnTo>
                  <a:pt x="33408" y="158329"/>
                </a:lnTo>
                <a:lnTo>
                  <a:pt x="27432" y="155448"/>
                </a:lnTo>
                <a:lnTo>
                  <a:pt x="19812" y="152400"/>
                </a:lnTo>
                <a:lnTo>
                  <a:pt x="642" y="118538"/>
                </a:lnTo>
                <a:lnTo>
                  <a:pt x="0" y="0"/>
                </a:lnTo>
                <a:lnTo>
                  <a:pt x="27432" y="0"/>
                </a:lnTo>
                <a:lnTo>
                  <a:pt x="27552" y="102298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178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871216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032760" y="3963923"/>
            <a:ext cx="222504" cy="21640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279647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293364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336035" y="4015740"/>
            <a:ext cx="146304" cy="16459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514344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761232" y="4015740"/>
            <a:ext cx="144780" cy="164592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938015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098035" y="3959352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347971" y="3963923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450079" y="3959352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607052" y="4015740"/>
            <a:ext cx="146304" cy="1645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861559" y="4015740"/>
            <a:ext cx="144780" cy="164592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032247" y="4015740"/>
            <a:ext cx="138684" cy="16459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93791" y="4018788"/>
            <a:ext cx="126492" cy="16154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344667" y="3963923"/>
            <a:ext cx="240792" cy="21640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690615" y="4015740"/>
            <a:ext cx="137160" cy="225552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870447" y="4018788"/>
            <a:ext cx="126492" cy="16154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024371" y="3963923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6211823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225540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29031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35889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409944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569964" y="4015740"/>
            <a:ext cx="146304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740652" y="4015740"/>
            <a:ext cx="129540" cy="1645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893052" y="4015740"/>
            <a:ext cx="129540" cy="1645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14146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2580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31215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325868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77683" y="3959352"/>
            <a:ext cx="289560" cy="22098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775447" y="4015740"/>
            <a:ext cx="137160" cy="22555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958328" y="4018788"/>
            <a:ext cx="126492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112252" y="3963923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295131" y="3959352"/>
            <a:ext cx="137160" cy="22098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4772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520683" y="4015740"/>
            <a:ext cx="146304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691371" y="4015740"/>
            <a:ext cx="146304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862059" y="3959352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040368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054083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07423" y="4015740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9265919" y="4015740"/>
            <a:ext cx="137160" cy="22555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944270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8394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97508" y="4381500"/>
            <a:ext cx="137160" cy="22250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559052" y="4381500"/>
            <a:ext cx="146304" cy="16459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737360" y="4381500"/>
            <a:ext cx="219456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990344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004060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049779" y="4329684"/>
            <a:ext cx="224028" cy="21640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301239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426207" y="4325111"/>
            <a:ext cx="201168" cy="21793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654807" y="4325111"/>
            <a:ext cx="170688" cy="21793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935223" y="4384548"/>
            <a:ext cx="219456" cy="158496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17601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18973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25602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323082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468623" y="4381500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625596" y="4329684"/>
            <a:ext cx="242316" cy="216408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973067" y="4325111"/>
            <a:ext cx="137160" cy="220980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131564" y="4381500"/>
            <a:ext cx="146304" cy="16459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398264" y="4381500"/>
            <a:ext cx="236220" cy="164592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682490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736591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750308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785359" y="4381500"/>
            <a:ext cx="306324" cy="164592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116067" y="4325111"/>
            <a:ext cx="137160" cy="22098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300471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48106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521452" y="4381500"/>
            <a:ext cx="146304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693664" y="4381500"/>
            <a:ext cx="144780" cy="164592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859779" y="4325111"/>
            <a:ext cx="137160" cy="22098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041135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05485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108191" y="438150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6263640" y="4381500"/>
            <a:ext cx="137160" cy="225552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6518147" y="4329684"/>
            <a:ext cx="237744" cy="21640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864095" y="4381500"/>
            <a:ext cx="297180" cy="164592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187183" y="4381500"/>
            <a:ext cx="138684" cy="16459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348728" y="4325111"/>
            <a:ext cx="126492" cy="21793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7508747" y="4381500"/>
            <a:ext cx="306324" cy="16459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83945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853171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897368" y="4381500"/>
            <a:ext cx="144780" cy="164592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080247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021080" y="4903470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377696" y="4764023"/>
            <a:ext cx="201168" cy="21793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603247" y="4764023"/>
            <a:ext cx="170688" cy="217932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895855" y="4820411"/>
            <a:ext cx="297180" cy="164592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228088" y="4820411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482595" y="4764023"/>
            <a:ext cx="137160" cy="22098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641092" y="4820411"/>
            <a:ext cx="146304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898648" y="4820411"/>
            <a:ext cx="138684" cy="1645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060192" y="4823460"/>
            <a:ext cx="126492" cy="1615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227832" y="4820411"/>
            <a:ext cx="239268" cy="164592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488435" y="4764023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53611" y="4764023"/>
            <a:ext cx="137160" cy="22098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912108" y="4823460"/>
            <a:ext cx="141732" cy="222504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4176522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162044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4331208" y="4823460"/>
            <a:ext cx="126492" cy="16154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498847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512564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553711" y="4820411"/>
            <a:ext cx="137160" cy="22555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736591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750308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884420" y="4760976"/>
            <a:ext cx="193548" cy="224028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100828" y="4820411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279135" y="4820411"/>
            <a:ext cx="83820" cy="1615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382767" y="4820411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41264" y="4820411"/>
            <a:ext cx="144780" cy="164592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721096" y="4820411"/>
            <a:ext cx="239268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067044" y="4764023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248400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262115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304788" y="4768596"/>
            <a:ext cx="239268" cy="216408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653783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760464" y="477685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760464" y="4790185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6760464" y="48682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6760464" y="4881626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6760464" y="4969255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6952488" y="4768596"/>
            <a:ext cx="237744" cy="21640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7295388" y="4764023"/>
            <a:ext cx="137160" cy="22098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7467600" y="4823460"/>
            <a:ext cx="126492" cy="161544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7618476" y="4768596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7821930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7807452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7976616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7990331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8023859" y="4768596"/>
            <a:ext cx="166116" cy="216408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8224266" y="47640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8270747" y="4820411"/>
            <a:ext cx="146304" cy="1645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8446007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8555735" y="4953000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8711183" y="4820411"/>
            <a:ext cx="144780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8891016" y="4820411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9047988" y="4764023"/>
            <a:ext cx="137160" cy="220980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382267" y="5134355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484375" y="5189220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652016" y="5186172"/>
            <a:ext cx="83820" cy="16154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755648" y="5186172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915667" y="5186172"/>
            <a:ext cx="146304" cy="164592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2083307" y="5129784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2330195" y="5134355"/>
            <a:ext cx="240792" cy="21640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2648711" y="5129784"/>
            <a:ext cx="434340" cy="281940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107435" y="5186172"/>
            <a:ext cx="137160" cy="22250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279647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293364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337559" y="5186172"/>
            <a:ext cx="297180" cy="164592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679698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85615" y="5129784"/>
            <a:ext cx="201168" cy="21793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008120" y="5186172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65091" y="5186172"/>
            <a:ext cx="146304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46447" y="5186172"/>
            <a:ext cx="399288" cy="164592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770120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783835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824984" y="5186172"/>
            <a:ext cx="144780" cy="164592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5093208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175503" y="5129784"/>
            <a:ext cx="201168" cy="21793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401055" y="5186172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558028" y="5186172"/>
            <a:ext cx="146304" cy="16459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736335" y="5186172"/>
            <a:ext cx="402336" cy="164592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160008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173723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217920" y="5186172"/>
            <a:ext cx="144780" cy="164592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464808" y="5189220"/>
            <a:ext cx="219710" cy="158750"/>
          </a:xfrm>
          <a:custGeom>
            <a:avLst/>
            <a:gdLst/>
            <a:ahLst/>
            <a:cxnLst/>
            <a:rect l="l" t="t" r="r" b="b"/>
            <a:pathLst>
              <a:path w="219709" h="158750">
                <a:moveTo>
                  <a:pt x="77724" y="158496"/>
                </a:moveTo>
                <a:lnTo>
                  <a:pt x="48768" y="158496"/>
                </a:lnTo>
                <a:lnTo>
                  <a:pt x="0" y="0"/>
                </a:lnTo>
                <a:lnTo>
                  <a:pt x="28956" y="0"/>
                </a:lnTo>
                <a:lnTo>
                  <a:pt x="56388" y="91440"/>
                </a:lnTo>
                <a:lnTo>
                  <a:pt x="64008" y="124968"/>
                </a:lnTo>
                <a:lnTo>
                  <a:pt x="86525" y="124968"/>
                </a:lnTo>
                <a:lnTo>
                  <a:pt x="77724" y="158496"/>
                </a:lnTo>
                <a:close/>
              </a:path>
              <a:path w="219709" h="158750">
                <a:moveTo>
                  <a:pt x="86525" y="124968"/>
                </a:moveTo>
                <a:lnTo>
                  <a:pt x="64008" y="124968"/>
                </a:lnTo>
                <a:lnTo>
                  <a:pt x="64579" y="122110"/>
                </a:lnTo>
                <a:lnTo>
                  <a:pt x="66294" y="115824"/>
                </a:lnTo>
                <a:lnTo>
                  <a:pt x="69151" y="106108"/>
                </a:lnTo>
                <a:lnTo>
                  <a:pt x="73152" y="92964"/>
                </a:lnTo>
                <a:lnTo>
                  <a:pt x="97536" y="0"/>
                </a:lnTo>
                <a:lnTo>
                  <a:pt x="124968" y="0"/>
                </a:lnTo>
                <a:lnTo>
                  <a:pt x="134112" y="36576"/>
                </a:lnTo>
                <a:lnTo>
                  <a:pt x="109728" y="36576"/>
                </a:lnTo>
                <a:lnTo>
                  <a:pt x="86525" y="124968"/>
                </a:lnTo>
                <a:close/>
              </a:path>
              <a:path w="219709" h="158750">
                <a:moveTo>
                  <a:pt x="180769" y="121920"/>
                </a:moveTo>
                <a:lnTo>
                  <a:pt x="155448" y="121920"/>
                </a:lnTo>
                <a:lnTo>
                  <a:pt x="166116" y="91440"/>
                </a:lnTo>
                <a:lnTo>
                  <a:pt x="193548" y="0"/>
                </a:lnTo>
                <a:lnTo>
                  <a:pt x="219456" y="0"/>
                </a:lnTo>
                <a:lnTo>
                  <a:pt x="180769" y="121920"/>
                </a:lnTo>
                <a:close/>
              </a:path>
              <a:path w="219709" h="158750">
                <a:moveTo>
                  <a:pt x="169164" y="158496"/>
                </a:moveTo>
                <a:lnTo>
                  <a:pt x="141732" y="158496"/>
                </a:lnTo>
                <a:lnTo>
                  <a:pt x="117348" y="64008"/>
                </a:lnTo>
                <a:lnTo>
                  <a:pt x="109728" y="36576"/>
                </a:lnTo>
                <a:lnTo>
                  <a:pt x="134112" y="36576"/>
                </a:lnTo>
                <a:lnTo>
                  <a:pt x="155448" y="121920"/>
                </a:lnTo>
                <a:lnTo>
                  <a:pt x="180769" y="121920"/>
                </a:lnTo>
                <a:lnTo>
                  <a:pt x="169164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702552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71626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755892" y="5134355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854952" y="5129784"/>
            <a:ext cx="126492" cy="217932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7114031" y="5186172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7271004" y="5186172"/>
            <a:ext cx="146304" cy="164592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449311" y="5186172"/>
            <a:ext cx="318516" cy="161544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7796783" y="5186172"/>
            <a:ext cx="144780" cy="16459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7989570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8107680" y="5186172"/>
            <a:ext cx="376428" cy="164592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8516111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852982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8574023" y="5186172"/>
            <a:ext cx="137160" cy="22555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8753856" y="5129784"/>
            <a:ext cx="126492" cy="217932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907780" y="5134355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9003792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25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9115044" y="531723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021080" y="570661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1377696" y="5568696"/>
            <a:ext cx="435864" cy="2819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1836420" y="5625084"/>
            <a:ext cx="137160" cy="222504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2008632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202234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2066544" y="5625084"/>
            <a:ext cx="297180" cy="164592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2410205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2514600" y="5568696"/>
            <a:ext cx="201168" cy="217932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2737104" y="5625084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2894076" y="5625084"/>
            <a:ext cx="146304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075432" y="5625084"/>
            <a:ext cx="399288" cy="164592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496055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509771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553967" y="5625084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825240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838955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878579" y="5625084"/>
            <a:ext cx="129540" cy="164592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120896" y="5625084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297679" y="5625084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3711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6742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07052" y="5568696"/>
            <a:ext cx="137160" cy="220980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777740" y="5625084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946903" y="5625084"/>
            <a:ext cx="144780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41214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282184" y="5568696"/>
            <a:ext cx="126492" cy="21793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439155" y="5625084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611367" y="5625084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802630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838444" y="5573267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940552" y="5568696"/>
            <a:ext cx="126492" cy="21793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190488" y="5625084"/>
            <a:ext cx="144780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367271" y="5625084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524243" y="5568696"/>
            <a:ext cx="137160" cy="220980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771131" y="5625084"/>
            <a:ext cx="374904" cy="164592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7181088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7194804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7235952" y="5625084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7418831" y="5568696"/>
            <a:ext cx="126492" cy="217932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7569707" y="5573267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7755635" y="5573267"/>
            <a:ext cx="1757172" cy="277368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1388363" y="5939028"/>
            <a:ext cx="1106424" cy="277368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2619755" y="5990844"/>
            <a:ext cx="144780" cy="164592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785872" y="5990844"/>
            <a:ext cx="129540" cy="164592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017520" y="5939028"/>
            <a:ext cx="77724" cy="21640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119627" y="5934455"/>
            <a:ext cx="126492" cy="21793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279647" y="5990844"/>
            <a:ext cx="146304" cy="164592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43300" y="5993892"/>
            <a:ext cx="126492" cy="1615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709415" y="5990844"/>
            <a:ext cx="137160" cy="22250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881628" y="5990844"/>
            <a:ext cx="236220" cy="164592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140708" y="5990844"/>
            <a:ext cx="137160" cy="225552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320540" y="5993892"/>
            <a:ext cx="126492" cy="1615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505705" y="59329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6B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549140" y="5939028"/>
            <a:ext cx="400812" cy="21640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971288" y="5934455"/>
            <a:ext cx="137160" cy="220980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5231891" y="5934455"/>
            <a:ext cx="1405128" cy="281940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6740652" y="5990844"/>
            <a:ext cx="297180" cy="16459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7069835" y="5990844"/>
            <a:ext cx="126492" cy="161544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7324343" y="5990844"/>
            <a:ext cx="137160" cy="22250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7493507" y="5939028"/>
            <a:ext cx="492252" cy="21640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8011668" y="5939028"/>
            <a:ext cx="222504" cy="216408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8324088" y="5939028"/>
            <a:ext cx="77724" cy="21640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8426195" y="5934455"/>
            <a:ext cx="126492" cy="21793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8586216" y="5990844"/>
            <a:ext cx="146304" cy="16459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8849868" y="5934455"/>
            <a:ext cx="126492" cy="21793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9006840" y="5990844"/>
            <a:ext cx="146304" cy="164592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9177528" y="5939028"/>
            <a:ext cx="224028" cy="216408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1380744" y="6297167"/>
            <a:ext cx="339852" cy="224028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1754123" y="6356604"/>
            <a:ext cx="216408" cy="161544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089404" y="6356604"/>
            <a:ext cx="216408" cy="16154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336292" y="6356604"/>
            <a:ext cx="146304" cy="164592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506979" y="6304788"/>
            <a:ext cx="224028" cy="21640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827020" y="6297167"/>
            <a:ext cx="252984" cy="224028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3159251" y="6304788"/>
            <a:ext cx="77724" cy="216408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261359" y="6300216"/>
            <a:ext cx="126492" cy="217932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421379" y="6356604"/>
            <a:ext cx="146304" cy="164592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675888" y="6356604"/>
            <a:ext cx="297180" cy="164592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003547" y="6356604"/>
            <a:ext cx="216408" cy="16154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256532" y="6356604"/>
            <a:ext cx="216408" cy="16154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503420" y="6356604"/>
            <a:ext cx="146304" cy="164592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681728" y="6356604"/>
            <a:ext cx="126492" cy="161544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927091" y="6300216"/>
            <a:ext cx="137160" cy="220980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108447" y="6300216"/>
            <a:ext cx="996696" cy="220980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6143244" y="64876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6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6440" y="4385674"/>
            <a:ext cx="5296659" cy="93653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7047" y="5730240"/>
            <a:ext cx="4587240" cy="4114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77811" y="423672"/>
            <a:ext cx="2894076" cy="5141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6132" y="533400"/>
            <a:ext cx="96012" cy="762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167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4264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293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0461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64563" y="533400"/>
            <a:ext cx="121920" cy="182880"/>
          </a:xfrm>
          <a:custGeom>
            <a:avLst/>
            <a:gdLst/>
            <a:ahLst/>
            <a:cxnLst/>
            <a:rect l="l" t="t" r="r" b="b"/>
            <a:pathLst>
              <a:path w="121919" h="182879">
                <a:moveTo>
                  <a:pt x="35052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97536"/>
                </a:lnTo>
                <a:lnTo>
                  <a:pt x="74580" y="97536"/>
                </a:lnTo>
                <a:lnTo>
                  <a:pt x="73152" y="99060"/>
                </a:lnTo>
                <a:lnTo>
                  <a:pt x="87339" y="123444"/>
                </a:lnTo>
                <a:lnTo>
                  <a:pt x="50292" y="123444"/>
                </a:lnTo>
                <a:lnTo>
                  <a:pt x="35052" y="140208"/>
                </a:lnTo>
                <a:lnTo>
                  <a:pt x="35052" y="182880"/>
                </a:lnTo>
                <a:close/>
              </a:path>
              <a:path w="121919" h="182879">
                <a:moveTo>
                  <a:pt x="74580" y="97536"/>
                </a:moveTo>
                <a:lnTo>
                  <a:pt x="35052" y="97536"/>
                </a:lnTo>
                <a:lnTo>
                  <a:pt x="76200" y="50292"/>
                </a:lnTo>
                <a:lnTo>
                  <a:pt x="118872" y="50292"/>
                </a:lnTo>
                <a:lnTo>
                  <a:pt x="74580" y="97536"/>
                </a:lnTo>
                <a:close/>
              </a:path>
              <a:path w="121919" h="182879">
                <a:moveTo>
                  <a:pt x="121920" y="182880"/>
                </a:moveTo>
                <a:lnTo>
                  <a:pt x="85344" y="182880"/>
                </a:lnTo>
                <a:lnTo>
                  <a:pt x="50292" y="123444"/>
                </a:lnTo>
                <a:lnTo>
                  <a:pt x="87339" y="123444"/>
                </a:lnTo>
                <a:lnTo>
                  <a:pt x="121920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97152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4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4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8216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7724" y="132588"/>
                </a:moveTo>
                <a:lnTo>
                  <a:pt x="42672" y="132588"/>
                </a:lnTo>
                <a:lnTo>
                  <a:pt x="0" y="0"/>
                </a:lnTo>
                <a:lnTo>
                  <a:pt x="35052" y="0"/>
                </a:lnTo>
                <a:lnTo>
                  <a:pt x="59436" y="86868"/>
                </a:lnTo>
                <a:lnTo>
                  <a:pt x="89970" y="86868"/>
                </a:lnTo>
                <a:lnTo>
                  <a:pt x="77724" y="132588"/>
                </a:lnTo>
                <a:close/>
              </a:path>
              <a:path w="203200" h="132715">
                <a:moveTo>
                  <a:pt x="89970" y="86868"/>
                </a:moveTo>
                <a:lnTo>
                  <a:pt x="59436" y="86868"/>
                </a:lnTo>
                <a:lnTo>
                  <a:pt x="83820" y="0"/>
                </a:lnTo>
                <a:lnTo>
                  <a:pt x="118872" y="0"/>
                </a:lnTo>
                <a:lnTo>
                  <a:pt x="131304" y="47244"/>
                </a:lnTo>
                <a:lnTo>
                  <a:pt x="100584" y="47244"/>
                </a:lnTo>
                <a:lnTo>
                  <a:pt x="89970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1732" y="86868"/>
                </a:lnTo>
                <a:lnTo>
                  <a:pt x="167640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4968" y="132588"/>
                </a:lnTo>
                <a:lnTo>
                  <a:pt x="100584" y="47244"/>
                </a:lnTo>
                <a:lnTo>
                  <a:pt x="131304" y="47244"/>
                </a:lnTo>
                <a:lnTo>
                  <a:pt x="141732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91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67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04060" y="580644"/>
            <a:ext cx="124968" cy="13868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48839" y="580644"/>
            <a:ext cx="124968" cy="13868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56210" y="533400"/>
            <a:ext cx="129433" cy="18592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206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382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80238" y="533400"/>
            <a:ext cx="129433" cy="18592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05683" y="580644"/>
            <a:ext cx="124968" cy="13868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7637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4495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53155" y="533400"/>
            <a:ext cx="217932" cy="18592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95471" y="537972"/>
            <a:ext cx="220980" cy="181356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2008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59708" y="580644"/>
            <a:ext cx="269748" cy="18897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23944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41470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95571" y="580644"/>
            <a:ext cx="118872" cy="135636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16552" y="580644"/>
            <a:ext cx="193548" cy="135636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29911" y="583692"/>
            <a:ext cx="132588" cy="18592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56988" y="5806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2672" y="10668"/>
                </a:lnTo>
                <a:lnTo>
                  <a:pt x="50292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84272" y="1143"/>
                </a:lnTo>
                <a:lnTo>
                  <a:pt x="94678" y="4572"/>
                </a:lnTo>
                <a:lnTo>
                  <a:pt x="104227" y="10287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70" h="186054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44196" y="38100"/>
                </a:lnTo>
                <a:lnTo>
                  <a:pt x="40195" y="43267"/>
                </a:lnTo>
                <a:lnTo>
                  <a:pt x="37338" y="49720"/>
                </a:lnTo>
                <a:lnTo>
                  <a:pt x="35623" y="57602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70" h="186054">
                <a:moveTo>
                  <a:pt x="119053" y="111252"/>
                </a:moveTo>
                <a:lnTo>
                  <a:pt x="73152" y="111252"/>
                </a:lnTo>
                <a:lnTo>
                  <a:pt x="80772" y="108204"/>
                </a:lnTo>
                <a:lnTo>
                  <a:pt x="85344" y="102108"/>
                </a:lnTo>
                <a:lnTo>
                  <a:pt x="89106" y="95797"/>
                </a:lnTo>
                <a:lnTo>
                  <a:pt x="91440" y="88201"/>
                </a:lnTo>
                <a:lnTo>
                  <a:pt x="92630" y="79176"/>
                </a:lnTo>
                <a:lnTo>
                  <a:pt x="92964" y="68580"/>
                </a:lnTo>
                <a:lnTo>
                  <a:pt x="92630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70" h="186054">
                <a:moveTo>
                  <a:pt x="73152" y="138684"/>
                </a:moveTo>
                <a:lnTo>
                  <a:pt x="67056" y="138684"/>
                </a:lnTo>
                <a:lnTo>
                  <a:pt x="59436" y="137160"/>
                </a:lnTo>
                <a:lnTo>
                  <a:pt x="53340" y="134112"/>
                </a:lnTo>
                <a:lnTo>
                  <a:pt x="48768" y="131064"/>
                </a:lnTo>
                <a:lnTo>
                  <a:pt x="42672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03291" y="580644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5">
                <a:moveTo>
                  <a:pt x="68580" y="138684"/>
                </a:moveTo>
                <a:lnTo>
                  <a:pt x="26074" y="126182"/>
                </a:lnTo>
                <a:lnTo>
                  <a:pt x="2286" y="88582"/>
                </a:lnTo>
                <a:lnTo>
                  <a:pt x="0" y="67056"/>
                </a:lnTo>
                <a:lnTo>
                  <a:pt x="571" y="58816"/>
                </a:lnTo>
                <a:lnTo>
                  <a:pt x="19621" y="19050"/>
                </a:lnTo>
                <a:lnTo>
                  <a:pt x="59459" y="571"/>
                </a:lnTo>
                <a:lnTo>
                  <a:pt x="68580" y="0"/>
                </a:lnTo>
                <a:lnTo>
                  <a:pt x="82867" y="1166"/>
                </a:lnTo>
                <a:lnTo>
                  <a:pt x="96012" y="4762"/>
                </a:lnTo>
                <a:lnTo>
                  <a:pt x="108013" y="10929"/>
                </a:lnTo>
                <a:lnTo>
                  <a:pt x="118872" y="19812"/>
                </a:lnTo>
                <a:lnTo>
                  <a:pt x="124982" y="27432"/>
                </a:lnTo>
                <a:lnTo>
                  <a:pt x="68580" y="27432"/>
                </a:lnTo>
                <a:lnTo>
                  <a:pt x="61983" y="28027"/>
                </a:lnTo>
                <a:lnTo>
                  <a:pt x="35623" y="60388"/>
                </a:lnTo>
                <a:lnTo>
                  <a:pt x="35052" y="70104"/>
                </a:lnTo>
                <a:lnTo>
                  <a:pt x="35623" y="78938"/>
                </a:lnTo>
                <a:lnTo>
                  <a:pt x="61983" y="110656"/>
                </a:lnTo>
                <a:lnTo>
                  <a:pt x="68580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5">
                <a:moveTo>
                  <a:pt x="123581" y="111252"/>
                </a:moveTo>
                <a:lnTo>
                  <a:pt x="77724" y="111252"/>
                </a:lnTo>
                <a:lnTo>
                  <a:pt x="85344" y="108204"/>
                </a:lnTo>
                <a:lnTo>
                  <a:pt x="91440" y="100584"/>
                </a:lnTo>
                <a:lnTo>
                  <a:pt x="95440" y="94297"/>
                </a:lnTo>
                <a:lnTo>
                  <a:pt x="98298" y="86868"/>
                </a:lnTo>
                <a:lnTo>
                  <a:pt x="100012" y="78295"/>
                </a:lnTo>
                <a:lnTo>
                  <a:pt x="100494" y="70104"/>
                </a:lnTo>
                <a:lnTo>
                  <a:pt x="100485" y="67056"/>
                </a:lnTo>
                <a:lnTo>
                  <a:pt x="85344" y="30480"/>
                </a:lnTo>
                <a:lnTo>
                  <a:pt x="77724" y="27432"/>
                </a:lnTo>
                <a:lnTo>
                  <a:pt x="124982" y="27432"/>
                </a:lnTo>
                <a:lnTo>
                  <a:pt x="126873" y="29789"/>
                </a:lnTo>
                <a:lnTo>
                  <a:pt x="132588" y="41338"/>
                </a:lnTo>
                <a:lnTo>
                  <a:pt x="136017" y="54316"/>
                </a:lnTo>
                <a:lnTo>
                  <a:pt x="137037" y="67056"/>
                </a:lnTo>
                <a:lnTo>
                  <a:pt x="137035" y="70104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8071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9248" y="132588"/>
                </a:moveTo>
                <a:lnTo>
                  <a:pt x="44196" y="132588"/>
                </a:lnTo>
                <a:lnTo>
                  <a:pt x="0" y="0"/>
                </a:lnTo>
                <a:lnTo>
                  <a:pt x="35052" y="0"/>
                </a:lnTo>
                <a:lnTo>
                  <a:pt x="60960" y="86868"/>
                </a:lnTo>
                <a:lnTo>
                  <a:pt x="91494" y="86868"/>
                </a:lnTo>
                <a:lnTo>
                  <a:pt x="79248" y="132588"/>
                </a:lnTo>
                <a:close/>
              </a:path>
              <a:path w="203200" h="132715">
                <a:moveTo>
                  <a:pt x="91494" y="86868"/>
                </a:moveTo>
                <a:lnTo>
                  <a:pt x="60960" y="86868"/>
                </a:lnTo>
                <a:lnTo>
                  <a:pt x="83820" y="0"/>
                </a:lnTo>
                <a:lnTo>
                  <a:pt x="120396" y="0"/>
                </a:lnTo>
                <a:lnTo>
                  <a:pt x="132828" y="47244"/>
                </a:lnTo>
                <a:lnTo>
                  <a:pt x="102108" y="47244"/>
                </a:lnTo>
                <a:lnTo>
                  <a:pt x="91494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3256" y="86868"/>
                </a:lnTo>
                <a:lnTo>
                  <a:pt x="169164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6492" y="132588"/>
                </a:lnTo>
                <a:lnTo>
                  <a:pt x="102108" y="47244"/>
                </a:lnTo>
                <a:lnTo>
                  <a:pt x="132828" y="47244"/>
                </a:lnTo>
                <a:lnTo>
                  <a:pt x="143256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58384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10784" y="580644"/>
            <a:ext cx="120396" cy="17678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16523" y="537972"/>
            <a:ext cx="225429" cy="181356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27420" y="580644"/>
            <a:ext cx="422148" cy="13868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7547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9300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36519" y="533400"/>
            <a:ext cx="129456" cy="18592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43939" y="838200"/>
            <a:ext cx="216408" cy="1859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0827" y="885444"/>
            <a:ext cx="417576" cy="13868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95272" y="885444"/>
            <a:ext cx="269748" cy="13868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86355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03882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74748" y="8382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12848" y="885444"/>
            <a:ext cx="124968" cy="13868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365248" y="9860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88692" y="838200"/>
            <a:ext cx="339852" cy="18288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65120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82645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26079" y="885444"/>
            <a:ext cx="126492" cy="13868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075432" y="838200"/>
            <a:ext cx="118872" cy="1828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81171" y="885444"/>
            <a:ext cx="332232" cy="13868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97330" y="838200"/>
            <a:ext cx="129433" cy="18592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52671" y="885444"/>
            <a:ext cx="137038" cy="13868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085844" y="885444"/>
            <a:ext cx="118872" cy="135636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32147" y="842772"/>
            <a:ext cx="234696" cy="181356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38471" y="835152"/>
            <a:ext cx="135636" cy="18592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07635" y="885444"/>
            <a:ext cx="118872" cy="1356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54023" y="838200"/>
            <a:ext cx="129456" cy="18592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87111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04638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143500" y="842772"/>
            <a:ext cx="80772" cy="18135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97423" y="885444"/>
            <a:ext cx="124968" cy="13868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43728" y="885444"/>
            <a:ext cx="137035" cy="13868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66232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623" y="86701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8768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09488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45123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43"/>
                </a:lnTo>
                <a:lnTo>
                  <a:pt x="40767" y="79438"/>
                </a:lnTo>
                <a:lnTo>
                  <a:pt x="8953" y="5810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38100" y="41148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5" h="139065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5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85332" y="888492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4676" y="158496"/>
                </a:moveTo>
                <a:lnTo>
                  <a:pt x="30480" y="158496"/>
                </a:lnTo>
                <a:lnTo>
                  <a:pt x="36576" y="155448"/>
                </a:lnTo>
                <a:lnTo>
                  <a:pt x="39624" y="150876"/>
                </a:lnTo>
                <a:lnTo>
                  <a:pt x="44196" y="146304"/>
                </a:lnTo>
                <a:lnTo>
                  <a:pt x="45720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5532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7724" y="150876"/>
                </a:lnTo>
                <a:lnTo>
                  <a:pt x="74676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5532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2672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3716" y="158496"/>
                </a:lnTo>
                <a:lnTo>
                  <a:pt x="74676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7244" y="1844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300215" y="842772"/>
            <a:ext cx="225552" cy="18135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57655" y="1190244"/>
            <a:ext cx="213360" cy="13868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96924" y="1190244"/>
            <a:ext cx="193548" cy="135636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14855" y="1190244"/>
            <a:ext cx="417576" cy="138684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4435" y="11932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964435" y="129082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13788" y="1190244"/>
            <a:ext cx="193548" cy="135636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30195" y="1190244"/>
            <a:ext cx="124968" cy="138684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5008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40507" y="1190244"/>
            <a:ext cx="124968" cy="13868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94432" y="1190244"/>
            <a:ext cx="118872" cy="13563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840735" y="1190244"/>
            <a:ext cx="126492" cy="138684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91611" y="1143000"/>
            <a:ext cx="118872" cy="18288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37916" y="1190244"/>
            <a:ext cx="137160" cy="138684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319272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357371" y="1193292"/>
            <a:ext cx="169164" cy="18592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33215" y="1143000"/>
            <a:ext cx="118872" cy="18288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77996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3238" y="115443"/>
                </a:lnTo>
                <a:lnTo>
                  <a:pt x="0" y="100584"/>
                </a:lnTo>
                <a:lnTo>
                  <a:pt x="0" y="92964"/>
                </a:lnTo>
                <a:lnTo>
                  <a:pt x="31242" y="62674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16679" y="11475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09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09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09">
                <a:moveTo>
                  <a:pt x="53340" y="181356"/>
                </a:moveTo>
                <a:lnTo>
                  <a:pt x="45720" y="181356"/>
                </a:lnTo>
                <a:lnTo>
                  <a:pt x="41148" y="179832"/>
                </a:lnTo>
                <a:lnTo>
                  <a:pt x="35052" y="178308"/>
                </a:lnTo>
                <a:lnTo>
                  <a:pt x="30480" y="175260"/>
                </a:lnTo>
                <a:lnTo>
                  <a:pt x="25908" y="173736"/>
                </a:lnTo>
                <a:lnTo>
                  <a:pt x="24384" y="169164"/>
                </a:lnTo>
                <a:lnTo>
                  <a:pt x="21336" y="166116"/>
                </a:lnTo>
                <a:lnTo>
                  <a:pt x="19812" y="161544"/>
                </a:lnTo>
                <a:lnTo>
                  <a:pt x="18288" y="155448"/>
                </a:lnTo>
                <a:lnTo>
                  <a:pt x="18288" y="152400"/>
                </a:lnTo>
                <a:lnTo>
                  <a:pt x="16764" y="143256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38684"/>
                </a:lnTo>
                <a:lnTo>
                  <a:pt x="53340" y="144780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771" y="178784"/>
                </a:lnTo>
                <a:lnTo>
                  <a:pt x="68199" y="180213"/>
                </a:lnTo>
                <a:lnTo>
                  <a:pt x="61055" y="181070"/>
                </a:lnTo>
                <a:lnTo>
                  <a:pt x="53340" y="181356"/>
                </a:lnTo>
                <a:close/>
              </a:path>
              <a:path w="81279" h="181609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15740" y="11902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90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90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90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04132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5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247494" y="1143000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4518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5237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3045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89881" y="142422"/>
                </a:lnTo>
                <a:lnTo>
                  <a:pt x="92286" y="135445"/>
                </a:lnTo>
                <a:lnTo>
                  <a:pt x="93833" y="127039"/>
                </a:lnTo>
                <a:lnTo>
                  <a:pt x="94381" y="117348"/>
                </a:lnTo>
                <a:lnTo>
                  <a:pt x="93833" y="106775"/>
                </a:lnTo>
                <a:lnTo>
                  <a:pt x="73045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08932" y="12908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7912"/>
                </a:lnTo>
                <a:lnTo>
                  <a:pt x="12192" y="54864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38471" y="1190244"/>
            <a:ext cx="124968" cy="13868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92396" y="1190244"/>
            <a:ext cx="118872" cy="13563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838783" y="1143000"/>
            <a:ext cx="129456" cy="18592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62728" y="1143000"/>
            <a:ext cx="367284" cy="1859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454396" y="1190244"/>
            <a:ext cx="124968" cy="13868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08320" y="1190244"/>
            <a:ext cx="83820" cy="135636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59196" y="1193292"/>
            <a:ext cx="134112" cy="13258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13120" y="11430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30646" y="11932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75603" y="1190244"/>
            <a:ext cx="137160" cy="13868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1584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01155" y="1190244"/>
            <a:ext cx="124968" cy="13868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352032" y="1190244"/>
            <a:ext cx="118872" cy="13563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492240" y="1147572"/>
            <a:ext cx="80772" cy="181356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57655" y="14950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69" h="186055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8768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69" h="186055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69" h="186055">
                <a:moveTo>
                  <a:pt x="119053" y="111252"/>
                </a:moveTo>
                <a:lnTo>
                  <a:pt x="73152" y="111252"/>
                </a:lnTo>
                <a:lnTo>
                  <a:pt x="79248" y="108204"/>
                </a:lnTo>
                <a:lnTo>
                  <a:pt x="85344" y="102108"/>
                </a:lnTo>
                <a:lnTo>
                  <a:pt x="88463" y="95797"/>
                </a:lnTo>
                <a:lnTo>
                  <a:pt x="90868" y="88201"/>
                </a:lnTo>
                <a:lnTo>
                  <a:pt x="92416" y="79176"/>
                </a:lnTo>
                <a:lnTo>
                  <a:pt x="92964" y="68580"/>
                </a:lnTo>
                <a:lnTo>
                  <a:pt x="92416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69" h="186055">
                <a:moveTo>
                  <a:pt x="73152" y="138684"/>
                </a:moveTo>
                <a:lnTo>
                  <a:pt x="65532" y="138684"/>
                </a:lnTo>
                <a:lnTo>
                  <a:pt x="59436" y="137160"/>
                </a:lnTo>
                <a:lnTo>
                  <a:pt x="47244" y="131064"/>
                </a:lnTo>
                <a:lnTo>
                  <a:pt x="41148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202436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4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4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4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34111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81327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8392" y="92964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79248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638300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655826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700783" y="1495044"/>
            <a:ext cx="137160" cy="13868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863851" y="1495044"/>
            <a:ext cx="118872" cy="135636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005583" y="1495044"/>
            <a:ext cx="124968" cy="13868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156460" y="15956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279904" y="1447800"/>
            <a:ext cx="339852" cy="18288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656332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673857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718816" y="1495044"/>
            <a:ext cx="126492" cy="138684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866644" y="1447800"/>
            <a:ext cx="118872" cy="18288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078479" y="1495044"/>
            <a:ext cx="124968" cy="13868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229355" y="1495044"/>
            <a:ext cx="128016" cy="18592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383279" y="1495044"/>
            <a:ext cx="413004" cy="18592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823715" y="1495044"/>
            <a:ext cx="83820" cy="135636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979164" y="1452372"/>
            <a:ext cx="225552" cy="18135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300728" y="1447800"/>
            <a:ext cx="118872" cy="182880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43984" y="1495044"/>
            <a:ext cx="408432" cy="13868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934711" y="1452372"/>
            <a:ext cx="80772" cy="181356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35296" y="1447800"/>
            <a:ext cx="118872" cy="1828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80076" y="1495044"/>
            <a:ext cx="124968" cy="13868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93435" y="1495044"/>
            <a:ext cx="128016" cy="18897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558028" y="14950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3716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646420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560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8662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925311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25908" y="173736"/>
                </a:lnTo>
                <a:lnTo>
                  <a:pt x="22860" y="169164"/>
                </a:lnTo>
                <a:lnTo>
                  <a:pt x="21336" y="166116"/>
                </a:lnTo>
                <a:lnTo>
                  <a:pt x="18288" y="16154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1217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945" y="111252"/>
                </a:lnTo>
                <a:lnTo>
                  <a:pt x="113538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945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227"/>
                </a:lnTo>
                <a:lnTo>
                  <a:pt x="115945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5238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8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2395" y="20574"/>
                </a:lnTo>
                <a:lnTo>
                  <a:pt x="114593" y="24384"/>
                </a:lnTo>
                <a:lnTo>
                  <a:pt x="51816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2004"/>
                </a:lnTo>
                <a:lnTo>
                  <a:pt x="36576" y="39624"/>
                </a:lnTo>
                <a:lnTo>
                  <a:pt x="39624" y="42672"/>
                </a:lnTo>
                <a:lnTo>
                  <a:pt x="43576" y="44100"/>
                </a:lnTo>
                <a:lnTo>
                  <a:pt x="50673" y="46101"/>
                </a:lnTo>
                <a:lnTo>
                  <a:pt x="73152" y="51816"/>
                </a:lnTo>
                <a:lnTo>
                  <a:pt x="86629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72" y="103322"/>
                </a:lnTo>
                <a:lnTo>
                  <a:pt x="120777" y="111442"/>
                </a:lnTo>
                <a:lnTo>
                  <a:pt x="118884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7724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4593" y="24384"/>
                </a:lnTo>
                <a:lnTo>
                  <a:pt x="116681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884" y="114300"/>
                </a:lnTo>
                <a:lnTo>
                  <a:pt x="115966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294120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57655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75182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29283" y="1799844"/>
            <a:ext cx="118872" cy="1356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71016" y="1749552"/>
            <a:ext cx="132588" cy="18745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440180" y="1802892"/>
            <a:ext cx="118872" cy="135636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583436" y="1799844"/>
            <a:ext cx="124968" cy="13868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734311" y="1799844"/>
            <a:ext cx="118872" cy="13563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883664" y="1799844"/>
            <a:ext cx="263652" cy="138684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32660" y="1799844"/>
            <a:ext cx="137160" cy="13868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395727" y="1799844"/>
            <a:ext cx="118872" cy="135636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613660" y="1799844"/>
            <a:ext cx="137035" cy="13868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778251" y="1802892"/>
            <a:ext cx="118872" cy="13563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933700" y="1799844"/>
            <a:ext cx="83820" cy="13563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104388" y="1752600"/>
            <a:ext cx="429768" cy="1859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569208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86734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627120" y="1799844"/>
            <a:ext cx="265176" cy="138684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922776" y="1900428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86784" y="1752600"/>
            <a:ext cx="96012" cy="7620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1742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2504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328160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4028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547615" y="1770888"/>
            <a:ext cx="269748" cy="21336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920996" y="177038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904232" y="192151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44440" y="1816608"/>
            <a:ext cx="108204" cy="121920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83123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99126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39511" y="1813560"/>
            <a:ext cx="115824" cy="17068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8864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048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06211" y="1767840"/>
            <a:ext cx="143256" cy="16764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69279" y="1813560"/>
            <a:ext cx="123444" cy="12496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18632" y="1813560"/>
            <a:ext cx="195072" cy="12192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38088" y="1813560"/>
            <a:ext cx="111252" cy="12496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173723" y="1813560"/>
            <a:ext cx="204216" cy="12496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15328" y="5715000"/>
            <a:ext cx="156972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045452" y="5711952"/>
            <a:ext cx="272796" cy="170688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357872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403592" y="5757672"/>
            <a:ext cx="175260" cy="12192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667243" y="5757672"/>
            <a:ext cx="111252" cy="12496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801356" y="5757672"/>
            <a:ext cx="108204" cy="12192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934031" y="5715000"/>
            <a:ext cx="115736" cy="16764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144256" y="5715000"/>
            <a:ext cx="124968" cy="164592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289035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414004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33528" y="39624"/>
                </a:moveTo>
                <a:lnTo>
                  <a:pt x="4572" y="35052"/>
                </a:lnTo>
                <a:lnTo>
                  <a:pt x="7405" y="26503"/>
                </a:lnTo>
                <a:lnTo>
                  <a:pt x="11239" y="19240"/>
                </a:lnTo>
                <a:lnTo>
                  <a:pt x="54864" y="0"/>
                </a:lnTo>
                <a:lnTo>
                  <a:pt x="64555" y="285"/>
                </a:lnTo>
                <a:lnTo>
                  <a:pt x="99060" y="18288"/>
                </a:lnTo>
                <a:lnTo>
                  <a:pt x="101060" y="22574"/>
                </a:lnTo>
                <a:lnTo>
                  <a:pt x="101491" y="24384"/>
                </a:lnTo>
                <a:lnTo>
                  <a:pt x="47244" y="24384"/>
                </a:lnTo>
                <a:lnTo>
                  <a:pt x="42672" y="25908"/>
                </a:lnTo>
                <a:lnTo>
                  <a:pt x="35052" y="33528"/>
                </a:lnTo>
                <a:lnTo>
                  <a:pt x="33528" y="39624"/>
                </a:lnTo>
                <a:close/>
              </a:path>
              <a:path w="111759" h="125095">
                <a:moveTo>
                  <a:pt x="45720" y="124968"/>
                </a:moveTo>
                <a:lnTo>
                  <a:pt x="39624" y="124968"/>
                </a:lnTo>
                <a:lnTo>
                  <a:pt x="30813" y="124372"/>
                </a:lnTo>
                <a:lnTo>
                  <a:pt x="595" y="97369"/>
                </a:lnTo>
                <a:lnTo>
                  <a:pt x="0" y="89916"/>
                </a:lnTo>
                <a:lnTo>
                  <a:pt x="0" y="82296"/>
                </a:lnTo>
                <a:lnTo>
                  <a:pt x="1524" y="76200"/>
                </a:lnTo>
                <a:lnTo>
                  <a:pt x="4572" y="71628"/>
                </a:lnTo>
                <a:lnTo>
                  <a:pt x="7620" y="65532"/>
                </a:lnTo>
                <a:lnTo>
                  <a:pt x="60007" y="48006"/>
                </a:lnTo>
                <a:lnTo>
                  <a:pt x="66460" y="46243"/>
                </a:lnTo>
                <a:lnTo>
                  <a:pt x="71628" y="44196"/>
                </a:lnTo>
                <a:lnTo>
                  <a:pt x="71628" y="35052"/>
                </a:lnTo>
                <a:lnTo>
                  <a:pt x="70104" y="30480"/>
                </a:lnTo>
                <a:lnTo>
                  <a:pt x="67056" y="28956"/>
                </a:lnTo>
                <a:lnTo>
                  <a:pt x="65532" y="25908"/>
                </a:lnTo>
                <a:lnTo>
                  <a:pt x="59436" y="24384"/>
                </a:lnTo>
                <a:lnTo>
                  <a:pt x="101491" y="24384"/>
                </a:lnTo>
                <a:lnTo>
                  <a:pt x="102489" y="28575"/>
                </a:lnTo>
                <a:lnTo>
                  <a:pt x="103346" y="36290"/>
                </a:lnTo>
                <a:lnTo>
                  <a:pt x="103585" y="44196"/>
                </a:lnTo>
                <a:lnTo>
                  <a:pt x="103632" y="67056"/>
                </a:lnTo>
                <a:lnTo>
                  <a:pt x="71628" y="67056"/>
                </a:lnTo>
                <a:lnTo>
                  <a:pt x="68580" y="68580"/>
                </a:lnTo>
                <a:lnTo>
                  <a:pt x="62484" y="70104"/>
                </a:lnTo>
                <a:lnTo>
                  <a:pt x="53340" y="71628"/>
                </a:lnTo>
                <a:lnTo>
                  <a:pt x="45720" y="73152"/>
                </a:lnTo>
                <a:lnTo>
                  <a:pt x="39624" y="74676"/>
                </a:lnTo>
                <a:lnTo>
                  <a:pt x="38100" y="76200"/>
                </a:lnTo>
                <a:lnTo>
                  <a:pt x="33528" y="79248"/>
                </a:lnTo>
                <a:lnTo>
                  <a:pt x="32004" y="82296"/>
                </a:lnTo>
                <a:lnTo>
                  <a:pt x="32004" y="89916"/>
                </a:lnTo>
                <a:lnTo>
                  <a:pt x="33528" y="92964"/>
                </a:lnTo>
                <a:lnTo>
                  <a:pt x="39624" y="99060"/>
                </a:lnTo>
                <a:lnTo>
                  <a:pt x="44196" y="100584"/>
                </a:lnTo>
                <a:lnTo>
                  <a:pt x="103632" y="100584"/>
                </a:lnTo>
                <a:lnTo>
                  <a:pt x="105156" y="106680"/>
                </a:lnTo>
                <a:lnTo>
                  <a:pt x="105664" y="108204"/>
                </a:lnTo>
                <a:lnTo>
                  <a:pt x="74676" y="108204"/>
                </a:lnTo>
                <a:lnTo>
                  <a:pt x="70104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5720" y="124968"/>
                </a:lnTo>
                <a:close/>
              </a:path>
              <a:path w="111759" h="125095">
                <a:moveTo>
                  <a:pt x="103632" y="100584"/>
                </a:moveTo>
                <a:lnTo>
                  <a:pt x="53340" y="100584"/>
                </a:lnTo>
                <a:lnTo>
                  <a:pt x="59436" y="99060"/>
                </a:lnTo>
                <a:lnTo>
                  <a:pt x="64008" y="96012"/>
                </a:lnTo>
                <a:lnTo>
                  <a:pt x="70104" y="89916"/>
                </a:lnTo>
                <a:lnTo>
                  <a:pt x="70104" y="86868"/>
                </a:lnTo>
                <a:lnTo>
                  <a:pt x="71628" y="83820"/>
                </a:lnTo>
                <a:lnTo>
                  <a:pt x="71628" y="67056"/>
                </a:lnTo>
                <a:lnTo>
                  <a:pt x="103632" y="67056"/>
                </a:lnTo>
                <a:lnTo>
                  <a:pt x="103632" y="100584"/>
                </a:lnTo>
                <a:close/>
              </a:path>
              <a:path w="111759" h="125095">
                <a:moveTo>
                  <a:pt x="111252" y="121920"/>
                </a:moveTo>
                <a:lnTo>
                  <a:pt x="79248" y="121920"/>
                </a:lnTo>
                <a:lnTo>
                  <a:pt x="77724" y="120396"/>
                </a:lnTo>
                <a:lnTo>
                  <a:pt x="77724" y="115824"/>
                </a:lnTo>
                <a:lnTo>
                  <a:pt x="76200" y="111252"/>
                </a:lnTo>
                <a:lnTo>
                  <a:pt x="76200" y="109728"/>
                </a:lnTo>
                <a:lnTo>
                  <a:pt x="74676" y="108204"/>
                </a:lnTo>
                <a:lnTo>
                  <a:pt x="105664" y="108204"/>
                </a:lnTo>
                <a:lnTo>
                  <a:pt x="108204" y="115824"/>
                </a:lnTo>
                <a:lnTo>
                  <a:pt x="11125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542019" y="575767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4864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857" y="48482"/>
                </a:lnTo>
                <a:lnTo>
                  <a:pt x="22312" y="9644"/>
                </a:lnTo>
                <a:lnTo>
                  <a:pt x="56388" y="0"/>
                </a:lnTo>
                <a:lnTo>
                  <a:pt x="66127" y="571"/>
                </a:lnTo>
                <a:lnTo>
                  <a:pt x="100203" y="21336"/>
                </a:lnTo>
                <a:lnTo>
                  <a:pt x="101845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2004" y="60960"/>
                </a:lnTo>
                <a:lnTo>
                  <a:pt x="32313" y="70651"/>
                </a:lnTo>
                <a:lnTo>
                  <a:pt x="48768" y="100584"/>
                </a:lnTo>
                <a:lnTo>
                  <a:pt x="101727" y="100584"/>
                </a:lnTo>
                <a:lnTo>
                  <a:pt x="96869" y="108013"/>
                </a:lnTo>
                <a:lnTo>
                  <a:pt x="91440" y="114300"/>
                </a:lnTo>
                <a:lnTo>
                  <a:pt x="84010" y="119181"/>
                </a:lnTo>
                <a:lnTo>
                  <a:pt x="75438" y="122491"/>
                </a:lnTo>
                <a:lnTo>
                  <a:pt x="65722" y="124372"/>
                </a:lnTo>
                <a:lnTo>
                  <a:pt x="54864" y="124968"/>
                </a:lnTo>
                <a:close/>
              </a:path>
              <a:path w="109854" h="125095">
                <a:moveTo>
                  <a:pt x="76200" y="42672"/>
                </a:moveTo>
                <a:lnTo>
                  <a:pt x="74676" y="36576"/>
                </a:lnTo>
                <a:lnTo>
                  <a:pt x="71628" y="32004"/>
                </a:lnTo>
                <a:lnTo>
                  <a:pt x="65532" y="25908"/>
                </a:lnTo>
                <a:lnTo>
                  <a:pt x="60960" y="24384"/>
                </a:lnTo>
                <a:lnTo>
                  <a:pt x="101845" y="24384"/>
                </a:lnTo>
                <a:lnTo>
                  <a:pt x="104489" y="29289"/>
                </a:lnTo>
                <a:lnTo>
                  <a:pt x="108204" y="38100"/>
                </a:lnTo>
                <a:lnTo>
                  <a:pt x="76200" y="42672"/>
                </a:lnTo>
                <a:close/>
              </a:path>
              <a:path w="109854" h="125095">
                <a:moveTo>
                  <a:pt x="101727" y="100584"/>
                </a:moveTo>
                <a:lnTo>
                  <a:pt x="60960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6200" y="86868"/>
                </a:lnTo>
                <a:lnTo>
                  <a:pt x="77724" y="77724"/>
                </a:lnTo>
                <a:lnTo>
                  <a:pt x="109728" y="82296"/>
                </a:lnTo>
                <a:lnTo>
                  <a:pt x="106013" y="92011"/>
                </a:lnTo>
                <a:lnTo>
                  <a:pt x="101727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668511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788907" y="5711952"/>
            <a:ext cx="79375" cy="167640"/>
          </a:xfrm>
          <a:custGeom>
            <a:avLst/>
            <a:gdLst/>
            <a:ahLst/>
            <a:cxnLst/>
            <a:rect l="l" t="t" r="r" b="b"/>
            <a:pathLst>
              <a:path w="79375" h="167639">
                <a:moveTo>
                  <a:pt x="48768" y="48768"/>
                </a:moveTo>
                <a:lnTo>
                  <a:pt x="16764" y="48768"/>
                </a:lnTo>
                <a:lnTo>
                  <a:pt x="16764" y="28956"/>
                </a:lnTo>
                <a:lnTo>
                  <a:pt x="18288" y="21336"/>
                </a:lnTo>
                <a:lnTo>
                  <a:pt x="21336" y="12192"/>
                </a:lnTo>
                <a:lnTo>
                  <a:pt x="25908" y="7620"/>
                </a:lnTo>
                <a:lnTo>
                  <a:pt x="32004" y="4572"/>
                </a:lnTo>
                <a:lnTo>
                  <a:pt x="36576" y="1524"/>
                </a:lnTo>
                <a:lnTo>
                  <a:pt x="44196" y="0"/>
                </a:lnTo>
                <a:lnTo>
                  <a:pt x="53340" y="0"/>
                </a:lnTo>
                <a:lnTo>
                  <a:pt x="59959" y="285"/>
                </a:lnTo>
                <a:lnTo>
                  <a:pt x="66294" y="1143"/>
                </a:lnTo>
                <a:lnTo>
                  <a:pt x="72628" y="2571"/>
                </a:lnTo>
                <a:lnTo>
                  <a:pt x="79248" y="4572"/>
                </a:lnTo>
                <a:lnTo>
                  <a:pt x="76417" y="24384"/>
                </a:lnTo>
                <a:lnTo>
                  <a:pt x="56388" y="24384"/>
                </a:lnTo>
                <a:lnTo>
                  <a:pt x="53340" y="25908"/>
                </a:lnTo>
                <a:lnTo>
                  <a:pt x="51816" y="27432"/>
                </a:lnTo>
                <a:lnTo>
                  <a:pt x="48768" y="33528"/>
                </a:lnTo>
                <a:lnTo>
                  <a:pt x="48768" y="48768"/>
                </a:lnTo>
                <a:close/>
              </a:path>
              <a:path w="79375" h="167639">
                <a:moveTo>
                  <a:pt x="76200" y="25908"/>
                </a:moveTo>
                <a:lnTo>
                  <a:pt x="70104" y="24384"/>
                </a:lnTo>
                <a:lnTo>
                  <a:pt x="76417" y="24384"/>
                </a:lnTo>
                <a:lnTo>
                  <a:pt x="76200" y="25908"/>
                </a:lnTo>
                <a:close/>
              </a:path>
              <a:path w="79375" h="167639">
                <a:moveTo>
                  <a:pt x="71628" y="73152"/>
                </a:moveTo>
                <a:lnTo>
                  <a:pt x="0" y="73152"/>
                </a:lnTo>
                <a:lnTo>
                  <a:pt x="0" y="48768"/>
                </a:lnTo>
                <a:lnTo>
                  <a:pt x="71628" y="48768"/>
                </a:lnTo>
                <a:lnTo>
                  <a:pt x="71628" y="73152"/>
                </a:lnTo>
                <a:close/>
              </a:path>
              <a:path w="79375" h="167639">
                <a:moveTo>
                  <a:pt x="48768" y="167640"/>
                </a:moveTo>
                <a:lnTo>
                  <a:pt x="16764" y="167640"/>
                </a:lnTo>
                <a:lnTo>
                  <a:pt x="16764" y="73152"/>
                </a:lnTo>
                <a:lnTo>
                  <a:pt x="48768" y="73152"/>
                </a:lnTo>
                <a:lnTo>
                  <a:pt x="48768" y="16764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878823" y="5760720"/>
            <a:ext cx="108585" cy="121920"/>
          </a:xfrm>
          <a:custGeom>
            <a:avLst/>
            <a:gdLst/>
            <a:ahLst/>
            <a:cxnLst/>
            <a:rect l="l" t="t" r="r" b="b"/>
            <a:pathLst>
              <a:path w="108584" h="121920">
                <a:moveTo>
                  <a:pt x="45720" y="121920"/>
                </a:moveTo>
                <a:lnTo>
                  <a:pt x="28956" y="121920"/>
                </a:lnTo>
                <a:lnTo>
                  <a:pt x="22860" y="120396"/>
                </a:lnTo>
                <a:lnTo>
                  <a:pt x="117" y="85344"/>
                </a:lnTo>
                <a:lnTo>
                  <a:pt x="0" y="0"/>
                </a:lnTo>
                <a:lnTo>
                  <a:pt x="32004" y="0"/>
                </a:lnTo>
                <a:lnTo>
                  <a:pt x="32113" y="70866"/>
                </a:lnTo>
                <a:lnTo>
                  <a:pt x="32194" y="75247"/>
                </a:lnTo>
                <a:lnTo>
                  <a:pt x="32646" y="81653"/>
                </a:lnTo>
                <a:lnTo>
                  <a:pt x="33528" y="85344"/>
                </a:lnTo>
                <a:lnTo>
                  <a:pt x="33528" y="88392"/>
                </a:lnTo>
                <a:lnTo>
                  <a:pt x="39624" y="94488"/>
                </a:lnTo>
                <a:lnTo>
                  <a:pt x="45720" y="97536"/>
                </a:lnTo>
                <a:lnTo>
                  <a:pt x="108204" y="97536"/>
                </a:lnTo>
                <a:lnTo>
                  <a:pt x="108204" y="100584"/>
                </a:lnTo>
                <a:lnTo>
                  <a:pt x="76200" y="100584"/>
                </a:lnTo>
                <a:lnTo>
                  <a:pt x="71628" y="108204"/>
                </a:lnTo>
                <a:lnTo>
                  <a:pt x="65532" y="112776"/>
                </a:lnTo>
                <a:lnTo>
                  <a:pt x="59436" y="115824"/>
                </a:lnTo>
                <a:lnTo>
                  <a:pt x="51816" y="120396"/>
                </a:lnTo>
                <a:lnTo>
                  <a:pt x="45720" y="121920"/>
                </a:lnTo>
                <a:close/>
              </a:path>
              <a:path w="108584" h="121920">
                <a:moveTo>
                  <a:pt x="108204" y="97536"/>
                </a:moveTo>
                <a:lnTo>
                  <a:pt x="56388" y="97536"/>
                </a:lnTo>
                <a:lnTo>
                  <a:pt x="60960" y="96012"/>
                </a:lnTo>
                <a:lnTo>
                  <a:pt x="64008" y="92964"/>
                </a:lnTo>
                <a:lnTo>
                  <a:pt x="76095" y="54864"/>
                </a:lnTo>
                <a:lnTo>
                  <a:pt x="76200" y="0"/>
                </a:lnTo>
                <a:lnTo>
                  <a:pt x="108204" y="0"/>
                </a:lnTo>
                <a:lnTo>
                  <a:pt x="108204" y="97536"/>
                </a:lnTo>
                <a:close/>
              </a:path>
              <a:path w="108584" h="121920">
                <a:moveTo>
                  <a:pt x="108204" y="118872"/>
                </a:moveTo>
                <a:lnTo>
                  <a:pt x="76200" y="118872"/>
                </a:lnTo>
                <a:lnTo>
                  <a:pt x="76200" y="100584"/>
                </a:lnTo>
                <a:lnTo>
                  <a:pt x="108204" y="100584"/>
                </a:lnTo>
                <a:lnTo>
                  <a:pt x="108204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035796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145523" y="5715000"/>
            <a:ext cx="163068" cy="1645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9337547" y="571500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9353550" y="57607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9401556" y="5757672"/>
            <a:ext cx="108204" cy="12192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9532732" y="5715000"/>
            <a:ext cx="115711" cy="16764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848856" y="598932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832092" y="61404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972300" y="5989320"/>
            <a:ext cx="289560" cy="16764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36535" y="5989320"/>
            <a:ext cx="320040" cy="167640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676388" y="5989320"/>
            <a:ext cx="108204" cy="164592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866888" y="5986272"/>
            <a:ext cx="152400" cy="170688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051292" y="5993892"/>
            <a:ext cx="272796" cy="16306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343900" y="5989320"/>
            <a:ext cx="246888" cy="16764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615259" y="5989320"/>
            <a:ext cx="115736" cy="16764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753856" y="6031992"/>
            <a:ext cx="111252" cy="124968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886443" y="61219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59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6764" y="44196"/>
                </a:lnTo>
                <a:lnTo>
                  <a:pt x="18288" y="38100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13716" y="67056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014460" y="5989320"/>
            <a:ext cx="504443" cy="167640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822947" y="6306311"/>
            <a:ext cx="111252" cy="12496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958583" y="6306311"/>
            <a:ext cx="108204" cy="12192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092784" y="6263640"/>
            <a:ext cx="115736" cy="16764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301483" y="6263132"/>
            <a:ext cx="33655" cy="64769"/>
          </a:xfrm>
          <a:custGeom>
            <a:avLst/>
            <a:gdLst/>
            <a:ahLst/>
            <a:cxnLst/>
            <a:rect l="l" t="t" r="r" b="b"/>
            <a:pathLst>
              <a:path w="33654" h="64770">
                <a:moveTo>
                  <a:pt x="0" y="0"/>
                </a:moveTo>
                <a:lnTo>
                  <a:pt x="33528" y="0"/>
                </a:lnTo>
                <a:lnTo>
                  <a:pt x="33528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301483" y="6341236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667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301483" y="635457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0" y="0"/>
                </a:moveTo>
                <a:lnTo>
                  <a:pt x="33528" y="0"/>
                </a:lnTo>
                <a:lnTo>
                  <a:pt x="33528" y="73660"/>
                </a:lnTo>
                <a:lnTo>
                  <a:pt x="0" y="7366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399019" y="6263640"/>
            <a:ext cx="33655" cy="64135"/>
          </a:xfrm>
          <a:custGeom>
            <a:avLst/>
            <a:gdLst/>
            <a:ahLst/>
            <a:cxnLst/>
            <a:rect l="l" t="t" r="r" b="b"/>
            <a:pathLst>
              <a:path w="33654" h="64135">
                <a:moveTo>
                  <a:pt x="33528" y="64008"/>
                </a:moveTo>
                <a:lnTo>
                  <a:pt x="0" y="64008"/>
                </a:lnTo>
                <a:lnTo>
                  <a:pt x="0" y="0"/>
                </a:lnTo>
                <a:lnTo>
                  <a:pt x="33528" y="0"/>
                </a:lnTo>
                <a:lnTo>
                  <a:pt x="33528" y="640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399019" y="635507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33528" y="73152"/>
                </a:moveTo>
                <a:lnTo>
                  <a:pt x="0" y="73152"/>
                </a:lnTo>
                <a:lnTo>
                  <a:pt x="0" y="0"/>
                </a:lnTo>
                <a:lnTo>
                  <a:pt x="33528" y="0"/>
                </a:lnTo>
                <a:lnTo>
                  <a:pt x="33528" y="7315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56931" y="6306311"/>
            <a:ext cx="111252" cy="12496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594092" y="6306311"/>
            <a:ext cx="115824" cy="16764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732776" y="6306311"/>
            <a:ext cx="115824" cy="167640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872983" y="62636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888985" y="63093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36992" y="6306311"/>
            <a:ext cx="108204" cy="1219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069580" y="6306311"/>
            <a:ext cx="358140" cy="124968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021080" y="2439543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021080" y="2457958"/>
            <a:ext cx="44450" cy="52069"/>
          </a:xfrm>
          <a:custGeom>
            <a:avLst/>
            <a:gdLst/>
            <a:ahLst/>
            <a:cxnLst/>
            <a:rect l="l" t="t" r="r" b="b"/>
            <a:pathLst>
              <a:path w="44450" h="52069">
                <a:moveTo>
                  <a:pt x="0" y="0"/>
                </a:moveTo>
                <a:lnTo>
                  <a:pt x="44196" y="0"/>
                </a:lnTo>
                <a:lnTo>
                  <a:pt x="44196" y="52070"/>
                </a:lnTo>
                <a:lnTo>
                  <a:pt x="0" y="5207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021080" y="2528443"/>
            <a:ext cx="134620" cy="0"/>
          </a:xfrm>
          <a:custGeom>
            <a:avLst/>
            <a:gdLst/>
            <a:ahLst/>
            <a:cxnLst/>
            <a:rect l="l" t="t" r="r" b="b"/>
            <a:pathLst>
              <a:path w="134619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043177" y="2546858"/>
            <a:ext cx="0" cy="92710"/>
          </a:xfrm>
          <a:custGeom>
            <a:avLst/>
            <a:gdLst/>
            <a:ahLst/>
            <a:cxnLst/>
            <a:rect l="l" t="t" r="r" b="b"/>
            <a:pathLst>
              <a:path h="92710">
                <a:moveTo>
                  <a:pt x="0" y="0"/>
                </a:moveTo>
                <a:lnTo>
                  <a:pt x="0" y="92710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96339" y="2478024"/>
            <a:ext cx="161544" cy="1645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391411" y="2478024"/>
            <a:ext cx="102108" cy="16154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586483" y="2478024"/>
            <a:ext cx="161544" cy="1645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781555" y="2481072"/>
            <a:ext cx="143256" cy="16154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964435" y="2478024"/>
            <a:ext cx="102108" cy="16154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59507" y="2478024"/>
            <a:ext cx="413004" cy="1645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595372" y="2478024"/>
            <a:ext cx="143256" cy="16154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860548" y="2421636"/>
            <a:ext cx="143256" cy="21793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34283" y="2478024"/>
            <a:ext cx="147828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204972" y="2478024"/>
            <a:ext cx="147828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05378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53384" y="2426208"/>
            <a:ext cx="96012" cy="21640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73779" y="2421636"/>
            <a:ext cx="143256" cy="21793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753611" y="259689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36576" y="73152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907535" y="2478024"/>
            <a:ext cx="396240" cy="16459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404359" y="2478024"/>
            <a:ext cx="146304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585715" y="2421636"/>
            <a:ext cx="143256" cy="21793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62500" y="2478024"/>
            <a:ext cx="161544" cy="1645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957571" y="2481072"/>
            <a:ext cx="143256" cy="16154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64074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19700" y="2421636"/>
            <a:ext cx="152400" cy="22098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520690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585459" y="242163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606796" y="24810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647944" y="2478024"/>
            <a:ext cx="326136" cy="16459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999744" y="2846832"/>
            <a:ext cx="237744" cy="158496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260347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281683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325880" y="2791968"/>
            <a:ext cx="96012" cy="216408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446275" y="2787396"/>
            <a:ext cx="143256" cy="21793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32026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87651" y="2843784"/>
            <a:ext cx="501396" cy="16459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18004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491739" y="2787396"/>
            <a:ext cx="143256" cy="21793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665476" y="2843784"/>
            <a:ext cx="147828" cy="16459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845307" y="2843784"/>
            <a:ext cx="152309" cy="22250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031235" y="2843784"/>
            <a:ext cx="152309" cy="22250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217164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238500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302508" y="2843784"/>
            <a:ext cx="143256" cy="1615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476244" y="2843784"/>
            <a:ext cx="147828" cy="164592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645408" y="2843784"/>
            <a:ext cx="146304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813047" y="2843784"/>
            <a:ext cx="146304" cy="164592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94403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7620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14192" y="90392"/>
                </a:lnTo>
                <a:lnTo>
                  <a:pt x="7620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165091" y="2843784"/>
            <a:ext cx="143256" cy="161544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338828" y="2843784"/>
            <a:ext cx="486156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860035" y="2843784"/>
            <a:ext cx="102108" cy="16154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47488" y="2784348"/>
            <a:ext cx="252984" cy="224028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323332" y="2843784"/>
            <a:ext cx="147828" cy="16459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523738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660135" y="2843784"/>
            <a:ext cx="146304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832347" y="2843784"/>
            <a:ext cx="161544" cy="16459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027420" y="2843784"/>
            <a:ext cx="377952" cy="225552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002791" y="3150108"/>
            <a:ext cx="269748" cy="22402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09116" y="3209544"/>
            <a:ext cx="102108" cy="16154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501139" y="3209544"/>
            <a:ext cx="161544" cy="1645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696211" y="3212592"/>
            <a:ext cx="143256" cy="1615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82139" y="3209544"/>
            <a:ext cx="251460" cy="164592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156460" y="3209544"/>
            <a:ext cx="147828" cy="1645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359914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404872" y="3209544"/>
            <a:ext cx="490728" cy="16459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927604" y="332841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5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89148" y="3209544"/>
            <a:ext cx="147828" cy="164592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272028" y="3209544"/>
            <a:ext cx="143256" cy="1615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448811" y="3153156"/>
            <a:ext cx="152400" cy="22098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729228" y="3153156"/>
            <a:ext cx="152400" cy="22098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902964" y="3209544"/>
            <a:ext cx="147828" cy="1645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158996" y="3209544"/>
            <a:ext cx="152400" cy="225552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354067" y="3209544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5524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5524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5524" y="25908"/>
                </a:lnTo>
                <a:lnTo>
                  <a:pt x="91135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8392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1135" y="38100"/>
                </a:lnTo>
                <a:lnTo>
                  <a:pt x="88392" y="457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460747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44196" y="51816"/>
                </a:moveTo>
                <a:lnTo>
                  <a:pt x="6096" y="45720"/>
                </a:lnTo>
                <a:lnTo>
                  <a:pt x="9858" y="34885"/>
                </a:lnTo>
                <a:lnTo>
                  <a:pt x="14478" y="25336"/>
                </a:lnTo>
                <a:lnTo>
                  <a:pt x="46291" y="2476"/>
                </a:lnTo>
                <a:lnTo>
                  <a:pt x="73152" y="0"/>
                </a:lnTo>
                <a:lnTo>
                  <a:pt x="85129" y="309"/>
                </a:lnTo>
                <a:lnTo>
                  <a:pt x="121920" y="10668"/>
                </a:lnTo>
                <a:lnTo>
                  <a:pt x="134512" y="32004"/>
                </a:lnTo>
                <a:lnTo>
                  <a:pt x="62484" y="32004"/>
                </a:lnTo>
                <a:lnTo>
                  <a:pt x="56388" y="33528"/>
                </a:lnTo>
                <a:lnTo>
                  <a:pt x="53340" y="36576"/>
                </a:lnTo>
                <a:lnTo>
                  <a:pt x="48768" y="39624"/>
                </a:lnTo>
                <a:lnTo>
                  <a:pt x="45720" y="44196"/>
                </a:lnTo>
                <a:lnTo>
                  <a:pt x="44196" y="51816"/>
                </a:lnTo>
                <a:close/>
              </a:path>
              <a:path w="147954" h="165100">
                <a:moveTo>
                  <a:pt x="51816" y="164592"/>
                </a:moveTo>
                <a:lnTo>
                  <a:pt x="13716" y="150876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6096" y="94488"/>
                </a:lnTo>
                <a:lnTo>
                  <a:pt x="10668" y="86868"/>
                </a:lnTo>
                <a:lnTo>
                  <a:pt x="68341" y="65412"/>
                </a:lnTo>
                <a:lnTo>
                  <a:pt x="79248" y="62674"/>
                </a:lnTo>
                <a:lnTo>
                  <a:pt x="87868" y="60221"/>
                </a:lnTo>
                <a:lnTo>
                  <a:pt x="94488" y="57912"/>
                </a:lnTo>
                <a:lnTo>
                  <a:pt x="94488" y="45720"/>
                </a:lnTo>
                <a:lnTo>
                  <a:pt x="92964" y="41148"/>
                </a:lnTo>
                <a:lnTo>
                  <a:pt x="85344" y="33528"/>
                </a:lnTo>
                <a:lnTo>
                  <a:pt x="79248" y="32004"/>
                </a:lnTo>
                <a:lnTo>
                  <a:pt x="134512" y="32004"/>
                </a:lnTo>
                <a:lnTo>
                  <a:pt x="135826" y="37909"/>
                </a:lnTo>
                <a:lnTo>
                  <a:pt x="136850" y="48363"/>
                </a:lnTo>
                <a:lnTo>
                  <a:pt x="137085" y="57912"/>
                </a:lnTo>
                <a:lnTo>
                  <a:pt x="137160" y="85344"/>
                </a:lnTo>
                <a:lnTo>
                  <a:pt x="94488" y="85344"/>
                </a:lnTo>
                <a:lnTo>
                  <a:pt x="89916" y="86868"/>
                </a:lnTo>
                <a:lnTo>
                  <a:pt x="82296" y="89916"/>
                </a:lnTo>
                <a:lnTo>
                  <a:pt x="71628" y="91440"/>
                </a:lnTo>
                <a:lnTo>
                  <a:pt x="60960" y="94488"/>
                </a:lnTo>
                <a:lnTo>
                  <a:pt x="53340" y="96012"/>
                </a:lnTo>
                <a:lnTo>
                  <a:pt x="45720" y="103632"/>
                </a:lnTo>
                <a:lnTo>
                  <a:pt x="42672" y="108204"/>
                </a:lnTo>
                <a:lnTo>
                  <a:pt x="42672" y="120396"/>
                </a:lnTo>
                <a:lnTo>
                  <a:pt x="44196" y="124968"/>
                </a:lnTo>
                <a:lnTo>
                  <a:pt x="53340" y="134112"/>
                </a:lnTo>
                <a:lnTo>
                  <a:pt x="57912" y="135636"/>
                </a:lnTo>
                <a:lnTo>
                  <a:pt x="137938" y="135636"/>
                </a:lnTo>
                <a:lnTo>
                  <a:pt x="138684" y="140208"/>
                </a:lnTo>
                <a:lnTo>
                  <a:pt x="139827" y="144780"/>
                </a:lnTo>
                <a:lnTo>
                  <a:pt x="99060" y="144780"/>
                </a:lnTo>
                <a:lnTo>
                  <a:pt x="94226" y="149090"/>
                </a:lnTo>
                <a:lnTo>
                  <a:pt x="58435" y="164306"/>
                </a:lnTo>
                <a:lnTo>
                  <a:pt x="51816" y="164592"/>
                </a:lnTo>
                <a:close/>
              </a:path>
              <a:path w="147954" h="165100">
                <a:moveTo>
                  <a:pt x="137938" y="135636"/>
                </a:moveTo>
                <a:lnTo>
                  <a:pt x="71628" y="135636"/>
                </a:lnTo>
                <a:lnTo>
                  <a:pt x="77724" y="132588"/>
                </a:lnTo>
                <a:lnTo>
                  <a:pt x="83820" y="128016"/>
                </a:lnTo>
                <a:lnTo>
                  <a:pt x="88392" y="124968"/>
                </a:lnTo>
                <a:lnTo>
                  <a:pt x="91440" y="120396"/>
                </a:lnTo>
                <a:lnTo>
                  <a:pt x="92964" y="114300"/>
                </a:lnTo>
                <a:lnTo>
                  <a:pt x="94488" y="111252"/>
                </a:lnTo>
                <a:lnTo>
                  <a:pt x="94488" y="85344"/>
                </a:lnTo>
                <a:lnTo>
                  <a:pt x="137160" y="85344"/>
                </a:lnTo>
                <a:lnTo>
                  <a:pt x="137203" y="120396"/>
                </a:lnTo>
                <a:lnTo>
                  <a:pt x="137362" y="128016"/>
                </a:lnTo>
                <a:lnTo>
                  <a:pt x="137802" y="134802"/>
                </a:lnTo>
                <a:lnTo>
                  <a:pt x="137938" y="135636"/>
                </a:lnTo>
                <a:close/>
              </a:path>
              <a:path w="147954" h="165100">
                <a:moveTo>
                  <a:pt x="147828" y="161544"/>
                </a:moveTo>
                <a:lnTo>
                  <a:pt x="105156" y="161544"/>
                </a:lnTo>
                <a:lnTo>
                  <a:pt x="103632" y="158496"/>
                </a:lnTo>
                <a:lnTo>
                  <a:pt x="100584" y="149352"/>
                </a:lnTo>
                <a:lnTo>
                  <a:pt x="100584" y="144780"/>
                </a:lnTo>
                <a:lnTo>
                  <a:pt x="139827" y="144780"/>
                </a:lnTo>
                <a:lnTo>
                  <a:pt x="140208" y="146304"/>
                </a:lnTo>
                <a:lnTo>
                  <a:pt x="143256" y="153924"/>
                </a:lnTo>
                <a:lnTo>
                  <a:pt x="147828" y="1615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626864" y="3157728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5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5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5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3379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5">
                <a:moveTo>
                  <a:pt x="93379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2964" y="176784"/>
                </a:lnTo>
                <a:lnTo>
                  <a:pt x="93379" y="1813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732020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166" y="65293"/>
                </a:lnTo>
                <a:lnTo>
                  <a:pt x="19812" y="22860"/>
                </a:lnTo>
                <a:lnTo>
                  <a:pt x="57745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42672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43" y="103060"/>
                </a:lnTo>
                <a:lnTo>
                  <a:pt x="69603" y="131992"/>
                </a:lnTo>
                <a:lnTo>
                  <a:pt x="76200" y="132588"/>
                </a:lnTo>
                <a:lnTo>
                  <a:pt x="137216" y="132588"/>
                </a:lnTo>
                <a:lnTo>
                  <a:pt x="134112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21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6012" y="123444"/>
                </a:lnTo>
                <a:lnTo>
                  <a:pt x="99060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39874" y="128182"/>
                </a:lnTo>
                <a:lnTo>
                  <a:pt x="137216" y="1325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895088" y="3150108"/>
            <a:ext cx="105410" cy="220979"/>
          </a:xfrm>
          <a:custGeom>
            <a:avLst/>
            <a:gdLst/>
            <a:ahLst/>
            <a:cxnLst/>
            <a:rect l="l" t="t" r="r" b="b"/>
            <a:pathLst>
              <a:path w="105410" h="220979">
                <a:moveTo>
                  <a:pt x="64008" y="62484"/>
                </a:moveTo>
                <a:lnTo>
                  <a:pt x="21336" y="62484"/>
                </a:lnTo>
                <a:lnTo>
                  <a:pt x="21336" y="50292"/>
                </a:lnTo>
                <a:lnTo>
                  <a:pt x="33528" y="10668"/>
                </a:lnTo>
                <a:lnTo>
                  <a:pt x="70104" y="0"/>
                </a:lnTo>
                <a:lnTo>
                  <a:pt x="79009" y="309"/>
                </a:lnTo>
                <a:lnTo>
                  <a:pt x="87630" y="1333"/>
                </a:lnTo>
                <a:lnTo>
                  <a:pt x="96250" y="3214"/>
                </a:lnTo>
                <a:lnTo>
                  <a:pt x="105156" y="6096"/>
                </a:lnTo>
                <a:lnTo>
                  <a:pt x="99701" y="32004"/>
                </a:lnTo>
                <a:lnTo>
                  <a:pt x="74676" y="32004"/>
                </a:lnTo>
                <a:lnTo>
                  <a:pt x="70104" y="33528"/>
                </a:lnTo>
                <a:lnTo>
                  <a:pt x="68580" y="36576"/>
                </a:lnTo>
                <a:lnTo>
                  <a:pt x="65532" y="38100"/>
                </a:lnTo>
                <a:lnTo>
                  <a:pt x="64008" y="44196"/>
                </a:lnTo>
                <a:lnTo>
                  <a:pt x="64008" y="62484"/>
                </a:lnTo>
                <a:close/>
              </a:path>
              <a:path w="105410" h="220979">
                <a:moveTo>
                  <a:pt x="99060" y="35052"/>
                </a:moveTo>
                <a:lnTo>
                  <a:pt x="86868" y="32004"/>
                </a:lnTo>
                <a:lnTo>
                  <a:pt x="99701" y="32004"/>
                </a:lnTo>
                <a:lnTo>
                  <a:pt x="99060" y="35052"/>
                </a:lnTo>
                <a:close/>
              </a:path>
              <a:path w="105410" h="220979">
                <a:moveTo>
                  <a:pt x="94488" y="94488"/>
                </a:moveTo>
                <a:lnTo>
                  <a:pt x="0" y="94488"/>
                </a:lnTo>
                <a:lnTo>
                  <a:pt x="0" y="62484"/>
                </a:lnTo>
                <a:lnTo>
                  <a:pt x="94488" y="62484"/>
                </a:lnTo>
                <a:lnTo>
                  <a:pt x="94488" y="94488"/>
                </a:lnTo>
                <a:close/>
              </a:path>
              <a:path w="105410" h="220979">
                <a:moveTo>
                  <a:pt x="64008" y="220980"/>
                </a:moveTo>
                <a:lnTo>
                  <a:pt x="21336" y="220980"/>
                </a:lnTo>
                <a:lnTo>
                  <a:pt x="21336" y="94488"/>
                </a:lnTo>
                <a:lnTo>
                  <a:pt x="64008" y="94488"/>
                </a:lnTo>
                <a:lnTo>
                  <a:pt x="64008" y="2209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015484" y="3212592"/>
            <a:ext cx="143510" cy="161925"/>
          </a:xfrm>
          <a:custGeom>
            <a:avLst/>
            <a:gdLst/>
            <a:ahLst/>
            <a:cxnLst/>
            <a:rect l="l" t="t" r="r" b="b"/>
            <a:pathLst>
              <a:path w="143510" h="161925">
                <a:moveTo>
                  <a:pt x="53340" y="161544"/>
                </a:moveTo>
                <a:lnTo>
                  <a:pt x="12954" y="145923"/>
                </a:lnTo>
                <a:lnTo>
                  <a:pt x="90" y="103489"/>
                </a:lnTo>
                <a:lnTo>
                  <a:pt x="0" y="0"/>
                </a:lnTo>
                <a:lnTo>
                  <a:pt x="42672" y="0"/>
                </a:lnTo>
                <a:lnTo>
                  <a:pt x="42788" y="94107"/>
                </a:lnTo>
                <a:lnTo>
                  <a:pt x="42862" y="99250"/>
                </a:lnTo>
                <a:lnTo>
                  <a:pt x="53340" y="124968"/>
                </a:lnTo>
                <a:lnTo>
                  <a:pt x="56388" y="128016"/>
                </a:lnTo>
                <a:lnTo>
                  <a:pt x="62484" y="129540"/>
                </a:lnTo>
                <a:lnTo>
                  <a:pt x="143256" y="129540"/>
                </a:lnTo>
                <a:lnTo>
                  <a:pt x="143256" y="134112"/>
                </a:lnTo>
                <a:lnTo>
                  <a:pt x="105156" y="134112"/>
                </a:lnTo>
                <a:lnTo>
                  <a:pt x="100298" y="140422"/>
                </a:lnTo>
                <a:lnTo>
                  <a:pt x="94869" y="145732"/>
                </a:lnTo>
                <a:lnTo>
                  <a:pt x="60436" y="160996"/>
                </a:lnTo>
                <a:lnTo>
                  <a:pt x="53340" y="161544"/>
                </a:lnTo>
                <a:close/>
              </a:path>
              <a:path w="143510" h="161925">
                <a:moveTo>
                  <a:pt x="143256" y="129540"/>
                </a:moveTo>
                <a:lnTo>
                  <a:pt x="74676" y="129540"/>
                </a:lnTo>
                <a:lnTo>
                  <a:pt x="80772" y="128016"/>
                </a:lnTo>
                <a:lnTo>
                  <a:pt x="86868" y="123444"/>
                </a:lnTo>
                <a:lnTo>
                  <a:pt x="100322" y="81867"/>
                </a:lnTo>
                <a:lnTo>
                  <a:pt x="100584" y="0"/>
                </a:lnTo>
                <a:lnTo>
                  <a:pt x="143256" y="0"/>
                </a:lnTo>
                <a:lnTo>
                  <a:pt x="143256" y="129540"/>
                </a:lnTo>
                <a:close/>
              </a:path>
              <a:path w="143510" h="161925">
                <a:moveTo>
                  <a:pt x="143256" y="158496"/>
                </a:moveTo>
                <a:lnTo>
                  <a:pt x="105156" y="158496"/>
                </a:lnTo>
                <a:lnTo>
                  <a:pt x="105156" y="134112"/>
                </a:lnTo>
                <a:lnTo>
                  <a:pt x="143256" y="134112"/>
                </a:lnTo>
                <a:lnTo>
                  <a:pt x="143256" y="1584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221986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352288" y="3157728"/>
            <a:ext cx="269748" cy="21640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007363" y="3575304"/>
            <a:ext cx="486156" cy="164592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28572" y="3575304"/>
            <a:ext cx="435864" cy="22555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997963" y="3575304"/>
            <a:ext cx="143256" cy="16154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171700" y="3575304"/>
            <a:ext cx="147828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423160" y="3575304"/>
            <a:ext cx="396240" cy="164592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929127" y="3575304"/>
            <a:ext cx="231648" cy="161544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192779" y="3575304"/>
            <a:ext cx="147828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363467" y="3523488"/>
            <a:ext cx="259080" cy="21640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732276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753611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817620" y="3575304"/>
            <a:ext cx="143256" cy="16154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076700" y="3575304"/>
            <a:ext cx="161544" cy="164592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271771" y="3578352"/>
            <a:ext cx="143256" cy="16154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454652" y="3575304"/>
            <a:ext cx="102108" cy="16154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82490" y="35173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747259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68596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12791" y="3515867"/>
            <a:ext cx="256032" cy="224028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102352" y="369265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4167" y="784860"/>
            <a:ext cx="1531620" cy="26365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507" y="859536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1507" y="995172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8427" y="17693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58824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5231" y="1770380"/>
            <a:ext cx="428244" cy="1681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27860" y="18135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19883" y="1770888"/>
            <a:ext cx="156972" cy="16459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07335" y="1767840"/>
            <a:ext cx="129540" cy="17068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5832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06040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54807" y="181356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19" h="121919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19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7583" y="176784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7432"/>
                </a:lnTo>
                <a:lnTo>
                  <a:pt x="18288" y="21336"/>
                </a:lnTo>
                <a:lnTo>
                  <a:pt x="18288" y="18288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6254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722" y="9644"/>
                </a:lnTo>
                <a:lnTo>
                  <a:pt x="56297" y="0"/>
                </a:lnTo>
                <a:lnTo>
                  <a:pt x="67180" y="1119"/>
                </a:lnTo>
                <a:lnTo>
                  <a:pt x="77062" y="4381"/>
                </a:lnTo>
                <a:lnTo>
                  <a:pt x="86087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50130" y="104584"/>
                </a:lnTo>
                <a:lnTo>
                  <a:pt x="57821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64179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72383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48583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58489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92779" y="1813560"/>
            <a:ext cx="108204" cy="12496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26891" y="18135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44240" y="1866900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5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28059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379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78352" y="1813560"/>
            <a:ext cx="96012" cy="12192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98747" y="1770888"/>
            <a:ext cx="103632" cy="167640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31335" y="1816608"/>
            <a:ext cx="96012" cy="12192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51732" y="1770888"/>
            <a:ext cx="344424" cy="167640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87596" y="1813560"/>
            <a:ext cx="108204" cy="12496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20184" y="18135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42103" y="1813560"/>
            <a:ext cx="108204" cy="12496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73167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19">
                <a:moveTo>
                  <a:pt x="56388" y="25908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5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41838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4" h="125094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963667" y="18166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80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8956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8790" y="74676"/>
                </a:lnTo>
                <a:lnTo>
                  <a:pt x="54864" y="74676"/>
                </a:lnTo>
                <a:lnTo>
                  <a:pt x="22860" y="118872"/>
                </a:lnTo>
                <a:close/>
              </a:path>
              <a:path w="109854" h="119380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80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4676"/>
                </a:lnTo>
                <a:lnTo>
                  <a:pt x="78790" y="74676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88635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98541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32832" y="1813560"/>
            <a:ext cx="108204" cy="12496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69991" y="18166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69991" y="19141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66003" y="1770888"/>
            <a:ext cx="155575" cy="165100"/>
          </a:xfrm>
          <a:custGeom>
            <a:avLst/>
            <a:gdLst/>
            <a:ahLst/>
            <a:cxnLst/>
            <a:rect l="l" t="t" r="r" b="b"/>
            <a:pathLst>
              <a:path w="155575" h="165100">
                <a:moveTo>
                  <a:pt x="24384" y="164592"/>
                </a:moveTo>
                <a:lnTo>
                  <a:pt x="0" y="164592"/>
                </a:lnTo>
                <a:lnTo>
                  <a:pt x="65532" y="0"/>
                </a:lnTo>
                <a:lnTo>
                  <a:pt x="89916" y="0"/>
                </a:lnTo>
                <a:lnTo>
                  <a:pt x="97804" y="19812"/>
                </a:lnTo>
                <a:lnTo>
                  <a:pt x="77724" y="19812"/>
                </a:lnTo>
                <a:lnTo>
                  <a:pt x="75438" y="26931"/>
                </a:lnTo>
                <a:lnTo>
                  <a:pt x="73152" y="34480"/>
                </a:lnTo>
                <a:lnTo>
                  <a:pt x="70866" y="42314"/>
                </a:lnTo>
                <a:lnTo>
                  <a:pt x="68580" y="50292"/>
                </a:lnTo>
                <a:lnTo>
                  <a:pt x="50292" y="94488"/>
                </a:lnTo>
                <a:lnTo>
                  <a:pt x="127536" y="94488"/>
                </a:lnTo>
                <a:lnTo>
                  <a:pt x="135424" y="114300"/>
                </a:lnTo>
                <a:lnTo>
                  <a:pt x="42672" y="114300"/>
                </a:lnTo>
                <a:lnTo>
                  <a:pt x="24384" y="164592"/>
                </a:lnTo>
                <a:close/>
              </a:path>
              <a:path w="155575" h="165100">
                <a:moveTo>
                  <a:pt x="127536" y="94488"/>
                </a:moveTo>
                <a:lnTo>
                  <a:pt x="105156" y="94488"/>
                </a:lnTo>
                <a:lnTo>
                  <a:pt x="89916" y="51816"/>
                </a:lnTo>
                <a:lnTo>
                  <a:pt x="85867" y="42100"/>
                </a:lnTo>
                <a:lnTo>
                  <a:pt x="82677" y="33528"/>
                </a:lnTo>
                <a:lnTo>
                  <a:pt x="80057" y="26098"/>
                </a:lnTo>
                <a:lnTo>
                  <a:pt x="77724" y="19812"/>
                </a:lnTo>
                <a:lnTo>
                  <a:pt x="97804" y="19812"/>
                </a:lnTo>
                <a:lnTo>
                  <a:pt x="127536" y="94488"/>
                </a:lnTo>
                <a:close/>
              </a:path>
              <a:path w="155575" h="165100">
                <a:moveTo>
                  <a:pt x="155448" y="164592"/>
                </a:moveTo>
                <a:lnTo>
                  <a:pt x="132588" y="164592"/>
                </a:lnTo>
                <a:lnTo>
                  <a:pt x="112776" y="114300"/>
                </a:lnTo>
                <a:lnTo>
                  <a:pt x="135424" y="114300"/>
                </a:lnTo>
                <a:lnTo>
                  <a:pt x="1554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30596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4864" y="124968"/>
                </a:moveTo>
                <a:lnTo>
                  <a:pt x="15240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95"/>
                </a:lnTo>
                <a:lnTo>
                  <a:pt x="93604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71628" y="25908"/>
                </a:lnTo>
                <a:lnTo>
                  <a:pt x="65532" y="21336"/>
                </a:lnTo>
                <a:lnTo>
                  <a:pt x="60960" y="19812"/>
                </a:lnTo>
                <a:lnTo>
                  <a:pt x="93604" y="19812"/>
                </a:lnTo>
                <a:lnTo>
                  <a:pt x="95250" y="22098"/>
                </a:lnTo>
                <a:lnTo>
                  <a:pt x="98631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38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15000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2490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53100" y="18166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80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7244" y="71628"/>
                </a:lnTo>
                <a:lnTo>
                  <a:pt x="48768" y="79248"/>
                </a:lnTo>
                <a:lnTo>
                  <a:pt x="54864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80">
                <a:moveTo>
                  <a:pt x="73073" y="94488"/>
                </a:moveTo>
                <a:lnTo>
                  <a:pt x="54864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72062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70091" y="1770888"/>
            <a:ext cx="96012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92011" y="1775460"/>
            <a:ext cx="291084" cy="16306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57771" y="1770888"/>
            <a:ext cx="103632" cy="16764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84354" y="1767840"/>
            <a:ext cx="301661" cy="17068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08876" y="1813560"/>
            <a:ext cx="96012" cy="1219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29271" y="1813560"/>
            <a:ext cx="222504" cy="12496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34071" y="18135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4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90" h="125094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4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20000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5908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91628" y="18135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4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4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4" h="125094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4" h="125094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105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79170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04047" y="181356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309" y="52982"/>
                </a:lnTo>
                <a:lnTo>
                  <a:pt x="17668" y="12263"/>
                </a:lnTo>
                <a:lnTo>
                  <a:pt x="50292" y="0"/>
                </a:lnTo>
                <a:lnTo>
                  <a:pt x="60031" y="1119"/>
                </a:lnTo>
                <a:lnTo>
                  <a:pt x="68770" y="4381"/>
                </a:lnTo>
                <a:lnTo>
                  <a:pt x="76652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5052" y="22860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6676" y="113561"/>
                </a:lnTo>
                <a:lnTo>
                  <a:pt x="68961" y="118300"/>
                </a:lnTo>
                <a:lnTo>
                  <a:pt x="60674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707" y="150876"/>
                </a:moveTo>
                <a:lnTo>
                  <a:pt x="59436" y="150876"/>
                </a:lnTo>
                <a:lnTo>
                  <a:pt x="67056" y="149352"/>
                </a:lnTo>
                <a:lnTo>
                  <a:pt x="71628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2296" y="131064"/>
                </a:lnTo>
                <a:lnTo>
                  <a:pt x="83820" y="126492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22" y="119300"/>
                </a:lnTo>
                <a:lnTo>
                  <a:pt x="102298" y="129921"/>
                </a:lnTo>
                <a:lnTo>
                  <a:pt x="100417" y="138826"/>
                </a:lnTo>
                <a:lnTo>
                  <a:pt x="97536" y="146304"/>
                </a:lnTo>
                <a:lnTo>
                  <a:pt x="95707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120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25908" y="143256"/>
                </a:lnTo>
                <a:lnTo>
                  <a:pt x="28956" y="146304"/>
                </a:lnTo>
                <a:lnTo>
                  <a:pt x="35052" y="149352"/>
                </a:lnTo>
                <a:lnTo>
                  <a:pt x="41148" y="150876"/>
                </a:lnTo>
                <a:lnTo>
                  <a:pt x="95707" y="150876"/>
                </a:lnTo>
                <a:lnTo>
                  <a:pt x="94488" y="153924"/>
                </a:lnTo>
                <a:lnTo>
                  <a:pt x="58912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129016" y="1816608"/>
            <a:ext cx="132588" cy="16764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33231" y="1770888"/>
            <a:ext cx="297180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660892" y="1770888"/>
            <a:ext cx="123444" cy="16459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11768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811768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11768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11768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11768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95197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1674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119616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15771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22248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311640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311640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311640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311640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311640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81327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594103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22120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47088" y="2046732"/>
            <a:ext cx="105156" cy="163068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82723" y="209092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098548" y="2043684"/>
            <a:ext cx="106680" cy="166116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229611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66772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66772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21635" y="2043684"/>
            <a:ext cx="230124" cy="16916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673095" y="2043684"/>
            <a:ext cx="307848" cy="16916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002279" y="2043684"/>
            <a:ext cx="105156" cy="16916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30295" y="2043684"/>
            <a:ext cx="105156" cy="16916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264408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393947" y="2045208"/>
            <a:ext cx="135636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50997" y="2042160"/>
            <a:ext cx="156893" cy="17068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49040" y="20436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02379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02379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31920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044696" y="2043684"/>
            <a:ext cx="105156" cy="1691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180332" y="2043684"/>
            <a:ext cx="1110995" cy="2118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3187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388864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691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503164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628132" y="2043684"/>
            <a:ext cx="105156" cy="16916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754623" y="2046732"/>
            <a:ext cx="105156" cy="16306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8902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46647" y="2043684"/>
            <a:ext cx="105156" cy="1691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85332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95059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303264" y="2043684"/>
            <a:ext cx="109728" cy="16916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443472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20139" y="2432304"/>
            <a:ext cx="106680" cy="16611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5882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86662" y="24333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75232" y="258826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98675" y="247954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726692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736598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767839" y="2476500"/>
            <a:ext cx="103632" cy="17068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01951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11857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014727" y="2430780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77795" y="2476500"/>
            <a:ext cx="108204" cy="1249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08860" y="2476500"/>
            <a:ext cx="172212" cy="12192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506979" y="2476500"/>
            <a:ext cx="108204" cy="12496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638044" y="2476500"/>
            <a:ext cx="178308" cy="124968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03298" y="2430780"/>
            <a:ext cx="156893" cy="17068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86100" y="2476500"/>
            <a:ext cx="96012" cy="1219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221736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262884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72790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313176" y="24765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433662" y="24765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16452" y="2433828"/>
            <a:ext cx="385572" cy="16764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032503" y="2476500"/>
            <a:ext cx="96012" cy="121920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49852" y="2476500"/>
            <a:ext cx="103632" cy="17068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279391" y="2476500"/>
            <a:ext cx="97536" cy="12496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463796" y="2476500"/>
            <a:ext cx="108204" cy="1249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597908" y="2476500"/>
            <a:ext cx="96012" cy="12192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74691" y="2433827"/>
            <a:ext cx="172212" cy="16764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969854" y="24765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55691" y="2433827"/>
            <a:ext cx="225552" cy="16764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405628" y="2476500"/>
            <a:ext cx="160020" cy="12192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94603" y="2476500"/>
            <a:ext cx="230124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50635" y="2438400"/>
            <a:ext cx="367284" cy="16306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316980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358128" y="2430780"/>
            <a:ext cx="216408" cy="17068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01968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25411" y="2433827"/>
            <a:ext cx="356616" cy="21031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112507" y="24795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112507" y="25770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156704" y="2433828"/>
            <a:ext cx="359663" cy="167639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539228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549133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600188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3716" y="2476500"/>
            <a:ext cx="108204" cy="12496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766304" y="24765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886700" y="2433827"/>
            <a:ext cx="103632" cy="16764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019288" y="2433827"/>
            <a:ext cx="96012" cy="16459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138250" y="24765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267700" y="2476500"/>
            <a:ext cx="108204" cy="12496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398764" y="2432304"/>
            <a:ext cx="210311" cy="169163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64260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697468" y="2476500"/>
            <a:ext cx="108204" cy="1249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831580" y="247650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97111" y="247650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523" y="52982"/>
                </a:lnTo>
                <a:lnTo>
                  <a:pt x="14097" y="17335"/>
                </a:lnTo>
                <a:lnTo>
                  <a:pt x="50292" y="0"/>
                </a:lnTo>
                <a:lnTo>
                  <a:pt x="60245" y="1119"/>
                </a:lnTo>
                <a:lnTo>
                  <a:pt x="69342" y="4381"/>
                </a:lnTo>
                <a:lnTo>
                  <a:pt x="77295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6576" y="22860"/>
                </a:lnTo>
                <a:lnTo>
                  <a:pt x="30480" y="30480"/>
                </a:lnTo>
                <a:lnTo>
                  <a:pt x="25598" y="35885"/>
                </a:lnTo>
                <a:lnTo>
                  <a:pt x="22288" y="42862"/>
                </a:lnTo>
                <a:lnTo>
                  <a:pt x="20407" y="51268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7533" y="113561"/>
                </a:lnTo>
                <a:lnTo>
                  <a:pt x="70104" y="118300"/>
                </a:lnTo>
                <a:lnTo>
                  <a:pt x="61531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931" y="150876"/>
                </a:moveTo>
                <a:lnTo>
                  <a:pt x="60960" y="150876"/>
                </a:lnTo>
                <a:lnTo>
                  <a:pt x="67056" y="149352"/>
                </a:lnTo>
                <a:lnTo>
                  <a:pt x="73152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3820" y="131064"/>
                </a:lnTo>
                <a:lnTo>
                  <a:pt x="83820" y="126492"/>
                </a:lnTo>
                <a:lnTo>
                  <a:pt x="85258" y="119300"/>
                </a:lnTo>
                <a:lnTo>
                  <a:pt x="85272" y="118300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46" y="119300"/>
                </a:lnTo>
                <a:lnTo>
                  <a:pt x="102489" y="129921"/>
                </a:lnTo>
                <a:lnTo>
                  <a:pt x="101060" y="138826"/>
                </a:lnTo>
                <a:lnTo>
                  <a:pt x="99060" y="146304"/>
                </a:lnTo>
                <a:lnTo>
                  <a:pt x="95931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763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30480" y="146304"/>
                </a:lnTo>
                <a:lnTo>
                  <a:pt x="35052" y="149352"/>
                </a:lnTo>
                <a:lnTo>
                  <a:pt x="42672" y="150876"/>
                </a:lnTo>
                <a:lnTo>
                  <a:pt x="95931" y="150876"/>
                </a:lnTo>
                <a:lnTo>
                  <a:pt x="95345" y="151733"/>
                </a:lnTo>
                <a:lnTo>
                  <a:pt x="59126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017508" y="2433828"/>
            <a:ext cx="64135" cy="165100"/>
          </a:xfrm>
          <a:custGeom>
            <a:avLst/>
            <a:gdLst/>
            <a:ahLst/>
            <a:cxnLst/>
            <a:rect l="l" t="t" r="r" b="b"/>
            <a:pathLst>
              <a:path w="64134" h="165100">
                <a:moveTo>
                  <a:pt x="16764" y="164592"/>
                </a:moveTo>
                <a:lnTo>
                  <a:pt x="0" y="164592"/>
                </a:lnTo>
                <a:lnTo>
                  <a:pt x="47244" y="0"/>
                </a:lnTo>
                <a:lnTo>
                  <a:pt x="64008" y="0"/>
                </a:lnTo>
                <a:lnTo>
                  <a:pt x="167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081516" y="2479548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80">
                <a:moveTo>
                  <a:pt x="60960" y="118872"/>
                </a:moveTo>
                <a:lnTo>
                  <a:pt x="38100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6243" y="94488"/>
                </a:lnTo>
                <a:lnTo>
                  <a:pt x="60960" y="118872"/>
                </a:lnTo>
                <a:close/>
              </a:path>
              <a:path w="161925" h="119380">
                <a:moveTo>
                  <a:pt x="66243" y="94488"/>
                </a:moveTo>
                <a:lnTo>
                  <a:pt x="47244" y="94488"/>
                </a:lnTo>
                <a:lnTo>
                  <a:pt x="47767" y="91940"/>
                </a:lnTo>
                <a:lnTo>
                  <a:pt x="49149" y="86677"/>
                </a:lnTo>
                <a:lnTo>
                  <a:pt x="51101" y="78843"/>
                </a:lnTo>
                <a:lnTo>
                  <a:pt x="53340" y="68580"/>
                </a:lnTo>
                <a:lnTo>
                  <a:pt x="70104" y="0"/>
                </a:lnTo>
                <a:lnTo>
                  <a:pt x="94488" y="0"/>
                </a:lnTo>
                <a:lnTo>
                  <a:pt x="100451" y="27432"/>
                </a:lnTo>
                <a:lnTo>
                  <a:pt x="80772" y="27432"/>
                </a:lnTo>
                <a:lnTo>
                  <a:pt x="66243" y="94488"/>
                </a:lnTo>
                <a:close/>
              </a:path>
              <a:path w="161925" h="119380">
                <a:moveTo>
                  <a:pt x="133408" y="91440"/>
                </a:moveTo>
                <a:lnTo>
                  <a:pt x="114300" y="91440"/>
                </a:lnTo>
                <a:lnTo>
                  <a:pt x="121920" y="68580"/>
                </a:lnTo>
                <a:lnTo>
                  <a:pt x="141732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80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100451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256776" y="2476500"/>
            <a:ext cx="104139" cy="167640"/>
          </a:xfrm>
          <a:custGeom>
            <a:avLst/>
            <a:gdLst/>
            <a:ahLst/>
            <a:cxnLst/>
            <a:rect l="l" t="t" r="r" b="b"/>
            <a:pathLst>
              <a:path w="104140" h="167639">
                <a:moveTo>
                  <a:pt x="40386" y="21336"/>
                </a:moveTo>
                <a:lnTo>
                  <a:pt x="19812" y="2133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5720" y="0"/>
                </a:lnTo>
                <a:lnTo>
                  <a:pt x="53340" y="0"/>
                </a:lnTo>
                <a:lnTo>
                  <a:pt x="90868" y="17335"/>
                </a:lnTo>
                <a:lnTo>
                  <a:pt x="92469" y="19812"/>
                </a:lnTo>
                <a:lnTo>
                  <a:pt x="44196" y="19812"/>
                </a:lnTo>
                <a:lnTo>
                  <a:pt x="40386" y="21336"/>
                </a:lnTo>
                <a:close/>
              </a:path>
              <a:path w="104140" h="167639">
                <a:moveTo>
                  <a:pt x="19812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0386" y="21336"/>
                </a:lnTo>
                <a:lnTo>
                  <a:pt x="19812" y="64008"/>
                </a:lnTo>
                <a:lnTo>
                  <a:pt x="20383" y="73699"/>
                </a:lnTo>
                <a:lnTo>
                  <a:pt x="42672" y="105156"/>
                </a:lnTo>
                <a:lnTo>
                  <a:pt x="91204" y="105156"/>
                </a:lnTo>
                <a:lnTo>
                  <a:pt x="90059" y="106680"/>
                </a:lnTo>
                <a:lnTo>
                  <a:pt x="19812" y="106680"/>
                </a:lnTo>
                <a:lnTo>
                  <a:pt x="19812" y="167640"/>
                </a:lnTo>
                <a:close/>
              </a:path>
              <a:path w="104140" h="167639">
                <a:moveTo>
                  <a:pt x="91204" y="105156"/>
                </a:moveTo>
                <a:lnTo>
                  <a:pt x="60960" y="105156"/>
                </a:lnTo>
                <a:lnTo>
                  <a:pt x="68580" y="102108"/>
                </a:lnTo>
                <a:lnTo>
                  <a:pt x="74676" y="94488"/>
                </a:lnTo>
                <a:lnTo>
                  <a:pt x="83737" y="60960"/>
                </a:lnTo>
                <a:lnTo>
                  <a:pt x="83248" y="51911"/>
                </a:lnTo>
                <a:lnTo>
                  <a:pt x="60960" y="19812"/>
                </a:lnTo>
                <a:lnTo>
                  <a:pt x="92469" y="19812"/>
                </a:lnTo>
                <a:lnTo>
                  <a:pt x="94702" y="23264"/>
                </a:lnTo>
                <a:lnTo>
                  <a:pt x="97536" y="30480"/>
                </a:lnTo>
                <a:lnTo>
                  <a:pt x="100417" y="37599"/>
                </a:lnTo>
                <a:lnTo>
                  <a:pt x="102298" y="45148"/>
                </a:lnTo>
                <a:lnTo>
                  <a:pt x="103322" y="52982"/>
                </a:lnTo>
                <a:lnTo>
                  <a:pt x="103632" y="60960"/>
                </a:lnTo>
                <a:lnTo>
                  <a:pt x="103322" y="70056"/>
                </a:lnTo>
                <a:lnTo>
                  <a:pt x="102298" y="78867"/>
                </a:lnTo>
                <a:lnTo>
                  <a:pt x="100417" y="87106"/>
                </a:lnTo>
                <a:lnTo>
                  <a:pt x="97536" y="94488"/>
                </a:lnTo>
                <a:lnTo>
                  <a:pt x="93797" y="101703"/>
                </a:lnTo>
                <a:lnTo>
                  <a:pt x="91204" y="105156"/>
                </a:lnTo>
                <a:close/>
              </a:path>
              <a:path w="104140" h="167639">
                <a:moveTo>
                  <a:pt x="51816" y="124968"/>
                </a:moveTo>
                <a:lnTo>
                  <a:pt x="44196" y="124968"/>
                </a:lnTo>
                <a:lnTo>
                  <a:pt x="38100" y="123444"/>
                </a:lnTo>
                <a:lnTo>
                  <a:pt x="33528" y="120396"/>
                </a:lnTo>
                <a:lnTo>
                  <a:pt x="27432" y="115824"/>
                </a:lnTo>
                <a:lnTo>
                  <a:pt x="22860" y="112776"/>
                </a:lnTo>
                <a:lnTo>
                  <a:pt x="19812" y="106680"/>
                </a:lnTo>
                <a:lnTo>
                  <a:pt x="90059" y="106680"/>
                </a:lnTo>
                <a:lnTo>
                  <a:pt x="58650" y="124420"/>
                </a:lnTo>
                <a:lnTo>
                  <a:pt x="5181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375648" y="2528316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4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710171" y="2632710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79">
                <a:moveTo>
                  <a:pt x="0" y="0"/>
                </a:moveTo>
                <a:lnTo>
                  <a:pt x="2735580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66088" y="2750820"/>
            <a:ext cx="222504" cy="1249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712976" y="275082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828800" y="2712720"/>
            <a:ext cx="178308" cy="16306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029967" y="2708148"/>
            <a:ext cx="350520" cy="167639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10967" y="2750820"/>
            <a:ext cx="103632" cy="16764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37460" y="2706624"/>
            <a:ext cx="1766315" cy="21488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35780" y="2706624"/>
            <a:ext cx="2107691" cy="16916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470904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531864" y="2708148"/>
            <a:ext cx="96012" cy="164592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647688" y="2712720"/>
            <a:ext cx="234696" cy="16306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23532" y="27081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967728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456944" y="2907030"/>
            <a:ext cx="5491480" cy="0"/>
          </a:xfrm>
          <a:custGeom>
            <a:avLst/>
            <a:gdLst/>
            <a:ahLst/>
            <a:cxnLst/>
            <a:rect l="l" t="t" r="r" b="b"/>
            <a:pathLst>
              <a:path w="5491480">
                <a:moveTo>
                  <a:pt x="0" y="0"/>
                </a:moveTo>
                <a:lnTo>
                  <a:pt x="5490972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124711" y="3095244"/>
            <a:ext cx="105156" cy="16916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258824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461516" y="3096768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612391" y="3096768"/>
            <a:ext cx="96012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740407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750314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839467" y="3096768"/>
            <a:ext cx="315468" cy="19812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47178" y="3096260"/>
            <a:ext cx="1001177" cy="44246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827020" y="3096768"/>
            <a:ext cx="348996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00400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92779" y="3096768"/>
            <a:ext cx="743712" cy="44196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913632" y="3093720"/>
            <a:ext cx="316992" cy="170688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4152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99026" y="30962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87596" y="32512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51104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52094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61332" y="314248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56403" y="3096768"/>
            <a:ext cx="140208" cy="16459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20996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13959" y="3096768"/>
            <a:ext cx="1018032" cy="44196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992367" y="3093720"/>
            <a:ext cx="187452" cy="17068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109715" y="3096768"/>
            <a:ext cx="1597152" cy="484632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318247" y="31424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7318247" y="324002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434071" y="3093720"/>
            <a:ext cx="256032" cy="17068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712964" y="3139440"/>
            <a:ext cx="160020" cy="12192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7955280" y="3096768"/>
            <a:ext cx="172212" cy="1676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148828" y="3139440"/>
            <a:ext cx="109728" cy="12496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345423" y="3096768"/>
            <a:ext cx="348996" cy="21336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726423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736330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776716" y="3139440"/>
            <a:ext cx="96012" cy="12192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904731" y="3139440"/>
            <a:ext cx="96012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902970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903960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9079992" y="3139440"/>
            <a:ext cx="96012" cy="1219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97340" y="3139440"/>
            <a:ext cx="103632" cy="1706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389364" y="3101340"/>
            <a:ext cx="178308" cy="16306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459991" y="3371088"/>
            <a:ext cx="172212" cy="167640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55154" y="341376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887980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923032" y="3413760"/>
            <a:ext cx="108204" cy="12496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057144" y="3413760"/>
            <a:ext cx="64008" cy="12192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71544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05162" y="3413760"/>
            <a:ext cx="342809" cy="1249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38759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422647" y="3413760"/>
            <a:ext cx="108204" cy="12496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556759" y="3413760"/>
            <a:ext cx="64008" cy="12192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12970" y="33705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701540" y="352552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826508" y="3368040"/>
            <a:ext cx="216408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601711" y="3369564"/>
            <a:ext cx="306324" cy="169164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30895" y="3369564"/>
            <a:ext cx="105156" cy="16916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069580" y="33695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189976" y="35143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22564" y="3371088"/>
            <a:ext cx="135636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78122" y="3368040"/>
            <a:ext cx="156861" cy="17068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7765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729471" y="34168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729471" y="35143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48132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43743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594103" y="3643884"/>
            <a:ext cx="105156" cy="169164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729739" y="3643884"/>
            <a:ext cx="1350263" cy="169164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974848" y="3643884"/>
            <a:ext cx="307848" cy="169164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31774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476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432047" y="3643884"/>
            <a:ext cx="303276" cy="16611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756659" y="3643884"/>
            <a:ext cx="109728" cy="16916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886200" y="3646932"/>
            <a:ext cx="105156" cy="16611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012691" y="3646932"/>
            <a:ext cx="303276" cy="163068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338828" y="37871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17091" y="4035552"/>
            <a:ext cx="112776" cy="16306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25882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467611" y="4030979"/>
            <a:ext cx="129540" cy="17068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472183" y="4034028"/>
            <a:ext cx="736092" cy="44196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122932" y="4034028"/>
            <a:ext cx="140208" cy="164592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289048" y="417728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407920" y="4030979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77083" y="407974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97570" y="40767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30067" y="4076700"/>
            <a:ext cx="292608" cy="12496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180588" y="4034028"/>
            <a:ext cx="327660" cy="164592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544823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37788" y="4034028"/>
            <a:ext cx="1347216" cy="44196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812791" y="40340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822697" y="40797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863084" y="40767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042915" y="4034028"/>
            <a:ext cx="172212" cy="16764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36464" y="4076700"/>
            <a:ext cx="109728" cy="124968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428488" y="4076700"/>
            <a:ext cx="222504" cy="124968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68604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73633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777484" y="407974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913120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946647" y="4076700"/>
            <a:ext cx="108204" cy="124968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079235" y="4076700"/>
            <a:ext cx="64008" cy="12192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214871" y="4034028"/>
            <a:ext cx="979932" cy="441960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225283" y="4034028"/>
            <a:ext cx="228600" cy="16764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487411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522464" y="4076700"/>
            <a:ext cx="108204" cy="124968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56576" y="40767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775447" y="4076700"/>
            <a:ext cx="222504" cy="12496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02538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147304" y="4030979"/>
            <a:ext cx="271272" cy="17068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45210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50239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43327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284476" y="43083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294382" y="43540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27148" y="4351020"/>
            <a:ext cx="97536" cy="12496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47544" y="4351020"/>
            <a:ext cx="160020" cy="121920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94432" y="4306823"/>
            <a:ext cx="108204" cy="16611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825495" y="4306823"/>
            <a:ext cx="105156" cy="169164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96570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075432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198876" y="4354067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33146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445764" y="4306823"/>
            <a:ext cx="105156" cy="169164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579876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579876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027676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079491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079491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105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324855" y="4306823"/>
            <a:ext cx="105156" cy="16916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58968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527547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640323" y="4306823"/>
            <a:ext cx="105156" cy="16916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7820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888735" y="4306823"/>
            <a:ext cx="217932" cy="214884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14172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196584" y="4351020"/>
            <a:ext cx="278892" cy="12496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501474" y="4312920"/>
            <a:ext cx="178217" cy="16306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255764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10628" y="4306823"/>
            <a:ext cx="231648" cy="16916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72756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29143" y="4306823"/>
            <a:ext cx="105156" cy="169164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754111" y="4306823"/>
            <a:ext cx="231648" cy="16916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01624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124711" y="4698492"/>
            <a:ext cx="105156" cy="16611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258824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453896" y="4693920"/>
            <a:ext cx="1283208" cy="44500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744723" y="4696460"/>
            <a:ext cx="365760" cy="16814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194304" y="4693920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366516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432047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55491" y="4696967"/>
            <a:ext cx="156972" cy="164592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741420" y="4739640"/>
            <a:ext cx="108204" cy="124968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872484" y="4739640"/>
            <a:ext cx="96012" cy="1219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991355" y="4696967"/>
            <a:ext cx="103632" cy="16764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14800" y="4742688"/>
            <a:ext cx="131064" cy="16764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338828" y="4696967"/>
            <a:ext cx="248412" cy="16459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62838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7868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718303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28209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762500" y="4739640"/>
            <a:ext cx="108204" cy="12496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893564" y="4739640"/>
            <a:ext cx="160020" cy="121920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91684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210555" y="4693920"/>
            <a:ext cx="129540" cy="17068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59908" y="4739640"/>
            <a:ext cx="109728" cy="12496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494020" y="4739640"/>
            <a:ext cx="304800" cy="16764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83234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8264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28359" y="4840223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67806" y="46964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056376" y="48514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179820" y="474268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301740" y="4739640"/>
            <a:ext cx="213360" cy="17068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536435" y="47426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536435" y="4840223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650735" y="4706873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715506" y="47167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801611" y="4696967"/>
            <a:ext cx="96012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918959" y="4739640"/>
            <a:ext cx="109728" cy="124968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120128" y="4696460"/>
            <a:ext cx="242316" cy="213868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389876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513319" y="47396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060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623047" y="4742688"/>
            <a:ext cx="106680" cy="167640"/>
          </a:xfrm>
          <a:custGeom>
            <a:avLst/>
            <a:gdLst/>
            <a:ahLst/>
            <a:cxnLst/>
            <a:rect l="l" t="t" r="r" b="b"/>
            <a:pathLst>
              <a:path w="106679" h="167639">
                <a:moveTo>
                  <a:pt x="51816" y="147828"/>
                </a:moveTo>
                <a:lnTo>
                  <a:pt x="24384" y="147828"/>
                </a:lnTo>
                <a:lnTo>
                  <a:pt x="27432" y="146304"/>
                </a:lnTo>
                <a:lnTo>
                  <a:pt x="28956" y="146304"/>
                </a:lnTo>
                <a:lnTo>
                  <a:pt x="32004" y="144780"/>
                </a:lnTo>
                <a:lnTo>
                  <a:pt x="35052" y="138684"/>
                </a:lnTo>
                <a:lnTo>
                  <a:pt x="36576" y="137160"/>
                </a:lnTo>
                <a:lnTo>
                  <a:pt x="38100" y="132588"/>
                </a:lnTo>
                <a:lnTo>
                  <a:pt x="41148" y="124968"/>
                </a:lnTo>
                <a:lnTo>
                  <a:pt x="41148" y="123444"/>
                </a:lnTo>
                <a:lnTo>
                  <a:pt x="42672" y="121920"/>
                </a:lnTo>
                <a:lnTo>
                  <a:pt x="42672" y="118872"/>
                </a:lnTo>
                <a:lnTo>
                  <a:pt x="0" y="0"/>
                </a:lnTo>
                <a:lnTo>
                  <a:pt x="21336" y="0"/>
                </a:lnTo>
                <a:lnTo>
                  <a:pt x="44196" y="65532"/>
                </a:lnTo>
                <a:lnTo>
                  <a:pt x="51816" y="91440"/>
                </a:lnTo>
                <a:lnTo>
                  <a:pt x="73113" y="91440"/>
                </a:lnTo>
                <a:lnTo>
                  <a:pt x="62484" y="120396"/>
                </a:lnTo>
                <a:lnTo>
                  <a:pt x="59316" y="129825"/>
                </a:lnTo>
                <a:lnTo>
                  <a:pt x="56578" y="137541"/>
                </a:lnTo>
                <a:lnTo>
                  <a:pt x="54125" y="143541"/>
                </a:lnTo>
                <a:lnTo>
                  <a:pt x="51816" y="147828"/>
                </a:lnTo>
                <a:close/>
              </a:path>
              <a:path w="106679" h="167639">
                <a:moveTo>
                  <a:pt x="73113" y="91440"/>
                </a:moveTo>
                <a:lnTo>
                  <a:pt x="51816" y="91440"/>
                </a:lnTo>
                <a:lnTo>
                  <a:pt x="54864" y="85344"/>
                </a:lnTo>
                <a:lnTo>
                  <a:pt x="57912" y="77724"/>
                </a:lnTo>
                <a:lnTo>
                  <a:pt x="60960" y="68580"/>
                </a:lnTo>
                <a:lnTo>
                  <a:pt x="85344" y="0"/>
                </a:lnTo>
                <a:lnTo>
                  <a:pt x="106680" y="0"/>
                </a:lnTo>
                <a:lnTo>
                  <a:pt x="73113" y="91440"/>
                </a:lnTo>
                <a:close/>
              </a:path>
              <a:path w="106679" h="167639">
                <a:moveTo>
                  <a:pt x="30480" y="167640"/>
                </a:moveTo>
                <a:lnTo>
                  <a:pt x="21336" y="167640"/>
                </a:lnTo>
                <a:lnTo>
                  <a:pt x="12192" y="164592"/>
                </a:lnTo>
                <a:lnTo>
                  <a:pt x="9144" y="146304"/>
                </a:lnTo>
                <a:lnTo>
                  <a:pt x="13716" y="147828"/>
                </a:lnTo>
                <a:lnTo>
                  <a:pt x="51816" y="147828"/>
                </a:lnTo>
                <a:lnTo>
                  <a:pt x="48768" y="155448"/>
                </a:lnTo>
                <a:lnTo>
                  <a:pt x="41148" y="163068"/>
                </a:lnTo>
                <a:lnTo>
                  <a:pt x="36576" y="166116"/>
                </a:lnTo>
                <a:lnTo>
                  <a:pt x="30480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748016" y="473964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20" h="121920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20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860792" y="47015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5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0208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930895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1143" y="46720"/>
                </a:lnTo>
                <a:lnTo>
                  <a:pt x="25717" y="7715"/>
                </a:lnTo>
                <a:lnTo>
                  <a:pt x="54864" y="0"/>
                </a:lnTo>
                <a:lnTo>
                  <a:pt x="65746" y="1119"/>
                </a:lnTo>
                <a:lnTo>
                  <a:pt x="75628" y="4381"/>
                </a:lnTo>
                <a:lnTo>
                  <a:pt x="84653" y="9644"/>
                </a:lnTo>
                <a:lnTo>
                  <a:pt x="92964" y="16764"/>
                </a:lnTo>
                <a:lnTo>
                  <a:pt x="95397" y="19812"/>
                </a:lnTo>
                <a:lnTo>
                  <a:pt x="54864" y="19812"/>
                </a:lnTo>
                <a:lnTo>
                  <a:pt x="47386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7386" y="104560"/>
                </a:lnTo>
                <a:lnTo>
                  <a:pt x="54864" y="105156"/>
                </a:lnTo>
                <a:lnTo>
                  <a:pt x="96409" y="105156"/>
                </a:lnTo>
                <a:lnTo>
                  <a:pt x="93345" y="108585"/>
                </a:lnTo>
                <a:lnTo>
                  <a:pt x="61722" y="124420"/>
                </a:lnTo>
                <a:lnTo>
                  <a:pt x="54864" y="124968"/>
                </a:lnTo>
                <a:close/>
              </a:path>
              <a:path w="108584" h="125095">
                <a:moveTo>
                  <a:pt x="96409" y="105156"/>
                </a:moveTo>
                <a:lnTo>
                  <a:pt x="54864" y="105156"/>
                </a:lnTo>
                <a:lnTo>
                  <a:pt x="61460" y="104560"/>
                </a:lnTo>
                <a:lnTo>
                  <a:pt x="67627" y="102679"/>
                </a:lnTo>
                <a:lnTo>
                  <a:pt x="88392" y="62484"/>
                </a:lnTo>
                <a:lnTo>
                  <a:pt x="87820" y="52125"/>
                </a:lnTo>
                <a:lnTo>
                  <a:pt x="61460" y="20407"/>
                </a:lnTo>
                <a:lnTo>
                  <a:pt x="54864" y="19812"/>
                </a:lnTo>
                <a:lnTo>
                  <a:pt x="95397" y="19812"/>
                </a:lnTo>
                <a:lnTo>
                  <a:pt x="99845" y="25384"/>
                </a:lnTo>
                <a:lnTo>
                  <a:pt x="104584" y="35433"/>
                </a:lnTo>
                <a:lnTo>
                  <a:pt x="107322" y="47196"/>
                </a:lnTo>
                <a:lnTo>
                  <a:pt x="108204" y="60960"/>
                </a:lnTo>
                <a:lnTo>
                  <a:pt x="107894" y="71818"/>
                </a:lnTo>
                <a:lnTo>
                  <a:pt x="106870" y="81534"/>
                </a:lnTo>
                <a:lnTo>
                  <a:pt x="104989" y="90106"/>
                </a:lnTo>
                <a:lnTo>
                  <a:pt x="102108" y="97536"/>
                </a:lnTo>
                <a:lnTo>
                  <a:pt x="98155" y="103203"/>
                </a:lnTo>
                <a:lnTo>
                  <a:pt x="9640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063483" y="4739640"/>
            <a:ext cx="96012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91500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01406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235695" y="4739640"/>
            <a:ext cx="103632" cy="124968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427719" y="4696967"/>
            <a:ext cx="128016" cy="16459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583168" y="4701540"/>
            <a:ext cx="291084" cy="16306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904731" y="4739640"/>
            <a:ext cx="179832" cy="124968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9168383" y="4693920"/>
            <a:ext cx="187452" cy="170688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36164" y="4971288"/>
            <a:ext cx="908303" cy="44196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65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5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15867" y="5013960"/>
            <a:ext cx="160020" cy="12192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698838" y="501396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834384" y="4975860"/>
            <a:ext cx="170688" cy="163068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4078223" y="4975860"/>
            <a:ext cx="178308" cy="163068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116323" y="4971288"/>
            <a:ext cx="1554479" cy="44196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370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380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420867" y="50139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580888" y="4971288"/>
            <a:ext cx="266700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871971" y="5013960"/>
            <a:ext cx="108204" cy="124968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6006084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6073140" y="50139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6193535" y="50170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6321552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331458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365747" y="5013960"/>
            <a:ext cx="108204" cy="124968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568440" y="4971288"/>
            <a:ext cx="128016" cy="16459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722364" y="5013960"/>
            <a:ext cx="109728" cy="124968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856476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922007" y="50170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48768" y="79248"/>
                </a:lnTo>
                <a:lnTo>
                  <a:pt x="50292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042404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747" y="105156"/>
                </a:lnTo>
                <a:lnTo>
                  <a:pt x="92392" y="109156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747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768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846"/>
                </a:lnTo>
                <a:lnTo>
                  <a:pt x="957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7165847" y="50139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7281671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12192" y="16764"/>
                </a:lnTo>
                <a:lnTo>
                  <a:pt x="15240" y="10668"/>
                </a:lnTo>
                <a:lnTo>
                  <a:pt x="56388" y="0"/>
                </a:lnTo>
                <a:lnTo>
                  <a:pt x="67056" y="0"/>
                </a:lnTo>
                <a:lnTo>
                  <a:pt x="99568" y="19812"/>
                </a:lnTo>
                <a:lnTo>
                  <a:pt x="44196" y="19812"/>
                </a:lnTo>
                <a:lnTo>
                  <a:pt x="36576" y="21336"/>
                </a:lnTo>
                <a:lnTo>
                  <a:pt x="32004" y="24384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5">
                <a:moveTo>
                  <a:pt x="47244" y="124968"/>
                </a:moveTo>
                <a:lnTo>
                  <a:pt x="39624" y="124968"/>
                </a:lnTo>
                <a:lnTo>
                  <a:pt x="30813" y="124396"/>
                </a:lnTo>
                <a:lnTo>
                  <a:pt x="595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9248"/>
                </a:lnTo>
                <a:lnTo>
                  <a:pt x="4572" y="74676"/>
                </a:lnTo>
                <a:lnTo>
                  <a:pt x="6096" y="70104"/>
                </a:lnTo>
                <a:lnTo>
                  <a:pt x="9144" y="65532"/>
                </a:lnTo>
                <a:lnTo>
                  <a:pt x="18288" y="59436"/>
                </a:lnTo>
                <a:lnTo>
                  <a:pt x="32004" y="54864"/>
                </a:lnTo>
                <a:lnTo>
                  <a:pt x="38100" y="53340"/>
                </a:lnTo>
                <a:lnTo>
                  <a:pt x="45720" y="53340"/>
                </a:lnTo>
                <a:lnTo>
                  <a:pt x="66103" y="49530"/>
                </a:lnTo>
                <a:lnTo>
                  <a:pt x="74223" y="47767"/>
                </a:lnTo>
                <a:lnTo>
                  <a:pt x="80772" y="45720"/>
                </a:lnTo>
                <a:lnTo>
                  <a:pt x="80772" y="33528"/>
                </a:lnTo>
                <a:lnTo>
                  <a:pt x="79248" y="28956"/>
                </a:lnTo>
                <a:lnTo>
                  <a:pt x="74676" y="25908"/>
                </a:lnTo>
                <a:lnTo>
                  <a:pt x="70104" y="21336"/>
                </a:lnTo>
                <a:lnTo>
                  <a:pt x="62484" y="19812"/>
                </a:lnTo>
                <a:lnTo>
                  <a:pt x="99568" y="19812"/>
                </a:lnTo>
                <a:lnTo>
                  <a:pt x="100584" y="21336"/>
                </a:lnTo>
                <a:lnTo>
                  <a:pt x="100584" y="27432"/>
                </a:lnTo>
                <a:lnTo>
                  <a:pt x="102108" y="30480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85" y="67556"/>
                </a:lnTo>
                <a:lnTo>
                  <a:pt x="67056" y="69151"/>
                </a:lnTo>
                <a:lnTo>
                  <a:pt x="58483" y="70461"/>
                </a:lnTo>
                <a:lnTo>
                  <a:pt x="48768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7432" y="76200"/>
                </a:lnTo>
                <a:lnTo>
                  <a:pt x="22860" y="80772"/>
                </a:lnTo>
                <a:lnTo>
                  <a:pt x="19812" y="86868"/>
                </a:lnTo>
                <a:lnTo>
                  <a:pt x="19812" y="94488"/>
                </a:lnTo>
                <a:lnTo>
                  <a:pt x="21336" y="97536"/>
                </a:lnTo>
                <a:lnTo>
                  <a:pt x="30480" y="103632"/>
                </a:lnTo>
                <a:lnTo>
                  <a:pt x="36576" y="105156"/>
                </a:lnTo>
                <a:lnTo>
                  <a:pt x="103632" y="105156"/>
                </a:lnTo>
                <a:lnTo>
                  <a:pt x="103632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8580" y="117348"/>
                </a:lnTo>
                <a:lnTo>
                  <a:pt x="60960" y="120396"/>
                </a:lnTo>
                <a:lnTo>
                  <a:pt x="54864" y="123444"/>
                </a:lnTo>
                <a:lnTo>
                  <a:pt x="47244" y="124968"/>
                </a:lnTo>
                <a:close/>
              </a:path>
              <a:path w="108584" h="125095">
                <a:moveTo>
                  <a:pt x="103632" y="105156"/>
                </a:moveTo>
                <a:lnTo>
                  <a:pt x="51816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4676" y="92964"/>
                </a:lnTo>
                <a:lnTo>
                  <a:pt x="77724" y="88392"/>
                </a:lnTo>
                <a:lnTo>
                  <a:pt x="80772" y="7924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226" y="88392"/>
                </a:lnTo>
                <a:lnTo>
                  <a:pt x="102309" y="92964"/>
                </a:lnTo>
                <a:lnTo>
                  <a:pt x="102750" y="100322"/>
                </a:lnTo>
                <a:lnTo>
                  <a:pt x="103632" y="105156"/>
                </a:lnTo>
                <a:close/>
              </a:path>
              <a:path w="108584" h="125095">
                <a:moveTo>
                  <a:pt x="108204" y="121920"/>
                </a:moveTo>
                <a:lnTo>
                  <a:pt x="88392" y="121920"/>
                </a:lnTo>
                <a:lnTo>
                  <a:pt x="85344" y="117348"/>
                </a:lnTo>
                <a:lnTo>
                  <a:pt x="83820" y="112776"/>
                </a:lnTo>
                <a:lnTo>
                  <a:pt x="82296" y="106680"/>
                </a:lnTo>
                <a:lnTo>
                  <a:pt x="103632" y="106680"/>
                </a:lnTo>
                <a:lnTo>
                  <a:pt x="103632" y="111252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7466076" y="4971288"/>
            <a:ext cx="318516" cy="16764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7804404" y="4975860"/>
            <a:ext cx="356616" cy="163068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182356" y="5013960"/>
            <a:ext cx="109728" cy="12496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317992" y="4975860"/>
            <a:ext cx="172212" cy="163068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8511540" y="51145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475232" y="5255260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475232" y="5265420"/>
            <a:ext cx="22860" cy="50800"/>
          </a:xfrm>
          <a:custGeom>
            <a:avLst/>
            <a:gdLst/>
            <a:ahLst/>
            <a:cxnLst/>
            <a:rect l="l" t="t" r="r" b="b"/>
            <a:pathLst>
              <a:path w="22859" h="50800">
                <a:moveTo>
                  <a:pt x="0" y="0"/>
                </a:moveTo>
                <a:lnTo>
                  <a:pt x="22860" y="0"/>
                </a:lnTo>
                <a:lnTo>
                  <a:pt x="22860" y="50799"/>
                </a:lnTo>
                <a:lnTo>
                  <a:pt x="0" y="5079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475232" y="5325745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475232" y="5335270"/>
            <a:ext cx="22860" cy="74930"/>
          </a:xfrm>
          <a:custGeom>
            <a:avLst/>
            <a:gdLst/>
            <a:ahLst/>
            <a:cxnLst/>
            <a:rect l="l" t="t" r="r" b="b"/>
            <a:pathLst>
              <a:path w="22859" h="74929">
                <a:moveTo>
                  <a:pt x="0" y="0"/>
                </a:moveTo>
                <a:lnTo>
                  <a:pt x="22860" y="0"/>
                </a:lnTo>
                <a:lnTo>
                  <a:pt x="22860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615439" y="5242560"/>
            <a:ext cx="313944" cy="170688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1958339" y="5245608"/>
            <a:ext cx="128016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10739" y="525551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75510" y="52654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76855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328672" y="525526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328672" y="526542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328672" y="532384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328672" y="533400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328672" y="540004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2481072" y="5242560"/>
            <a:ext cx="286512" cy="17068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2871216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2923032" y="5245608"/>
            <a:ext cx="128016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84853" y="524510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1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773423" y="5322570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90009" y="5245608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930474" y="5242560"/>
            <a:ext cx="156893" cy="17068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699759" y="52913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699759" y="53888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820155" y="5244084"/>
            <a:ext cx="105156" cy="169164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239255" y="5245608"/>
            <a:ext cx="330708" cy="16764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594347" y="5244084"/>
            <a:ext cx="140208" cy="169163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757506" y="5288279"/>
            <a:ext cx="109637" cy="124968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57059" y="5245608"/>
            <a:ext cx="128016" cy="164592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118604" y="5291328"/>
            <a:ext cx="96012" cy="12192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243571" y="5288279"/>
            <a:ext cx="160020" cy="121920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435595" y="5245608"/>
            <a:ext cx="228600" cy="16764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688580" y="5288279"/>
            <a:ext cx="103632" cy="121920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883652" y="5244084"/>
            <a:ext cx="108204" cy="16611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8011668" y="5244084"/>
            <a:ext cx="108204" cy="16611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142731" y="5247132"/>
            <a:ext cx="105156" cy="163068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69223" y="5244084"/>
            <a:ext cx="105156" cy="169164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475232" y="5519928"/>
            <a:ext cx="123444" cy="164592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626107" y="5565648"/>
            <a:ext cx="96012" cy="12192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1749551" y="5519928"/>
            <a:ext cx="103632" cy="167640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1886711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927860" y="55199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937766" y="55656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970532" y="5562600"/>
            <a:ext cx="97536" cy="12496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092451" y="5519928"/>
            <a:ext cx="96012" cy="164592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2212938" y="5519928"/>
            <a:ext cx="228509" cy="167640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476500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476500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607564" y="5519928"/>
            <a:ext cx="135636" cy="16459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772155" y="5529579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772155" y="553974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60"/>
                </a:lnTo>
                <a:lnTo>
                  <a:pt x="0" y="482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772155" y="559816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772155" y="560832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772155" y="567436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2915411" y="5516879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137916" y="5518404"/>
            <a:ext cx="108204" cy="16611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265932" y="5518404"/>
            <a:ext cx="108204" cy="16611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456432" y="5518404"/>
            <a:ext cx="106680" cy="166116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587496" y="5518404"/>
            <a:ext cx="105156" cy="16916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7292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840479" y="5521452"/>
            <a:ext cx="105156" cy="163068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974592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4132" y="5519928"/>
            <a:ext cx="135636" cy="164592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61182" y="5516879"/>
            <a:ext cx="156893" cy="17068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460748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512564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512564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6436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757928" y="5518404"/>
            <a:ext cx="105156" cy="16916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892040" y="5516879"/>
            <a:ext cx="1139951" cy="216408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6068568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6118859" y="5518404"/>
            <a:ext cx="108204" cy="16611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6249923" y="5518404"/>
            <a:ext cx="105156" cy="169164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6390132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6504431" y="5521452"/>
            <a:ext cx="105156" cy="16306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638544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6693407" y="5518404"/>
            <a:ext cx="228600" cy="169164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6941819" y="5518404"/>
            <a:ext cx="108204" cy="16611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075931" y="5521452"/>
            <a:ext cx="105156" cy="16306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200900" y="5518404"/>
            <a:ext cx="105156" cy="169164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335011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120139" y="5907023"/>
            <a:ext cx="109728" cy="169164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258824" y="60518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459991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70104" y="164592"/>
                </a:moveTo>
                <a:lnTo>
                  <a:pt x="44196" y="164592"/>
                </a:lnTo>
                <a:lnTo>
                  <a:pt x="0" y="0"/>
                </a:lnTo>
                <a:lnTo>
                  <a:pt x="24384" y="0"/>
                </a:lnTo>
                <a:lnTo>
                  <a:pt x="48768" y="108204"/>
                </a:lnTo>
                <a:lnTo>
                  <a:pt x="50172" y="116443"/>
                </a:lnTo>
                <a:lnTo>
                  <a:pt x="52101" y="125349"/>
                </a:lnTo>
                <a:lnTo>
                  <a:pt x="54178" y="133683"/>
                </a:lnTo>
                <a:lnTo>
                  <a:pt x="56388" y="141732"/>
                </a:lnTo>
                <a:lnTo>
                  <a:pt x="75679" y="141732"/>
                </a:lnTo>
                <a:lnTo>
                  <a:pt x="70104" y="164592"/>
                </a:lnTo>
                <a:close/>
              </a:path>
              <a:path w="212089" h="165100">
                <a:moveTo>
                  <a:pt x="75679" y="141732"/>
                </a:moveTo>
                <a:lnTo>
                  <a:pt x="56388" y="141732"/>
                </a:lnTo>
                <a:lnTo>
                  <a:pt x="58626" y="130325"/>
                </a:lnTo>
                <a:lnTo>
                  <a:pt x="61960" y="114942"/>
                </a:lnTo>
                <a:lnTo>
                  <a:pt x="62484" y="111252"/>
                </a:lnTo>
                <a:lnTo>
                  <a:pt x="91440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6680" y="19812"/>
                </a:lnTo>
                <a:lnTo>
                  <a:pt x="103632" y="2743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5679" y="141732"/>
                </a:lnTo>
                <a:close/>
              </a:path>
              <a:path w="212089" h="165100">
                <a:moveTo>
                  <a:pt x="176403" y="141732"/>
                </a:moveTo>
                <a:lnTo>
                  <a:pt x="156972" y="141732"/>
                </a:lnTo>
                <a:lnTo>
                  <a:pt x="158418" y="133492"/>
                </a:lnTo>
                <a:lnTo>
                  <a:pt x="160301" y="124968"/>
                </a:lnTo>
                <a:lnTo>
                  <a:pt x="162329" y="116443"/>
                </a:lnTo>
                <a:lnTo>
                  <a:pt x="164592" y="106680"/>
                </a:lnTo>
                <a:lnTo>
                  <a:pt x="188976" y="0"/>
                </a:lnTo>
                <a:lnTo>
                  <a:pt x="211836" y="0"/>
                </a:lnTo>
                <a:lnTo>
                  <a:pt x="176403" y="141732"/>
                </a:lnTo>
                <a:close/>
              </a:path>
              <a:path w="212089" h="165100">
                <a:moveTo>
                  <a:pt x="170688" y="164592"/>
                </a:moveTo>
                <a:lnTo>
                  <a:pt x="143256" y="164592"/>
                </a:lnTo>
                <a:lnTo>
                  <a:pt x="111252" y="39624"/>
                </a:lnTo>
                <a:lnTo>
                  <a:pt x="108204" y="28956"/>
                </a:lnTo>
                <a:lnTo>
                  <a:pt x="106680" y="22860"/>
                </a:lnTo>
                <a:lnTo>
                  <a:pt x="106680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46685" y="98655"/>
                </a:lnTo>
                <a:lnTo>
                  <a:pt x="150114" y="113347"/>
                </a:lnTo>
                <a:lnTo>
                  <a:pt x="153543" y="127754"/>
                </a:lnTo>
                <a:lnTo>
                  <a:pt x="156972" y="141732"/>
                </a:lnTo>
                <a:lnTo>
                  <a:pt x="176403" y="141732"/>
                </a:lnTo>
                <a:lnTo>
                  <a:pt x="17068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674876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7983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9126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034539" y="5905500"/>
            <a:ext cx="106680" cy="1676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208276" y="5905500"/>
            <a:ext cx="129540" cy="17068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360676" y="5951220"/>
            <a:ext cx="108204" cy="12496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491739" y="5951220"/>
            <a:ext cx="160020" cy="12192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682239" y="5954267"/>
            <a:ext cx="96012" cy="121920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802726" y="5951220"/>
            <a:ext cx="109637" cy="124968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94589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040379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68580" y="164592"/>
                </a:moveTo>
                <a:lnTo>
                  <a:pt x="42672" y="164592"/>
                </a:lnTo>
                <a:lnTo>
                  <a:pt x="0" y="0"/>
                </a:lnTo>
                <a:lnTo>
                  <a:pt x="22860" y="0"/>
                </a:lnTo>
                <a:lnTo>
                  <a:pt x="47244" y="108204"/>
                </a:lnTo>
                <a:lnTo>
                  <a:pt x="49291" y="116443"/>
                </a:lnTo>
                <a:lnTo>
                  <a:pt x="52863" y="133683"/>
                </a:lnTo>
                <a:lnTo>
                  <a:pt x="54864" y="141732"/>
                </a:lnTo>
                <a:lnTo>
                  <a:pt x="74434" y="141732"/>
                </a:lnTo>
                <a:lnTo>
                  <a:pt x="68580" y="164592"/>
                </a:lnTo>
                <a:close/>
              </a:path>
              <a:path w="212089" h="165100">
                <a:moveTo>
                  <a:pt x="74434" y="141732"/>
                </a:moveTo>
                <a:lnTo>
                  <a:pt x="54864" y="141732"/>
                </a:lnTo>
                <a:lnTo>
                  <a:pt x="57769" y="130325"/>
                </a:lnTo>
                <a:lnTo>
                  <a:pt x="61293" y="114942"/>
                </a:lnTo>
                <a:lnTo>
                  <a:pt x="62484" y="111252"/>
                </a:lnTo>
                <a:lnTo>
                  <a:pt x="89916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5156" y="1981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4434" y="141732"/>
                </a:lnTo>
                <a:close/>
              </a:path>
              <a:path w="212089" h="165100">
                <a:moveTo>
                  <a:pt x="175090" y="141732"/>
                </a:moveTo>
                <a:lnTo>
                  <a:pt x="155448" y="141732"/>
                </a:lnTo>
                <a:lnTo>
                  <a:pt x="156894" y="133492"/>
                </a:lnTo>
                <a:lnTo>
                  <a:pt x="158686" y="125349"/>
                </a:lnTo>
                <a:lnTo>
                  <a:pt x="160805" y="116443"/>
                </a:lnTo>
                <a:lnTo>
                  <a:pt x="163068" y="106680"/>
                </a:lnTo>
                <a:lnTo>
                  <a:pt x="187452" y="0"/>
                </a:lnTo>
                <a:lnTo>
                  <a:pt x="211836" y="0"/>
                </a:lnTo>
                <a:lnTo>
                  <a:pt x="175090" y="141732"/>
                </a:lnTo>
                <a:close/>
              </a:path>
              <a:path w="212089" h="165100">
                <a:moveTo>
                  <a:pt x="169164" y="164592"/>
                </a:moveTo>
                <a:lnTo>
                  <a:pt x="143256" y="164592"/>
                </a:lnTo>
                <a:lnTo>
                  <a:pt x="109728" y="39624"/>
                </a:lnTo>
                <a:lnTo>
                  <a:pt x="108204" y="28956"/>
                </a:lnTo>
                <a:lnTo>
                  <a:pt x="105156" y="22860"/>
                </a:lnTo>
                <a:lnTo>
                  <a:pt x="105156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52900" y="127754"/>
                </a:lnTo>
                <a:lnTo>
                  <a:pt x="155448" y="141732"/>
                </a:lnTo>
                <a:lnTo>
                  <a:pt x="175090" y="141732"/>
                </a:lnTo>
                <a:lnTo>
                  <a:pt x="1691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252215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787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4930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614928" y="5905500"/>
            <a:ext cx="140208" cy="201168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825240" y="5908548"/>
            <a:ext cx="266700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4114800" y="5908548"/>
            <a:ext cx="103632" cy="16764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4250435" y="5951220"/>
            <a:ext cx="345948" cy="124968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684776" y="5908548"/>
            <a:ext cx="377952" cy="167640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087111" y="5908548"/>
            <a:ext cx="96012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09032" y="5908548"/>
            <a:ext cx="227076" cy="167640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535167" y="5908548"/>
            <a:ext cx="492252" cy="167640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056376" y="59542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6056376" y="60518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175247" y="5905500"/>
            <a:ext cx="323088" cy="170688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522719" y="5951220"/>
            <a:ext cx="179832" cy="124968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725411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6735318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6768083" y="5908548"/>
            <a:ext cx="103632" cy="167640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6967728" y="5908548"/>
            <a:ext cx="156972" cy="164592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7150698" y="5913120"/>
            <a:ext cx="301661" cy="163068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7473695" y="5908548"/>
            <a:ext cx="230124" cy="167640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773887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7780019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7789926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7822692" y="5951220"/>
            <a:ext cx="97536" cy="12496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7943088" y="5951220"/>
            <a:ext cx="160020" cy="121920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8193023" y="5951220"/>
            <a:ext cx="108204" cy="124968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8325611" y="5951220"/>
            <a:ext cx="96012" cy="1219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8444483" y="5908548"/>
            <a:ext cx="103632" cy="16764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1475231" y="619252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1475231" y="6202679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475231" y="626110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475231" y="627126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1475231" y="633730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612391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5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5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5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731264" y="622554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71"/>
                </a:lnTo>
                <a:lnTo>
                  <a:pt x="93843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60960" y="19812"/>
                </a:lnTo>
                <a:lnTo>
                  <a:pt x="93843" y="19812"/>
                </a:lnTo>
                <a:lnTo>
                  <a:pt x="95250" y="21907"/>
                </a:lnTo>
                <a:lnTo>
                  <a:pt x="98631" y="29503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1851660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920330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5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043683" y="61874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119883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129789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164079" y="6225540"/>
            <a:ext cx="108204" cy="124968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295144" y="6225540"/>
            <a:ext cx="96012" cy="1219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490216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500122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540507" y="6225540"/>
            <a:ext cx="96012" cy="121920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700527" y="6182867"/>
            <a:ext cx="265176" cy="164592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991611" y="6225540"/>
            <a:ext cx="108204" cy="124968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122676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191346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4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313176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3438144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3448050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3482340" y="6225540"/>
            <a:ext cx="108204" cy="12496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3686555" y="6182867"/>
            <a:ext cx="128016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3840570" y="6225540"/>
            <a:ext cx="109637" cy="12496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3973067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037076" y="622858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157471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5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283964" y="62255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4979" y="64793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09799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399788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4676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2964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7056" y="117348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35424" y="63246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Luigi Cornaro Diet as Precation Against Diseases.pdf</dc:title>
  <dc:creator>MLGYu</dc:creator>
  <cp:lastModifiedBy>Asia Pacific Obesity Meeting 2017</cp:lastModifiedBy>
  <cp:revision>3</cp:revision>
  <dcterms:created xsi:type="dcterms:W3CDTF">2018-09-04T09:10:43Z</dcterms:created>
  <dcterms:modified xsi:type="dcterms:W3CDTF">2018-09-04T09:27:09Z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reated" pid="2">
    <vt:filetime>2018-08-25T00:00:00Z</vt:filetime>
  </property>
  <property fmtid="{D5CDD505-2E9C-101B-9397-08002B2CF9AE}" name="LastSaved" pid="3">
    <vt:filetime>2018-09-04T00:00:00Z</vt:filetime>
  </property>
  <property fmtid="{D5CDD505-2E9C-101B-9397-08002B2CF9AE}" name="NXPowerLiteLastOptimized" pid="4">
    <vt:lpwstr>3778990</vt:lpwstr>
  </property>
  <property fmtid="{D5CDD505-2E9C-101B-9397-08002B2CF9AE}" name="NXPowerLiteSettings" pid="5">
    <vt:lpwstr>C7000400038000</vt:lpwstr>
  </property>
  <property fmtid="{D5CDD505-2E9C-101B-9397-08002B2CF9AE}" name="NXPowerLiteVersion" pid="6">
    <vt:lpwstr>S8.2.2</vt:lpwstr>
  </property>
</Properties>
</file>