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2" r:id="rId2"/>
    <p:sldId id="268" r:id="rId3"/>
    <p:sldId id="260" r:id="rId4"/>
    <p:sldId id="272" r:id="rId5"/>
    <p:sldId id="274" r:id="rId6"/>
    <p:sldId id="273" r:id="rId7"/>
    <p:sldId id="266" r:id="rId8"/>
    <p:sldId id="275" r:id="rId9"/>
    <p:sldId id="270" r:id="rId10"/>
    <p:sldId id="279" r:id="rId11"/>
    <p:sldId id="280" r:id="rId12"/>
    <p:sldId id="281" r:id="rId13"/>
    <p:sldId id="282" r:id="rId14"/>
    <p:sldId id="283" r:id="rId15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43"/>
    <a:srgbClr val="FFCC66"/>
    <a:srgbClr val="FF3300"/>
    <a:srgbClr val="567FCA"/>
    <a:srgbClr val="990033"/>
    <a:srgbClr val="FF9900"/>
    <a:srgbClr val="A88000"/>
    <a:srgbClr val="2F5395"/>
    <a:srgbClr val="3B69BB"/>
    <a:srgbClr val="6A8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9" autoAdjust="0"/>
    <p:restoredTop sz="94434" autoAdjust="0"/>
  </p:normalViewPr>
  <p:slideViewPr>
    <p:cSldViewPr snapToGrid="0">
      <p:cViewPr varScale="1">
        <p:scale>
          <a:sx n="67" d="100"/>
          <a:sy n="67" d="100"/>
        </p:scale>
        <p:origin x="1176" y="4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81AF2-4498-4684-8392-EFBCF1E5C0FA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5BDD8-E44D-4EA7-B06E-B6BF8DB2B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20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5BDD8-E44D-4EA7-B06E-B6BF8DB2B47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63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5BDD8-E44D-4EA7-B06E-B6BF8DB2B47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23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5BDD8-E44D-4EA7-B06E-B6BF8DB2B47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595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5BDD8-E44D-4EA7-B06E-B6BF8DB2B47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684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5BDD8-E44D-4EA7-B06E-B6BF8DB2B47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684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5BDD8-E44D-4EA7-B06E-B6BF8DB2B47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684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5BDD8-E44D-4EA7-B06E-B6BF8DB2B47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95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5BDD8-E44D-4EA7-B06E-B6BF8DB2B47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95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5BDD8-E44D-4EA7-B06E-B6BF8DB2B47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57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5BDD8-E44D-4EA7-B06E-B6BF8DB2B47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02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5BDD8-E44D-4EA7-B06E-B6BF8DB2B47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361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5BDD8-E44D-4EA7-B06E-B6BF8DB2B47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103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5BDD8-E44D-4EA7-B06E-B6BF8DB2B47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093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75BDD8-E44D-4EA7-B06E-B6BF8DB2B47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834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A742-1515-45B3-838C-1CE5E81FEAA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0A5E-8366-4048-935C-1584EA36D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05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A742-1515-45B3-838C-1CE5E81FEAA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0A5E-8366-4048-935C-1584EA36D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65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A742-1515-45B3-838C-1CE5E81FEAA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0A5E-8366-4048-935C-1584EA36D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93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A742-1515-45B3-838C-1CE5E81FEAA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0A5E-8366-4048-935C-1584EA36D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731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A742-1515-45B3-838C-1CE5E81FEAA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0A5E-8366-4048-935C-1584EA36D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45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A742-1515-45B3-838C-1CE5E81FEAA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0A5E-8366-4048-935C-1584EA36D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160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A742-1515-45B3-838C-1CE5E81FEAA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0A5E-8366-4048-935C-1584EA36D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01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A742-1515-45B3-838C-1CE5E81FEAA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0A5E-8366-4048-935C-1584EA36D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187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A742-1515-45B3-838C-1CE5E81FEAA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0A5E-8366-4048-935C-1584EA36D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8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A742-1515-45B3-838C-1CE5E81FEAA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0A5E-8366-4048-935C-1584EA36D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285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A742-1515-45B3-838C-1CE5E81FEAA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0A5E-8366-4048-935C-1584EA36D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791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FA742-1515-45B3-838C-1CE5E81FEAA0}" type="datetimeFigureOut">
              <a:rPr lang="en-US" smtClean="0"/>
              <a:t>8/21/2016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80A5E-8366-4048-935C-1584EA36D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11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7" descr="bmi-graphic.jpg"/>
          <p:cNvPicPr>
            <a:picLocks noChangeAspect="1"/>
          </p:cNvPicPr>
          <p:nvPr/>
        </p:nvPicPr>
        <p:blipFill>
          <a:blip r:embed="rId3"/>
          <a:srcRect l="19427" t="62355" r="-655"/>
          <a:stretch>
            <a:fillRect/>
          </a:stretch>
        </p:blipFill>
        <p:spPr bwMode="auto">
          <a:xfrm flipH="1">
            <a:off x="0" y="4412880"/>
            <a:ext cx="6096000" cy="2445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 descr="bmi-graphic.jpg"/>
          <p:cNvPicPr>
            <a:picLocks noChangeAspect="1"/>
          </p:cNvPicPr>
          <p:nvPr/>
        </p:nvPicPr>
        <p:blipFill>
          <a:blip r:embed="rId3"/>
          <a:srcRect l="19427" t="62355" r="-655"/>
          <a:stretch>
            <a:fillRect/>
          </a:stretch>
        </p:blipFill>
        <p:spPr bwMode="auto">
          <a:xfrm flipH="1">
            <a:off x="3810000" y="0"/>
            <a:ext cx="6096000" cy="2445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-9525" y="2671361"/>
            <a:ext cx="9921240" cy="421521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671361"/>
            <a:ext cx="9906000" cy="193131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Evolution-informed Modeling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discover biomarkers for precision oncology</a:t>
            </a:r>
            <a:endParaRPr lang="en-US" sz="32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0800" y="5175384"/>
            <a:ext cx="7429500" cy="1069068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 Liu, M.D. (</a:t>
            </a:r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liliu@asu.edu</a:t>
            </a:r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22, 2016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 descr="C:\Users\lliu80\Desktop\asu-biodesig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39" y="496862"/>
            <a:ext cx="2590142" cy="725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38239" y="402601"/>
            <a:ext cx="3802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990033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College of Health Solutions</a:t>
            </a:r>
            <a:endParaRPr lang="en-US" b="1" dirty="0">
              <a:solidFill>
                <a:srgbClr val="990033"/>
              </a:solidFill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38239" y="909340"/>
            <a:ext cx="431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990033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Department of biomedical informatics</a:t>
            </a:r>
            <a:endParaRPr lang="en-US" b="1" dirty="0">
              <a:solidFill>
                <a:srgbClr val="990033"/>
              </a:solidFill>
              <a:effectLst>
                <a:reflection blurRad="6350" stA="55000" endA="300" endPos="455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6"/>
          <p:cNvSpPr txBox="1">
            <a:spLocks/>
          </p:cNvSpPr>
          <p:nvPr/>
        </p:nvSpPr>
        <p:spPr>
          <a:xfrm>
            <a:off x="-9526" y="6497391"/>
            <a:ext cx="9921240" cy="3935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14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6136647" y="4277333"/>
            <a:ext cx="1472844" cy="20709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393557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Precision Oncology</a:t>
            </a:r>
            <a:endParaRPr lang="en-US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50" name="Picture 26" descr="C:\Users\lliu80\Desktop\as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745" y="42360"/>
            <a:ext cx="731520" cy="3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" name="Title 16"/>
          <p:cNvSpPr txBox="1">
            <a:spLocks/>
          </p:cNvSpPr>
          <p:nvPr/>
        </p:nvSpPr>
        <p:spPr>
          <a:xfrm>
            <a:off x="0" y="6478341"/>
            <a:ext cx="9906000" cy="39355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30053" y="6506603"/>
            <a:ext cx="3409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biomedical informatics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8046454" y="6502566"/>
            <a:ext cx="1789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Biodesign Institute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C:\Users\lliu80\Desktop\tumor-heterogeneity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149" y="1397874"/>
            <a:ext cx="5928191" cy="2172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6379" y="729734"/>
            <a:ext cx="43717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Biological heterogeneity of cancer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09491" y="1762277"/>
            <a:ext cx="1928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(courtesy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image from Florian </a:t>
            </a:r>
            <a:r>
              <a:rPr lang="en-US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Markowetz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6379" y="4077278"/>
            <a:ext cx="25506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Precision oncology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5" name="Picture 3" descr="C:\Users\lliu80\Desktop\screenin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555" y="4687640"/>
            <a:ext cx="1039689" cy="103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lliu80\Desktop\monitorin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414" y="4754637"/>
            <a:ext cx="887335" cy="88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6312455" y="4690613"/>
            <a:ext cx="1114616" cy="1039690"/>
            <a:chOff x="5352039" y="4580320"/>
            <a:chExt cx="1302416" cy="1181100"/>
          </a:xfrm>
        </p:grpSpPr>
        <p:pic>
          <p:nvPicPr>
            <p:cNvPr id="3077" name="Picture 5" descr="C:\Users\lliu80\Desktop\medicine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392" t="50000" r="25121"/>
            <a:stretch/>
          </p:blipFill>
          <p:spPr bwMode="auto">
            <a:xfrm>
              <a:off x="5592910" y="4580320"/>
              <a:ext cx="1061545" cy="1181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5" descr="C:\Users\lliu80\Desktop\medicine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76" t="2752" r="2137" b="55951"/>
            <a:stretch/>
          </p:blipFill>
          <p:spPr bwMode="auto">
            <a:xfrm>
              <a:off x="5352039" y="4949519"/>
              <a:ext cx="481742" cy="442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4718510" y="4769108"/>
            <a:ext cx="1048178" cy="976553"/>
            <a:chOff x="1634056" y="4660438"/>
            <a:chExt cx="1048178" cy="976553"/>
          </a:xfrm>
        </p:grpSpPr>
        <p:sp>
          <p:nvSpPr>
            <p:cNvPr id="5" name="Rectangle 4"/>
            <p:cNvSpPr/>
            <p:nvPr/>
          </p:nvSpPr>
          <p:spPr>
            <a:xfrm>
              <a:off x="1634056" y="4660438"/>
              <a:ext cx="941283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48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Algerian" panose="04020705040A02060702" pitchFamily="82" charset="0"/>
                </a:rPr>
                <a:t>DD</a:t>
              </a:r>
              <a:endParaRPr lang="en-US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229606" y="4990660"/>
              <a:ext cx="452628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Algerian" panose="04020705040A02060702" pitchFamily="82" charset="0"/>
                </a:rPr>
                <a:t>x</a:t>
              </a:r>
              <a:endPara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lgerian" panose="04020705040A02060702" pitchFamily="82" charset="0"/>
              </a:endParaRPr>
            </a:p>
          </p:txBody>
        </p:sp>
      </p:grpSp>
      <p:pic>
        <p:nvPicPr>
          <p:cNvPr id="3078" name="Picture 6" descr="C:\Users\lliu80\Desktop\preventio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683" y="4724214"/>
            <a:ext cx="1006089" cy="100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48453" y="5834399"/>
            <a:ext cx="1457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Prevention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843734" y="5834399"/>
            <a:ext cx="1393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Screening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558758" y="5823889"/>
            <a:ext cx="1367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Diagnosis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136647" y="5802869"/>
            <a:ext cx="13975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774220" y="5785915"/>
            <a:ext cx="1431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99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7" grpId="0"/>
      <p:bldP spid="22" grpId="0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393557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Molecular Evolution</a:t>
            </a:r>
            <a:endParaRPr lang="en-US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50" name="Picture 26" descr="C:\Users\lliu80\Desktop\as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745" y="42360"/>
            <a:ext cx="731520" cy="3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" name="Title 16"/>
          <p:cNvSpPr txBox="1">
            <a:spLocks/>
          </p:cNvSpPr>
          <p:nvPr/>
        </p:nvSpPr>
        <p:spPr>
          <a:xfrm>
            <a:off x="0" y="6478341"/>
            <a:ext cx="9906000" cy="39355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30053" y="6506603"/>
            <a:ext cx="3409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biomedical informatics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8046454" y="6502566"/>
            <a:ext cx="1789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Biodesign Institute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8780"/>
          <a:stretch/>
        </p:blipFill>
        <p:spPr bwMode="auto">
          <a:xfrm>
            <a:off x="2419342" y="2293964"/>
            <a:ext cx="3292675" cy="241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9"/>
          <a:stretch/>
        </p:blipFill>
        <p:spPr bwMode="auto">
          <a:xfrm>
            <a:off x="6247787" y="2293964"/>
            <a:ext cx="3071510" cy="23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2829625" y="1278941"/>
            <a:ext cx="2398028" cy="920750"/>
            <a:chOff x="2252526" y="1854716"/>
            <a:chExt cx="2398028" cy="920750"/>
          </a:xfrm>
        </p:grpSpPr>
        <p:sp>
          <p:nvSpPr>
            <p:cNvPr id="10" name="5-Point Star 9"/>
            <p:cNvSpPr/>
            <p:nvPr/>
          </p:nvSpPr>
          <p:spPr>
            <a:xfrm>
              <a:off x="2884963" y="2175479"/>
              <a:ext cx="474824" cy="475488"/>
            </a:xfrm>
            <a:prstGeom prst="star5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52526" y="1854716"/>
              <a:ext cx="1447832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900" b="1" dirty="0" smtClean="0">
                  <a:ln w="1905"/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Conserved</a:t>
              </a:r>
              <a:endParaRPr lang="en-US" sz="1900" b="1" dirty="0">
                <a:ln w="1905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93479" y="2390745"/>
              <a:ext cx="1257075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900" b="1" dirty="0" smtClean="0">
                  <a:ln w="1905"/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Essential</a:t>
              </a:r>
              <a:endParaRPr lang="en-US" sz="1900" b="1" dirty="0">
                <a:ln w="1905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410444" y="1278941"/>
            <a:ext cx="2741531" cy="902172"/>
            <a:chOff x="5858340" y="1791270"/>
            <a:chExt cx="2741531" cy="902172"/>
          </a:xfrm>
        </p:grpSpPr>
        <p:sp>
          <p:nvSpPr>
            <p:cNvPr id="14" name="Oval 13"/>
            <p:cNvSpPr/>
            <p:nvPr/>
          </p:nvSpPr>
          <p:spPr>
            <a:xfrm>
              <a:off x="6421393" y="2191380"/>
              <a:ext cx="411480" cy="41148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858340" y="1791270"/>
              <a:ext cx="1120178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900" b="1" dirty="0" smtClean="0">
                  <a:ln w="1905"/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Variable</a:t>
              </a:r>
              <a:endParaRPr lang="en-US" sz="1900" b="1" dirty="0">
                <a:ln w="1905"/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893955" y="2308721"/>
              <a:ext cx="1705916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900" b="1" dirty="0" smtClean="0">
                  <a:ln w="1905"/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Nonessential</a:t>
              </a:r>
              <a:endParaRPr lang="en-US" sz="1900" b="1" dirty="0">
                <a:ln w="1905"/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36971" y="1928207"/>
            <a:ext cx="1576112" cy="2940782"/>
            <a:chOff x="381000" y="2578301"/>
            <a:chExt cx="1329545" cy="2477793"/>
          </a:xfrm>
        </p:grpSpPr>
        <p:grpSp>
          <p:nvGrpSpPr>
            <p:cNvPr id="19" name="Group 18"/>
            <p:cNvGrpSpPr/>
            <p:nvPr/>
          </p:nvGrpSpPr>
          <p:grpSpPr>
            <a:xfrm>
              <a:off x="1343025" y="2815869"/>
              <a:ext cx="367520" cy="2137131"/>
              <a:chOff x="962025" y="2590800"/>
              <a:chExt cx="367520" cy="2137131"/>
            </a:xfrm>
          </p:grpSpPr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2025" y="3127166"/>
                <a:ext cx="294535" cy="27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5938" y="3647267"/>
                <a:ext cx="274171" cy="251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4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2558" y="3879086"/>
                <a:ext cx="311475" cy="301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5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3830" y="4435867"/>
                <a:ext cx="295715" cy="2920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" name="Picture 6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074" y="2910247"/>
                <a:ext cx="251854" cy="210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7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0988" y="2590800"/>
                <a:ext cx="255494" cy="27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8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5371" y="3395151"/>
                <a:ext cx="295715" cy="252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9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3830" y="4180179"/>
                <a:ext cx="270203" cy="255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0" name="Picture 13"/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040"/>
            <a:stretch/>
          </p:blipFill>
          <p:spPr bwMode="auto">
            <a:xfrm>
              <a:off x="381000" y="2578301"/>
              <a:ext cx="876860" cy="2477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323591" y="652316"/>
            <a:ext cx="7109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Sequence Conservation Indicates Functional Importance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92861" y="6161545"/>
            <a:ext cx="29690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Kumar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et. al.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2012; Liu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et. 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2016</a:t>
            </a:r>
            <a:endParaRPr lang="en-US" sz="1400" dirty="0"/>
          </a:p>
        </p:txBody>
      </p:sp>
      <p:sp>
        <p:nvSpPr>
          <p:cNvPr id="4" name="Rectangle 3"/>
          <p:cNvSpPr/>
          <p:nvPr/>
        </p:nvSpPr>
        <p:spPr>
          <a:xfrm>
            <a:off x="943240" y="5243463"/>
            <a:ext cx="427445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1313">
              <a:spcAft>
                <a:spcPts val="600"/>
              </a:spcAft>
              <a:buFont typeface="Wingdings" panose="05000000000000000000" pitchFamily="2" charset="2"/>
              <a:buChar char="q"/>
              <a:tabLst>
                <a:tab pos="395288" algn="l"/>
              </a:tabLs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Evolutionary time span (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indent="341313">
              <a:spcAft>
                <a:spcPts val="600"/>
              </a:spcAft>
              <a:buFont typeface="Wingdings" panose="05000000000000000000" pitchFamily="2" charset="2"/>
              <a:buChar char="q"/>
              <a:tabLst>
                <a:tab pos="395288" algn="l"/>
              </a:tabLst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Absolute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substitution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rate (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41313">
              <a:spcAft>
                <a:spcPts val="600"/>
              </a:spcAft>
              <a:buFont typeface="Wingdings" panose="05000000000000000000" pitchFamily="2" charset="2"/>
              <a:buChar char="q"/>
              <a:tabLst>
                <a:tab pos="395288" algn="l"/>
              </a:tabLst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Evolutionary probability (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05132" y="4767151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</a:t>
            </a:r>
            <a:r>
              <a:rPr lang="en-US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slow </a:t>
            </a:r>
            <a:r>
              <a:rPr lang="en-US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high </a:t>
            </a:r>
            <a:r>
              <a:rPr lang="en-US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78291" y="4767151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</a:t>
            </a:r>
            <a:r>
              <a:rPr lang="en-US" b="1" i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fast </a:t>
            </a:r>
            <a:r>
              <a:rPr lang="en-US" b="1" i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low </a:t>
            </a:r>
            <a:r>
              <a:rPr lang="en-US" b="1" i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07238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C:\Users\lliu80\Desktop\evo_rate.og_tsg_cig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790" r="348"/>
          <a:stretch/>
        </p:blipFill>
        <p:spPr bwMode="auto">
          <a:xfrm>
            <a:off x="482701" y="1800991"/>
            <a:ext cx="3859559" cy="235810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393557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Evolutionary Patterns of Cancer Genes</a:t>
            </a:r>
            <a:endParaRPr lang="en-US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6" name="Picture 26" descr="C:\Users\lliu80\Desktop\as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745" y="42360"/>
            <a:ext cx="731520" cy="3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6"/>
          <p:cNvSpPr txBox="1">
            <a:spLocks/>
          </p:cNvSpPr>
          <p:nvPr/>
        </p:nvSpPr>
        <p:spPr>
          <a:xfrm>
            <a:off x="0" y="6478341"/>
            <a:ext cx="9906000" cy="39355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053" y="6506603"/>
            <a:ext cx="3409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biomedical informatics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46454" y="6502566"/>
            <a:ext cx="1789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Biodesign Institute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 descr="C:\Users\lliu80\Desktop\evo_rate.og_tsg_cig.jpg"/>
          <p:cNvPicPr/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820" t="4064" r="50311" b="50000"/>
          <a:stretch/>
        </p:blipFill>
        <p:spPr bwMode="auto">
          <a:xfrm>
            <a:off x="1709163" y="1896822"/>
            <a:ext cx="800479" cy="1083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/>
          <p:nvPr/>
        </p:nvPicPr>
        <p:blipFill rotWithShape="1">
          <a:blip r:embed="rId6"/>
          <a:srcRect l="9662" t="2" r="5658" b="30"/>
          <a:stretch/>
        </p:blipFill>
        <p:spPr>
          <a:xfrm>
            <a:off x="5616529" y="1801286"/>
            <a:ext cx="3281117" cy="2358105"/>
          </a:xfrm>
          <a:prstGeom prst="rect">
            <a:avLst/>
          </a:prstGeom>
        </p:spPr>
      </p:pic>
      <p:pic>
        <p:nvPicPr>
          <p:cNvPr id="23" name="Picture 22" descr="C:\Users\lliu80\Desktop\evo_rate.og_tsg_cig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" r="81290"/>
          <a:stretch/>
        </p:blipFill>
        <p:spPr bwMode="auto">
          <a:xfrm>
            <a:off x="5281686" y="1773990"/>
            <a:ext cx="566780" cy="2159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 descr="C:\Users\lliu80\Desktop\evo_rate.og_tsg_cig.jpg"/>
          <p:cNvPicPr/>
          <p:nvPr/>
        </p:nvPicPr>
        <p:blipFill rotWithShape="1"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45" t="3898" r="27062" b="24034"/>
          <a:stretch/>
        </p:blipFill>
        <p:spPr bwMode="auto">
          <a:xfrm>
            <a:off x="2568011" y="1896822"/>
            <a:ext cx="823336" cy="1699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 descr="C:\Users\lliu80\Desktop\evo_rate.og_tsg_cig.jpg"/>
          <p:cNvPicPr/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235" t="5232" r="4511" b="12584"/>
          <a:stretch/>
        </p:blipFill>
        <p:spPr bwMode="auto">
          <a:xfrm>
            <a:off x="3411937" y="1933362"/>
            <a:ext cx="777923" cy="1937982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26"/>
          <p:cNvSpPr txBox="1"/>
          <p:nvPr/>
        </p:nvSpPr>
        <p:spPr>
          <a:xfrm>
            <a:off x="864353" y="4333377"/>
            <a:ext cx="8830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POG</a:t>
            </a:r>
            <a:r>
              <a:rPr lang="en-US" sz="1600" dirty="0" smtClean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proto-oncogene       </a:t>
            </a:r>
            <a:r>
              <a:rPr lang="en-US" sz="1600" b="1" dirty="0" smtClean="0">
                <a:solidFill>
                  <a:srgbClr val="FFC0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TSG</a:t>
            </a:r>
            <a:r>
              <a:rPr lang="en-US" sz="1600" dirty="0" smtClean="0">
                <a:solidFill>
                  <a:srgbClr val="FFC0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tumor suppressor gene      </a:t>
            </a:r>
            <a:r>
              <a:rPr lang="en-US" sz="1600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CIG</a:t>
            </a:r>
            <a:r>
              <a:rPr lang="en-US" sz="1600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cancer insignificant gene</a:t>
            </a:r>
            <a:endParaRPr lang="en-US" sz="16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537293" y="5051435"/>
            <a:ext cx="8479030" cy="1008172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Changes in conserved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genes have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more severe functional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impact than in variable genes in carcinogenesis and tumor progression.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78513" y="867761"/>
            <a:ext cx="35843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313" indent="-341313">
              <a:buFont typeface="Wingdings" panose="05000000000000000000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Cancer driver genes are highly conserved.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242139" y="867761"/>
            <a:ext cx="41290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313" indent="-341313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Cancer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driver mutations disrupt highly conserved sites.</a:t>
            </a:r>
          </a:p>
        </p:txBody>
      </p:sp>
    </p:spTree>
    <p:extLst>
      <p:ext uri="{BB962C8B-B14F-4D97-AF65-F5344CB8AC3E}">
        <p14:creationId xmlns:p14="http://schemas.microsoft.com/office/powerpoint/2010/main" val="225439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393557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Cancer Biomarker Discovery</a:t>
            </a:r>
            <a:endParaRPr lang="en-US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6" name="Picture 26" descr="C:\Users\lliu80\Desktop\as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745" y="42360"/>
            <a:ext cx="731520" cy="3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6"/>
          <p:cNvSpPr txBox="1">
            <a:spLocks/>
          </p:cNvSpPr>
          <p:nvPr/>
        </p:nvSpPr>
        <p:spPr>
          <a:xfrm>
            <a:off x="0" y="6478341"/>
            <a:ext cx="9906000" cy="39355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053" y="6506603"/>
            <a:ext cx="3409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biomedical informatics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46454" y="6502566"/>
            <a:ext cx="1789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Biodesign Institute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://brb.nci.nih.gov/BRB-ArrayTools/images/HeatmapExcel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948" t="4325" r="20970" b="16344"/>
          <a:stretch/>
        </p:blipFill>
        <p:spPr bwMode="auto">
          <a:xfrm>
            <a:off x="4539165" y="1637731"/>
            <a:ext cx="3507289" cy="442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ontent Placeholder 2"/>
          <p:cNvSpPr txBox="1">
            <a:spLocks/>
          </p:cNvSpPr>
          <p:nvPr/>
        </p:nvSpPr>
        <p:spPr>
          <a:xfrm>
            <a:off x="251697" y="662797"/>
            <a:ext cx="9329031" cy="620093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Prioritize evolutionarily conserved features in cancer biomarker discovery.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190" y="1900281"/>
            <a:ext cx="421602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Omics data</a:t>
            </a:r>
          </a:p>
          <a:p>
            <a:pPr marL="62865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High dimensionality</a:t>
            </a:r>
          </a:p>
          <a:p>
            <a:pPr marL="62865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High noise-level</a:t>
            </a:r>
          </a:p>
          <a:p>
            <a:pPr>
              <a:spcAft>
                <a:spcPts val="600"/>
              </a:spcAft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Biomarkers</a:t>
            </a:r>
          </a:p>
          <a:p>
            <a:pPr marL="62865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Statistical significance</a:t>
            </a:r>
          </a:p>
          <a:p>
            <a:pPr marL="62865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Functional importance</a:t>
            </a:r>
          </a:p>
          <a:p>
            <a:pPr>
              <a:spcAft>
                <a:spcPts val="600"/>
              </a:spcAft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046453" y="1944459"/>
            <a:ext cx="1334834" cy="3991521"/>
            <a:chOff x="8046453" y="1944459"/>
            <a:chExt cx="1334834" cy="3991521"/>
          </a:xfrm>
        </p:grpSpPr>
        <p:grpSp>
          <p:nvGrpSpPr>
            <p:cNvPr id="5" name="Group 4"/>
            <p:cNvGrpSpPr/>
            <p:nvPr/>
          </p:nvGrpSpPr>
          <p:grpSpPr>
            <a:xfrm>
              <a:off x="8141035" y="2565792"/>
              <a:ext cx="410866" cy="3264090"/>
              <a:chOff x="7300413" y="2565792"/>
              <a:chExt cx="410866" cy="3264090"/>
            </a:xfrm>
          </p:grpSpPr>
          <p:cxnSp>
            <p:nvCxnSpPr>
              <p:cNvPr id="3" name="Straight Arrow Connector 2"/>
              <p:cNvCxnSpPr/>
              <p:nvPr/>
            </p:nvCxnSpPr>
            <p:spPr>
              <a:xfrm flipH="1">
                <a:off x="7315495" y="2565792"/>
                <a:ext cx="395784" cy="0"/>
              </a:xfrm>
              <a:prstGeom prst="straightConnector1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flipH="1">
                <a:off x="7315495" y="2977499"/>
                <a:ext cx="395784" cy="0"/>
              </a:xfrm>
              <a:prstGeom prst="straightConnector1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flipH="1">
                <a:off x="7315495" y="3823659"/>
                <a:ext cx="395784" cy="0"/>
              </a:xfrm>
              <a:prstGeom prst="straightConnector1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H="1">
                <a:off x="7315495" y="3987434"/>
                <a:ext cx="395784" cy="0"/>
              </a:xfrm>
              <a:prstGeom prst="straightConnector1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 flipH="1">
                <a:off x="7315495" y="4164854"/>
                <a:ext cx="395784" cy="0"/>
              </a:xfrm>
              <a:prstGeom prst="straightConnector1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 flipH="1">
                <a:off x="7315495" y="5625165"/>
                <a:ext cx="395784" cy="0"/>
              </a:xfrm>
              <a:prstGeom prst="straightConnector1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/>
              <p:nvPr/>
            </p:nvCxnSpPr>
            <p:spPr>
              <a:xfrm flipH="1">
                <a:off x="7315495" y="5829882"/>
                <a:ext cx="395784" cy="0"/>
              </a:xfrm>
              <a:prstGeom prst="straightConnector1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 flipH="1">
                <a:off x="7300413" y="5106550"/>
                <a:ext cx="395784" cy="0"/>
              </a:xfrm>
              <a:prstGeom prst="straightConnector1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" name="Group 1"/>
            <p:cNvGrpSpPr/>
            <p:nvPr/>
          </p:nvGrpSpPr>
          <p:grpSpPr>
            <a:xfrm>
              <a:off x="8725762" y="2811456"/>
              <a:ext cx="410866" cy="3018426"/>
              <a:chOff x="8725762" y="2811456"/>
              <a:chExt cx="410866" cy="3018426"/>
            </a:xfrm>
          </p:grpSpPr>
          <p:cxnSp>
            <p:nvCxnSpPr>
              <p:cNvPr id="27" name="Straight Arrow Connector 26"/>
              <p:cNvCxnSpPr/>
              <p:nvPr/>
            </p:nvCxnSpPr>
            <p:spPr>
              <a:xfrm flipH="1">
                <a:off x="8740844" y="2811456"/>
                <a:ext cx="395784" cy="0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 flipH="1">
                <a:off x="8740844" y="2977499"/>
                <a:ext cx="395784" cy="0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 flipH="1">
                <a:off x="8740844" y="3823659"/>
                <a:ext cx="395784" cy="0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 flipH="1">
                <a:off x="8740844" y="3291397"/>
                <a:ext cx="395784" cy="0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/>
              <p:cNvCxnSpPr/>
              <p:nvPr/>
            </p:nvCxnSpPr>
            <p:spPr>
              <a:xfrm flipH="1">
                <a:off x="8740844" y="4533345"/>
                <a:ext cx="395784" cy="0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 flipH="1">
                <a:off x="8740844" y="5270317"/>
                <a:ext cx="395784" cy="0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/>
              <p:cNvCxnSpPr/>
              <p:nvPr/>
            </p:nvCxnSpPr>
            <p:spPr>
              <a:xfrm flipH="1">
                <a:off x="8740844" y="5829882"/>
                <a:ext cx="395784" cy="0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/>
              <p:cNvCxnSpPr/>
              <p:nvPr/>
            </p:nvCxnSpPr>
            <p:spPr>
              <a:xfrm flipH="1">
                <a:off x="8725762" y="5106550"/>
                <a:ext cx="395784" cy="0"/>
              </a:xfrm>
              <a:prstGeom prst="straightConnector1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Rectangle 3"/>
            <p:cNvSpPr/>
            <p:nvPr/>
          </p:nvSpPr>
          <p:spPr>
            <a:xfrm>
              <a:off x="8046454" y="2881962"/>
              <a:ext cx="1311051" cy="18288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070236" y="3731314"/>
              <a:ext cx="1311051" cy="18288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046453" y="5013387"/>
              <a:ext cx="1311051" cy="18288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070235" y="5753100"/>
              <a:ext cx="1311051" cy="18288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52154" y="1951463"/>
              <a:ext cx="595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stat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676957" y="1944459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evo</a:t>
              </a:r>
              <a:endPara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39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393557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Prioritize Evolutionarily Conserved Features</a:t>
            </a:r>
            <a:endParaRPr lang="en-US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6" name="Picture 26" descr="C:\Users\lliu80\Desktop\as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745" y="42360"/>
            <a:ext cx="731520" cy="3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6"/>
          <p:cNvSpPr txBox="1">
            <a:spLocks/>
          </p:cNvSpPr>
          <p:nvPr/>
        </p:nvSpPr>
        <p:spPr>
          <a:xfrm>
            <a:off x="0" y="6478341"/>
            <a:ext cx="9906000" cy="39355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053" y="6506603"/>
            <a:ext cx="3409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biomedical informatics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05510" y="6499180"/>
            <a:ext cx="1789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Biodesign Institute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409432" y="656855"/>
            <a:ext cx="9198591" cy="493052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Evolution-informed Modeling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74320" lvl="1" indent="0"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1" r="24000" b="50000"/>
          <a:stretch/>
        </p:blipFill>
        <p:spPr bwMode="auto">
          <a:xfrm>
            <a:off x="2176282" y="2943618"/>
            <a:ext cx="6342920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4" r="18982" b="50000"/>
          <a:stretch/>
        </p:blipFill>
        <p:spPr bwMode="auto">
          <a:xfrm>
            <a:off x="1954902" y="4464130"/>
            <a:ext cx="7006147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8442" y="2477494"/>
            <a:ext cx="45496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standard sparse logistic regression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78442" y="3991593"/>
            <a:ext cx="45801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weighted sparse logistic regression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710987" y="3575709"/>
            <a:ext cx="808215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902063" y="5082237"/>
            <a:ext cx="365760" cy="11336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61286" y="1219374"/>
            <a:ext cx="85316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5950" lvl="1" indent="-506413">
              <a:buFont typeface="Wingdings" panose="05000000000000000000" pitchFamily="2" charset="2"/>
              <a:buChar char="q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Embed evolutionary conservation as priori knowledge in a machine-learning framework to select biomarkers.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84419" y="5458259"/>
            <a:ext cx="2428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Sum(1/r,  -log(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stat_p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3605285" y="3575709"/>
            <a:ext cx="3764506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910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  <p:bldP spid="6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393557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Application on AML</a:t>
            </a:r>
            <a:endParaRPr lang="en-US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50" name="Picture 26" descr="C:\Users\lliu80\Desktop\as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745" y="42360"/>
            <a:ext cx="731520" cy="3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" name="Title 16"/>
          <p:cNvSpPr txBox="1">
            <a:spLocks/>
          </p:cNvSpPr>
          <p:nvPr/>
        </p:nvSpPr>
        <p:spPr>
          <a:xfrm>
            <a:off x="0" y="6478341"/>
            <a:ext cx="9906000" cy="39355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30053" y="6506603"/>
            <a:ext cx="3409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biomedical informatics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8046454" y="6502566"/>
            <a:ext cx="1789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Biodesign Institute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8148" y="620550"/>
            <a:ext cx="31758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Acute Myeloid Leukemia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5489" y="1163036"/>
            <a:ext cx="878053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Individual variability: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ure rate: 5% - 40%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esistance to chemotherapy: 30% - 90% </a:t>
            </a:r>
          </a:p>
          <a:p>
            <a:pPr lvl="1"/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tandard-of-care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risk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groups: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favorable, intermediate, and adverse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1"/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arly prediction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therapeutic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responses </a:t>
            </a:r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 clinical actionable prediction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onventional markers: 62% accuracy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enomic markers: low reproducibility</a:t>
            </a:r>
          </a:p>
          <a:p>
            <a:pPr lvl="1"/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8419" y="6170564"/>
            <a:ext cx="51403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Burnett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et. al.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2013;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Dohner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et. al.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2015; Walter,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et. al.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2015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64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393557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Predict AML Chemo-resistance</a:t>
            </a:r>
            <a:endParaRPr lang="en-US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50" name="Picture 26" descr="C:\Users\lliu80\Desktop\as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745" y="42360"/>
            <a:ext cx="731520" cy="3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" name="Title 16"/>
          <p:cNvSpPr txBox="1">
            <a:spLocks/>
          </p:cNvSpPr>
          <p:nvPr/>
        </p:nvSpPr>
        <p:spPr>
          <a:xfrm>
            <a:off x="0" y="6478341"/>
            <a:ext cx="9906000" cy="39355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30053" y="6506603"/>
            <a:ext cx="3409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biomedical informatics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8046454" y="6502566"/>
            <a:ext cx="1789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Biodesign Institute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8147" y="820605"/>
            <a:ext cx="31357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2014 DREAM Challenge 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8148" y="4857700"/>
            <a:ext cx="9246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Aim: use clinical and proteomic parameters to predict treatment outcomes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101046" y="6149250"/>
            <a:ext cx="17059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Noren,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et. al.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2016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782" y="1855256"/>
            <a:ext cx="1538441" cy="15384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49" y="1855256"/>
            <a:ext cx="1538441" cy="153844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02335" y="3521435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raining data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191 patients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46454" y="3521434"/>
            <a:ext cx="1441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testing data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100 patients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0208" y="1644219"/>
            <a:ext cx="43327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0525" lvl="1" indent="-342900">
              <a:buSzPct val="90000"/>
              <a:buFont typeface="Wingdings" panose="05000000000000000000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Treatment outcomes: complete remission vs.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resistance</a:t>
            </a:r>
          </a:p>
          <a:p>
            <a:pPr marL="47625" lvl="1">
              <a:buSzPct val="90000"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0525" lvl="1" indent="-342900">
              <a:buSzPct val="90000"/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Clinical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parameters: age, drug, blood count, cytogenetic, etc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7625" lvl="1">
              <a:buSzPct val="90000"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0525" lvl="1" indent="-342900">
              <a:buSzPct val="90000"/>
              <a:buFont typeface="Wingdings" panose="05000000000000000000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Proteomic parameters: expression level of 231 proteins.</a:t>
            </a:r>
          </a:p>
          <a:p>
            <a:pPr marL="390525" lvl="1" indent="-342900">
              <a:buSzPct val="90000"/>
              <a:buFont typeface="Wingdings" panose="05000000000000000000" pitchFamily="2" charset="2"/>
              <a:buChar char="q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75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393557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DREAM AML Challenge</a:t>
            </a:r>
            <a:endParaRPr lang="en-US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50" name="Picture 26" descr="C:\Users\lliu80\Desktop\as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745" y="52016"/>
            <a:ext cx="731520" cy="3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" name="Title 16"/>
          <p:cNvSpPr txBox="1">
            <a:spLocks/>
          </p:cNvSpPr>
          <p:nvPr/>
        </p:nvSpPr>
        <p:spPr>
          <a:xfrm>
            <a:off x="0" y="6478341"/>
            <a:ext cx="9906000" cy="39355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30053" y="6506603"/>
            <a:ext cx="3409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biomedical informatics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8046454" y="6502566"/>
            <a:ext cx="1789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Biodesign Institute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0997" y="4080402"/>
            <a:ext cx="52832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top two protein markers in our model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PIK3CA: a well-known drug target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GSK3: a newly proposed drug target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found them without using priori knowledge on drug targets!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631" y="1328039"/>
            <a:ext cx="3514170" cy="234472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757639" y="6170564"/>
            <a:ext cx="30780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Noren,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et. al.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2016;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Liu, et. al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., 2016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8146" y="620550"/>
            <a:ext cx="20338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Evolution Wins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503" y="1328039"/>
            <a:ext cx="4279002" cy="2503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83" y="3971218"/>
            <a:ext cx="3462918" cy="2353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 descr="http://cdn.makeuseof.com/wp-content/uploads/2015/06/32_emoji.png?b34c2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" r="66821"/>
          <a:stretch/>
        </p:blipFill>
        <p:spPr bwMode="auto">
          <a:xfrm>
            <a:off x="7725201" y="1992575"/>
            <a:ext cx="541217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393557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Reproducibility</a:t>
            </a:r>
            <a:endParaRPr lang="en-US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50" name="Picture 26" descr="C:\Users\lliu80\Desktop\as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745" y="42360"/>
            <a:ext cx="731520" cy="3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" name="Title 16"/>
          <p:cNvSpPr txBox="1">
            <a:spLocks/>
          </p:cNvSpPr>
          <p:nvPr/>
        </p:nvSpPr>
        <p:spPr>
          <a:xfrm>
            <a:off x="0" y="6478341"/>
            <a:ext cx="9906000" cy="39355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30053" y="6506603"/>
            <a:ext cx="3409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biomedical informatics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8046454" y="6502566"/>
            <a:ext cx="1789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Biodesign Institute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457365" y="6159019"/>
            <a:ext cx="34569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Molloy,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et. al.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2003; Walter,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et. al.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2015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8148" y="588651"/>
            <a:ext cx="6304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Inconsistent Genetic Biomarkers from Omics Data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2329" y="3116433"/>
            <a:ext cx="46479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Two gene expression studies of AML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446664" y="3642740"/>
          <a:ext cx="712317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7866"/>
                <a:gridCol w="803319"/>
                <a:gridCol w="315199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GSE2191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GSE425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patients with good prognosis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 patients with poor prognosis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patients poor prognosis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 patients with good prognosis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Affymetrix</a:t>
                      </a: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HG_U95v2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cDNA Array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2966484" y="5199139"/>
            <a:ext cx="4199860" cy="959880"/>
            <a:chOff x="2966484" y="4943947"/>
            <a:chExt cx="4199860" cy="959880"/>
          </a:xfrm>
        </p:grpSpPr>
        <p:sp>
          <p:nvSpPr>
            <p:cNvPr id="9" name="Bent Arrow 8"/>
            <p:cNvSpPr/>
            <p:nvPr/>
          </p:nvSpPr>
          <p:spPr>
            <a:xfrm rot="10800000">
              <a:off x="6100548" y="4943947"/>
              <a:ext cx="1065796" cy="694940"/>
            </a:xfrm>
            <a:prstGeom prst="bentArrow">
              <a:avLst>
                <a:gd name="adj1" fmla="val 15397"/>
                <a:gd name="adj2" fmla="val 18927"/>
                <a:gd name="adj3" fmla="val 34167"/>
                <a:gd name="adj4" fmla="val 43750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249609" y="5053037"/>
              <a:ext cx="1705971" cy="850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6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marker </a:t>
              </a:r>
            </a:p>
            <a:p>
              <a:pPr algn="ctr"/>
              <a:r>
                <a:rPr lang="en-US" sz="16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common</a:t>
              </a:r>
            </a:p>
          </p:txBody>
        </p:sp>
        <p:sp>
          <p:nvSpPr>
            <p:cNvPr id="23" name="Bent Arrow 22"/>
            <p:cNvSpPr/>
            <p:nvPr/>
          </p:nvSpPr>
          <p:spPr>
            <a:xfrm rot="10800000" flipH="1">
              <a:off x="2966484" y="4943947"/>
              <a:ext cx="1045958" cy="694941"/>
            </a:xfrm>
            <a:prstGeom prst="bentArrow">
              <a:avLst>
                <a:gd name="adj1" fmla="val 15397"/>
                <a:gd name="adj2" fmla="val 18927"/>
                <a:gd name="adj3" fmla="val 34167"/>
                <a:gd name="adj4" fmla="val 43750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Explosion 2 15"/>
          <p:cNvSpPr/>
          <p:nvPr/>
        </p:nvSpPr>
        <p:spPr>
          <a:xfrm>
            <a:off x="1198605" y="1301647"/>
            <a:ext cx="1627247" cy="1359338"/>
          </a:xfrm>
          <a:custGeom>
            <a:avLst/>
            <a:gdLst>
              <a:gd name="connsiteX0" fmla="*/ 11462 w 21600"/>
              <a:gd name="connsiteY0" fmla="*/ 4342 h 21600"/>
              <a:gd name="connsiteX1" fmla="*/ 14790 w 21600"/>
              <a:gd name="connsiteY1" fmla="*/ 0 h 21600"/>
              <a:gd name="connsiteX2" fmla="*/ 14525 w 21600"/>
              <a:gd name="connsiteY2" fmla="*/ 5777 h 21600"/>
              <a:gd name="connsiteX3" fmla="*/ 18007 w 21600"/>
              <a:gd name="connsiteY3" fmla="*/ 3172 h 21600"/>
              <a:gd name="connsiteX4" fmla="*/ 16380 w 21600"/>
              <a:gd name="connsiteY4" fmla="*/ 6532 h 21600"/>
              <a:gd name="connsiteX5" fmla="*/ 21600 w 21600"/>
              <a:gd name="connsiteY5" fmla="*/ 6645 h 21600"/>
              <a:gd name="connsiteX6" fmla="*/ 16985 w 21600"/>
              <a:gd name="connsiteY6" fmla="*/ 9402 h 21600"/>
              <a:gd name="connsiteX7" fmla="*/ 18270 w 21600"/>
              <a:gd name="connsiteY7" fmla="*/ 11290 h 21600"/>
              <a:gd name="connsiteX8" fmla="*/ 16380 w 21600"/>
              <a:gd name="connsiteY8" fmla="*/ 12310 h 21600"/>
              <a:gd name="connsiteX9" fmla="*/ 18877 w 21600"/>
              <a:gd name="connsiteY9" fmla="*/ 15632 h 21600"/>
              <a:gd name="connsiteX10" fmla="*/ 14640 w 21600"/>
              <a:gd name="connsiteY10" fmla="*/ 14350 h 21600"/>
              <a:gd name="connsiteX11" fmla="*/ 14942 w 21600"/>
              <a:gd name="connsiteY11" fmla="*/ 17370 h 21600"/>
              <a:gd name="connsiteX12" fmla="*/ 12180 w 21600"/>
              <a:gd name="connsiteY12" fmla="*/ 15935 h 21600"/>
              <a:gd name="connsiteX13" fmla="*/ 11612 w 21600"/>
              <a:gd name="connsiteY13" fmla="*/ 18842 h 21600"/>
              <a:gd name="connsiteX14" fmla="*/ 9872 w 21600"/>
              <a:gd name="connsiteY14" fmla="*/ 17370 h 21600"/>
              <a:gd name="connsiteX15" fmla="*/ 8700 w 21600"/>
              <a:gd name="connsiteY15" fmla="*/ 19712 h 21600"/>
              <a:gd name="connsiteX16" fmla="*/ 7527 w 21600"/>
              <a:gd name="connsiteY16" fmla="*/ 18125 h 21600"/>
              <a:gd name="connsiteX17" fmla="*/ 4917 w 21600"/>
              <a:gd name="connsiteY17" fmla="*/ 21600 h 21600"/>
              <a:gd name="connsiteX18" fmla="*/ 4805 w 21600"/>
              <a:gd name="connsiteY18" fmla="*/ 18240 h 21600"/>
              <a:gd name="connsiteX19" fmla="*/ 1285 w 21600"/>
              <a:gd name="connsiteY19" fmla="*/ 17825 h 21600"/>
              <a:gd name="connsiteX20" fmla="*/ 3330 w 21600"/>
              <a:gd name="connsiteY20" fmla="*/ 15370 h 21600"/>
              <a:gd name="connsiteX21" fmla="*/ 0 w 21600"/>
              <a:gd name="connsiteY21" fmla="*/ 12877 h 21600"/>
              <a:gd name="connsiteX22" fmla="*/ 3935 w 21600"/>
              <a:gd name="connsiteY22" fmla="*/ 11592 h 21600"/>
              <a:gd name="connsiteX23" fmla="*/ 1172 w 21600"/>
              <a:gd name="connsiteY23" fmla="*/ 8270 h 21600"/>
              <a:gd name="connsiteX24" fmla="*/ 5372 w 21600"/>
              <a:gd name="connsiteY24" fmla="*/ 7817 h 21600"/>
              <a:gd name="connsiteX25" fmla="*/ 4502 w 21600"/>
              <a:gd name="connsiteY25" fmla="*/ 3625 h 21600"/>
              <a:gd name="connsiteX26" fmla="*/ 8550 w 21600"/>
              <a:gd name="connsiteY26" fmla="*/ 6382 h 21600"/>
              <a:gd name="connsiteX27" fmla="*/ 9722 w 21600"/>
              <a:gd name="connsiteY27" fmla="*/ 1887 h 21600"/>
              <a:gd name="connsiteX28" fmla="*/ 11462 w 21600"/>
              <a:gd name="connsiteY28" fmla="*/ 4342 h 21600"/>
              <a:gd name="connsiteX0" fmla="*/ 11462 w 21600"/>
              <a:gd name="connsiteY0" fmla="*/ 4342 h 21600"/>
              <a:gd name="connsiteX1" fmla="*/ 14790 w 21600"/>
              <a:gd name="connsiteY1" fmla="*/ 0 h 21600"/>
              <a:gd name="connsiteX2" fmla="*/ 14525 w 21600"/>
              <a:gd name="connsiteY2" fmla="*/ 5777 h 21600"/>
              <a:gd name="connsiteX3" fmla="*/ 18007 w 21600"/>
              <a:gd name="connsiteY3" fmla="*/ 3172 h 21600"/>
              <a:gd name="connsiteX4" fmla="*/ 16380 w 21600"/>
              <a:gd name="connsiteY4" fmla="*/ 6532 h 21600"/>
              <a:gd name="connsiteX5" fmla="*/ 21600 w 21600"/>
              <a:gd name="connsiteY5" fmla="*/ 6645 h 21600"/>
              <a:gd name="connsiteX6" fmla="*/ 16985 w 21600"/>
              <a:gd name="connsiteY6" fmla="*/ 9402 h 21600"/>
              <a:gd name="connsiteX7" fmla="*/ 18270 w 21600"/>
              <a:gd name="connsiteY7" fmla="*/ 11290 h 21600"/>
              <a:gd name="connsiteX8" fmla="*/ 16380 w 21600"/>
              <a:gd name="connsiteY8" fmla="*/ 12310 h 21600"/>
              <a:gd name="connsiteX9" fmla="*/ 18877 w 21600"/>
              <a:gd name="connsiteY9" fmla="*/ 15632 h 21600"/>
              <a:gd name="connsiteX10" fmla="*/ 14640 w 21600"/>
              <a:gd name="connsiteY10" fmla="*/ 14350 h 21600"/>
              <a:gd name="connsiteX11" fmla="*/ 14942 w 21600"/>
              <a:gd name="connsiteY11" fmla="*/ 17370 h 21600"/>
              <a:gd name="connsiteX12" fmla="*/ 12180 w 21600"/>
              <a:gd name="connsiteY12" fmla="*/ 15935 h 21600"/>
              <a:gd name="connsiteX13" fmla="*/ 11612 w 21600"/>
              <a:gd name="connsiteY13" fmla="*/ 18842 h 21600"/>
              <a:gd name="connsiteX14" fmla="*/ 9872 w 21600"/>
              <a:gd name="connsiteY14" fmla="*/ 17370 h 21600"/>
              <a:gd name="connsiteX15" fmla="*/ 8700 w 21600"/>
              <a:gd name="connsiteY15" fmla="*/ 19712 h 21600"/>
              <a:gd name="connsiteX16" fmla="*/ 7527 w 21600"/>
              <a:gd name="connsiteY16" fmla="*/ 18125 h 21600"/>
              <a:gd name="connsiteX17" fmla="*/ 4917 w 21600"/>
              <a:gd name="connsiteY17" fmla="*/ 21600 h 21600"/>
              <a:gd name="connsiteX18" fmla="*/ 4805 w 21600"/>
              <a:gd name="connsiteY18" fmla="*/ 18240 h 21600"/>
              <a:gd name="connsiteX19" fmla="*/ 1285 w 21600"/>
              <a:gd name="connsiteY19" fmla="*/ 17825 h 21600"/>
              <a:gd name="connsiteX20" fmla="*/ 3330 w 21600"/>
              <a:gd name="connsiteY20" fmla="*/ 15370 h 21600"/>
              <a:gd name="connsiteX21" fmla="*/ 0 w 21600"/>
              <a:gd name="connsiteY21" fmla="*/ 12877 h 21600"/>
              <a:gd name="connsiteX22" fmla="*/ 3935 w 21600"/>
              <a:gd name="connsiteY22" fmla="*/ 11592 h 21600"/>
              <a:gd name="connsiteX23" fmla="*/ 1172 w 21600"/>
              <a:gd name="connsiteY23" fmla="*/ 8270 h 21600"/>
              <a:gd name="connsiteX24" fmla="*/ 5372 w 21600"/>
              <a:gd name="connsiteY24" fmla="*/ 7817 h 21600"/>
              <a:gd name="connsiteX25" fmla="*/ 4502 w 21600"/>
              <a:gd name="connsiteY25" fmla="*/ 3625 h 21600"/>
              <a:gd name="connsiteX26" fmla="*/ 8152 w 21600"/>
              <a:gd name="connsiteY26" fmla="*/ 5058 h 21600"/>
              <a:gd name="connsiteX27" fmla="*/ 9722 w 21600"/>
              <a:gd name="connsiteY27" fmla="*/ 1887 h 21600"/>
              <a:gd name="connsiteX28" fmla="*/ 11462 w 21600"/>
              <a:gd name="connsiteY28" fmla="*/ 4342 h 21600"/>
              <a:gd name="connsiteX0" fmla="*/ 11562 w 21600"/>
              <a:gd name="connsiteY0" fmla="*/ 3283 h 21600"/>
              <a:gd name="connsiteX1" fmla="*/ 14790 w 21600"/>
              <a:gd name="connsiteY1" fmla="*/ 0 h 21600"/>
              <a:gd name="connsiteX2" fmla="*/ 14525 w 21600"/>
              <a:gd name="connsiteY2" fmla="*/ 5777 h 21600"/>
              <a:gd name="connsiteX3" fmla="*/ 18007 w 21600"/>
              <a:gd name="connsiteY3" fmla="*/ 3172 h 21600"/>
              <a:gd name="connsiteX4" fmla="*/ 16380 w 21600"/>
              <a:gd name="connsiteY4" fmla="*/ 6532 h 21600"/>
              <a:gd name="connsiteX5" fmla="*/ 21600 w 21600"/>
              <a:gd name="connsiteY5" fmla="*/ 6645 h 21600"/>
              <a:gd name="connsiteX6" fmla="*/ 16985 w 21600"/>
              <a:gd name="connsiteY6" fmla="*/ 9402 h 21600"/>
              <a:gd name="connsiteX7" fmla="*/ 18270 w 21600"/>
              <a:gd name="connsiteY7" fmla="*/ 11290 h 21600"/>
              <a:gd name="connsiteX8" fmla="*/ 16380 w 21600"/>
              <a:gd name="connsiteY8" fmla="*/ 12310 h 21600"/>
              <a:gd name="connsiteX9" fmla="*/ 18877 w 21600"/>
              <a:gd name="connsiteY9" fmla="*/ 15632 h 21600"/>
              <a:gd name="connsiteX10" fmla="*/ 14640 w 21600"/>
              <a:gd name="connsiteY10" fmla="*/ 14350 h 21600"/>
              <a:gd name="connsiteX11" fmla="*/ 14942 w 21600"/>
              <a:gd name="connsiteY11" fmla="*/ 17370 h 21600"/>
              <a:gd name="connsiteX12" fmla="*/ 12180 w 21600"/>
              <a:gd name="connsiteY12" fmla="*/ 15935 h 21600"/>
              <a:gd name="connsiteX13" fmla="*/ 11612 w 21600"/>
              <a:gd name="connsiteY13" fmla="*/ 18842 h 21600"/>
              <a:gd name="connsiteX14" fmla="*/ 9872 w 21600"/>
              <a:gd name="connsiteY14" fmla="*/ 17370 h 21600"/>
              <a:gd name="connsiteX15" fmla="*/ 8700 w 21600"/>
              <a:gd name="connsiteY15" fmla="*/ 19712 h 21600"/>
              <a:gd name="connsiteX16" fmla="*/ 7527 w 21600"/>
              <a:gd name="connsiteY16" fmla="*/ 18125 h 21600"/>
              <a:gd name="connsiteX17" fmla="*/ 4917 w 21600"/>
              <a:gd name="connsiteY17" fmla="*/ 21600 h 21600"/>
              <a:gd name="connsiteX18" fmla="*/ 4805 w 21600"/>
              <a:gd name="connsiteY18" fmla="*/ 18240 h 21600"/>
              <a:gd name="connsiteX19" fmla="*/ 1285 w 21600"/>
              <a:gd name="connsiteY19" fmla="*/ 17825 h 21600"/>
              <a:gd name="connsiteX20" fmla="*/ 3330 w 21600"/>
              <a:gd name="connsiteY20" fmla="*/ 15370 h 21600"/>
              <a:gd name="connsiteX21" fmla="*/ 0 w 21600"/>
              <a:gd name="connsiteY21" fmla="*/ 12877 h 21600"/>
              <a:gd name="connsiteX22" fmla="*/ 3935 w 21600"/>
              <a:gd name="connsiteY22" fmla="*/ 11592 h 21600"/>
              <a:gd name="connsiteX23" fmla="*/ 1172 w 21600"/>
              <a:gd name="connsiteY23" fmla="*/ 8270 h 21600"/>
              <a:gd name="connsiteX24" fmla="*/ 5372 w 21600"/>
              <a:gd name="connsiteY24" fmla="*/ 7817 h 21600"/>
              <a:gd name="connsiteX25" fmla="*/ 4502 w 21600"/>
              <a:gd name="connsiteY25" fmla="*/ 3625 h 21600"/>
              <a:gd name="connsiteX26" fmla="*/ 8152 w 21600"/>
              <a:gd name="connsiteY26" fmla="*/ 5058 h 21600"/>
              <a:gd name="connsiteX27" fmla="*/ 9722 w 21600"/>
              <a:gd name="connsiteY27" fmla="*/ 1887 h 21600"/>
              <a:gd name="connsiteX28" fmla="*/ 11562 w 21600"/>
              <a:gd name="connsiteY28" fmla="*/ 3283 h 21600"/>
              <a:gd name="connsiteX0" fmla="*/ 11562 w 21600"/>
              <a:gd name="connsiteY0" fmla="*/ 3283 h 21600"/>
              <a:gd name="connsiteX1" fmla="*/ 14790 w 21600"/>
              <a:gd name="connsiteY1" fmla="*/ 0 h 21600"/>
              <a:gd name="connsiteX2" fmla="*/ 15023 w 21600"/>
              <a:gd name="connsiteY2" fmla="*/ 4453 h 21600"/>
              <a:gd name="connsiteX3" fmla="*/ 18007 w 21600"/>
              <a:gd name="connsiteY3" fmla="*/ 3172 h 21600"/>
              <a:gd name="connsiteX4" fmla="*/ 16380 w 21600"/>
              <a:gd name="connsiteY4" fmla="*/ 6532 h 21600"/>
              <a:gd name="connsiteX5" fmla="*/ 21600 w 21600"/>
              <a:gd name="connsiteY5" fmla="*/ 6645 h 21600"/>
              <a:gd name="connsiteX6" fmla="*/ 16985 w 21600"/>
              <a:gd name="connsiteY6" fmla="*/ 9402 h 21600"/>
              <a:gd name="connsiteX7" fmla="*/ 18270 w 21600"/>
              <a:gd name="connsiteY7" fmla="*/ 11290 h 21600"/>
              <a:gd name="connsiteX8" fmla="*/ 16380 w 21600"/>
              <a:gd name="connsiteY8" fmla="*/ 12310 h 21600"/>
              <a:gd name="connsiteX9" fmla="*/ 18877 w 21600"/>
              <a:gd name="connsiteY9" fmla="*/ 15632 h 21600"/>
              <a:gd name="connsiteX10" fmla="*/ 14640 w 21600"/>
              <a:gd name="connsiteY10" fmla="*/ 14350 h 21600"/>
              <a:gd name="connsiteX11" fmla="*/ 14942 w 21600"/>
              <a:gd name="connsiteY11" fmla="*/ 17370 h 21600"/>
              <a:gd name="connsiteX12" fmla="*/ 12180 w 21600"/>
              <a:gd name="connsiteY12" fmla="*/ 15935 h 21600"/>
              <a:gd name="connsiteX13" fmla="*/ 11612 w 21600"/>
              <a:gd name="connsiteY13" fmla="*/ 18842 h 21600"/>
              <a:gd name="connsiteX14" fmla="*/ 9872 w 21600"/>
              <a:gd name="connsiteY14" fmla="*/ 17370 h 21600"/>
              <a:gd name="connsiteX15" fmla="*/ 8700 w 21600"/>
              <a:gd name="connsiteY15" fmla="*/ 19712 h 21600"/>
              <a:gd name="connsiteX16" fmla="*/ 7527 w 21600"/>
              <a:gd name="connsiteY16" fmla="*/ 18125 h 21600"/>
              <a:gd name="connsiteX17" fmla="*/ 4917 w 21600"/>
              <a:gd name="connsiteY17" fmla="*/ 21600 h 21600"/>
              <a:gd name="connsiteX18" fmla="*/ 4805 w 21600"/>
              <a:gd name="connsiteY18" fmla="*/ 18240 h 21600"/>
              <a:gd name="connsiteX19" fmla="*/ 1285 w 21600"/>
              <a:gd name="connsiteY19" fmla="*/ 17825 h 21600"/>
              <a:gd name="connsiteX20" fmla="*/ 3330 w 21600"/>
              <a:gd name="connsiteY20" fmla="*/ 15370 h 21600"/>
              <a:gd name="connsiteX21" fmla="*/ 0 w 21600"/>
              <a:gd name="connsiteY21" fmla="*/ 12877 h 21600"/>
              <a:gd name="connsiteX22" fmla="*/ 3935 w 21600"/>
              <a:gd name="connsiteY22" fmla="*/ 11592 h 21600"/>
              <a:gd name="connsiteX23" fmla="*/ 1172 w 21600"/>
              <a:gd name="connsiteY23" fmla="*/ 8270 h 21600"/>
              <a:gd name="connsiteX24" fmla="*/ 5372 w 21600"/>
              <a:gd name="connsiteY24" fmla="*/ 7817 h 21600"/>
              <a:gd name="connsiteX25" fmla="*/ 4502 w 21600"/>
              <a:gd name="connsiteY25" fmla="*/ 3625 h 21600"/>
              <a:gd name="connsiteX26" fmla="*/ 8152 w 21600"/>
              <a:gd name="connsiteY26" fmla="*/ 5058 h 21600"/>
              <a:gd name="connsiteX27" fmla="*/ 9722 w 21600"/>
              <a:gd name="connsiteY27" fmla="*/ 1887 h 21600"/>
              <a:gd name="connsiteX28" fmla="*/ 11562 w 21600"/>
              <a:gd name="connsiteY28" fmla="*/ 3283 h 21600"/>
              <a:gd name="connsiteX0" fmla="*/ 11562 w 21600"/>
              <a:gd name="connsiteY0" fmla="*/ 3283 h 21600"/>
              <a:gd name="connsiteX1" fmla="*/ 14790 w 21600"/>
              <a:gd name="connsiteY1" fmla="*/ 0 h 21600"/>
              <a:gd name="connsiteX2" fmla="*/ 15023 w 21600"/>
              <a:gd name="connsiteY2" fmla="*/ 4453 h 21600"/>
              <a:gd name="connsiteX3" fmla="*/ 18007 w 21600"/>
              <a:gd name="connsiteY3" fmla="*/ 3172 h 21600"/>
              <a:gd name="connsiteX4" fmla="*/ 16380 w 21600"/>
              <a:gd name="connsiteY4" fmla="*/ 6532 h 21600"/>
              <a:gd name="connsiteX5" fmla="*/ 21600 w 21600"/>
              <a:gd name="connsiteY5" fmla="*/ 6645 h 21600"/>
              <a:gd name="connsiteX6" fmla="*/ 16985 w 21600"/>
              <a:gd name="connsiteY6" fmla="*/ 9402 h 21600"/>
              <a:gd name="connsiteX7" fmla="*/ 18270 w 21600"/>
              <a:gd name="connsiteY7" fmla="*/ 11290 h 21600"/>
              <a:gd name="connsiteX8" fmla="*/ 16380 w 21600"/>
              <a:gd name="connsiteY8" fmla="*/ 12310 h 21600"/>
              <a:gd name="connsiteX9" fmla="*/ 18877 w 21600"/>
              <a:gd name="connsiteY9" fmla="*/ 15632 h 21600"/>
              <a:gd name="connsiteX10" fmla="*/ 14640 w 21600"/>
              <a:gd name="connsiteY10" fmla="*/ 14350 h 21600"/>
              <a:gd name="connsiteX11" fmla="*/ 14942 w 21600"/>
              <a:gd name="connsiteY11" fmla="*/ 17370 h 21600"/>
              <a:gd name="connsiteX12" fmla="*/ 12180 w 21600"/>
              <a:gd name="connsiteY12" fmla="*/ 15935 h 21600"/>
              <a:gd name="connsiteX13" fmla="*/ 11612 w 21600"/>
              <a:gd name="connsiteY13" fmla="*/ 18842 h 21600"/>
              <a:gd name="connsiteX14" fmla="*/ 9872 w 21600"/>
              <a:gd name="connsiteY14" fmla="*/ 17370 h 21600"/>
              <a:gd name="connsiteX15" fmla="*/ 8700 w 21600"/>
              <a:gd name="connsiteY15" fmla="*/ 19712 h 21600"/>
              <a:gd name="connsiteX16" fmla="*/ 7527 w 21600"/>
              <a:gd name="connsiteY16" fmla="*/ 18125 h 21600"/>
              <a:gd name="connsiteX17" fmla="*/ 4917 w 21600"/>
              <a:gd name="connsiteY17" fmla="*/ 21600 h 21600"/>
              <a:gd name="connsiteX18" fmla="*/ 4805 w 21600"/>
              <a:gd name="connsiteY18" fmla="*/ 18240 h 21600"/>
              <a:gd name="connsiteX19" fmla="*/ 1285 w 21600"/>
              <a:gd name="connsiteY19" fmla="*/ 17825 h 21600"/>
              <a:gd name="connsiteX20" fmla="*/ 3330 w 21600"/>
              <a:gd name="connsiteY20" fmla="*/ 15370 h 21600"/>
              <a:gd name="connsiteX21" fmla="*/ 3587 w 21600"/>
              <a:gd name="connsiteY21" fmla="*/ 13320 h 21600"/>
              <a:gd name="connsiteX22" fmla="*/ 0 w 21600"/>
              <a:gd name="connsiteY22" fmla="*/ 12877 h 21600"/>
              <a:gd name="connsiteX23" fmla="*/ 3935 w 21600"/>
              <a:gd name="connsiteY23" fmla="*/ 11592 h 21600"/>
              <a:gd name="connsiteX24" fmla="*/ 1172 w 21600"/>
              <a:gd name="connsiteY24" fmla="*/ 8270 h 21600"/>
              <a:gd name="connsiteX25" fmla="*/ 5372 w 21600"/>
              <a:gd name="connsiteY25" fmla="*/ 7817 h 21600"/>
              <a:gd name="connsiteX26" fmla="*/ 4502 w 21600"/>
              <a:gd name="connsiteY26" fmla="*/ 3625 h 21600"/>
              <a:gd name="connsiteX27" fmla="*/ 8152 w 21600"/>
              <a:gd name="connsiteY27" fmla="*/ 5058 h 21600"/>
              <a:gd name="connsiteX28" fmla="*/ 9722 w 21600"/>
              <a:gd name="connsiteY28" fmla="*/ 1887 h 21600"/>
              <a:gd name="connsiteX29" fmla="*/ 11562 w 21600"/>
              <a:gd name="connsiteY29" fmla="*/ 3283 h 21600"/>
              <a:gd name="connsiteX0" fmla="*/ 11562 w 21600"/>
              <a:gd name="connsiteY0" fmla="*/ 3283 h 21600"/>
              <a:gd name="connsiteX1" fmla="*/ 14790 w 21600"/>
              <a:gd name="connsiteY1" fmla="*/ 0 h 21600"/>
              <a:gd name="connsiteX2" fmla="*/ 15023 w 21600"/>
              <a:gd name="connsiteY2" fmla="*/ 4453 h 21600"/>
              <a:gd name="connsiteX3" fmla="*/ 18007 w 21600"/>
              <a:gd name="connsiteY3" fmla="*/ 3172 h 21600"/>
              <a:gd name="connsiteX4" fmla="*/ 16380 w 21600"/>
              <a:gd name="connsiteY4" fmla="*/ 6532 h 21600"/>
              <a:gd name="connsiteX5" fmla="*/ 21600 w 21600"/>
              <a:gd name="connsiteY5" fmla="*/ 6645 h 21600"/>
              <a:gd name="connsiteX6" fmla="*/ 16985 w 21600"/>
              <a:gd name="connsiteY6" fmla="*/ 9402 h 21600"/>
              <a:gd name="connsiteX7" fmla="*/ 18270 w 21600"/>
              <a:gd name="connsiteY7" fmla="*/ 11290 h 21600"/>
              <a:gd name="connsiteX8" fmla="*/ 16380 w 21600"/>
              <a:gd name="connsiteY8" fmla="*/ 12310 h 21600"/>
              <a:gd name="connsiteX9" fmla="*/ 18877 w 21600"/>
              <a:gd name="connsiteY9" fmla="*/ 15632 h 21600"/>
              <a:gd name="connsiteX10" fmla="*/ 14640 w 21600"/>
              <a:gd name="connsiteY10" fmla="*/ 14350 h 21600"/>
              <a:gd name="connsiteX11" fmla="*/ 14942 w 21600"/>
              <a:gd name="connsiteY11" fmla="*/ 17370 h 21600"/>
              <a:gd name="connsiteX12" fmla="*/ 12180 w 21600"/>
              <a:gd name="connsiteY12" fmla="*/ 15935 h 21600"/>
              <a:gd name="connsiteX13" fmla="*/ 11612 w 21600"/>
              <a:gd name="connsiteY13" fmla="*/ 18842 h 21600"/>
              <a:gd name="connsiteX14" fmla="*/ 9872 w 21600"/>
              <a:gd name="connsiteY14" fmla="*/ 17370 h 21600"/>
              <a:gd name="connsiteX15" fmla="*/ 8700 w 21600"/>
              <a:gd name="connsiteY15" fmla="*/ 19712 h 21600"/>
              <a:gd name="connsiteX16" fmla="*/ 7527 w 21600"/>
              <a:gd name="connsiteY16" fmla="*/ 18125 h 21600"/>
              <a:gd name="connsiteX17" fmla="*/ 4917 w 21600"/>
              <a:gd name="connsiteY17" fmla="*/ 21600 h 21600"/>
              <a:gd name="connsiteX18" fmla="*/ 4805 w 21600"/>
              <a:gd name="connsiteY18" fmla="*/ 18240 h 21600"/>
              <a:gd name="connsiteX19" fmla="*/ 1285 w 21600"/>
              <a:gd name="connsiteY19" fmla="*/ 17825 h 21600"/>
              <a:gd name="connsiteX20" fmla="*/ 3330 w 21600"/>
              <a:gd name="connsiteY20" fmla="*/ 15370 h 21600"/>
              <a:gd name="connsiteX21" fmla="*/ 3587 w 21600"/>
              <a:gd name="connsiteY21" fmla="*/ 13320 h 21600"/>
              <a:gd name="connsiteX22" fmla="*/ 0 w 21600"/>
              <a:gd name="connsiteY22" fmla="*/ 12877 h 21600"/>
              <a:gd name="connsiteX23" fmla="*/ 3935 w 21600"/>
              <a:gd name="connsiteY23" fmla="*/ 11592 h 21600"/>
              <a:gd name="connsiteX24" fmla="*/ 3760 w 21600"/>
              <a:gd name="connsiteY24" fmla="*/ 8402 h 21600"/>
              <a:gd name="connsiteX25" fmla="*/ 5372 w 21600"/>
              <a:gd name="connsiteY25" fmla="*/ 7817 h 21600"/>
              <a:gd name="connsiteX26" fmla="*/ 4502 w 21600"/>
              <a:gd name="connsiteY26" fmla="*/ 3625 h 21600"/>
              <a:gd name="connsiteX27" fmla="*/ 8152 w 21600"/>
              <a:gd name="connsiteY27" fmla="*/ 5058 h 21600"/>
              <a:gd name="connsiteX28" fmla="*/ 9722 w 21600"/>
              <a:gd name="connsiteY28" fmla="*/ 1887 h 21600"/>
              <a:gd name="connsiteX29" fmla="*/ 11562 w 21600"/>
              <a:gd name="connsiteY29" fmla="*/ 3283 h 21600"/>
              <a:gd name="connsiteX0" fmla="*/ 11562 w 21600"/>
              <a:gd name="connsiteY0" fmla="*/ 3283 h 21600"/>
              <a:gd name="connsiteX1" fmla="*/ 14790 w 21600"/>
              <a:gd name="connsiteY1" fmla="*/ 0 h 21600"/>
              <a:gd name="connsiteX2" fmla="*/ 15023 w 21600"/>
              <a:gd name="connsiteY2" fmla="*/ 4453 h 21600"/>
              <a:gd name="connsiteX3" fmla="*/ 18007 w 21600"/>
              <a:gd name="connsiteY3" fmla="*/ 3172 h 21600"/>
              <a:gd name="connsiteX4" fmla="*/ 16380 w 21600"/>
              <a:gd name="connsiteY4" fmla="*/ 6532 h 21600"/>
              <a:gd name="connsiteX5" fmla="*/ 21600 w 21600"/>
              <a:gd name="connsiteY5" fmla="*/ 6645 h 21600"/>
              <a:gd name="connsiteX6" fmla="*/ 16985 w 21600"/>
              <a:gd name="connsiteY6" fmla="*/ 9402 h 21600"/>
              <a:gd name="connsiteX7" fmla="*/ 18270 w 21600"/>
              <a:gd name="connsiteY7" fmla="*/ 11290 h 21600"/>
              <a:gd name="connsiteX8" fmla="*/ 16380 w 21600"/>
              <a:gd name="connsiteY8" fmla="*/ 12310 h 21600"/>
              <a:gd name="connsiteX9" fmla="*/ 18877 w 21600"/>
              <a:gd name="connsiteY9" fmla="*/ 15632 h 21600"/>
              <a:gd name="connsiteX10" fmla="*/ 14640 w 21600"/>
              <a:gd name="connsiteY10" fmla="*/ 14350 h 21600"/>
              <a:gd name="connsiteX11" fmla="*/ 14942 w 21600"/>
              <a:gd name="connsiteY11" fmla="*/ 17370 h 21600"/>
              <a:gd name="connsiteX12" fmla="*/ 12180 w 21600"/>
              <a:gd name="connsiteY12" fmla="*/ 15935 h 21600"/>
              <a:gd name="connsiteX13" fmla="*/ 11612 w 21600"/>
              <a:gd name="connsiteY13" fmla="*/ 18842 h 21600"/>
              <a:gd name="connsiteX14" fmla="*/ 9872 w 21600"/>
              <a:gd name="connsiteY14" fmla="*/ 17370 h 21600"/>
              <a:gd name="connsiteX15" fmla="*/ 8700 w 21600"/>
              <a:gd name="connsiteY15" fmla="*/ 19712 h 21600"/>
              <a:gd name="connsiteX16" fmla="*/ 7527 w 21600"/>
              <a:gd name="connsiteY16" fmla="*/ 18125 h 21600"/>
              <a:gd name="connsiteX17" fmla="*/ 4917 w 21600"/>
              <a:gd name="connsiteY17" fmla="*/ 21600 h 21600"/>
              <a:gd name="connsiteX18" fmla="*/ 4805 w 21600"/>
              <a:gd name="connsiteY18" fmla="*/ 18240 h 21600"/>
              <a:gd name="connsiteX19" fmla="*/ 1285 w 21600"/>
              <a:gd name="connsiteY19" fmla="*/ 17825 h 21600"/>
              <a:gd name="connsiteX20" fmla="*/ 3330 w 21600"/>
              <a:gd name="connsiteY20" fmla="*/ 15370 h 21600"/>
              <a:gd name="connsiteX21" fmla="*/ 3587 w 21600"/>
              <a:gd name="connsiteY21" fmla="*/ 13320 h 21600"/>
              <a:gd name="connsiteX22" fmla="*/ 0 w 21600"/>
              <a:gd name="connsiteY22" fmla="*/ 12877 h 21600"/>
              <a:gd name="connsiteX23" fmla="*/ 3935 w 21600"/>
              <a:gd name="connsiteY23" fmla="*/ 11592 h 21600"/>
              <a:gd name="connsiteX24" fmla="*/ 3760 w 21600"/>
              <a:gd name="connsiteY24" fmla="*/ 8402 h 21600"/>
              <a:gd name="connsiteX25" fmla="*/ 5372 w 21600"/>
              <a:gd name="connsiteY25" fmla="*/ 7817 h 21600"/>
              <a:gd name="connsiteX26" fmla="*/ 5995 w 21600"/>
              <a:gd name="connsiteY26" fmla="*/ 4949 h 21600"/>
              <a:gd name="connsiteX27" fmla="*/ 8152 w 21600"/>
              <a:gd name="connsiteY27" fmla="*/ 5058 h 21600"/>
              <a:gd name="connsiteX28" fmla="*/ 9722 w 21600"/>
              <a:gd name="connsiteY28" fmla="*/ 1887 h 21600"/>
              <a:gd name="connsiteX29" fmla="*/ 11562 w 21600"/>
              <a:gd name="connsiteY29" fmla="*/ 3283 h 21600"/>
              <a:gd name="connsiteX0" fmla="*/ 11562 w 21600"/>
              <a:gd name="connsiteY0" fmla="*/ 3283 h 21600"/>
              <a:gd name="connsiteX1" fmla="*/ 14790 w 21600"/>
              <a:gd name="connsiteY1" fmla="*/ 0 h 21600"/>
              <a:gd name="connsiteX2" fmla="*/ 15023 w 21600"/>
              <a:gd name="connsiteY2" fmla="*/ 4453 h 21600"/>
              <a:gd name="connsiteX3" fmla="*/ 18007 w 21600"/>
              <a:gd name="connsiteY3" fmla="*/ 3172 h 21600"/>
              <a:gd name="connsiteX4" fmla="*/ 16380 w 21600"/>
              <a:gd name="connsiteY4" fmla="*/ 6532 h 21600"/>
              <a:gd name="connsiteX5" fmla="*/ 21600 w 21600"/>
              <a:gd name="connsiteY5" fmla="*/ 6645 h 21600"/>
              <a:gd name="connsiteX6" fmla="*/ 16985 w 21600"/>
              <a:gd name="connsiteY6" fmla="*/ 9402 h 21600"/>
              <a:gd name="connsiteX7" fmla="*/ 18270 w 21600"/>
              <a:gd name="connsiteY7" fmla="*/ 11290 h 21600"/>
              <a:gd name="connsiteX8" fmla="*/ 16380 w 21600"/>
              <a:gd name="connsiteY8" fmla="*/ 12310 h 21600"/>
              <a:gd name="connsiteX9" fmla="*/ 18877 w 21600"/>
              <a:gd name="connsiteY9" fmla="*/ 15632 h 21600"/>
              <a:gd name="connsiteX10" fmla="*/ 14640 w 21600"/>
              <a:gd name="connsiteY10" fmla="*/ 14350 h 21600"/>
              <a:gd name="connsiteX11" fmla="*/ 14942 w 21600"/>
              <a:gd name="connsiteY11" fmla="*/ 17370 h 21600"/>
              <a:gd name="connsiteX12" fmla="*/ 12180 w 21600"/>
              <a:gd name="connsiteY12" fmla="*/ 15935 h 21600"/>
              <a:gd name="connsiteX13" fmla="*/ 11612 w 21600"/>
              <a:gd name="connsiteY13" fmla="*/ 18842 h 21600"/>
              <a:gd name="connsiteX14" fmla="*/ 9872 w 21600"/>
              <a:gd name="connsiteY14" fmla="*/ 17370 h 21600"/>
              <a:gd name="connsiteX15" fmla="*/ 8700 w 21600"/>
              <a:gd name="connsiteY15" fmla="*/ 19712 h 21600"/>
              <a:gd name="connsiteX16" fmla="*/ 7527 w 21600"/>
              <a:gd name="connsiteY16" fmla="*/ 18125 h 21600"/>
              <a:gd name="connsiteX17" fmla="*/ 4917 w 21600"/>
              <a:gd name="connsiteY17" fmla="*/ 21600 h 21600"/>
              <a:gd name="connsiteX18" fmla="*/ 4805 w 21600"/>
              <a:gd name="connsiteY18" fmla="*/ 18240 h 21600"/>
              <a:gd name="connsiteX19" fmla="*/ 4072 w 21600"/>
              <a:gd name="connsiteY19" fmla="*/ 17030 h 21600"/>
              <a:gd name="connsiteX20" fmla="*/ 3330 w 21600"/>
              <a:gd name="connsiteY20" fmla="*/ 15370 h 21600"/>
              <a:gd name="connsiteX21" fmla="*/ 3587 w 21600"/>
              <a:gd name="connsiteY21" fmla="*/ 13320 h 21600"/>
              <a:gd name="connsiteX22" fmla="*/ 0 w 21600"/>
              <a:gd name="connsiteY22" fmla="*/ 12877 h 21600"/>
              <a:gd name="connsiteX23" fmla="*/ 3935 w 21600"/>
              <a:gd name="connsiteY23" fmla="*/ 11592 h 21600"/>
              <a:gd name="connsiteX24" fmla="*/ 3760 w 21600"/>
              <a:gd name="connsiteY24" fmla="*/ 8402 h 21600"/>
              <a:gd name="connsiteX25" fmla="*/ 5372 w 21600"/>
              <a:gd name="connsiteY25" fmla="*/ 7817 h 21600"/>
              <a:gd name="connsiteX26" fmla="*/ 5995 w 21600"/>
              <a:gd name="connsiteY26" fmla="*/ 4949 h 21600"/>
              <a:gd name="connsiteX27" fmla="*/ 8152 w 21600"/>
              <a:gd name="connsiteY27" fmla="*/ 5058 h 21600"/>
              <a:gd name="connsiteX28" fmla="*/ 9722 w 21600"/>
              <a:gd name="connsiteY28" fmla="*/ 1887 h 21600"/>
              <a:gd name="connsiteX29" fmla="*/ 11562 w 21600"/>
              <a:gd name="connsiteY29" fmla="*/ 3283 h 21600"/>
              <a:gd name="connsiteX0" fmla="*/ 11562 w 18877"/>
              <a:gd name="connsiteY0" fmla="*/ 3283 h 21600"/>
              <a:gd name="connsiteX1" fmla="*/ 14790 w 18877"/>
              <a:gd name="connsiteY1" fmla="*/ 0 h 21600"/>
              <a:gd name="connsiteX2" fmla="*/ 15023 w 18877"/>
              <a:gd name="connsiteY2" fmla="*/ 4453 h 21600"/>
              <a:gd name="connsiteX3" fmla="*/ 18007 w 18877"/>
              <a:gd name="connsiteY3" fmla="*/ 3172 h 21600"/>
              <a:gd name="connsiteX4" fmla="*/ 16380 w 18877"/>
              <a:gd name="connsiteY4" fmla="*/ 6532 h 21600"/>
              <a:gd name="connsiteX5" fmla="*/ 18017 w 18877"/>
              <a:gd name="connsiteY5" fmla="*/ 7307 h 21600"/>
              <a:gd name="connsiteX6" fmla="*/ 16985 w 18877"/>
              <a:gd name="connsiteY6" fmla="*/ 9402 h 21600"/>
              <a:gd name="connsiteX7" fmla="*/ 18270 w 18877"/>
              <a:gd name="connsiteY7" fmla="*/ 11290 h 21600"/>
              <a:gd name="connsiteX8" fmla="*/ 16380 w 18877"/>
              <a:gd name="connsiteY8" fmla="*/ 12310 h 21600"/>
              <a:gd name="connsiteX9" fmla="*/ 18877 w 18877"/>
              <a:gd name="connsiteY9" fmla="*/ 15632 h 21600"/>
              <a:gd name="connsiteX10" fmla="*/ 14640 w 18877"/>
              <a:gd name="connsiteY10" fmla="*/ 14350 h 21600"/>
              <a:gd name="connsiteX11" fmla="*/ 14942 w 18877"/>
              <a:gd name="connsiteY11" fmla="*/ 17370 h 21600"/>
              <a:gd name="connsiteX12" fmla="*/ 12180 w 18877"/>
              <a:gd name="connsiteY12" fmla="*/ 15935 h 21600"/>
              <a:gd name="connsiteX13" fmla="*/ 11612 w 18877"/>
              <a:gd name="connsiteY13" fmla="*/ 18842 h 21600"/>
              <a:gd name="connsiteX14" fmla="*/ 9872 w 18877"/>
              <a:gd name="connsiteY14" fmla="*/ 17370 h 21600"/>
              <a:gd name="connsiteX15" fmla="*/ 8700 w 18877"/>
              <a:gd name="connsiteY15" fmla="*/ 19712 h 21600"/>
              <a:gd name="connsiteX16" fmla="*/ 7527 w 18877"/>
              <a:gd name="connsiteY16" fmla="*/ 18125 h 21600"/>
              <a:gd name="connsiteX17" fmla="*/ 4917 w 18877"/>
              <a:gd name="connsiteY17" fmla="*/ 21600 h 21600"/>
              <a:gd name="connsiteX18" fmla="*/ 4805 w 18877"/>
              <a:gd name="connsiteY18" fmla="*/ 18240 h 21600"/>
              <a:gd name="connsiteX19" fmla="*/ 4072 w 18877"/>
              <a:gd name="connsiteY19" fmla="*/ 17030 h 21600"/>
              <a:gd name="connsiteX20" fmla="*/ 3330 w 18877"/>
              <a:gd name="connsiteY20" fmla="*/ 15370 h 21600"/>
              <a:gd name="connsiteX21" fmla="*/ 3587 w 18877"/>
              <a:gd name="connsiteY21" fmla="*/ 13320 h 21600"/>
              <a:gd name="connsiteX22" fmla="*/ 0 w 18877"/>
              <a:gd name="connsiteY22" fmla="*/ 12877 h 21600"/>
              <a:gd name="connsiteX23" fmla="*/ 3935 w 18877"/>
              <a:gd name="connsiteY23" fmla="*/ 11592 h 21600"/>
              <a:gd name="connsiteX24" fmla="*/ 3760 w 18877"/>
              <a:gd name="connsiteY24" fmla="*/ 8402 h 21600"/>
              <a:gd name="connsiteX25" fmla="*/ 5372 w 18877"/>
              <a:gd name="connsiteY25" fmla="*/ 7817 h 21600"/>
              <a:gd name="connsiteX26" fmla="*/ 5995 w 18877"/>
              <a:gd name="connsiteY26" fmla="*/ 4949 h 21600"/>
              <a:gd name="connsiteX27" fmla="*/ 8152 w 18877"/>
              <a:gd name="connsiteY27" fmla="*/ 5058 h 21600"/>
              <a:gd name="connsiteX28" fmla="*/ 9722 w 18877"/>
              <a:gd name="connsiteY28" fmla="*/ 1887 h 21600"/>
              <a:gd name="connsiteX29" fmla="*/ 11562 w 18877"/>
              <a:gd name="connsiteY29" fmla="*/ 3283 h 21600"/>
              <a:gd name="connsiteX0" fmla="*/ 11562 w 18877"/>
              <a:gd name="connsiteY0" fmla="*/ 1396 h 19713"/>
              <a:gd name="connsiteX1" fmla="*/ 13695 w 18877"/>
              <a:gd name="connsiteY1" fmla="*/ 894 h 19713"/>
              <a:gd name="connsiteX2" fmla="*/ 15023 w 18877"/>
              <a:gd name="connsiteY2" fmla="*/ 2566 h 19713"/>
              <a:gd name="connsiteX3" fmla="*/ 18007 w 18877"/>
              <a:gd name="connsiteY3" fmla="*/ 1285 h 19713"/>
              <a:gd name="connsiteX4" fmla="*/ 16380 w 18877"/>
              <a:gd name="connsiteY4" fmla="*/ 4645 h 19713"/>
              <a:gd name="connsiteX5" fmla="*/ 18017 w 18877"/>
              <a:gd name="connsiteY5" fmla="*/ 5420 h 19713"/>
              <a:gd name="connsiteX6" fmla="*/ 16985 w 18877"/>
              <a:gd name="connsiteY6" fmla="*/ 7515 h 19713"/>
              <a:gd name="connsiteX7" fmla="*/ 18270 w 18877"/>
              <a:gd name="connsiteY7" fmla="*/ 9403 h 19713"/>
              <a:gd name="connsiteX8" fmla="*/ 16380 w 18877"/>
              <a:gd name="connsiteY8" fmla="*/ 10423 h 19713"/>
              <a:gd name="connsiteX9" fmla="*/ 18877 w 18877"/>
              <a:gd name="connsiteY9" fmla="*/ 13745 h 19713"/>
              <a:gd name="connsiteX10" fmla="*/ 14640 w 18877"/>
              <a:gd name="connsiteY10" fmla="*/ 12463 h 19713"/>
              <a:gd name="connsiteX11" fmla="*/ 14942 w 18877"/>
              <a:gd name="connsiteY11" fmla="*/ 15483 h 19713"/>
              <a:gd name="connsiteX12" fmla="*/ 12180 w 18877"/>
              <a:gd name="connsiteY12" fmla="*/ 14048 h 19713"/>
              <a:gd name="connsiteX13" fmla="*/ 11612 w 18877"/>
              <a:gd name="connsiteY13" fmla="*/ 16955 h 19713"/>
              <a:gd name="connsiteX14" fmla="*/ 9872 w 18877"/>
              <a:gd name="connsiteY14" fmla="*/ 15483 h 19713"/>
              <a:gd name="connsiteX15" fmla="*/ 8700 w 18877"/>
              <a:gd name="connsiteY15" fmla="*/ 17825 h 19713"/>
              <a:gd name="connsiteX16" fmla="*/ 7527 w 18877"/>
              <a:gd name="connsiteY16" fmla="*/ 16238 h 19713"/>
              <a:gd name="connsiteX17" fmla="*/ 4917 w 18877"/>
              <a:gd name="connsiteY17" fmla="*/ 19713 h 19713"/>
              <a:gd name="connsiteX18" fmla="*/ 4805 w 18877"/>
              <a:gd name="connsiteY18" fmla="*/ 16353 h 19713"/>
              <a:gd name="connsiteX19" fmla="*/ 4072 w 18877"/>
              <a:gd name="connsiteY19" fmla="*/ 15143 h 19713"/>
              <a:gd name="connsiteX20" fmla="*/ 3330 w 18877"/>
              <a:gd name="connsiteY20" fmla="*/ 13483 h 19713"/>
              <a:gd name="connsiteX21" fmla="*/ 3587 w 18877"/>
              <a:gd name="connsiteY21" fmla="*/ 11433 h 19713"/>
              <a:gd name="connsiteX22" fmla="*/ 0 w 18877"/>
              <a:gd name="connsiteY22" fmla="*/ 10990 h 19713"/>
              <a:gd name="connsiteX23" fmla="*/ 3935 w 18877"/>
              <a:gd name="connsiteY23" fmla="*/ 9705 h 19713"/>
              <a:gd name="connsiteX24" fmla="*/ 3760 w 18877"/>
              <a:gd name="connsiteY24" fmla="*/ 6515 h 19713"/>
              <a:gd name="connsiteX25" fmla="*/ 5372 w 18877"/>
              <a:gd name="connsiteY25" fmla="*/ 5930 h 19713"/>
              <a:gd name="connsiteX26" fmla="*/ 5995 w 18877"/>
              <a:gd name="connsiteY26" fmla="*/ 3062 h 19713"/>
              <a:gd name="connsiteX27" fmla="*/ 8152 w 18877"/>
              <a:gd name="connsiteY27" fmla="*/ 3171 h 19713"/>
              <a:gd name="connsiteX28" fmla="*/ 9722 w 18877"/>
              <a:gd name="connsiteY28" fmla="*/ 0 h 19713"/>
              <a:gd name="connsiteX29" fmla="*/ 11562 w 18877"/>
              <a:gd name="connsiteY29" fmla="*/ 1396 h 19713"/>
              <a:gd name="connsiteX0" fmla="*/ 11562 w 18877"/>
              <a:gd name="connsiteY0" fmla="*/ 1396 h 18654"/>
              <a:gd name="connsiteX1" fmla="*/ 13695 w 18877"/>
              <a:gd name="connsiteY1" fmla="*/ 894 h 18654"/>
              <a:gd name="connsiteX2" fmla="*/ 15023 w 18877"/>
              <a:gd name="connsiteY2" fmla="*/ 2566 h 18654"/>
              <a:gd name="connsiteX3" fmla="*/ 18007 w 18877"/>
              <a:gd name="connsiteY3" fmla="*/ 1285 h 18654"/>
              <a:gd name="connsiteX4" fmla="*/ 16380 w 18877"/>
              <a:gd name="connsiteY4" fmla="*/ 4645 h 18654"/>
              <a:gd name="connsiteX5" fmla="*/ 18017 w 18877"/>
              <a:gd name="connsiteY5" fmla="*/ 5420 h 18654"/>
              <a:gd name="connsiteX6" fmla="*/ 16985 w 18877"/>
              <a:gd name="connsiteY6" fmla="*/ 7515 h 18654"/>
              <a:gd name="connsiteX7" fmla="*/ 18270 w 18877"/>
              <a:gd name="connsiteY7" fmla="*/ 9403 h 18654"/>
              <a:gd name="connsiteX8" fmla="*/ 16380 w 18877"/>
              <a:gd name="connsiteY8" fmla="*/ 10423 h 18654"/>
              <a:gd name="connsiteX9" fmla="*/ 18877 w 18877"/>
              <a:gd name="connsiteY9" fmla="*/ 13745 h 18654"/>
              <a:gd name="connsiteX10" fmla="*/ 14640 w 18877"/>
              <a:gd name="connsiteY10" fmla="*/ 12463 h 18654"/>
              <a:gd name="connsiteX11" fmla="*/ 14942 w 18877"/>
              <a:gd name="connsiteY11" fmla="*/ 15483 h 18654"/>
              <a:gd name="connsiteX12" fmla="*/ 12180 w 18877"/>
              <a:gd name="connsiteY12" fmla="*/ 14048 h 18654"/>
              <a:gd name="connsiteX13" fmla="*/ 11612 w 18877"/>
              <a:gd name="connsiteY13" fmla="*/ 16955 h 18654"/>
              <a:gd name="connsiteX14" fmla="*/ 9872 w 18877"/>
              <a:gd name="connsiteY14" fmla="*/ 15483 h 18654"/>
              <a:gd name="connsiteX15" fmla="*/ 8700 w 18877"/>
              <a:gd name="connsiteY15" fmla="*/ 17825 h 18654"/>
              <a:gd name="connsiteX16" fmla="*/ 7527 w 18877"/>
              <a:gd name="connsiteY16" fmla="*/ 16238 h 18654"/>
              <a:gd name="connsiteX17" fmla="*/ 6708 w 18877"/>
              <a:gd name="connsiteY17" fmla="*/ 18654 h 18654"/>
              <a:gd name="connsiteX18" fmla="*/ 4805 w 18877"/>
              <a:gd name="connsiteY18" fmla="*/ 16353 h 18654"/>
              <a:gd name="connsiteX19" fmla="*/ 4072 w 18877"/>
              <a:gd name="connsiteY19" fmla="*/ 15143 h 18654"/>
              <a:gd name="connsiteX20" fmla="*/ 3330 w 18877"/>
              <a:gd name="connsiteY20" fmla="*/ 13483 h 18654"/>
              <a:gd name="connsiteX21" fmla="*/ 3587 w 18877"/>
              <a:gd name="connsiteY21" fmla="*/ 11433 h 18654"/>
              <a:gd name="connsiteX22" fmla="*/ 0 w 18877"/>
              <a:gd name="connsiteY22" fmla="*/ 10990 h 18654"/>
              <a:gd name="connsiteX23" fmla="*/ 3935 w 18877"/>
              <a:gd name="connsiteY23" fmla="*/ 9705 h 18654"/>
              <a:gd name="connsiteX24" fmla="*/ 3760 w 18877"/>
              <a:gd name="connsiteY24" fmla="*/ 6515 h 18654"/>
              <a:gd name="connsiteX25" fmla="*/ 5372 w 18877"/>
              <a:gd name="connsiteY25" fmla="*/ 5930 h 18654"/>
              <a:gd name="connsiteX26" fmla="*/ 5995 w 18877"/>
              <a:gd name="connsiteY26" fmla="*/ 3062 h 18654"/>
              <a:gd name="connsiteX27" fmla="*/ 8152 w 18877"/>
              <a:gd name="connsiteY27" fmla="*/ 3171 h 18654"/>
              <a:gd name="connsiteX28" fmla="*/ 9722 w 18877"/>
              <a:gd name="connsiteY28" fmla="*/ 0 h 18654"/>
              <a:gd name="connsiteX29" fmla="*/ 11562 w 18877"/>
              <a:gd name="connsiteY29" fmla="*/ 1396 h 18654"/>
              <a:gd name="connsiteX0" fmla="*/ 11562 w 18877"/>
              <a:gd name="connsiteY0" fmla="*/ 1396 h 18654"/>
              <a:gd name="connsiteX1" fmla="*/ 13695 w 18877"/>
              <a:gd name="connsiteY1" fmla="*/ 894 h 18654"/>
              <a:gd name="connsiteX2" fmla="*/ 15023 w 18877"/>
              <a:gd name="connsiteY2" fmla="*/ 2566 h 18654"/>
              <a:gd name="connsiteX3" fmla="*/ 18007 w 18877"/>
              <a:gd name="connsiteY3" fmla="*/ 1285 h 18654"/>
              <a:gd name="connsiteX4" fmla="*/ 16380 w 18877"/>
              <a:gd name="connsiteY4" fmla="*/ 4645 h 18654"/>
              <a:gd name="connsiteX5" fmla="*/ 18017 w 18877"/>
              <a:gd name="connsiteY5" fmla="*/ 5420 h 18654"/>
              <a:gd name="connsiteX6" fmla="*/ 16985 w 18877"/>
              <a:gd name="connsiteY6" fmla="*/ 7515 h 18654"/>
              <a:gd name="connsiteX7" fmla="*/ 18270 w 18877"/>
              <a:gd name="connsiteY7" fmla="*/ 9403 h 18654"/>
              <a:gd name="connsiteX8" fmla="*/ 16380 w 18877"/>
              <a:gd name="connsiteY8" fmla="*/ 10423 h 18654"/>
              <a:gd name="connsiteX9" fmla="*/ 18877 w 18877"/>
              <a:gd name="connsiteY9" fmla="*/ 13745 h 18654"/>
              <a:gd name="connsiteX10" fmla="*/ 14640 w 18877"/>
              <a:gd name="connsiteY10" fmla="*/ 12463 h 18654"/>
              <a:gd name="connsiteX11" fmla="*/ 14942 w 18877"/>
              <a:gd name="connsiteY11" fmla="*/ 15483 h 18654"/>
              <a:gd name="connsiteX12" fmla="*/ 12180 w 18877"/>
              <a:gd name="connsiteY12" fmla="*/ 14048 h 18654"/>
              <a:gd name="connsiteX13" fmla="*/ 11612 w 18877"/>
              <a:gd name="connsiteY13" fmla="*/ 16955 h 18654"/>
              <a:gd name="connsiteX14" fmla="*/ 9872 w 18877"/>
              <a:gd name="connsiteY14" fmla="*/ 15483 h 18654"/>
              <a:gd name="connsiteX15" fmla="*/ 8700 w 18877"/>
              <a:gd name="connsiteY15" fmla="*/ 17825 h 18654"/>
              <a:gd name="connsiteX16" fmla="*/ 7627 w 18877"/>
              <a:gd name="connsiteY16" fmla="*/ 13325 h 18654"/>
              <a:gd name="connsiteX17" fmla="*/ 6708 w 18877"/>
              <a:gd name="connsiteY17" fmla="*/ 18654 h 18654"/>
              <a:gd name="connsiteX18" fmla="*/ 4805 w 18877"/>
              <a:gd name="connsiteY18" fmla="*/ 16353 h 18654"/>
              <a:gd name="connsiteX19" fmla="*/ 4072 w 18877"/>
              <a:gd name="connsiteY19" fmla="*/ 15143 h 18654"/>
              <a:gd name="connsiteX20" fmla="*/ 3330 w 18877"/>
              <a:gd name="connsiteY20" fmla="*/ 13483 h 18654"/>
              <a:gd name="connsiteX21" fmla="*/ 3587 w 18877"/>
              <a:gd name="connsiteY21" fmla="*/ 11433 h 18654"/>
              <a:gd name="connsiteX22" fmla="*/ 0 w 18877"/>
              <a:gd name="connsiteY22" fmla="*/ 10990 h 18654"/>
              <a:gd name="connsiteX23" fmla="*/ 3935 w 18877"/>
              <a:gd name="connsiteY23" fmla="*/ 9705 h 18654"/>
              <a:gd name="connsiteX24" fmla="*/ 3760 w 18877"/>
              <a:gd name="connsiteY24" fmla="*/ 6515 h 18654"/>
              <a:gd name="connsiteX25" fmla="*/ 5372 w 18877"/>
              <a:gd name="connsiteY25" fmla="*/ 5930 h 18654"/>
              <a:gd name="connsiteX26" fmla="*/ 5995 w 18877"/>
              <a:gd name="connsiteY26" fmla="*/ 3062 h 18654"/>
              <a:gd name="connsiteX27" fmla="*/ 8152 w 18877"/>
              <a:gd name="connsiteY27" fmla="*/ 3171 h 18654"/>
              <a:gd name="connsiteX28" fmla="*/ 9722 w 18877"/>
              <a:gd name="connsiteY28" fmla="*/ 0 h 18654"/>
              <a:gd name="connsiteX29" fmla="*/ 11562 w 18877"/>
              <a:gd name="connsiteY29" fmla="*/ 1396 h 18654"/>
              <a:gd name="connsiteX0" fmla="*/ 11562 w 18877"/>
              <a:gd name="connsiteY0" fmla="*/ 1396 h 18654"/>
              <a:gd name="connsiteX1" fmla="*/ 13695 w 18877"/>
              <a:gd name="connsiteY1" fmla="*/ 894 h 18654"/>
              <a:gd name="connsiteX2" fmla="*/ 15023 w 18877"/>
              <a:gd name="connsiteY2" fmla="*/ 2566 h 18654"/>
              <a:gd name="connsiteX3" fmla="*/ 18007 w 18877"/>
              <a:gd name="connsiteY3" fmla="*/ 1285 h 18654"/>
              <a:gd name="connsiteX4" fmla="*/ 16380 w 18877"/>
              <a:gd name="connsiteY4" fmla="*/ 4645 h 18654"/>
              <a:gd name="connsiteX5" fmla="*/ 18017 w 18877"/>
              <a:gd name="connsiteY5" fmla="*/ 5420 h 18654"/>
              <a:gd name="connsiteX6" fmla="*/ 16985 w 18877"/>
              <a:gd name="connsiteY6" fmla="*/ 7515 h 18654"/>
              <a:gd name="connsiteX7" fmla="*/ 18270 w 18877"/>
              <a:gd name="connsiteY7" fmla="*/ 9403 h 18654"/>
              <a:gd name="connsiteX8" fmla="*/ 16380 w 18877"/>
              <a:gd name="connsiteY8" fmla="*/ 10423 h 18654"/>
              <a:gd name="connsiteX9" fmla="*/ 18877 w 18877"/>
              <a:gd name="connsiteY9" fmla="*/ 13745 h 18654"/>
              <a:gd name="connsiteX10" fmla="*/ 14640 w 18877"/>
              <a:gd name="connsiteY10" fmla="*/ 12463 h 18654"/>
              <a:gd name="connsiteX11" fmla="*/ 14942 w 18877"/>
              <a:gd name="connsiteY11" fmla="*/ 15483 h 18654"/>
              <a:gd name="connsiteX12" fmla="*/ 12180 w 18877"/>
              <a:gd name="connsiteY12" fmla="*/ 14048 h 18654"/>
              <a:gd name="connsiteX13" fmla="*/ 11612 w 18877"/>
              <a:gd name="connsiteY13" fmla="*/ 16955 h 18654"/>
              <a:gd name="connsiteX14" fmla="*/ 10768 w 18877"/>
              <a:gd name="connsiteY14" fmla="*/ 14026 h 18654"/>
              <a:gd name="connsiteX15" fmla="*/ 8700 w 18877"/>
              <a:gd name="connsiteY15" fmla="*/ 17825 h 18654"/>
              <a:gd name="connsiteX16" fmla="*/ 7627 w 18877"/>
              <a:gd name="connsiteY16" fmla="*/ 13325 h 18654"/>
              <a:gd name="connsiteX17" fmla="*/ 6708 w 18877"/>
              <a:gd name="connsiteY17" fmla="*/ 18654 h 18654"/>
              <a:gd name="connsiteX18" fmla="*/ 4805 w 18877"/>
              <a:gd name="connsiteY18" fmla="*/ 16353 h 18654"/>
              <a:gd name="connsiteX19" fmla="*/ 4072 w 18877"/>
              <a:gd name="connsiteY19" fmla="*/ 15143 h 18654"/>
              <a:gd name="connsiteX20" fmla="*/ 3330 w 18877"/>
              <a:gd name="connsiteY20" fmla="*/ 13483 h 18654"/>
              <a:gd name="connsiteX21" fmla="*/ 3587 w 18877"/>
              <a:gd name="connsiteY21" fmla="*/ 11433 h 18654"/>
              <a:gd name="connsiteX22" fmla="*/ 0 w 18877"/>
              <a:gd name="connsiteY22" fmla="*/ 10990 h 18654"/>
              <a:gd name="connsiteX23" fmla="*/ 3935 w 18877"/>
              <a:gd name="connsiteY23" fmla="*/ 9705 h 18654"/>
              <a:gd name="connsiteX24" fmla="*/ 3760 w 18877"/>
              <a:gd name="connsiteY24" fmla="*/ 6515 h 18654"/>
              <a:gd name="connsiteX25" fmla="*/ 5372 w 18877"/>
              <a:gd name="connsiteY25" fmla="*/ 5930 h 18654"/>
              <a:gd name="connsiteX26" fmla="*/ 5995 w 18877"/>
              <a:gd name="connsiteY26" fmla="*/ 3062 h 18654"/>
              <a:gd name="connsiteX27" fmla="*/ 8152 w 18877"/>
              <a:gd name="connsiteY27" fmla="*/ 3171 h 18654"/>
              <a:gd name="connsiteX28" fmla="*/ 9722 w 18877"/>
              <a:gd name="connsiteY28" fmla="*/ 0 h 18654"/>
              <a:gd name="connsiteX29" fmla="*/ 11562 w 18877"/>
              <a:gd name="connsiteY29" fmla="*/ 1396 h 18654"/>
              <a:gd name="connsiteX0" fmla="*/ 11562 w 18270"/>
              <a:gd name="connsiteY0" fmla="*/ 1396 h 18654"/>
              <a:gd name="connsiteX1" fmla="*/ 13695 w 18270"/>
              <a:gd name="connsiteY1" fmla="*/ 894 h 18654"/>
              <a:gd name="connsiteX2" fmla="*/ 15023 w 18270"/>
              <a:gd name="connsiteY2" fmla="*/ 2566 h 18654"/>
              <a:gd name="connsiteX3" fmla="*/ 18007 w 18270"/>
              <a:gd name="connsiteY3" fmla="*/ 1285 h 18654"/>
              <a:gd name="connsiteX4" fmla="*/ 16380 w 18270"/>
              <a:gd name="connsiteY4" fmla="*/ 4645 h 18654"/>
              <a:gd name="connsiteX5" fmla="*/ 18017 w 18270"/>
              <a:gd name="connsiteY5" fmla="*/ 5420 h 18654"/>
              <a:gd name="connsiteX6" fmla="*/ 16985 w 18270"/>
              <a:gd name="connsiteY6" fmla="*/ 7515 h 18654"/>
              <a:gd name="connsiteX7" fmla="*/ 18270 w 18270"/>
              <a:gd name="connsiteY7" fmla="*/ 9403 h 18654"/>
              <a:gd name="connsiteX8" fmla="*/ 16380 w 18270"/>
              <a:gd name="connsiteY8" fmla="*/ 10423 h 18654"/>
              <a:gd name="connsiteX9" fmla="*/ 17384 w 18270"/>
              <a:gd name="connsiteY9" fmla="*/ 12686 h 18654"/>
              <a:gd name="connsiteX10" fmla="*/ 14640 w 18270"/>
              <a:gd name="connsiteY10" fmla="*/ 12463 h 18654"/>
              <a:gd name="connsiteX11" fmla="*/ 14942 w 18270"/>
              <a:gd name="connsiteY11" fmla="*/ 15483 h 18654"/>
              <a:gd name="connsiteX12" fmla="*/ 12180 w 18270"/>
              <a:gd name="connsiteY12" fmla="*/ 14048 h 18654"/>
              <a:gd name="connsiteX13" fmla="*/ 11612 w 18270"/>
              <a:gd name="connsiteY13" fmla="*/ 16955 h 18654"/>
              <a:gd name="connsiteX14" fmla="*/ 10768 w 18270"/>
              <a:gd name="connsiteY14" fmla="*/ 14026 h 18654"/>
              <a:gd name="connsiteX15" fmla="*/ 8700 w 18270"/>
              <a:gd name="connsiteY15" fmla="*/ 17825 h 18654"/>
              <a:gd name="connsiteX16" fmla="*/ 7627 w 18270"/>
              <a:gd name="connsiteY16" fmla="*/ 13325 h 18654"/>
              <a:gd name="connsiteX17" fmla="*/ 6708 w 18270"/>
              <a:gd name="connsiteY17" fmla="*/ 18654 h 18654"/>
              <a:gd name="connsiteX18" fmla="*/ 4805 w 18270"/>
              <a:gd name="connsiteY18" fmla="*/ 16353 h 18654"/>
              <a:gd name="connsiteX19" fmla="*/ 4072 w 18270"/>
              <a:gd name="connsiteY19" fmla="*/ 15143 h 18654"/>
              <a:gd name="connsiteX20" fmla="*/ 3330 w 18270"/>
              <a:gd name="connsiteY20" fmla="*/ 13483 h 18654"/>
              <a:gd name="connsiteX21" fmla="*/ 3587 w 18270"/>
              <a:gd name="connsiteY21" fmla="*/ 11433 h 18654"/>
              <a:gd name="connsiteX22" fmla="*/ 0 w 18270"/>
              <a:gd name="connsiteY22" fmla="*/ 10990 h 18654"/>
              <a:gd name="connsiteX23" fmla="*/ 3935 w 18270"/>
              <a:gd name="connsiteY23" fmla="*/ 9705 h 18654"/>
              <a:gd name="connsiteX24" fmla="*/ 3760 w 18270"/>
              <a:gd name="connsiteY24" fmla="*/ 6515 h 18654"/>
              <a:gd name="connsiteX25" fmla="*/ 5372 w 18270"/>
              <a:gd name="connsiteY25" fmla="*/ 5930 h 18654"/>
              <a:gd name="connsiteX26" fmla="*/ 5995 w 18270"/>
              <a:gd name="connsiteY26" fmla="*/ 3062 h 18654"/>
              <a:gd name="connsiteX27" fmla="*/ 8152 w 18270"/>
              <a:gd name="connsiteY27" fmla="*/ 3171 h 18654"/>
              <a:gd name="connsiteX28" fmla="*/ 9722 w 18270"/>
              <a:gd name="connsiteY28" fmla="*/ 0 h 18654"/>
              <a:gd name="connsiteX29" fmla="*/ 11562 w 18270"/>
              <a:gd name="connsiteY29" fmla="*/ 1396 h 18654"/>
              <a:gd name="connsiteX0" fmla="*/ 11562 w 18270"/>
              <a:gd name="connsiteY0" fmla="*/ 1396 h 18654"/>
              <a:gd name="connsiteX1" fmla="*/ 13695 w 18270"/>
              <a:gd name="connsiteY1" fmla="*/ 894 h 18654"/>
              <a:gd name="connsiteX2" fmla="*/ 15023 w 18270"/>
              <a:gd name="connsiteY2" fmla="*/ 2566 h 18654"/>
              <a:gd name="connsiteX3" fmla="*/ 18007 w 18270"/>
              <a:gd name="connsiteY3" fmla="*/ 1285 h 18654"/>
              <a:gd name="connsiteX4" fmla="*/ 16380 w 18270"/>
              <a:gd name="connsiteY4" fmla="*/ 4645 h 18654"/>
              <a:gd name="connsiteX5" fmla="*/ 18017 w 18270"/>
              <a:gd name="connsiteY5" fmla="*/ 5420 h 18654"/>
              <a:gd name="connsiteX6" fmla="*/ 16985 w 18270"/>
              <a:gd name="connsiteY6" fmla="*/ 7515 h 18654"/>
              <a:gd name="connsiteX7" fmla="*/ 18270 w 18270"/>
              <a:gd name="connsiteY7" fmla="*/ 9403 h 18654"/>
              <a:gd name="connsiteX8" fmla="*/ 16380 w 18270"/>
              <a:gd name="connsiteY8" fmla="*/ 10423 h 18654"/>
              <a:gd name="connsiteX9" fmla="*/ 17384 w 18270"/>
              <a:gd name="connsiteY9" fmla="*/ 12686 h 18654"/>
              <a:gd name="connsiteX10" fmla="*/ 14640 w 18270"/>
              <a:gd name="connsiteY10" fmla="*/ 12463 h 18654"/>
              <a:gd name="connsiteX11" fmla="*/ 14942 w 18270"/>
              <a:gd name="connsiteY11" fmla="*/ 15483 h 18654"/>
              <a:gd name="connsiteX12" fmla="*/ 12180 w 18270"/>
              <a:gd name="connsiteY12" fmla="*/ 14048 h 18654"/>
              <a:gd name="connsiteX13" fmla="*/ 11612 w 18270"/>
              <a:gd name="connsiteY13" fmla="*/ 16955 h 18654"/>
              <a:gd name="connsiteX14" fmla="*/ 10768 w 18270"/>
              <a:gd name="connsiteY14" fmla="*/ 14026 h 18654"/>
              <a:gd name="connsiteX15" fmla="*/ 8700 w 18270"/>
              <a:gd name="connsiteY15" fmla="*/ 17825 h 18654"/>
              <a:gd name="connsiteX16" fmla="*/ 7627 w 18270"/>
              <a:gd name="connsiteY16" fmla="*/ 13325 h 18654"/>
              <a:gd name="connsiteX17" fmla="*/ 6708 w 18270"/>
              <a:gd name="connsiteY17" fmla="*/ 18654 h 18654"/>
              <a:gd name="connsiteX18" fmla="*/ 4805 w 18270"/>
              <a:gd name="connsiteY18" fmla="*/ 16353 h 18654"/>
              <a:gd name="connsiteX19" fmla="*/ 2181 w 18270"/>
              <a:gd name="connsiteY19" fmla="*/ 16335 h 18654"/>
              <a:gd name="connsiteX20" fmla="*/ 3330 w 18270"/>
              <a:gd name="connsiteY20" fmla="*/ 13483 h 18654"/>
              <a:gd name="connsiteX21" fmla="*/ 3587 w 18270"/>
              <a:gd name="connsiteY21" fmla="*/ 11433 h 18654"/>
              <a:gd name="connsiteX22" fmla="*/ 0 w 18270"/>
              <a:gd name="connsiteY22" fmla="*/ 10990 h 18654"/>
              <a:gd name="connsiteX23" fmla="*/ 3935 w 18270"/>
              <a:gd name="connsiteY23" fmla="*/ 9705 h 18654"/>
              <a:gd name="connsiteX24" fmla="*/ 3760 w 18270"/>
              <a:gd name="connsiteY24" fmla="*/ 6515 h 18654"/>
              <a:gd name="connsiteX25" fmla="*/ 5372 w 18270"/>
              <a:gd name="connsiteY25" fmla="*/ 5930 h 18654"/>
              <a:gd name="connsiteX26" fmla="*/ 5995 w 18270"/>
              <a:gd name="connsiteY26" fmla="*/ 3062 h 18654"/>
              <a:gd name="connsiteX27" fmla="*/ 8152 w 18270"/>
              <a:gd name="connsiteY27" fmla="*/ 3171 h 18654"/>
              <a:gd name="connsiteX28" fmla="*/ 9722 w 18270"/>
              <a:gd name="connsiteY28" fmla="*/ 0 h 18654"/>
              <a:gd name="connsiteX29" fmla="*/ 11562 w 18270"/>
              <a:gd name="connsiteY29" fmla="*/ 1396 h 18654"/>
              <a:gd name="connsiteX0" fmla="*/ 10368 w 17076"/>
              <a:gd name="connsiteY0" fmla="*/ 1396 h 18654"/>
              <a:gd name="connsiteX1" fmla="*/ 12501 w 17076"/>
              <a:gd name="connsiteY1" fmla="*/ 894 h 18654"/>
              <a:gd name="connsiteX2" fmla="*/ 13829 w 17076"/>
              <a:gd name="connsiteY2" fmla="*/ 2566 h 18654"/>
              <a:gd name="connsiteX3" fmla="*/ 16813 w 17076"/>
              <a:gd name="connsiteY3" fmla="*/ 1285 h 18654"/>
              <a:gd name="connsiteX4" fmla="*/ 15186 w 17076"/>
              <a:gd name="connsiteY4" fmla="*/ 4645 h 18654"/>
              <a:gd name="connsiteX5" fmla="*/ 16823 w 17076"/>
              <a:gd name="connsiteY5" fmla="*/ 5420 h 18654"/>
              <a:gd name="connsiteX6" fmla="*/ 15791 w 17076"/>
              <a:gd name="connsiteY6" fmla="*/ 7515 h 18654"/>
              <a:gd name="connsiteX7" fmla="*/ 17076 w 17076"/>
              <a:gd name="connsiteY7" fmla="*/ 9403 h 18654"/>
              <a:gd name="connsiteX8" fmla="*/ 15186 w 17076"/>
              <a:gd name="connsiteY8" fmla="*/ 10423 h 18654"/>
              <a:gd name="connsiteX9" fmla="*/ 16190 w 17076"/>
              <a:gd name="connsiteY9" fmla="*/ 12686 h 18654"/>
              <a:gd name="connsiteX10" fmla="*/ 13446 w 17076"/>
              <a:gd name="connsiteY10" fmla="*/ 12463 h 18654"/>
              <a:gd name="connsiteX11" fmla="*/ 13748 w 17076"/>
              <a:gd name="connsiteY11" fmla="*/ 15483 h 18654"/>
              <a:gd name="connsiteX12" fmla="*/ 10986 w 17076"/>
              <a:gd name="connsiteY12" fmla="*/ 14048 h 18654"/>
              <a:gd name="connsiteX13" fmla="*/ 10418 w 17076"/>
              <a:gd name="connsiteY13" fmla="*/ 16955 h 18654"/>
              <a:gd name="connsiteX14" fmla="*/ 9574 w 17076"/>
              <a:gd name="connsiteY14" fmla="*/ 14026 h 18654"/>
              <a:gd name="connsiteX15" fmla="*/ 7506 w 17076"/>
              <a:gd name="connsiteY15" fmla="*/ 17825 h 18654"/>
              <a:gd name="connsiteX16" fmla="*/ 6433 w 17076"/>
              <a:gd name="connsiteY16" fmla="*/ 13325 h 18654"/>
              <a:gd name="connsiteX17" fmla="*/ 5514 w 17076"/>
              <a:gd name="connsiteY17" fmla="*/ 18654 h 18654"/>
              <a:gd name="connsiteX18" fmla="*/ 3611 w 17076"/>
              <a:gd name="connsiteY18" fmla="*/ 16353 h 18654"/>
              <a:gd name="connsiteX19" fmla="*/ 987 w 17076"/>
              <a:gd name="connsiteY19" fmla="*/ 16335 h 18654"/>
              <a:gd name="connsiteX20" fmla="*/ 2136 w 17076"/>
              <a:gd name="connsiteY20" fmla="*/ 13483 h 18654"/>
              <a:gd name="connsiteX21" fmla="*/ 2393 w 17076"/>
              <a:gd name="connsiteY21" fmla="*/ 11433 h 18654"/>
              <a:gd name="connsiteX22" fmla="*/ 0 w 17076"/>
              <a:gd name="connsiteY22" fmla="*/ 10990 h 18654"/>
              <a:gd name="connsiteX23" fmla="*/ 2741 w 17076"/>
              <a:gd name="connsiteY23" fmla="*/ 9705 h 18654"/>
              <a:gd name="connsiteX24" fmla="*/ 2566 w 17076"/>
              <a:gd name="connsiteY24" fmla="*/ 6515 h 18654"/>
              <a:gd name="connsiteX25" fmla="*/ 4178 w 17076"/>
              <a:gd name="connsiteY25" fmla="*/ 5930 h 18654"/>
              <a:gd name="connsiteX26" fmla="*/ 4801 w 17076"/>
              <a:gd name="connsiteY26" fmla="*/ 3062 h 18654"/>
              <a:gd name="connsiteX27" fmla="*/ 6958 w 17076"/>
              <a:gd name="connsiteY27" fmla="*/ 3171 h 18654"/>
              <a:gd name="connsiteX28" fmla="*/ 8528 w 17076"/>
              <a:gd name="connsiteY28" fmla="*/ 0 h 18654"/>
              <a:gd name="connsiteX29" fmla="*/ 10368 w 17076"/>
              <a:gd name="connsiteY29" fmla="*/ 1396 h 18654"/>
              <a:gd name="connsiteX0" fmla="*/ 10368 w 17076"/>
              <a:gd name="connsiteY0" fmla="*/ 1396 h 18654"/>
              <a:gd name="connsiteX1" fmla="*/ 12501 w 17076"/>
              <a:gd name="connsiteY1" fmla="*/ 894 h 18654"/>
              <a:gd name="connsiteX2" fmla="*/ 13829 w 17076"/>
              <a:gd name="connsiteY2" fmla="*/ 2566 h 18654"/>
              <a:gd name="connsiteX3" fmla="*/ 15917 w 17076"/>
              <a:gd name="connsiteY3" fmla="*/ 2080 h 18654"/>
              <a:gd name="connsiteX4" fmla="*/ 15186 w 17076"/>
              <a:gd name="connsiteY4" fmla="*/ 4645 h 18654"/>
              <a:gd name="connsiteX5" fmla="*/ 16823 w 17076"/>
              <a:gd name="connsiteY5" fmla="*/ 5420 h 18654"/>
              <a:gd name="connsiteX6" fmla="*/ 15791 w 17076"/>
              <a:gd name="connsiteY6" fmla="*/ 7515 h 18654"/>
              <a:gd name="connsiteX7" fmla="*/ 17076 w 17076"/>
              <a:gd name="connsiteY7" fmla="*/ 9403 h 18654"/>
              <a:gd name="connsiteX8" fmla="*/ 15186 w 17076"/>
              <a:gd name="connsiteY8" fmla="*/ 10423 h 18654"/>
              <a:gd name="connsiteX9" fmla="*/ 16190 w 17076"/>
              <a:gd name="connsiteY9" fmla="*/ 12686 h 18654"/>
              <a:gd name="connsiteX10" fmla="*/ 13446 w 17076"/>
              <a:gd name="connsiteY10" fmla="*/ 12463 h 18654"/>
              <a:gd name="connsiteX11" fmla="*/ 13748 w 17076"/>
              <a:gd name="connsiteY11" fmla="*/ 15483 h 18654"/>
              <a:gd name="connsiteX12" fmla="*/ 10986 w 17076"/>
              <a:gd name="connsiteY12" fmla="*/ 14048 h 18654"/>
              <a:gd name="connsiteX13" fmla="*/ 10418 w 17076"/>
              <a:gd name="connsiteY13" fmla="*/ 16955 h 18654"/>
              <a:gd name="connsiteX14" fmla="*/ 9574 w 17076"/>
              <a:gd name="connsiteY14" fmla="*/ 14026 h 18654"/>
              <a:gd name="connsiteX15" fmla="*/ 7506 w 17076"/>
              <a:gd name="connsiteY15" fmla="*/ 17825 h 18654"/>
              <a:gd name="connsiteX16" fmla="*/ 6433 w 17076"/>
              <a:gd name="connsiteY16" fmla="*/ 13325 h 18654"/>
              <a:gd name="connsiteX17" fmla="*/ 5514 w 17076"/>
              <a:gd name="connsiteY17" fmla="*/ 18654 h 18654"/>
              <a:gd name="connsiteX18" fmla="*/ 3611 w 17076"/>
              <a:gd name="connsiteY18" fmla="*/ 16353 h 18654"/>
              <a:gd name="connsiteX19" fmla="*/ 987 w 17076"/>
              <a:gd name="connsiteY19" fmla="*/ 16335 h 18654"/>
              <a:gd name="connsiteX20" fmla="*/ 2136 w 17076"/>
              <a:gd name="connsiteY20" fmla="*/ 13483 h 18654"/>
              <a:gd name="connsiteX21" fmla="*/ 2393 w 17076"/>
              <a:gd name="connsiteY21" fmla="*/ 11433 h 18654"/>
              <a:gd name="connsiteX22" fmla="*/ 0 w 17076"/>
              <a:gd name="connsiteY22" fmla="*/ 10990 h 18654"/>
              <a:gd name="connsiteX23" fmla="*/ 2741 w 17076"/>
              <a:gd name="connsiteY23" fmla="*/ 9705 h 18654"/>
              <a:gd name="connsiteX24" fmla="*/ 2566 w 17076"/>
              <a:gd name="connsiteY24" fmla="*/ 6515 h 18654"/>
              <a:gd name="connsiteX25" fmla="*/ 4178 w 17076"/>
              <a:gd name="connsiteY25" fmla="*/ 5930 h 18654"/>
              <a:gd name="connsiteX26" fmla="*/ 4801 w 17076"/>
              <a:gd name="connsiteY26" fmla="*/ 3062 h 18654"/>
              <a:gd name="connsiteX27" fmla="*/ 6958 w 17076"/>
              <a:gd name="connsiteY27" fmla="*/ 3171 h 18654"/>
              <a:gd name="connsiteX28" fmla="*/ 8528 w 17076"/>
              <a:gd name="connsiteY28" fmla="*/ 0 h 18654"/>
              <a:gd name="connsiteX29" fmla="*/ 10368 w 17076"/>
              <a:gd name="connsiteY29" fmla="*/ 1396 h 18654"/>
              <a:gd name="connsiteX0" fmla="*/ 10368 w 16823"/>
              <a:gd name="connsiteY0" fmla="*/ 1396 h 18654"/>
              <a:gd name="connsiteX1" fmla="*/ 12501 w 16823"/>
              <a:gd name="connsiteY1" fmla="*/ 894 h 18654"/>
              <a:gd name="connsiteX2" fmla="*/ 13829 w 16823"/>
              <a:gd name="connsiteY2" fmla="*/ 2566 h 18654"/>
              <a:gd name="connsiteX3" fmla="*/ 15917 w 16823"/>
              <a:gd name="connsiteY3" fmla="*/ 2080 h 18654"/>
              <a:gd name="connsiteX4" fmla="*/ 15186 w 16823"/>
              <a:gd name="connsiteY4" fmla="*/ 4645 h 18654"/>
              <a:gd name="connsiteX5" fmla="*/ 16823 w 16823"/>
              <a:gd name="connsiteY5" fmla="*/ 5420 h 18654"/>
              <a:gd name="connsiteX6" fmla="*/ 15791 w 16823"/>
              <a:gd name="connsiteY6" fmla="*/ 7515 h 18654"/>
              <a:gd name="connsiteX7" fmla="*/ 16180 w 16823"/>
              <a:gd name="connsiteY7" fmla="*/ 9271 h 18654"/>
              <a:gd name="connsiteX8" fmla="*/ 15186 w 16823"/>
              <a:gd name="connsiteY8" fmla="*/ 10423 h 18654"/>
              <a:gd name="connsiteX9" fmla="*/ 16190 w 16823"/>
              <a:gd name="connsiteY9" fmla="*/ 12686 h 18654"/>
              <a:gd name="connsiteX10" fmla="*/ 13446 w 16823"/>
              <a:gd name="connsiteY10" fmla="*/ 12463 h 18654"/>
              <a:gd name="connsiteX11" fmla="*/ 13748 w 16823"/>
              <a:gd name="connsiteY11" fmla="*/ 15483 h 18654"/>
              <a:gd name="connsiteX12" fmla="*/ 10986 w 16823"/>
              <a:gd name="connsiteY12" fmla="*/ 14048 h 18654"/>
              <a:gd name="connsiteX13" fmla="*/ 10418 w 16823"/>
              <a:gd name="connsiteY13" fmla="*/ 16955 h 18654"/>
              <a:gd name="connsiteX14" fmla="*/ 9574 w 16823"/>
              <a:gd name="connsiteY14" fmla="*/ 14026 h 18654"/>
              <a:gd name="connsiteX15" fmla="*/ 7506 w 16823"/>
              <a:gd name="connsiteY15" fmla="*/ 17825 h 18654"/>
              <a:gd name="connsiteX16" fmla="*/ 6433 w 16823"/>
              <a:gd name="connsiteY16" fmla="*/ 13325 h 18654"/>
              <a:gd name="connsiteX17" fmla="*/ 5514 w 16823"/>
              <a:gd name="connsiteY17" fmla="*/ 18654 h 18654"/>
              <a:gd name="connsiteX18" fmla="*/ 3611 w 16823"/>
              <a:gd name="connsiteY18" fmla="*/ 16353 h 18654"/>
              <a:gd name="connsiteX19" fmla="*/ 987 w 16823"/>
              <a:gd name="connsiteY19" fmla="*/ 16335 h 18654"/>
              <a:gd name="connsiteX20" fmla="*/ 2136 w 16823"/>
              <a:gd name="connsiteY20" fmla="*/ 13483 h 18654"/>
              <a:gd name="connsiteX21" fmla="*/ 2393 w 16823"/>
              <a:gd name="connsiteY21" fmla="*/ 11433 h 18654"/>
              <a:gd name="connsiteX22" fmla="*/ 0 w 16823"/>
              <a:gd name="connsiteY22" fmla="*/ 10990 h 18654"/>
              <a:gd name="connsiteX23" fmla="*/ 2741 w 16823"/>
              <a:gd name="connsiteY23" fmla="*/ 9705 h 18654"/>
              <a:gd name="connsiteX24" fmla="*/ 2566 w 16823"/>
              <a:gd name="connsiteY24" fmla="*/ 6515 h 18654"/>
              <a:gd name="connsiteX25" fmla="*/ 4178 w 16823"/>
              <a:gd name="connsiteY25" fmla="*/ 5930 h 18654"/>
              <a:gd name="connsiteX26" fmla="*/ 4801 w 16823"/>
              <a:gd name="connsiteY26" fmla="*/ 3062 h 18654"/>
              <a:gd name="connsiteX27" fmla="*/ 6958 w 16823"/>
              <a:gd name="connsiteY27" fmla="*/ 3171 h 18654"/>
              <a:gd name="connsiteX28" fmla="*/ 8528 w 16823"/>
              <a:gd name="connsiteY28" fmla="*/ 0 h 18654"/>
              <a:gd name="connsiteX29" fmla="*/ 10368 w 16823"/>
              <a:gd name="connsiteY29" fmla="*/ 1396 h 18654"/>
              <a:gd name="connsiteX0" fmla="*/ 10368 w 16823"/>
              <a:gd name="connsiteY0" fmla="*/ 1396 h 18654"/>
              <a:gd name="connsiteX1" fmla="*/ 12501 w 16823"/>
              <a:gd name="connsiteY1" fmla="*/ 894 h 18654"/>
              <a:gd name="connsiteX2" fmla="*/ 13829 w 16823"/>
              <a:gd name="connsiteY2" fmla="*/ 2566 h 18654"/>
              <a:gd name="connsiteX3" fmla="*/ 15917 w 16823"/>
              <a:gd name="connsiteY3" fmla="*/ 2080 h 18654"/>
              <a:gd name="connsiteX4" fmla="*/ 15186 w 16823"/>
              <a:gd name="connsiteY4" fmla="*/ 4645 h 18654"/>
              <a:gd name="connsiteX5" fmla="*/ 16823 w 16823"/>
              <a:gd name="connsiteY5" fmla="*/ 5420 h 18654"/>
              <a:gd name="connsiteX6" fmla="*/ 15791 w 16823"/>
              <a:gd name="connsiteY6" fmla="*/ 7515 h 18654"/>
              <a:gd name="connsiteX7" fmla="*/ 16180 w 16823"/>
              <a:gd name="connsiteY7" fmla="*/ 9271 h 18654"/>
              <a:gd name="connsiteX8" fmla="*/ 15186 w 16823"/>
              <a:gd name="connsiteY8" fmla="*/ 10423 h 18654"/>
              <a:gd name="connsiteX9" fmla="*/ 16190 w 16823"/>
              <a:gd name="connsiteY9" fmla="*/ 12686 h 18654"/>
              <a:gd name="connsiteX10" fmla="*/ 13446 w 16823"/>
              <a:gd name="connsiteY10" fmla="*/ 12463 h 18654"/>
              <a:gd name="connsiteX11" fmla="*/ 13748 w 16823"/>
              <a:gd name="connsiteY11" fmla="*/ 15483 h 18654"/>
              <a:gd name="connsiteX12" fmla="*/ 10986 w 16823"/>
              <a:gd name="connsiteY12" fmla="*/ 14048 h 18654"/>
              <a:gd name="connsiteX13" fmla="*/ 10418 w 16823"/>
              <a:gd name="connsiteY13" fmla="*/ 16955 h 18654"/>
              <a:gd name="connsiteX14" fmla="*/ 9574 w 16823"/>
              <a:gd name="connsiteY14" fmla="*/ 14026 h 18654"/>
              <a:gd name="connsiteX15" fmla="*/ 7506 w 16823"/>
              <a:gd name="connsiteY15" fmla="*/ 17825 h 18654"/>
              <a:gd name="connsiteX16" fmla="*/ 6433 w 16823"/>
              <a:gd name="connsiteY16" fmla="*/ 13325 h 18654"/>
              <a:gd name="connsiteX17" fmla="*/ 5514 w 16823"/>
              <a:gd name="connsiteY17" fmla="*/ 18654 h 18654"/>
              <a:gd name="connsiteX18" fmla="*/ 4507 w 16823"/>
              <a:gd name="connsiteY18" fmla="*/ 14102 h 18654"/>
              <a:gd name="connsiteX19" fmla="*/ 987 w 16823"/>
              <a:gd name="connsiteY19" fmla="*/ 16335 h 18654"/>
              <a:gd name="connsiteX20" fmla="*/ 2136 w 16823"/>
              <a:gd name="connsiteY20" fmla="*/ 13483 h 18654"/>
              <a:gd name="connsiteX21" fmla="*/ 2393 w 16823"/>
              <a:gd name="connsiteY21" fmla="*/ 11433 h 18654"/>
              <a:gd name="connsiteX22" fmla="*/ 0 w 16823"/>
              <a:gd name="connsiteY22" fmla="*/ 10990 h 18654"/>
              <a:gd name="connsiteX23" fmla="*/ 2741 w 16823"/>
              <a:gd name="connsiteY23" fmla="*/ 9705 h 18654"/>
              <a:gd name="connsiteX24" fmla="*/ 2566 w 16823"/>
              <a:gd name="connsiteY24" fmla="*/ 6515 h 18654"/>
              <a:gd name="connsiteX25" fmla="*/ 4178 w 16823"/>
              <a:gd name="connsiteY25" fmla="*/ 5930 h 18654"/>
              <a:gd name="connsiteX26" fmla="*/ 4801 w 16823"/>
              <a:gd name="connsiteY26" fmla="*/ 3062 h 18654"/>
              <a:gd name="connsiteX27" fmla="*/ 6958 w 16823"/>
              <a:gd name="connsiteY27" fmla="*/ 3171 h 18654"/>
              <a:gd name="connsiteX28" fmla="*/ 8528 w 16823"/>
              <a:gd name="connsiteY28" fmla="*/ 0 h 18654"/>
              <a:gd name="connsiteX29" fmla="*/ 10368 w 16823"/>
              <a:gd name="connsiteY29" fmla="*/ 1396 h 18654"/>
              <a:gd name="connsiteX0" fmla="*/ 10368 w 16823"/>
              <a:gd name="connsiteY0" fmla="*/ 1396 h 17825"/>
              <a:gd name="connsiteX1" fmla="*/ 12501 w 16823"/>
              <a:gd name="connsiteY1" fmla="*/ 894 h 17825"/>
              <a:gd name="connsiteX2" fmla="*/ 13829 w 16823"/>
              <a:gd name="connsiteY2" fmla="*/ 2566 h 17825"/>
              <a:gd name="connsiteX3" fmla="*/ 15917 w 16823"/>
              <a:gd name="connsiteY3" fmla="*/ 2080 h 17825"/>
              <a:gd name="connsiteX4" fmla="*/ 15186 w 16823"/>
              <a:gd name="connsiteY4" fmla="*/ 4645 h 17825"/>
              <a:gd name="connsiteX5" fmla="*/ 16823 w 16823"/>
              <a:gd name="connsiteY5" fmla="*/ 5420 h 17825"/>
              <a:gd name="connsiteX6" fmla="*/ 15791 w 16823"/>
              <a:gd name="connsiteY6" fmla="*/ 7515 h 17825"/>
              <a:gd name="connsiteX7" fmla="*/ 16180 w 16823"/>
              <a:gd name="connsiteY7" fmla="*/ 9271 h 17825"/>
              <a:gd name="connsiteX8" fmla="*/ 15186 w 16823"/>
              <a:gd name="connsiteY8" fmla="*/ 10423 h 17825"/>
              <a:gd name="connsiteX9" fmla="*/ 16190 w 16823"/>
              <a:gd name="connsiteY9" fmla="*/ 12686 h 17825"/>
              <a:gd name="connsiteX10" fmla="*/ 13446 w 16823"/>
              <a:gd name="connsiteY10" fmla="*/ 12463 h 17825"/>
              <a:gd name="connsiteX11" fmla="*/ 13748 w 16823"/>
              <a:gd name="connsiteY11" fmla="*/ 15483 h 17825"/>
              <a:gd name="connsiteX12" fmla="*/ 10986 w 16823"/>
              <a:gd name="connsiteY12" fmla="*/ 14048 h 17825"/>
              <a:gd name="connsiteX13" fmla="*/ 10418 w 16823"/>
              <a:gd name="connsiteY13" fmla="*/ 16955 h 17825"/>
              <a:gd name="connsiteX14" fmla="*/ 9574 w 16823"/>
              <a:gd name="connsiteY14" fmla="*/ 14026 h 17825"/>
              <a:gd name="connsiteX15" fmla="*/ 7506 w 16823"/>
              <a:gd name="connsiteY15" fmla="*/ 17825 h 17825"/>
              <a:gd name="connsiteX16" fmla="*/ 6433 w 16823"/>
              <a:gd name="connsiteY16" fmla="*/ 13325 h 17825"/>
              <a:gd name="connsiteX17" fmla="*/ 5713 w 16823"/>
              <a:gd name="connsiteY17" fmla="*/ 17330 h 17825"/>
              <a:gd name="connsiteX18" fmla="*/ 4507 w 16823"/>
              <a:gd name="connsiteY18" fmla="*/ 14102 h 17825"/>
              <a:gd name="connsiteX19" fmla="*/ 987 w 16823"/>
              <a:gd name="connsiteY19" fmla="*/ 16335 h 17825"/>
              <a:gd name="connsiteX20" fmla="*/ 2136 w 16823"/>
              <a:gd name="connsiteY20" fmla="*/ 13483 h 17825"/>
              <a:gd name="connsiteX21" fmla="*/ 2393 w 16823"/>
              <a:gd name="connsiteY21" fmla="*/ 11433 h 17825"/>
              <a:gd name="connsiteX22" fmla="*/ 0 w 16823"/>
              <a:gd name="connsiteY22" fmla="*/ 10990 h 17825"/>
              <a:gd name="connsiteX23" fmla="*/ 2741 w 16823"/>
              <a:gd name="connsiteY23" fmla="*/ 9705 h 17825"/>
              <a:gd name="connsiteX24" fmla="*/ 2566 w 16823"/>
              <a:gd name="connsiteY24" fmla="*/ 6515 h 17825"/>
              <a:gd name="connsiteX25" fmla="*/ 4178 w 16823"/>
              <a:gd name="connsiteY25" fmla="*/ 5930 h 17825"/>
              <a:gd name="connsiteX26" fmla="*/ 4801 w 16823"/>
              <a:gd name="connsiteY26" fmla="*/ 3062 h 17825"/>
              <a:gd name="connsiteX27" fmla="*/ 6958 w 16823"/>
              <a:gd name="connsiteY27" fmla="*/ 3171 h 17825"/>
              <a:gd name="connsiteX28" fmla="*/ 8528 w 16823"/>
              <a:gd name="connsiteY28" fmla="*/ 0 h 17825"/>
              <a:gd name="connsiteX29" fmla="*/ 10368 w 16823"/>
              <a:gd name="connsiteY29" fmla="*/ 1396 h 17825"/>
              <a:gd name="connsiteX0" fmla="*/ 10368 w 16823"/>
              <a:gd name="connsiteY0" fmla="*/ 1396 h 17825"/>
              <a:gd name="connsiteX1" fmla="*/ 12501 w 16823"/>
              <a:gd name="connsiteY1" fmla="*/ 894 h 17825"/>
              <a:gd name="connsiteX2" fmla="*/ 13829 w 16823"/>
              <a:gd name="connsiteY2" fmla="*/ 2566 h 17825"/>
              <a:gd name="connsiteX3" fmla="*/ 15917 w 16823"/>
              <a:gd name="connsiteY3" fmla="*/ 2080 h 17825"/>
              <a:gd name="connsiteX4" fmla="*/ 15186 w 16823"/>
              <a:gd name="connsiteY4" fmla="*/ 4645 h 17825"/>
              <a:gd name="connsiteX5" fmla="*/ 16823 w 16823"/>
              <a:gd name="connsiteY5" fmla="*/ 5420 h 17825"/>
              <a:gd name="connsiteX6" fmla="*/ 15791 w 16823"/>
              <a:gd name="connsiteY6" fmla="*/ 7515 h 17825"/>
              <a:gd name="connsiteX7" fmla="*/ 16180 w 16823"/>
              <a:gd name="connsiteY7" fmla="*/ 9271 h 17825"/>
              <a:gd name="connsiteX8" fmla="*/ 15186 w 16823"/>
              <a:gd name="connsiteY8" fmla="*/ 10423 h 17825"/>
              <a:gd name="connsiteX9" fmla="*/ 16190 w 16823"/>
              <a:gd name="connsiteY9" fmla="*/ 12686 h 17825"/>
              <a:gd name="connsiteX10" fmla="*/ 13446 w 16823"/>
              <a:gd name="connsiteY10" fmla="*/ 12463 h 17825"/>
              <a:gd name="connsiteX11" fmla="*/ 13748 w 16823"/>
              <a:gd name="connsiteY11" fmla="*/ 15483 h 17825"/>
              <a:gd name="connsiteX12" fmla="*/ 10986 w 16823"/>
              <a:gd name="connsiteY12" fmla="*/ 14048 h 17825"/>
              <a:gd name="connsiteX13" fmla="*/ 10418 w 16823"/>
              <a:gd name="connsiteY13" fmla="*/ 16955 h 17825"/>
              <a:gd name="connsiteX14" fmla="*/ 9574 w 16823"/>
              <a:gd name="connsiteY14" fmla="*/ 14026 h 17825"/>
              <a:gd name="connsiteX15" fmla="*/ 7506 w 16823"/>
              <a:gd name="connsiteY15" fmla="*/ 17825 h 17825"/>
              <a:gd name="connsiteX16" fmla="*/ 6433 w 16823"/>
              <a:gd name="connsiteY16" fmla="*/ 13325 h 17825"/>
              <a:gd name="connsiteX17" fmla="*/ 5713 w 16823"/>
              <a:gd name="connsiteY17" fmla="*/ 17330 h 17825"/>
              <a:gd name="connsiteX18" fmla="*/ 4507 w 16823"/>
              <a:gd name="connsiteY18" fmla="*/ 14102 h 17825"/>
              <a:gd name="connsiteX19" fmla="*/ 1584 w 16823"/>
              <a:gd name="connsiteY19" fmla="*/ 15540 h 17825"/>
              <a:gd name="connsiteX20" fmla="*/ 2136 w 16823"/>
              <a:gd name="connsiteY20" fmla="*/ 13483 h 17825"/>
              <a:gd name="connsiteX21" fmla="*/ 2393 w 16823"/>
              <a:gd name="connsiteY21" fmla="*/ 11433 h 17825"/>
              <a:gd name="connsiteX22" fmla="*/ 0 w 16823"/>
              <a:gd name="connsiteY22" fmla="*/ 10990 h 17825"/>
              <a:gd name="connsiteX23" fmla="*/ 2741 w 16823"/>
              <a:gd name="connsiteY23" fmla="*/ 9705 h 17825"/>
              <a:gd name="connsiteX24" fmla="*/ 2566 w 16823"/>
              <a:gd name="connsiteY24" fmla="*/ 6515 h 17825"/>
              <a:gd name="connsiteX25" fmla="*/ 4178 w 16823"/>
              <a:gd name="connsiteY25" fmla="*/ 5930 h 17825"/>
              <a:gd name="connsiteX26" fmla="*/ 4801 w 16823"/>
              <a:gd name="connsiteY26" fmla="*/ 3062 h 17825"/>
              <a:gd name="connsiteX27" fmla="*/ 6958 w 16823"/>
              <a:gd name="connsiteY27" fmla="*/ 3171 h 17825"/>
              <a:gd name="connsiteX28" fmla="*/ 8528 w 16823"/>
              <a:gd name="connsiteY28" fmla="*/ 0 h 17825"/>
              <a:gd name="connsiteX29" fmla="*/ 10368 w 16823"/>
              <a:gd name="connsiteY29" fmla="*/ 1396 h 17825"/>
              <a:gd name="connsiteX0" fmla="*/ 10368 w 16823"/>
              <a:gd name="connsiteY0" fmla="*/ 1396 h 17825"/>
              <a:gd name="connsiteX1" fmla="*/ 12501 w 16823"/>
              <a:gd name="connsiteY1" fmla="*/ 894 h 17825"/>
              <a:gd name="connsiteX2" fmla="*/ 13829 w 16823"/>
              <a:gd name="connsiteY2" fmla="*/ 2566 h 17825"/>
              <a:gd name="connsiteX3" fmla="*/ 15917 w 16823"/>
              <a:gd name="connsiteY3" fmla="*/ 2080 h 17825"/>
              <a:gd name="connsiteX4" fmla="*/ 15186 w 16823"/>
              <a:gd name="connsiteY4" fmla="*/ 4645 h 17825"/>
              <a:gd name="connsiteX5" fmla="*/ 16823 w 16823"/>
              <a:gd name="connsiteY5" fmla="*/ 5420 h 17825"/>
              <a:gd name="connsiteX6" fmla="*/ 15791 w 16823"/>
              <a:gd name="connsiteY6" fmla="*/ 7515 h 17825"/>
              <a:gd name="connsiteX7" fmla="*/ 16180 w 16823"/>
              <a:gd name="connsiteY7" fmla="*/ 9271 h 17825"/>
              <a:gd name="connsiteX8" fmla="*/ 15186 w 16823"/>
              <a:gd name="connsiteY8" fmla="*/ 10423 h 17825"/>
              <a:gd name="connsiteX9" fmla="*/ 16190 w 16823"/>
              <a:gd name="connsiteY9" fmla="*/ 12686 h 17825"/>
              <a:gd name="connsiteX10" fmla="*/ 13446 w 16823"/>
              <a:gd name="connsiteY10" fmla="*/ 12463 h 17825"/>
              <a:gd name="connsiteX11" fmla="*/ 13748 w 16823"/>
              <a:gd name="connsiteY11" fmla="*/ 15483 h 17825"/>
              <a:gd name="connsiteX12" fmla="*/ 10986 w 16823"/>
              <a:gd name="connsiteY12" fmla="*/ 14048 h 17825"/>
              <a:gd name="connsiteX13" fmla="*/ 10418 w 16823"/>
              <a:gd name="connsiteY13" fmla="*/ 16955 h 17825"/>
              <a:gd name="connsiteX14" fmla="*/ 9574 w 16823"/>
              <a:gd name="connsiteY14" fmla="*/ 14026 h 17825"/>
              <a:gd name="connsiteX15" fmla="*/ 7506 w 16823"/>
              <a:gd name="connsiteY15" fmla="*/ 17825 h 17825"/>
              <a:gd name="connsiteX16" fmla="*/ 6433 w 16823"/>
              <a:gd name="connsiteY16" fmla="*/ 13325 h 17825"/>
              <a:gd name="connsiteX17" fmla="*/ 5713 w 16823"/>
              <a:gd name="connsiteY17" fmla="*/ 17330 h 17825"/>
              <a:gd name="connsiteX18" fmla="*/ 4507 w 16823"/>
              <a:gd name="connsiteY18" fmla="*/ 14102 h 17825"/>
              <a:gd name="connsiteX19" fmla="*/ 1584 w 16823"/>
              <a:gd name="connsiteY19" fmla="*/ 15540 h 17825"/>
              <a:gd name="connsiteX20" fmla="*/ 2136 w 16823"/>
              <a:gd name="connsiteY20" fmla="*/ 13483 h 17825"/>
              <a:gd name="connsiteX21" fmla="*/ 2393 w 16823"/>
              <a:gd name="connsiteY21" fmla="*/ 11433 h 17825"/>
              <a:gd name="connsiteX22" fmla="*/ 0 w 16823"/>
              <a:gd name="connsiteY22" fmla="*/ 10990 h 17825"/>
              <a:gd name="connsiteX23" fmla="*/ 2741 w 16823"/>
              <a:gd name="connsiteY23" fmla="*/ 9705 h 17825"/>
              <a:gd name="connsiteX24" fmla="*/ 2566 w 16823"/>
              <a:gd name="connsiteY24" fmla="*/ 6515 h 17825"/>
              <a:gd name="connsiteX25" fmla="*/ 4178 w 16823"/>
              <a:gd name="connsiteY25" fmla="*/ 5930 h 17825"/>
              <a:gd name="connsiteX26" fmla="*/ 4801 w 16823"/>
              <a:gd name="connsiteY26" fmla="*/ 3062 h 17825"/>
              <a:gd name="connsiteX27" fmla="*/ 7555 w 16823"/>
              <a:gd name="connsiteY27" fmla="*/ 4760 h 17825"/>
              <a:gd name="connsiteX28" fmla="*/ 8528 w 16823"/>
              <a:gd name="connsiteY28" fmla="*/ 0 h 17825"/>
              <a:gd name="connsiteX29" fmla="*/ 10368 w 16823"/>
              <a:gd name="connsiteY29" fmla="*/ 1396 h 17825"/>
              <a:gd name="connsiteX0" fmla="*/ 10368 w 16823"/>
              <a:gd name="connsiteY0" fmla="*/ 502 h 16931"/>
              <a:gd name="connsiteX1" fmla="*/ 12501 w 16823"/>
              <a:gd name="connsiteY1" fmla="*/ 0 h 16931"/>
              <a:gd name="connsiteX2" fmla="*/ 13829 w 16823"/>
              <a:gd name="connsiteY2" fmla="*/ 1672 h 16931"/>
              <a:gd name="connsiteX3" fmla="*/ 15917 w 16823"/>
              <a:gd name="connsiteY3" fmla="*/ 1186 h 16931"/>
              <a:gd name="connsiteX4" fmla="*/ 15186 w 16823"/>
              <a:gd name="connsiteY4" fmla="*/ 3751 h 16931"/>
              <a:gd name="connsiteX5" fmla="*/ 16823 w 16823"/>
              <a:gd name="connsiteY5" fmla="*/ 4526 h 16931"/>
              <a:gd name="connsiteX6" fmla="*/ 15791 w 16823"/>
              <a:gd name="connsiteY6" fmla="*/ 6621 h 16931"/>
              <a:gd name="connsiteX7" fmla="*/ 16180 w 16823"/>
              <a:gd name="connsiteY7" fmla="*/ 8377 h 16931"/>
              <a:gd name="connsiteX8" fmla="*/ 15186 w 16823"/>
              <a:gd name="connsiteY8" fmla="*/ 9529 h 16931"/>
              <a:gd name="connsiteX9" fmla="*/ 16190 w 16823"/>
              <a:gd name="connsiteY9" fmla="*/ 11792 h 16931"/>
              <a:gd name="connsiteX10" fmla="*/ 13446 w 16823"/>
              <a:gd name="connsiteY10" fmla="*/ 11569 h 16931"/>
              <a:gd name="connsiteX11" fmla="*/ 13748 w 16823"/>
              <a:gd name="connsiteY11" fmla="*/ 14589 h 16931"/>
              <a:gd name="connsiteX12" fmla="*/ 10986 w 16823"/>
              <a:gd name="connsiteY12" fmla="*/ 13154 h 16931"/>
              <a:gd name="connsiteX13" fmla="*/ 10418 w 16823"/>
              <a:gd name="connsiteY13" fmla="*/ 16061 h 16931"/>
              <a:gd name="connsiteX14" fmla="*/ 9574 w 16823"/>
              <a:gd name="connsiteY14" fmla="*/ 13132 h 16931"/>
              <a:gd name="connsiteX15" fmla="*/ 7506 w 16823"/>
              <a:gd name="connsiteY15" fmla="*/ 16931 h 16931"/>
              <a:gd name="connsiteX16" fmla="*/ 6433 w 16823"/>
              <a:gd name="connsiteY16" fmla="*/ 12431 h 16931"/>
              <a:gd name="connsiteX17" fmla="*/ 5713 w 16823"/>
              <a:gd name="connsiteY17" fmla="*/ 16436 h 16931"/>
              <a:gd name="connsiteX18" fmla="*/ 4507 w 16823"/>
              <a:gd name="connsiteY18" fmla="*/ 13208 h 16931"/>
              <a:gd name="connsiteX19" fmla="*/ 1584 w 16823"/>
              <a:gd name="connsiteY19" fmla="*/ 14646 h 16931"/>
              <a:gd name="connsiteX20" fmla="*/ 2136 w 16823"/>
              <a:gd name="connsiteY20" fmla="*/ 12589 h 16931"/>
              <a:gd name="connsiteX21" fmla="*/ 2393 w 16823"/>
              <a:gd name="connsiteY21" fmla="*/ 10539 h 16931"/>
              <a:gd name="connsiteX22" fmla="*/ 0 w 16823"/>
              <a:gd name="connsiteY22" fmla="*/ 10096 h 16931"/>
              <a:gd name="connsiteX23" fmla="*/ 2741 w 16823"/>
              <a:gd name="connsiteY23" fmla="*/ 8811 h 16931"/>
              <a:gd name="connsiteX24" fmla="*/ 2566 w 16823"/>
              <a:gd name="connsiteY24" fmla="*/ 5621 h 16931"/>
              <a:gd name="connsiteX25" fmla="*/ 4178 w 16823"/>
              <a:gd name="connsiteY25" fmla="*/ 5036 h 16931"/>
              <a:gd name="connsiteX26" fmla="*/ 4801 w 16823"/>
              <a:gd name="connsiteY26" fmla="*/ 2168 h 16931"/>
              <a:gd name="connsiteX27" fmla="*/ 7555 w 16823"/>
              <a:gd name="connsiteY27" fmla="*/ 3866 h 16931"/>
              <a:gd name="connsiteX28" fmla="*/ 8727 w 16823"/>
              <a:gd name="connsiteY28" fmla="*/ 695 h 16931"/>
              <a:gd name="connsiteX29" fmla="*/ 10368 w 16823"/>
              <a:gd name="connsiteY29" fmla="*/ 502 h 16931"/>
              <a:gd name="connsiteX0" fmla="*/ 10368 w 16823"/>
              <a:gd name="connsiteY0" fmla="*/ 2886 h 16931"/>
              <a:gd name="connsiteX1" fmla="*/ 12501 w 16823"/>
              <a:gd name="connsiteY1" fmla="*/ 0 h 16931"/>
              <a:gd name="connsiteX2" fmla="*/ 13829 w 16823"/>
              <a:gd name="connsiteY2" fmla="*/ 1672 h 16931"/>
              <a:gd name="connsiteX3" fmla="*/ 15917 w 16823"/>
              <a:gd name="connsiteY3" fmla="*/ 1186 h 16931"/>
              <a:gd name="connsiteX4" fmla="*/ 15186 w 16823"/>
              <a:gd name="connsiteY4" fmla="*/ 3751 h 16931"/>
              <a:gd name="connsiteX5" fmla="*/ 16823 w 16823"/>
              <a:gd name="connsiteY5" fmla="*/ 4526 h 16931"/>
              <a:gd name="connsiteX6" fmla="*/ 15791 w 16823"/>
              <a:gd name="connsiteY6" fmla="*/ 6621 h 16931"/>
              <a:gd name="connsiteX7" fmla="*/ 16180 w 16823"/>
              <a:gd name="connsiteY7" fmla="*/ 8377 h 16931"/>
              <a:gd name="connsiteX8" fmla="*/ 15186 w 16823"/>
              <a:gd name="connsiteY8" fmla="*/ 9529 h 16931"/>
              <a:gd name="connsiteX9" fmla="*/ 16190 w 16823"/>
              <a:gd name="connsiteY9" fmla="*/ 11792 h 16931"/>
              <a:gd name="connsiteX10" fmla="*/ 13446 w 16823"/>
              <a:gd name="connsiteY10" fmla="*/ 11569 h 16931"/>
              <a:gd name="connsiteX11" fmla="*/ 13748 w 16823"/>
              <a:gd name="connsiteY11" fmla="*/ 14589 h 16931"/>
              <a:gd name="connsiteX12" fmla="*/ 10986 w 16823"/>
              <a:gd name="connsiteY12" fmla="*/ 13154 h 16931"/>
              <a:gd name="connsiteX13" fmla="*/ 10418 w 16823"/>
              <a:gd name="connsiteY13" fmla="*/ 16061 h 16931"/>
              <a:gd name="connsiteX14" fmla="*/ 9574 w 16823"/>
              <a:gd name="connsiteY14" fmla="*/ 13132 h 16931"/>
              <a:gd name="connsiteX15" fmla="*/ 7506 w 16823"/>
              <a:gd name="connsiteY15" fmla="*/ 16931 h 16931"/>
              <a:gd name="connsiteX16" fmla="*/ 6433 w 16823"/>
              <a:gd name="connsiteY16" fmla="*/ 12431 h 16931"/>
              <a:gd name="connsiteX17" fmla="*/ 5713 w 16823"/>
              <a:gd name="connsiteY17" fmla="*/ 16436 h 16931"/>
              <a:gd name="connsiteX18" fmla="*/ 4507 w 16823"/>
              <a:gd name="connsiteY18" fmla="*/ 13208 h 16931"/>
              <a:gd name="connsiteX19" fmla="*/ 1584 w 16823"/>
              <a:gd name="connsiteY19" fmla="*/ 14646 h 16931"/>
              <a:gd name="connsiteX20" fmla="*/ 2136 w 16823"/>
              <a:gd name="connsiteY20" fmla="*/ 12589 h 16931"/>
              <a:gd name="connsiteX21" fmla="*/ 2393 w 16823"/>
              <a:gd name="connsiteY21" fmla="*/ 10539 h 16931"/>
              <a:gd name="connsiteX22" fmla="*/ 0 w 16823"/>
              <a:gd name="connsiteY22" fmla="*/ 10096 h 16931"/>
              <a:gd name="connsiteX23" fmla="*/ 2741 w 16823"/>
              <a:gd name="connsiteY23" fmla="*/ 8811 h 16931"/>
              <a:gd name="connsiteX24" fmla="*/ 2566 w 16823"/>
              <a:gd name="connsiteY24" fmla="*/ 5621 h 16931"/>
              <a:gd name="connsiteX25" fmla="*/ 4178 w 16823"/>
              <a:gd name="connsiteY25" fmla="*/ 5036 h 16931"/>
              <a:gd name="connsiteX26" fmla="*/ 4801 w 16823"/>
              <a:gd name="connsiteY26" fmla="*/ 2168 h 16931"/>
              <a:gd name="connsiteX27" fmla="*/ 7555 w 16823"/>
              <a:gd name="connsiteY27" fmla="*/ 3866 h 16931"/>
              <a:gd name="connsiteX28" fmla="*/ 8727 w 16823"/>
              <a:gd name="connsiteY28" fmla="*/ 695 h 16931"/>
              <a:gd name="connsiteX29" fmla="*/ 10368 w 16823"/>
              <a:gd name="connsiteY29" fmla="*/ 2886 h 16931"/>
              <a:gd name="connsiteX0" fmla="*/ 10368 w 16823"/>
              <a:gd name="connsiteY0" fmla="*/ 2886 h 16931"/>
              <a:gd name="connsiteX1" fmla="*/ 12501 w 16823"/>
              <a:gd name="connsiteY1" fmla="*/ 0 h 16931"/>
              <a:gd name="connsiteX2" fmla="*/ 13530 w 16823"/>
              <a:gd name="connsiteY2" fmla="*/ 4056 h 16931"/>
              <a:gd name="connsiteX3" fmla="*/ 15917 w 16823"/>
              <a:gd name="connsiteY3" fmla="*/ 1186 h 16931"/>
              <a:gd name="connsiteX4" fmla="*/ 15186 w 16823"/>
              <a:gd name="connsiteY4" fmla="*/ 3751 h 16931"/>
              <a:gd name="connsiteX5" fmla="*/ 16823 w 16823"/>
              <a:gd name="connsiteY5" fmla="*/ 4526 h 16931"/>
              <a:gd name="connsiteX6" fmla="*/ 15791 w 16823"/>
              <a:gd name="connsiteY6" fmla="*/ 6621 h 16931"/>
              <a:gd name="connsiteX7" fmla="*/ 16180 w 16823"/>
              <a:gd name="connsiteY7" fmla="*/ 8377 h 16931"/>
              <a:gd name="connsiteX8" fmla="*/ 15186 w 16823"/>
              <a:gd name="connsiteY8" fmla="*/ 9529 h 16931"/>
              <a:gd name="connsiteX9" fmla="*/ 16190 w 16823"/>
              <a:gd name="connsiteY9" fmla="*/ 11792 h 16931"/>
              <a:gd name="connsiteX10" fmla="*/ 13446 w 16823"/>
              <a:gd name="connsiteY10" fmla="*/ 11569 h 16931"/>
              <a:gd name="connsiteX11" fmla="*/ 13748 w 16823"/>
              <a:gd name="connsiteY11" fmla="*/ 14589 h 16931"/>
              <a:gd name="connsiteX12" fmla="*/ 10986 w 16823"/>
              <a:gd name="connsiteY12" fmla="*/ 13154 h 16931"/>
              <a:gd name="connsiteX13" fmla="*/ 10418 w 16823"/>
              <a:gd name="connsiteY13" fmla="*/ 16061 h 16931"/>
              <a:gd name="connsiteX14" fmla="*/ 9574 w 16823"/>
              <a:gd name="connsiteY14" fmla="*/ 13132 h 16931"/>
              <a:gd name="connsiteX15" fmla="*/ 7506 w 16823"/>
              <a:gd name="connsiteY15" fmla="*/ 16931 h 16931"/>
              <a:gd name="connsiteX16" fmla="*/ 6433 w 16823"/>
              <a:gd name="connsiteY16" fmla="*/ 12431 h 16931"/>
              <a:gd name="connsiteX17" fmla="*/ 5713 w 16823"/>
              <a:gd name="connsiteY17" fmla="*/ 16436 h 16931"/>
              <a:gd name="connsiteX18" fmla="*/ 4507 w 16823"/>
              <a:gd name="connsiteY18" fmla="*/ 13208 h 16931"/>
              <a:gd name="connsiteX19" fmla="*/ 1584 w 16823"/>
              <a:gd name="connsiteY19" fmla="*/ 14646 h 16931"/>
              <a:gd name="connsiteX20" fmla="*/ 2136 w 16823"/>
              <a:gd name="connsiteY20" fmla="*/ 12589 h 16931"/>
              <a:gd name="connsiteX21" fmla="*/ 2393 w 16823"/>
              <a:gd name="connsiteY21" fmla="*/ 10539 h 16931"/>
              <a:gd name="connsiteX22" fmla="*/ 0 w 16823"/>
              <a:gd name="connsiteY22" fmla="*/ 10096 h 16931"/>
              <a:gd name="connsiteX23" fmla="*/ 2741 w 16823"/>
              <a:gd name="connsiteY23" fmla="*/ 8811 h 16931"/>
              <a:gd name="connsiteX24" fmla="*/ 2566 w 16823"/>
              <a:gd name="connsiteY24" fmla="*/ 5621 h 16931"/>
              <a:gd name="connsiteX25" fmla="*/ 4178 w 16823"/>
              <a:gd name="connsiteY25" fmla="*/ 5036 h 16931"/>
              <a:gd name="connsiteX26" fmla="*/ 4801 w 16823"/>
              <a:gd name="connsiteY26" fmla="*/ 2168 h 16931"/>
              <a:gd name="connsiteX27" fmla="*/ 7555 w 16823"/>
              <a:gd name="connsiteY27" fmla="*/ 3866 h 16931"/>
              <a:gd name="connsiteX28" fmla="*/ 8727 w 16823"/>
              <a:gd name="connsiteY28" fmla="*/ 695 h 16931"/>
              <a:gd name="connsiteX29" fmla="*/ 10368 w 16823"/>
              <a:gd name="connsiteY29" fmla="*/ 2886 h 16931"/>
              <a:gd name="connsiteX0" fmla="*/ 10368 w 16823"/>
              <a:gd name="connsiteY0" fmla="*/ 2886 h 16931"/>
              <a:gd name="connsiteX1" fmla="*/ 12501 w 16823"/>
              <a:gd name="connsiteY1" fmla="*/ 0 h 16931"/>
              <a:gd name="connsiteX2" fmla="*/ 13530 w 16823"/>
              <a:gd name="connsiteY2" fmla="*/ 4056 h 16931"/>
              <a:gd name="connsiteX3" fmla="*/ 15917 w 16823"/>
              <a:gd name="connsiteY3" fmla="*/ 1186 h 16931"/>
              <a:gd name="connsiteX4" fmla="*/ 15186 w 16823"/>
              <a:gd name="connsiteY4" fmla="*/ 3751 h 16931"/>
              <a:gd name="connsiteX5" fmla="*/ 16823 w 16823"/>
              <a:gd name="connsiteY5" fmla="*/ 4526 h 16931"/>
              <a:gd name="connsiteX6" fmla="*/ 13801 w 16823"/>
              <a:gd name="connsiteY6" fmla="*/ 6886 h 16931"/>
              <a:gd name="connsiteX7" fmla="*/ 16180 w 16823"/>
              <a:gd name="connsiteY7" fmla="*/ 8377 h 16931"/>
              <a:gd name="connsiteX8" fmla="*/ 15186 w 16823"/>
              <a:gd name="connsiteY8" fmla="*/ 9529 h 16931"/>
              <a:gd name="connsiteX9" fmla="*/ 16190 w 16823"/>
              <a:gd name="connsiteY9" fmla="*/ 11792 h 16931"/>
              <a:gd name="connsiteX10" fmla="*/ 13446 w 16823"/>
              <a:gd name="connsiteY10" fmla="*/ 11569 h 16931"/>
              <a:gd name="connsiteX11" fmla="*/ 13748 w 16823"/>
              <a:gd name="connsiteY11" fmla="*/ 14589 h 16931"/>
              <a:gd name="connsiteX12" fmla="*/ 10986 w 16823"/>
              <a:gd name="connsiteY12" fmla="*/ 13154 h 16931"/>
              <a:gd name="connsiteX13" fmla="*/ 10418 w 16823"/>
              <a:gd name="connsiteY13" fmla="*/ 16061 h 16931"/>
              <a:gd name="connsiteX14" fmla="*/ 9574 w 16823"/>
              <a:gd name="connsiteY14" fmla="*/ 13132 h 16931"/>
              <a:gd name="connsiteX15" fmla="*/ 7506 w 16823"/>
              <a:gd name="connsiteY15" fmla="*/ 16931 h 16931"/>
              <a:gd name="connsiteX16" fmla="*/ 6433 w 16823"/>
              <a:gd name="connsiteY16" fmla="*/ 12431 h 16931"/>
              <a:gd name="connsiteX17" fmla="*/ 5713 w 16823"/>
              <a:gd name="connsiteY17" fmla="*/ 16436 h 16931"/>
              <a:gd name="connsiteX18" fmla="*/ 4507 w 16823"/>
              <a:gd name="connsiteY18" fmla="*/ 13208 h 16931"/>
              <a:gd name="connsiteX19" fmla="*/ 1584 w 16823"/>
              <a:gd name="connsiteY19" fmla="*/ 14646 h 16931"/>
              <a:gd name="connsiteX20" fmla="*/ 2136 w 16823"/>
              <a:gd name="connsiteY20" fmla="*/ 12589 h 16931"/>
              <a:gd name="connsiteX21" fmla="*/ 2393 w 16823"/>
              <a:gd name="connsiteY21" fmla="*/ 10539 h 16931"/>
              <a:gd name="connsiteX22" fmla="*/ 0 w 16823"/>
              <a:gd name="connsiteY22" fmla="*/ 10096 h 16931"/>
              <a:gd name="connsiteX23" fmla="*/ 2741 w 16823"/>
              <a:gd name="connsiteY23" fmla="*/ 8811 h 16931"/>
              <a:gd name="connsiteX24" fmla="*/ 2566 w 16823"/>
              <a:gd name="connsiteY24" fmla="*/ 5621 h 16931"/>
              <a:gd name="connsiteX25" fmla="*/ 4178 w 16823"/>
              <a:gd name="connsiteY25" fmla="*/ 5036 h 16931"/>
              <a:gd name="connsiteX26" fmla="*/ 4801 w 16823"/>
              <a:gd name="connsiteY26" fmla="*/ 2168 h 16931"/>
              <a:gd name="connsiteX27" fmla="*/ 7555 w 16823"/>
              <a:gd name="connsiteY27" fmla="*/ 3866 h 16931"/>
              <a:gd name="connsiteX28" fmla="*/ 8727 w 16823"/>
              <a:gd name="connsiteY28" fmla="*/ 695 h 16931"/>
              <a:gd name="connsiteX29" fmla="*/ 10368 w 16823"/>
              <a:gd name="connsiteY29" fmla="*/ 2886 h 16931"/>
              <a:gd name="connsiteX0" fmla="*/ 10368 w 16823"/>
              <a:gd name="connsiteY0" fmla="*/ 2886 h 16931"/>
              <a:gd name="connsiteX1" fmla="*/ 12501 w 16823"/>
              <a:gd name="connsiteY1" fmla="*/ 0 h 16931"/>
              <a:gd name="connsiteX2" fmla="*/ 13530 w 16823"/>
              <a:gd name="connsiteY2" fmla="*/ 4056 h 16931"/>
              <a:gd name="connsiteX3" fmla="*/ 15917 w 16823"/>
              <a:gd name="connsiteY3" fmla="*/ 1186 h 16931"/>
              <a:gd name="connsiteX4" fmla="*/ 15186 w 16823"/>
              <a:gd name="connsiteY4" fmla="*/ 3751 h 16931"/>
              <a:gd name="connsiteX5" fmla="*/ 16823 w 16823"/>
              <a:gd name="connsiteY5" fmla="*/ 4526 h 16931"/>
              <a:gd name="connsiteX6" fmla="*/ 13801 w 16823"/>
              <a:gd name="connsiteY6" fmla="*/ 6886 h 16931"/>
              <a:gd name="connsiteX7" fmla="*/ 16180 w 16823"/>
              <a:gd name="connsiteY7" fmla="*/ 8377 h 16931"/>
              <a:gd name="connsiteX8" fmla="*/ 14489 w 16823"/>
              <a:gd name="connsiteY8" fmla="*/ 9661 h 16931"/>
              <a:gd name="connsiteX9" fmla="*/ 16190 w 16823"/>
              <a:gd name="connsiteY9" fmla="*/ 11792 h 16931"/>
              <a:gd name="connsiteX10" fmla="*/ 13446 w 16823"/>
              <a:gd name="connsiteY10" fmla="*/ 11569 h 16931"/>
              <a:gd name="connsiteX11" fmla="*/ 13748 w 16823"/>
              <a:gd name="connsiteY11" fmla="*/ 14589 h 16931"/>
              <a:gd name="connsiteX12" fmla="*/ 10986 w 16823"/>
              <a:gd name="connsiteY12" fmla="*/ 13154 h 16931"/>
              <a:gd name="connsiteX13" fmla="*/ 10418 w 16823"/>
              <a:gd name="connsiteY13" fmla="*/ 16061 h 16931"/>
              <a:gd name="connsiteX14" fmla="*/ 9574 w 16823"/>
              <a:gd name="connsiteY14" fmla="*/ 13132 h 16931"/>
              <a:gd name="connsiteX15" fmla="*/ 7506 w 16823"/>
              <a:gd name="connsiteY15" fmla="*/ 16931 h 16931"/>
              <a:gd name="connsiteX16" fmla="*/ 6433 w 16823"/>
              <a:gd name="connsiteY16" fmla="*/ 12431 h 16931"/>
              <a:gd name="connsiteX17" fmla="*/ 5713 w 16823"/>
              <a:gd name="connsiteY17" fmla="*/ 16436 h 16931"/>
              <a:gd name="connsiteX18" fmla="*/ 4507 w 16823"/>
              <a:gd name="connsiteY18" fmla="*/ 13208 h 16931"/>
              <a:gd name="connsiteX19" fmla="*/ 1584 w 16823"/>
              <a:gd name="connsiteY19" fmla="*/ 14646 h 16931"/>
              <a:gd name="connsiteX20" fmla="*/ 2136 w 16823"/>
              <a:gd name="connsiteY20" fmla="*/ 12589 h 16931"/>
              <a:gd name="connsiteX21" fmla="*/ 2393 w 16823"/>
              <a:gd name="connsiteY21" fmla="*/ 10539 h 16931"/>
              <a:gd name="connsiteX22" fmla="*/ 0 w 16823"/>
              <a:gd name="connsiteY22" fmla="*/ 10096 h 16931"/>
              <a:gd name="connsiteX23" fmla="*/ 2741 w 16823"/>
              <a:gd name="connsiteY23" fmla="*/ 8811 h 16931"/>
              <a:gd name="connsiteX24" fmla="*/ 2566 w 16823"/>
              <a:gd name="connsiteY24" fmla="*/ 5621 h 16931"/>
              <a:gd name="connsiteX25" fmla="*/ 4178 w 16823"/>
              <a:gd name="connsiteY25" fmla="*/ 5036 h 16931"/>
              <a:gd name="connsiteX26" fmla="*/ 4801 w 16823"/>
              <a:gd name="connsiteY26" fmla="*/ 2168 h 16931"/>
              <a:gd name="connsiteX27" fmla="*/ 7555 w 16823"/>
              <a:gd name="connsiteY27" fmla="*/ 3866 h 16931"/>
              <a:gd name="connsiteX28" fmla="*/ 8727 w 16823"/>
              <a:gd name="connsiteY28" fmla="*/ 695 h 16931"/>
              <a:gd name="connsiteX29" fmla="*/ 10368 w 16823"/>
              <a:gd name="connsiteY29" fmla="*/ 2886 h 16931"/>
              <a:gd name="connsiteX0" fmla="*/ 10368 w 16624"/>
              <a:gd name="connsiteY0" fmla="*/ 2886 h 16931"/>
              <a:gd name="connsiteX1" fmla="*/ 12501 w 16624"/>
              <a:gd name="connsiteY1" fmla="*/ 0 h 16931"/>
              <a:gd name="connsiteX2" fmla="*/ 13530 w 16624"/>
              <a:gd name="connsiteY2" fmla="*/ 4056 h 16931"/>
              <a:gd name="connsiteX3" fmla="*/ 15917 w 16624"/>
              <a:gd name="connsiteY3" fmla="*/ 1186 h 16931"/>
              <a:gd name="connsiteX4" fmla="*/ 15186 w 16624"/>
              <a:gd name="connsiteY4" fmla="*/ 3751 h 16931"/>
              <a:gd name="connsiteX5" fmla="*/ 16624 w 16624"/>
              <a:gd name="connsiteY5" fmla="*/ 5718 h 16931"/>
              <a:gd name="connsiteX6" fmla="*/ 13801 w 16624"/>
              <a:gd name="connsiteY6" fmla="*/ 6886 h 16931"/>
              <a:gd name="connsiteX7" fmla="*/ 16180 w 16624"/>
              <a:gd name="connsiteY7" fmla="*/ 8377 h 16931"/>
              <a:gd name="connsiteX8" fmla="*/ 14489 w 16624"/>
              <a:gd name="connsiteY8" fmla="*/ 9661 h 16931"/>
              <a:gd name="connsiteX9" fmla="*/ 16190 w 16624"/>
              <a:gd name="connsiteY9" fmla="*/ 11792 h 16931"/>
              <a:gd name="connsiteX10" fmla="*/ 13446 w 16624"/>
              <a:gd name="connsiteY10" fmla="*/ 11569 h 16931"/>
              <a:gd name="connsiteX11" fmla="*/ 13748 w 16624"/>
              <a:gd name="connsiteY11" fmla="*/ 14589 h 16931"/>
              <a:gd name="connsiteX12" fmla="*/ 10986 w 16624"/>
              <a:gd name="connsiteY12" fmla="*/ 13154 h 16931"/>
              <a:gd name="connsiteX13" fmla="*/ 10418 w 16624"/>
              <a:gd name="connsiteY13" fmla="*/ 16061 h 16931"/>
              <a:gd name="connsiteX14" fmla="*/ 9574 w 16624"/>
              <a:gd name="connsiteY14" fmla="*/ 13132 h 16931"/>
              <a:gd name="connsiteX15" fmla="*/ 7506 w 16624"/>
              <a:gd name="connsiteY15" fmla="*/ 16931 h 16931"/>
              <a:gd name="connsiteX16" fmla="*/ 6433 w 16624"/>
              <a:gd name="connsiteY16" fmla="*/ 12431 h 16931"/>
              <a:gd name="connsiteX17" fmla="*/ 5713 w 16624"/>
              <a:gd name="connsiteY17" fmla="*/ 16436 h 16931"/>
              <a:gd name="connsiteX18" fmla="*/ 4507 w 16624"/>
              <a:gd name="connsiteY18" fmla="*/ 13208 h 16931"/>
              <a:gd name="connsiteX19" fmla="*/ 1584 w 16624"/>
              <a:gd name="connsiteY19" fmla="*/ 14646 h 16931"/>
              <a:gd name="connsiteX20" fmla="*/ 2136 w 16624"/>
              <a:gd name="connsiteY20" fmla="*/ 12589 h 16931"/>
              <a:gd name="connsiteX21" fmla="*/ 2393 w 16624"/>
              <a:gd name="connsiteY21" fmla="*/ 10539 h 16931"/>
              <a:gd name="connsiteX22" fmla="*/ 0 w 16624"/>
              <a:gd name="connsiteY22" fmla="*/ 10096 h 16931"/>
              <a:gd name="connsiteX23" fmla="*/ 2741 w 16624"/>
              <a:gd name="connsiteY23" fmla="*/ 8811 h 16931"/>
              <a:gd name="connsiteX24" fmla="*/ 2566 w 16624"/>
              <a:gd name="connsiteY24" fmla="*/ 5621 h 16931"/>
              <a:gd name="connsiteX25" fmla="*/ 4178 w 16624"/>
              <a:gd name="connsiteY25" fmla="*/ 5036 h 16931"/>
              <a:gd name="connsiteX26" fmla="*/ 4801 w 16624"/>
              <a:gd name="connsiteY26" fmla="*/ 2168 h 16931"/>
              <a:gd name="connsiteX27" fmla="*/ 7555 w 16624"/>
              <a:gd name="connsiteY27" fmla="*/ 3866 h 16931"/>
              <a:gd name="connsiteX28" fmla="*/ 8727 w 16624"/>
              <a:gd name="connsiteY28" fmla="*/ 695 h 16931"/>
              <a:gd name="connsiteX29" fmla="*/ 10368 w 16624"/>
              <a:gd name="connsiteY29" fmla="*/ 2886 h 16931"/>
              <a:gd name="connsiteX0" fmla="*/ 8975 w 15231"/>
              <a:gd name="connsiteY0" fmla="*/ 2886 h 16931"/>
              <a:gd name="connsiteX1" fmla="*/ 11108 w 15231"/>
              <a:gd name="connsiteY1" fmla="*/ 0 h 16931"/>
              <a:gd name="connsiteX2" fmla="*/ 12137 w 15231"/>
              <a:gd name="connsiteY2" fmla="*/ 4056 h 16931"/>
              <a:gd name="connsiteX3" fmla="*/ 14524 w 15231"/>
              <a:gd name="connsiteY3" fmla="*/ 1186 h 16931"/>
              <a:gd name="connsiteX4" fmla="*/ 13793 w 15231"/>
              <a:gd name="connsiteY4" fmla="*/ 3751 h 16931"/>
              <a:gd name="connsiteX5" fmla="*/ 15231 w 15231"/>
              <a:gd name="connsiteY5" fmla="*/ 5718 h 16931"/>
              <a:gd name="connsiteX6" fmla="*/ 12408 w 15231"/>
              <a:gd name="connsiteY6" fmla="*/ 6886 h 16931"/>
              <a:gd name="connsiteX7" fmla="*/ 14787 w 15231"/>
              <a:gd name="connsiteY7" fmla="*/ 8377 h 16931"/>
              <a:gd name="connsiteX8" fmla="*/ 13096 w 15231"/>
              <a:gd name="connsiteY8" fmla="*/ 9661 h 16931"/>
              <a:gd name="connsiteX9" fmla="*/ 14797 w 15231"/>
              <a:gd name="connsiteY9" fmla="*/ 11792 h 16931"/>
              <a:gd name="connsiteX10" fmla="*/ 12053 w 15231"/>
              <a:gd name="connsiteY10" fmla="*/ 11569 h 16931"/>
              <a:gd name="connsiteX11" fmla="*/ 12355 w 15231"/>
              <a:gd name="connsiteY11" fmla="*/ 14589 h 16931"/>
              <a:gd name="connsiteX12" fmla="*/ 9593 w 15231"/>
              <a:gd name="connsiteY12" fmla="*/ 13154 h 16931"/>
              <a:gd name="connsiteX13" fmla="*/ 9025 w 15231"/>
              <a:gd name="connsiteY13" fmla="*/ 16061 h 16931"/>
              <a:gd name="connsiteX14" fmla="*/ 8181 w 15231"/>
              <a:gd name="connsiteY14" fmla="*/ 13132 h 16931"/>
              <a:gd name="connsiteX15" fmla="*/ 6113 w 15231"/>
              <a:gd name="connsiteY15" fmla="*/ 16931 h 16931"/>
              <a:gd name="connsiteX16" fmla="*/ 5040 w 15231"/>
              <a:gd name="connsiteY16" fmla="*/ 12431 h 16931"/>
              <a:gd name="connsiteX17" fmla="*/ 4320 w 15231"/>
              <a:gd name="connsiteY17" fmla="*/ 16436 h 16931"/>
              <a:gd name="connsiteX18" fmla="*/ 3114 w 15231"/>
              <a:gd name="connsiteY18" fmla="*/ 13208 h 16931"/>
              <a:gd name="connsiteX19" fmla="*/ 191 w 15231"/>
              <a:gd name="connsiteY19" fmla="*/ 14646 h 16931"/>
              <a:gd name="connsiteX20" fmla="*/ 743 w 15231"/>
              <a:gd name="connsiteY20" fmla="*/ 12589 h 16931"/>
              <a:gd name="connsiteX21" fmla="*/ 1000 w 15231"/>
              <a:gd name="connsiteY21" fmla="*/ 10539 h 16931"/>
              <a:gd name="connsiteX22" fmla="*/ 0 w 15231"/>
              <a:gd name="connsiteY22" fmla="*/ 9964 h 16931"/>
              <a:gd name="connsiteX23" fmla="*/ 1348 w 15231"/>
              <a:gd name="connsiteY23" fmla="*/ 8811 h 16931"/>
              <a:gd name="connsiteX24" fmla="*/ 1173 w 15231"/>
              <a:gd name="connsiteY24" fmla="*/ 5621 h 16931"/>
              <a:gd name="connsiteX25" fmla="*/ 2785 w 15231"/>
              <a:gd name="connsiteY25" fmla="*/ 5036 h 16931"/>
              <a:gd name="connsiteX26" fmla="*/ 3408 w 15231"/>
              <a:gd name="connsiteY26" fmla="*/ 2168 h 16931"/>
              <a:gd name="connsiteX27" fmla="*/ 6162 w 15231"/>
              <a:gd name="connsiteY27" fmla="*/ 3866 h 16931"/>
              <a:gd name="connsiteX28" fmla="*/ 7334 w 15231"/>
              <a:gd name="connsiteY28" fmla="*/ 695 h 16931"/>
              <a:gd name="connsiteX29" fmla="*/ 8975 w 15231"/>
              <a:gd name="connsiteY29" fmla="*/ 2886 h 16931"/>
              <a:gd name="connsiteX0" fmla="*/ 8975 w 15231"/>
              <a:gd name="connsiteY0" fmla="*/ 2886 h 16931"/>
              <a:gd name="connsiteX1" fmla="*/ 11108 w 15231"/>
              <a:gd name="connsiteY1" fmla="*/ 0 h 16931"/>
              <a:gd name="connsiteX2" fmla="*/ 12137 w 15231"/>
              <a:gd name="connsiteY2" fmla="*/ 4056 h 16931"/>
              <a:gd name="connsiteX3" fmla="*/ 14524 w 15231"/>
              <a:gd name="connsiteY3" fmla="*/ 1186 h 16931"/>
              <a:gd name="connsiteX4" fmla="*/ 13793 w 15231"/>
              <a:gd name="connsiteY4" fmla="*/ 3751 h 16931"/>
              <a:gd name="connsiteX5" fmla="*/ 15231 w 15231"/>
              <a:gd name="connsiteY5" fmla="*/ 5718 h 16931"/>
              <a:gd name="connsiteX6" fmla="*/ 12408 w 15231"/>
              <a:gd name="connsiteY6" fmla="*/ 6886 h 16931"/>
              <a:gd name="connsiteX7" fmla="*/ 14787 w 15231"/>
              <a:gd name="connsiteY7" fmla="*/ 8377 h 16931"/>
              <a:gd name="connsiteX8" fmla="*/ 13096 w 15231"/>
              <a:gd name="connsiteY8" fmla="*/ 9661 h 16931"/>
              <a:gd name="connsiteX9" fmla="*/ 14797 w 15231"/>
              <a:gd name="connsiteY9" fmla="*/ 11792 h 16931"/>
              <a:gd name="connsiteX10" fmla="*/ 12053 w 15231"/>
              <a:gd name="connsiteY10" fmla="*/ 11569 h 16931"/>
              <a:gd name="connsiteX11" fmla="*/ 12355 w 15231"/>
              <a:gd name="connsiteY11" fmla="*/ 14589 h 16931"/>
              <a:gd name="connsiteX12" fmla="*/ 9593 w 15231"/>
              <a:gd name="connsiteY12" fmla="*/ 13154 h 16931"/>
              <a:gd name="connsiteX13" fmla="*/ 9025 w 15231"/>
              <a:gd name="connsiteY13" fmla="*/ 16061 h 16931"/>
              <a:gd name="connsiteX14" fmla="*/ 8181 w 15231"/>
              <a:gd name="connsiteY14" fmla="*/ 13132 h 16931"/>
              <a:gd name="connsiteX15" fmla="*/ 6113 w 15231"/>
              <a:gd name="connsiteY15" fmla="*/ 16931 h 16931"/>
              <a:gd name="connsiteX16" fmla="*/ 5040 w 15231"/>
              <a:gd name="connsiteY16" fmla="*/ 12431 h 16931"/>
              <a:gd name="connsiteX17" fmla="*/ 4320 w 15231"/>
              <a:gd name="connsiteY17" fmla="*/ 16436 h 16931"/>
              <a:gd name="connsiteX18" fmla="*/ 3114 w 15231"/>
              <a:gd name="connsiteY18" fmla="*/ 13208 h 16931"/>
              <a:gd name="connsiteX19" fmla="*/ 191 w 15231"/>
              <a:gd name="connsiteY19" fmla="*/ 14646 h 16931"/>
              <a:gd name="connsiteX20" fmla="*/ 743 w 15231"/>
              <a:gd name="connsiteY20" fmla="*/ 12589 h 16931"/>
              <a:gd name="connsiteX21" fmla="*/ 1000 w 15231"/>
              <a:gd name="connsiteY21" fmla="*/ 10539 h 16931"/>
              <a:gd name="connsiteX22" fmla="*/ 0 w 15231"/>
              <a:gd name="connsiteY22" fmla="*/ 9964 h 16931"/>
              <a:gd name="connsiteX23" fmla="*/ 1348 w 15231"/>
              <a:gd name="connsiteY23" fmla="*/ 8811 h 16931"/>
              <a:gd name="connsiteX24" fmla="*/ 675 w 15231"/>
              <a:gd name="connsiteY24" fmla="*/ 4694 h 16931"/>
              <a:gd name="connsiteX25" fmla="*/ 2785 w 15231"/>
              <a:gd name="connsiteY25" fmla="*/ 5036 h 16931"/>
              <a:gd name="connsiteX26" fmla="*/ 3408 w 15231"/>
              <a:gd name="connsiteY26" fmla="*/ 2168 h 16931"/>
              <a:gd name="connsiteX27" fmla="*/ 6162 w 15231"/>
              <a:gd name="connsiteY27" fmla="*/ 3866 h 16931"/>
              <a:gd name="connsiteX28" fmla="*/ 7334 w 15231"/>
              <a:gd name="connsiteY28" fmla="*/ 695 h 16931"/>
              <a:gd name="connsiteX29" fmla="*/ 8975 w 15231"/>
              <a:gd name="connsiteY29" fmla="*/ 2886 h 16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5231" h="16931">
                <a:moveTo>
                  <a:pt x="8975" y="2886"/>
                </a:moveTo>
                <a:lnTo>
                  <a:pt x="11108" y="0"/>
                </a:lnTo>
                <a:cubicBezTo>
                  <a:pt x="11020" y="1926"/>
                  <a:pt x="12225" y="2130"/>
                  <a:pt x="12137" y="4056"/>
                </a:cubicBezTo>
                <a:lnTo>
                  <a:pt x="14524" y="1186"/>
                </a:lnTo>
                <a:lnTo>
                  <a:pt x="13793" y="3751"/>
                </a:lnTo>
                <a:lnTo>
                  <a:pt x="15231" y="5718"/>
                </a:lnTo>
                <a:lnTo>
                  <a:pt x="12408" y="6886"/>
                </a:lnTo>
                <a:cubicBezTo>
                  <a:pt x="12538" y="7471"/>
                  <a:pt x="14657" y="7792"/>
                  <a:pt x="14787" y="8377"/>
                </a:cubicBezTo>
                <a:lnTo>
                  <a:pt x="13096" y="9661"/>
                </a:lnTo>
                <a:lnTo>
                  <a:pt x="14797" y="11792"/>
                </a:lnTo>
                <a:lnTo>
                  <a:pt x="12053" y="11569"/>
                </a:lnTo>
                <a:cubicBezTo>
                  <a:pt x="12154" y="12576"/>
                  <a:pt x="12254" y="13582"/>
                  <a:pt x="12355" y="14589"/>
                </a:cubicBezTo>
                <a:lnTo>
                  <a:pt x="9593" y="13154"/>
                </a:lnTo>
                <a:lnTo>
                  <a:pt x="9025" y="16061"/>
                </a:lnTo>
                <a:lnTo>
                  <a:pt x="8181" y="13132"/>
                </a:lnTo>
                <a:lnTo>
                  <a:pt x="6113" y="16931"/>
                </a:lnTo>
                <a:lnTo>
                  <a:pt x="5040" y="12431"/>
                </a:lnTo>
                <a:lnTo>
                  <a:pt x="4320" y="16436"/>
                </a:lnTo>
                <a:cubicBezTo>
                  <a:pt x="4283" y="15316"/>
                  <a:pt x="3151" y="14328"/>
                  <a:pt x="3114" y="13208"/>
                </a:cubicBezTo>
                <a:lnTo>
                  <a:pt x="191" y="14646"/>
                </a:lnTo>
                <a:lnTo>
                  <a:pt x="743" y="12589"/>
                </a:lnTo>
                <a:cubicBezTo>
                  <a:pt x="-233" y="11817"/>
                  <a:pt x="1976" y="11311"/>
                  <a:pt x="1000" y="10539"/>
                </a:cubicBezTo>
                <a:lnTo>
                  <a:pt x="0" y="9964"/>
                </a:lnTo>
                <a:lnTo>
                  <a:pt x="1348" y="8811"/>
                </a:lnTo>
                <a:cubicBezTo>
                  <a:pt x="1290" y="7748"/>
                  <a:pt x="733" y="5757"/>
                  <a:pt x="675" y="4694"/>
                </a:cubicBezTo>
                <a:lnTo>
                  <a:pt x="2785" y="5036"/>
                </a:lnTo>
                <a:lnTo>
                  <a:pt x="3408" y="2168"/>
                </a:lnTo>
                <a:lnTo>
                  <a:pt x="6162" y="3866"/>
                </a:lnTo>
                <a:lnTo>
                  <a:pt x="7334" y="695"/>
                </a:lnTo>
                <a:lnTo>
                  <a:pt x="8975" y="2886"/>
                </a:lnTo>
                <a:close/>
              </a:path>
            </a:pathLst>
          </a:cu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Noise in </a:t>
            </a:r>
          </a:p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Omics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ata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Explosion 2 15"/>
          <p:cNvSpPr/>
          <p:nvPr/>
        </p:nvSpPr>
        <p:spPr>
          <a:xfrm>
            <a:off x="3717163" y="1352743"/>
            <a:ext cx="2100988" cy="1358065"/>
          </a:xfrm>
          <a:custGeom>
            <a:avLst/>
            <a:gdLst>
              <a:gd name="connsiteX0" fmla="*/ 11462 w 21600"/>
              <a:gd name="connsiteY0" fmla="*/ 4342 h 21600"/>
              <a:gd name="connsiteX1" fmla="*/ 14790 w 21600"/>
              <a:gd name="connsiteY1" fmla="*/ 0 h 21600"/>
              <a:gd name="connsiteX2" fmla="*/ 14525 w 21600"/>
              <a:gd name="connsiteY2" fmla="*/ 5777 h 21600"/>
              <a:gd name="connsiteX3" fmla="*/ 18007 w 21600"/>
              <a:gd name="connsiteY3" fmla="*/ 3172 h 21600"/>
              <a:gd name="connsiteX4" fmla="*/ 16380 w 21600"/>
              <a:gd name="connsiteY4" fmla="*/ 6532 h 21600"/>
              <a:gd name="connsiteX5" fmla="*/ 21600 w 21600"/>
              <a:gd name="connsiteY5" fmla="*/ 6645 h 21600"/>
              <a:gd name="connsiteX6" fmla="*/ 16985 w 21600"/>
              <a:gd name="connsiteY6" fmla="*/ 9402 h 21600"/>
              <a:gd name="connsiteX7" fmla="*/ 18270 w 21600"/>
              <a:gd name="connsiteY7" fmla="*/ 11290 h 21600"/>
              <a:gd name="connsiteX8" fmla="*/ 16380 w 21600"/>
              <a:gd name="connsiteY8" fmla="*/ 12310 h 21600"/>
              <a:gd name="connsiteX9" fmla="*/ 18877 w 21600"/>
              <a:gd name="connsiteY9" fmla="*/ 15632 h 21600"/>
              <a:gd name="connsiteX10" fmla="*/ 14640 w 21600"/>
              <a:gd name="connsiteY10" fmla="*/ 14350 h 21600"/>
              <a:gd name="connsiteX11" fmla="*/ 14942 w 21600"/>
              <a:gd name="connsiteY11" fmla="*/ 17370 h 21600"/>
              <a:gd name="connsiteX12" fmla="*/ 12180 w 21600"/>
              <a:gd name="connsiteY12" fmla="*/ 15935 h 21600"/>
              <a:gd name="connsiteX13" fmla="*/ 11612 w 21600"/>
              <a:gd name="connsiteY13" fmla="*/ 18842 h 21600"/>
              <a:gd name="connsiteX14" fmla="*/ 9872 w 21600"/>
              <a:gd name="connsiteY14" fmla="*/ 17370 h 21600"/>
              <a:gd name="connsiteX15" fmla="*/ 8700 w 21600"/>
              <a:gd name="connsiteY15" fmla="*/ 19712 h 21600"/>
              <a:gd name="connsiteX16" fmla="*/ 7527 w 21600"/>
              <a:gd name="connsiteY16" fmla="*/ 18125 h 21600"/>
              <a:gd name="connsiteX17" fmla="*/ 4917 w 21600"/>
              <a:gd name="connsiteY17" fmla="*/ 21600 h 21600"/>
              <a:gd name="connsiteX18" fmla="*/ 4805 w 21600"/>
              <a:gd name="connsiteY18" fmla="*/ 18240 h 21600"/>
              <a:gd name="connsiteX19" fmla="*/ 1285 w 21600"/>
              <a:gd name="connsiteY19" fmla="*/ 17825 h 21600"/>
              <a:gd name="connsiteX20" fmla="*/ 3330 w 21600"/>
              <a:gd name="connsiteY20" fmla="*/ 15370 h 21600"/>
              <a:gd name="connsiteX21" fmla="*/ 0 w 21600"/>
              <a:gd name="connsiteY21" fmla="*/ 12877 h 21600"/>
              <a:gd name="connsiteX22" fmla="*/ 3935 w 21600"/>
              <a:gd name="connsiteY22" fmla="*/ 11592 h 21600"/>
              <a:gd name="connsiteX23" fmla="*/ 1172 w 21600"/>
              <a:gd name="connsiteY23" fmla="*/ 8270 h 21600"/>
              <a:gd name="connsiteX24" fmla="*/ 5372 w 21600"/>
              <a:gd name="connsiteY24" fmla="*/ 7817 h 21600"/>
              <a:gd name="connsiteX25" fmla="*/ 4502 w 21600"/>
              <a:gd name="connsiteY25" fmla="*/ 3625 h 21600"/>
              <a:gd name="connsiteX26" fmla="*/ 8550 w 21600"/>
              <a:gd name="connsiteY26" fmla="*/ 6382 h 21600"/>
              <a:gd name="connsiteX27" fmla="*/ 9722 w 21600"/>
              <a:gd name="connsiteY27" fmla="*/ 1887 h 21600"/>
              <a:gd name="connsiteX28" fmla="*/ 11462 w 21600"/>
              <a:gd name="connsiteY28" fmla="*/ 4342 h 21600"/>
              <a:gd name="connsiteX0" fmla="*/ 11462 w 22796"/>
              <a:gd name="connsiteY0" fmla="*/ 4342 h 21600"/>
              <a:gd name="connsiteX1" fmla="*/ 14790 w 22796"/>
              <a:gd name="connsiteY1" fmla="*/ 0 h 21600"/>
              <a:gd name="connsiteX2" fmla="*/ 14525 w 22796"/>
              <a:gd name="connsiteY2" fmla="*/ 5777 h 21600"/>
              <a:gd name="connsiteX3" fmla="*/ 18007 w 22796"/>
              <a:gd name="connsiteY3" fmla="*/ 3172 h 21600"/>
              <a:gd name="connsiteX4" fmla="*/ 16380 w 22796"/>
              <a:gd name="connsiteY4" fmla="*/ 6532 h 21600"/>
              <a:gd name="connsiteX5" fmla="*/ 22796 w 22796"/>
              <a:gd name="connsiteY5" fmla="*/ 5719 h 21600"/>
              <a:gd name="connsiteX6" fmla="*/ 16985 w 22796"/>
              <a:gd name="connsiteY6" fmla="*/ 9402 h 21600"/>
              <a:gd name="connsiteX7" fmla="*/ 18270 w 22796"/>
              <a:gd name="connsiteY7" fmla="*/ 11290 h 21600"/>
              <a:gd name="connsiteX8" fmla="*/ 16380 w 22796"/>
              <a:gd name="connsiteY8" fmla="*/ 12310 h 21600"/>
              <a:gd name="connsiteX9" fmla="*/ 18877 w 22796"/>
              <a:gd name="connsiteY9" fmla="*/ 15632 h 21600"/>
              <a:gd name="connsiteX10" fmla="*/ 14640 w 22796"/>
              <a:gd name="connsiteY10" fmla="*/ 14350 h 21600"/>
              <a:gd name="connsiteX11" fmla="*/ 14942 w 22796"/>
              <a:gd name="connsiteY11" fmla="*/ 17370 h 21600"/>
              <a:gd name="connsiteX12" fmla="*/ 12180 w 22796"/>
              <a:gd name="connsiteY12" fmla="*/ 15935 h 21600"/>
              <a:gd name="connsiteX13" fmla="*/ 11612 w 22796"/>
              <a:gd name="connsiteY13" fmla="*/ 18842 h 21600"/>
              <a:gd name="connsiteX14" fmla="*/ 9872 w 22796"/>
              <a:gd name="connsiteY14" fmla="*/ 17370 h 21600"/>
              <a:gd name="connsiteX15" fmla="*/ 8700 w 22796"/>
              <a:gd name="connsiteY15" fmla="*/ 19712 h 21600"/>
              <a:gd name="connsiteX16" fmla="*/ 7527 w 22796"/>
              <a:gd name="connsiteY16" fmla="*/ 18125 h 21600"/>
              <a:gd name="connsiteX17" fmla="*/ 4917 w 22796"/>
              <a:gd name="connsiteY17" fmla="*/ 21600 h 21600"/>
              <a:gd name="connsiteX18" fmla="*/ 4805 w 22796"/>
              <a:gd name="connsiteY18" fmla="*/ 18240 h 21600"/>
              <a:gd name="connsiteX19" fmla="*/ 1285 w 22796"/>
              <a:gd name="connsiteY19" fmla="*/ 17825 h 21600"/>
              <a:gd name="connsiteX20" fmla="*/ 3330 w 22796"/>
              <a:gd name="connsiteY20" fmla="*/ 15370 h 21600"/>
              <a:gd name="connsiteX21" fmla="*/ 0 w 22796"/>
              <a:gd name="connsiteY21" fmla="*/ 12877 h 21600"/>
              <a:gd name="connsiteX22" fmla="*/ 3935 w 22796"/>
              <a:gd name="connsiteY22" fmla="*/ 11592 h 21600"/>
              <a:gd name="connsiteX23" fmla="*/ 1172 w 22796"/>
              <a:gd name="connsiteY23" fmla="*/ 8270 h 21600"/>
              <a:gd name="connsiteX24" fmla="*/ 5372 w 22796"/>
              <a:gd name="connsiteY24" fmla="*/ 7817 h 21600"/>
              <a:gd name="connsiteX25" fmla="*/ 4502 w 22796"/>
              <a:gd name="connsiteY25" fmla="*/ 3625 h 21600"/>
              <a:gd name="connsiteX26" fmla="*/ 8550 w 22796"/>
              <a:gd name="connsiteY26" fmla="*/ 6382 h 21600"/>
              <a:gd name="connsiteX27" fmla="*/ 9722 w 22796"/>
              <a:gd name="connsiteY27" fmla="*/ 1887 h 21600"/>
              <a:gd name="connsiteX28" fmla="*/ 11462 w 22796"/>
              <a:gd name="connsiteY28" fmla="*/ 4342 h 21600"/>
              <a:gd name="connsiteX0" fmla="*/ 11462 w 22796"/>
              <a:gd name="connsiteY0" fmla="*/ 4342 h 21600"/>
              <a:gd name="connsiteX1" fmla="*/ 14790 w 22796"/>
              <a:gd name="connsiteY1" fmla="*/ 0 h 21600"/>
              <a:gd name="connsiteX2" fmla="*/ 14525 w 22796"/>
              <a:gd name="connsiteY2" fmla="*/ 5777 h 21600"/>
              <a:gd name="connsiteX3" fmla="*/ 18007 w 22796"/>
              <a:gd name="connsiteY3" fmla="*/ 3172 h 21600"/>
              <a:gd name="connsiteX4" fmla="*/ 16380 w 22796"/>
              <a:gd name="connsiteY4" fmla="*/ 6532 h 21600"/>
              <a:gd name="connsiteX5" fmla="*/ 22796 w 22796"/>
              <a:gd name="connsiteY5" fmla="*/ 5719 h 21600"/>
              <a:gd name="connsiteX6" fmla="*/ 16985 w 22796"/>
              <a:gd name="connsiteY6" fmla="*/ 9402 h 21600"/>
              <a:gd name="connsiteX7" fmla="*/ 18270 w 22796"/>
              <a:gd name="connsiteY7" fmla="*/ 11290 h 21600"/>
              <a:gd name="connsiteX8" fmla="*/ 16380 w 22796"/>
              <a:gd name="connsiteY8" fmla="*/ 12310 h 21600"/>
              <a:gd name="connsiteX9" fmla="*/ 18877 w 22796"/>
              <a:gd name="connsiteY9" fmla="*/ 15632 h 21600"/>
              <a:gd name="connsiteX10" fmla="*/ 14640 w 22796"/>
              <a:gd name="connsiteY10" fmla="*/ 14350 h 21600"/>
              <a:gd name="connsiteX11" fmla="*/ 14942 w 22796"/>
              <a:gd name="connsiteY11" fmla="*/ 17370 h 21600"/>
              <a:gd name="connsiteX12" fmla="*/ 12180 w 22796"/>
              <a:gd name="connsiteY12" fmla="*/ 15935 h 21600"/>
              <a:gd name="connsiteX13" fmla="*/ 11612 w 22796"/>
              <a:gd name="connsiteY13" fmla="*/ 18842 h 21600"/>
              <a:gd name="connsiteX14" fmla="*/ 9872 w 22796"/>
              <a:gd name="connsiteY14" fmla="*/ 17370 h 21600"/>
              <a:gd name="connsiteX15" fmla="*/ 8700 w 22796"/>
              <a:gd name="connsiteY15" fmla="*/ 19712 h 21600"/>
              <a:gd name="connsiteX16" fmla="*/ 7527 w 22796"/>
              <a:gd name="connsiteY16" fmla="*/ 18125 h 21600"/>
              <a:gd name="connsiteX17" fmla="*/ 4917 w 22796"/>
              <a:gd name="connsiteY17" fmla="*/ 21600 h 21600"/>
              <a:gd name="connsiteX18" fmla="*/ 4805 w 22796"/>
              <a:gd name="connsiteY18" fmla="*/ 18240 h 21600"/>
              <a:gd name="connsiteX19" fmla="*/ 1285 w 22796"/>
              <a:gd name="connsiteY19" fmla="*/ 17825 h 21600"/>
              <a:gd name="connsiteX20" fmla="*/ 3330 w 22796"/>
              <a:gd name="connsiteY20" fmla="*/ 15370 h 21600"/>
              <a:gd name="connsiteX21" fmla="*/ 0 w 22796"/>
              <a:gd name="connsiteY21" fmla="*/ 12877 h 21600"/>
              <a:gd name="connsiteX22" fmla="*/ 3065 w 22796"/>
              <a:gd name="connsiteY22" fmla="*/ 11129 h 21600"/>
              <a:gd name="connsiteX23" fmla="*/ 1172 w 22796"/>
              <a:gd name="connsiteY23" fmla="*/ 8270 h 21600"/>
              <a:gd name="connsiteX24" fmla="*/ 5372 w 22796"/>
              <a:gd name="connsiteY24" fmla="*/ 7817 h 21600"/>
              <a:gd name="connsiteX25" fmla="*/ 4502 w 22796"/>
              <a:gd name="connsiteY25" fmla="*/ 3625 h 21600"/>
              <a:gd name="connsiteX26" fmla="*/ 8550 w 22796"/>
              <a:gd name="connsiteY26" fmla="*/ 6382 h 21600"/>
              <a:gd name="connsiteX27" fmla="*/ 9722 w 22796"/>
              <a:gd name="connsiteY27" fmla="*/ 1887 h 21600"/>
              <a:gd name="connsiteX28" fmla="*/ 11462 w 22796"/>
              <a:gd name="connsiteY28" fmla="*/ 4342 h 21600"/>
              <a:gd name="connsiteX0" fmla="*/ 11462 w 22796"/>
              <a:gd name="connsiteY0" fmla="*/ 4342 h 21600"/>
              <a:gd name="connsiteX1" fmla="*/ 14790 w 22796"/>
              <a:gd name="connsiteY1" fmla="*/ 0 h 21600"/>
              <a:gd name="connsiteX2" fmla="*/ 14525 w 22796"/>
              <a:gd name="connsiteY2" fmla="*/ 5777 h 21600"/>
              <a:gd name="connsiteX3" fmla="*/ 18007 w 22796"/>
              <a:gd name="connsiteY3" fmla="*/ 3172 h 21600"/>
              <a:gd name="connsiteX4" fmla="*/ 16380 w 22796"/>
              <a:gd name="connsiteY4" fmla="*/ 6532 h 21600"/>
              <a:gd name="connsiteX5" fmla="*/ 22796 w 22796"/>
              <a:gd name="connsiteY5" fmla="*/ 5719 h 21600"/>
              <a:gd name="connsiteX6" fmla="*/ 16985 w 22796"/>
              <a:gd name="connsiteY6" fmla="*/ 9402 h 21600"/>
              <a:gd name="connsiteX7" fmla="*/ 18270 w 22796"/>
              <a:gd name="connsiteY7" fmla="*/ 11290 h 21600"/>
              <a:gd name="connsiteX8" fmla="*/ 16380 w 22796"/>
              <a:gd name="connsiteY8" fmla="*/ 12310 h 21600"/>
              <a:gd name="connsiteX9" fmla="*/ 18877 w 22796"/>
              <a:gd name="connsiteY9" fmla="*/ 15632 h 21600"/>
              <a:gd name="connsiteX10" fmla="*/ 14640 w 22796"/>
              <a:gd name="connsiteY10" fmla="*/ 14350 h 21600"/>
              <a:gd name="connsiteX11" fmla="*/ 14942 w 22796"/>
              <a:gd name="connsiteY11" fmla="*/ 17370 h 21600"/>
              <a:gd name="connsiteX12" fmla="*/ 12180 w 22796"/>
              <a:gd name="connsiteY12" fmla="*/ 15935 h 21600"/>
              <a:gd name="connsiteX13" fmla="*/ 11612 w 22796"/>
              <a:gd name="connsiteY13" fmla="*/ 18842 h 21600"/>
              <a:gd name="connsiteX14" fmla="*/ 9872 w 22796"/>
              <a:gd name="connsiteY14" fmla="*/ 17370 h 21600"/>
              <a:gd name="connsiteX15" fmla="*/ 8700 w 22796"/>
              <a:gd name="connsiteY15" fmla="*/ 19712 h 21600"/>
              <a:gd name="connsiteX16" fmla="*/ 7527 w 22796"/>
              <a:gd name="connsiteY16" fmla="*/ 18125 h 21600"/>
              <a:gd name="connsiteX17" fmla="*/ 4917 w 22796"/>
              <a:gd name="connsiteY17" fmla="*/ 21600 h 21600"/>
              <a:gd name="connsiteX18" fmla="*/ 4805 w 22796"/>
              <a:gd name="connsiteY18" fmla="*/ 18240 h 21600"/>
              <a:gd name="connsiteX19" fmla="*/ 1285 w 22796"/>
              <a:gd name="connsiteY19" fmla="*/ 17825 h 21600"/>
              <a:gd name="connsiteX20" fmla="*/ 3330 w 22796"/>
              <a:gd name="connsiteY20" fmla="*/ 15370 h 21600"/>
              <a:gd name="connsiteX21" fmla="*/ 0 w 22796"/>
              <a:gd name="connsiteY21" fmla="*/ 12877 h 21600"/>
              <a:gd name="connsiteX22" fmla="*/ 3065 w 22796"/>
              <a:gd name="connsiteY22" fmla="*/ 11129 h 21600"/>
              <a:gd name="connsiteX23" fmla="*/ 1172 w 22796"/>
              <a:gd name="connsiteY23" fmla="*/ 8270 h 21600"/>
              <a:gd name="connsiteX24" fmla="*/ 4284 w 22796"/>
              <a:gd name="connsiteY24" fmla="*/ 7045 h 21600"/>
              <a:gd name="connsiteX25" fmla="*/ 4502 w 22796"/>
              <a:gd name="connsiteY25" fmla="*/ 3625 h 21600"/>
              <a:gd name="connsiteX26" fmla="*/ 8550 w 22796"/>
              <a:gd name="connsiteY26" fmla="*/ 6382 h 21600"/>
              <a:gd name="connsiteX27" fmla="*/ 9722 w 22796"/>
              <a:gd name="connsiteY27" fmla="*/ 1887 h 21600"/>
              <a:gd name="connsiteX28" fmla="*/ 11462 w 22796"/>
              <a:gd name="connsiteY28" fmla="*/ 4342 h 21600"/>
              <a:gd name="connsiteX0" fmla="*/ 11462 w 22796"/>
              <a:gd name="connsiteY0" fmla="*/ 4342 h 21600"/>
              <a:gd name="connsiteX1" fmla="*/ 14790 w 22796"/>
              <a:gd name="connsiteY1" fmla="*/ 0 h 21600"/>
              <a:gd name="connsiteX2" fmla="*/ 14525 w 22796"/>
              <a:gd name="connsiteY2" fmla="*/ 5777 h 21600"/>
              <a:gd name="connsiteX3" fmla="*/ 18007 w 22796"/>
              <a:gd name="connsiteY3" fmla="*/ 3172 h 21600"/>
              <a:gd name="connsiteX4" fmla="*/ 16380 w 22796"/>
              <a:gd name="connsiteY4" fmla="*/ 6532 h 21600"/>
              <a:gd name="connsiteX5" fmla="*/ 22796 w 22796"/>
              <a:gd name="connsiteY5" fmla="*/ 5719 h 21600"/>
              <a:gd name="connsiteX6" fmla="*/ 16985 w 22796"/>
              <a:gd name="connsiteY6" fmla="*/ 9402 h 21600"/>
              <a:gd name="connsiteX7" fmla="*/ 18270 w 22796"/>
              <a:gd name="connsiteY7" fmla="*/ 11290 h 21600"/>
              <a:gd name="connsiteX8" fmla="*/ 16380 w 22796"/>
              <a:gd name="connsiteY8" fmla="*/ 12310 h 21600"/>
              <a:gd name="connsiteX9" fmla="*/ 18877 w 22796"/>
              <a:gd name="connsiteY9" fmla="*/ 15632 h 21600"/>
              <a:gd name="connsiteX10" fmla="*/ 14640 w 22796"/>
              <a:gd name="connsiteY10" fmla="*/ 14350 h 21600"/>
              <a:gd name="connsiteX11" fmla="*/ 14942 w 22796"/>
              <a:gd name="connsiteY11" fmla="*/ 17370 h 21600"/>
              <a:gd name="connsiteX12" fmla="*/ 12180 w 22796"/>
              <a:gd name="connsiteY12" fmla="*/ 15935 h 21600"/>
              <a:gd name="connsiteX13" fmla="*/ 11612 w 22796"/>
              <a:gd name="connsiteY13" fmla="*/ 18842 h 21600"/>
              <a:gd name="connsiteX14" fmla="*/ 9872 w 22796"/>
              <a:gd name="connsiteY14" fmla="*/ 17370 h 21600"/>
              <a:gd name="connsiteX15" fmla="*/ 8700 w 22796"/>
              <a:gd name="connsiteY15" fmla="*/ 19712 h 21600"/>
              <a:gd name="connsiteX16" fmla="*/ 7527 w 22796"/>
              <a:gd name="connsiteY16" fmla="*/ 18125 h 21600"/>
              <a:gd name="connsiteX17" fmla="*/ 4917 w 22796"/>
              <a:gd name="connsiteY17" fmla="*/ 21600 h 21600"/>
              <a:gd name="connsiteX18" fmla="*/ 4805 w 22796"/>
              <a:gd name="connsiteY18" fmla="*/ 18240 h 21600"/>
              <a:gd name="connsiteX19" fmla="*/ 1285 w 22796"/>
              <a:gd name="connsiteY19" fmla="*/ 17825 h 21600"/>
              <a:gd name="connsiteX20" fmla="*/ 3330 w 22796"/>
              <a:gd name="connsiteY20" fmla="*/ 15370 h 21600"/>
              <a:gd name="connsiteX21" fmla="*/ 0 w 22796"/>
              <a:gd name="connsiteY21" fmla="*/ 12877 h 21600"/>
              <a:gd name="connsiteX22" fmla="*/ 3065 w 22796"/>
              <a:gd name="connsiteY22" fmla="*/ 11129 h 21600"/>
              <a:gd name="connsiteX23" fmla="*/ 1172 w 22796"/>
              <a:gd name="connsiteY23" fmla="*/ 8270 h 21600"/>
              <a:gd name="connsiteX24" fmla="*/ 4284 w 22796"/>
              <a:gd name="connsiteY24" fmla="*/ 7045 h 21600"/>
              <a:gd name="connsiteX25" fmla="*/ 4502 w 22796"/>
              <a:gd name="connsiteY25" fmla="*/ 3625 h 21600"/>
              <a:gd name="connsiteX26" fmla="*/ 7680 w 22796"/>
              <a:gd name="connsiteY26" fmla="*/ 6228 h 21600"/>
              <a:gd name="connsiteX27" fmla="*/ 9722 w 22796"/>
              <a:gd name="connsiteY27" fmla="*/ 1887 h 21600"/>
              <a:gd name="connsiteX28" fmla="*/ 11462 w 22796"/>
              <a:gd name="connsiteY28" fmla="*/ 4342 h 21600"/>
              <a:gd name="connsiteX0" fmla="*/ 11462 w 22796"/>
              <a:gd name="connsiteY0" fmla="*/ 2455 h 19713"/>
              <a:gd name="connsiteX1" fmla="*/ 14355 w 22796"/>
              <a:gd name="connsiteY1" fmla="*/ 428 h 19713"/>
              <a:gd name="connsiteX2" fmla="*/ 14525 w 22796"/>
              <a:gd name="connsiteY2" fmla="*/ 3890 h 19713"/>
              <a:gd name="connsiteX3" fmla="*/ 18007 w 22796"/>
              <a:gd name="connsiteY3" fmla="*/ 1285 h 19713"/>
              <a:gd name="connsiteX4" fmla="*/ 16380 w 22796"/>
              <a:gd name="connsiteY4" fmla="*/ 4645 h 19713"/>
              <a:gd name="connsiteX5" fmla="*/ 22796 w 22796"/>
              <a:gd name="connsiteY5" fmla="*/ 3832 h 19713"/>
              <a:gd name="connsiteX6" fmla="*/ 16985 w 22796"/>
              <a:gd name="connsiteY6" fmla="*/ 7515 h 19713"/>
              <a:gd name="connsiteX7" fmla="*/ 18270 w 22796"/>
              <a:gd name="connsiteY7" fmla="*/ 9403 h 19713"/>
              <a:gd name="connsiteX8" fmla="*/ 16380 w 22796"/>
              <a:gd name="connsiteY8" fmla="*/ 10423 h 19713"/>
              <a:gd name="connsiteX9" fmla="*/ 18877 w 22796"/>
              <a:gd name="connsiteY9" fmla="*/ 13745 h 19713"/>
              <a:gd name="connsiteX10" fmla="*/ 14640 w 22796"/>
              <a:gd name="connsiteY10" fmla="*/ 12463 h 19713"/>
              <a:gd name="connsiteX11" fmla="*/ 14942 w 22796"/>
              <a:gd name="connsiteY11" fmla="*/ 15483 h 19713"/>
              <a:gd name="connsiteX12" fmla="*/ 12180 w 22796"/>
              <a:gd name="connsiteY12" fmla="*/ 14048 h 19713"/>
              <a:gd name="connsiteX13" fmla="*/ 11612 w 22796"/>
              <a:gd name="connsiteY13" fmla="*/ 16955 h 19713"/>
              <a:gd name="connsiteX14" fmla="*/ 9872 w 22796"/>
              <a:gd name="connsiteY14" fmla="*/ 15483 h 19713"/>
              <a:gd name="connsiteX15" fmla="*/ 8700 w 22796"/>
              <a:gd name="connsiteY15" fmla="*/ 17825 h 19713"/>
              <a:gd name="connsiteX16" fmla="*/ 7527 w 22796"/>
              <a:gd name="connsiteY16" fmla="*/ 16238 h 19713"/>
              <a:gd name="connsiteX17" fmla="*/ 4917 w 22796"/>
              <a:gd name="connsiteY17" fmla="*/ 19713 h 19713"/>
              <a:gd name="connsiteX18" fmla="*/ 4805 w 22796"/>
              <a:gd name="connsiteY18" fmla="*/ 16353 h 19713"/>
              <a:gd name="connsiteX19" fmla="*/ 1285 w 22796"/>
              <a:gd name="connsiteY19" fmla="*/ 15938 h 19713"/>
              <a:gd name="connsiteX20" fmla="*/ 3330 w 22796"/>
              <a:gd name="connsiteY20" fmla="*/ 13483 h 19713"/>
              <a:gd name="connsiteX21" fmla="*/ 0 w 22796"/>
              <a:gd name="connsiteY21" fmla="*/ 10990 h 19713"/>
              <a:gd name="connsiteX22" fmla="*/ 3065 w 22796"/>
              <a:gd name="connsiteY22" fmla="*/ 9242 h 19713"/>
              <a:gd name="connsiteX23" fmla="*/ 1172 w 22796"/>
              <a:gd name="connsiteY23" fmla="*/ 6383 h 19713"/>
              <a:gd name="connsiteX24" fmla="*/ 4284 w 22796"/>
              <a:gd name="connsiteY24" fmla="*/ 5158 h 19713"/>
              <a:gd name="connsiteX25" fmla="*/ 4502 w 22796"/>
              <a:gd name="connsiteY25" fmla="*/ 1738 h 19713"/>
              <a:gd name="connsiteX26" fmla="*/ 7680 w 22796"/>
              <a:gd name="connsiteY26" fmla="*/ 4341 h 19713"/>
              <a:gd name="connsiteX27" fmla="*/ 9722 w 22796"/>
              <a:gd name="connsiteY27" fmla="*/ 0 h 19713"/>
              <a:gd name="connsiteX28" fmla="*/ 11462 w 22796"/>
              <a:gd name="connsiteY28" fmla="*/ 2455 h 19713"/>
              <a:gd name="connsiteX0" fmla="*/ 10918 w 22796"/>
              <a:gd name="connsiteY0" fmla="*/ 4461 h 19713"/>
              <a:gd name="connsiteX1" fmla="*/ 14355 w 22796"/>
              <a:gd name="connsiteY1" fmla="*/ 428 h 19713"/>
              <a:gd name="connsiteX2" fmla="*/ 14525 w 22796"/>
              <a:gd name="connsiteY2" fmla="*/ 3890 h 19713"/>
              <a:gd name="connsiteX3" fmla="*/ 18007 w 22796"/>
              <a:gd name="connsiteY3" fmla="*/ 1285 h 19713"/>
              <a:gd name="connsiteX4" fmla="*/ 16380 w 22796"/>
              <a:gd name="connsiteY4" fmla="*/ 4645 h 19713"/>
              <a:gd name="connsiteX5" fmla="*/ 22796 w 22796"/>
              <a:gd name="connsiteY5" fmla="*/ 3832 h 19713"/>
              <a:gd name="connsiteX6" fmla="*/ 16985 w 22796"/>
              <a:gd name="connsiteY6" fmla="*/ 7515 h 19713"/>
              <a:gd name="connsiteX7" fmla="*/ 18270 w 22796"/>
              <a:gd name="connsiteY7" fmla="*/ 9403 h 19713"/>
              <a:gd name="connsiteX8" fmla="*/ 16380 w 22796"/>
              <a:gd name="connsiteY8" fmla="*/ 10423 h 19713"/>
              <a:gd name="connsiteX9" fmla="*/ 18877 w 22796"/>
              <a:gd name="connsiteY9" fmla="*/ 13745 h 19713"/>
              <a:gd name="connsiteX10" fmla="*/ 14640 w 22796"/>
              <a:gd name="connsiteY10" fmla="*/ 12463 h 19713"/>
              <a:gd name="connsiteX11" fmla="*/ 14942 w 22796"/>
              <a:gd name="connsiteY11" fmla="*/ 15483 h 19713"/>
              <a:gd name="connsiteX12" fmla="*/ 12180 w 22796"/>
              <a:gd name="connsiteY12" fmla="*/ 14048 h 19713"/>
              <a:gd name="connsiteX13" fmla="*/ 11612 w 22796"/>
              <a:gd name="connsiteY13" fmla="*/ 16955 h 19713"/>
              <a:gd name="connsiteX14" fmla="*/ 9872 w 22796"/>
              <a:gd name="connsiteY14" fmla="*/ 15483 h 19713"/>
              <a:gd name="connsiteX15" fmla="*/ 8700 w 22796"/>
              <a:gd name="connsiteY15" fmla="*/ 17825 h 19713"/>
              <a:gd name="connsiteX16" fmla="*/ 7527 w 22796"/>
              <a:gd name="connsiteY16" fmla="*/ 16238 h 19713"/>
              <a:gd name="connsiteX17" fmla="*/ 4917 w 22796"/>
              <a:gd name="connsiteY17" fmla="*/ 19713 h 19713"/>
              <a:gd name="connsiteX18" fmla="*/ 4805 w 22796"/>
              <a:gd name="connsiteY18" fmla="*/ 16353 h 19713"/>
              <a:gd name="connsiteX19" fmla="*/ 1285 w 22796"/>
              <a:gd name="connsiteY19" fmla="*/ 15938 h 19713"/>
              <a:gd name="connsiteX20" fmla="*/ 3330 w 22796"/>
              <a:gd name="connsiteY20" fmla="*/ 13483 h 19713"/>
              <a:gd name="connsiteX21" fmla="*/ 0 w 22796"/>
              <a:gd name="connsiteY21" fmla="*/ 10990 h 19713"/>
              <a:gd name="connsiteX22" fmla="*/ 3065 w 22796"/>
              <a:gd name="connsiteY22" fmla="*/ 9242 h 19713"/>
              <a:gd name="connsiteX23" fmla="*/ 1172 w 22796"/>
              <a:gd name="connsiteY23" fmla="*/ 6383 h 19713"/>
              <a:gd name="connsiteX24" fmla="*/ 4284 w 22796"/>
              <a:gd name="connsiteY24" fmla="*/ 5158 h 19713"/>
              <a:gd name="connsiteX25" fmla="*/ 4502 w 22796"/>
              <a:gd name="connsiteY25" fmla="*/ 1738 h 19713"/>
              <a:gd name="connsiteX26" fmla="*/ 7680 w 22796"/>
              <a:gd name="connsiteY26" fmla="*/ 4341 h 19713"/>
              <a:gd name="connsiteX27" fmla="*/ 9722 w 22796"/>
              <a:gd name="connsiteY27" fmla="*/ 0 h 19713"/>
              <a:gd name="connsiteX28" fmla="*/ 10918 w 22796"/>
              <a:gd name="connsiteY28" fmla="*/ 4461 h 19713"/>
              <a:gd name="connsiteX0" fmla="*/ 10918 w 22796"/>
              <a:gd name="connsiteY0" fmla="*/ 4461 h 19713"/>
              <a:gd name="connsiteX1" fmla="*/ 14355 w 22796"/>
              <a:gd name="connsiteY1" fmla="*/ 428 h 19713"/>
              <a:gd name="connsiteX2" fmla="*/ 14525 w 22796"/>
              <a:gd name="connsiteY2" fmla="*/ 3890 h 19713"/>
              <a:gd name="connsiteX3" fmla="*/ 18007 w 22796"/>
              <a:gd name="connsiteY3" fmla="*/ 1285 h 19713"/>
              <a:gd name="connsiteX4" fmla="*/ 16380 w 22796"/>
              <a:gd name="connsiteY4" fmla="*/ 4645 h 19713"/>
              <a:gd name="connsiteX5" fmla="*/ 22796 w 22796"/>
              <a:gd name="connsiteY5" fmla="*/ 3832 h 19713"/>
              <a:gd name="connsiteX6" fmla="*/ 16985 w 22796"/>
              <a:gd name="connsiteY6" fmla="*/ 7515 h 19713"/>
              <a:gd name="connsiteX7" fmla="*/ 18270 w 22796"/>
              <a:gd name="connsiteY7" fmla="*/ 9403 h 19713"/>
              <a:gd name="connsiteX8" fmla="*/ 16380 w 22796"/>
              <a:gd name="connsiteY8" fmla="*/ 10423 h 19713"/>
              <a:gd name="connsiteX9" fmla="*/ 18877 w 22796"/>
              <a:gd name="connsiteY9" fmla="*/ 13745 h 19713"/>
              <a:gd name="connsiteX10" fmla="*/ 14640 w 22796"/>
              <a:gd name="connsiteY10" fmla="*/ 12463 h 19713"/>
              <a:gd name="connsiteX11" fmla="*/ 14833 w 22796"/>
              <a:gd name="connsiteY11" fmla="*/ 17335 h 19713"/>
              <a:gd name="connsiteX12" fmla="*/ 12180 w 22796"/>
              <a:gd name="connsiteY12" fmla="*/ 14048 h 19713"/>
              <a:gd name="connsiteX13" fmla="*/ 11612 w 22796"/>
              <a:gd name="connsiteY13" fmla="*/ 16955 h 19713"/>
              <a:gd name="connsiteX14" fmla="*/ 9872 w 22796"/>
              <a:gd name="connsiteY14" fmla="*/ 15483 h 19713"/>
              <a:gd name="connsiteX15" fmla="*/ 8700 w 22796"/>
              <a:gd name="connsiteY15" fmla="*/ 17825 h 19713"/>
              <a:gd name="connsiteX16" fmla="*/ 7527 w 22796"/>
              <a:gd name="connsiteY16" fmla="*/ 16238 h 19713"/>
              <a:gd name="connsiteX17" fmla="*/ 4917 w 22796"/>
              <a:gd name="connsiteY17" fmla="*/ 19713 h 19713"/>
              <a:gd name="connsiteX18" fmla="*/ 4805 w 22796"/>
              <a:gd name="connsiteY18" fmla="*/ 16353 h 19713"/>
              <a:gd name="connsiteX19" fmla="*/ 1285 w 22796"/>
              <a:gd name="connsiteY19" fmla="*/ 15938 h 19713"/>
              <a:gd name="connsiteX20" fmla="*/ 3330 w 22796"/>
              <a:gd name="connsiteY20" fmla="*/ 13483 h 19713"/>
              <a:gd name="connsiteX21" fmla="*/ 0 w 22796"/>
              <a:gd name="connsiteY21" fmla="*/ 10990 h 19713"/>
              <a:gd name="connsiteX22" fmla="*/ 3065 w 22796"/>
              <a:gd name="connsiteY22" fmla="*/ 9242 h 19713"/>
              <a:gd name="connsiteX23" fmla="*/ 1172 w 22796"/>
              <a:gd name="connsiteY23" fmla="*/ 6383 h 19713"/>
              <a:gd name="connsiteX24" fmla="*/ 4284 w 22796"/>
              <a:gd name="connsiteY24" fmla="*/ 5158 h 19713"/>
              <a:gd name="connsiteX25" fmla="*/ 4502 w 22796"/>
              <a:gd name="connsiteY25" fmla="*/ 1738 h 19713"/>
              <a:gd name="connsiteX26" fmla="*/ 7680 w 22796"/>
              <a:gd name="connsiteY26" fmla="*/ 4341 h 19713"/>
              <a:gd name="connsiteX27" fmla="*/ 9722 w 22796"/>
              <a:gd name="connsiteY27" fmla="*/ 0 h 19713"/>
              <a:gd name="connsiteX28" fmla="*/ 10918 w 22796"/>
              <a:gd name="connsiteY28" fmla="*/ 4461 h 19713"/>
              <a:gd name="connsiteX0" fmla="*/ 10918 w 22796"/>
              <a:gd name="connsiteY0" fmla="*/ 4461 h 19713"/>
              <a:gd name="connsiteX1" fmla="*/ 14355 w 22796"/>
              <a:gd name="connsiteY1" fmla="*/ 428 h 19713"/>
              <a:gd name="connsiteX2" fmla="*/ 14525 w 22796"/>
              <a:gd name="connsiteY2" fmla="*/ 3890 h 19713"/>
              <a:gd name="connsiteX3" fmla="*/ 18007 w 22796"/>
              <a:gd name="connsiteY3" fmla="*/ 1285 h 19713"/>
              <a:gd name="connsiteX4" fmla="*/ 16380 w 22796"/>
              <a:gd name="connsiteY4" fmla="*/ 4645 h 19713"/>
              <a:gd name="connsiteX5" fmla="*/ 22796 w 22796"/>
              <a:gd name="connsiteY5" fmla="*/ 3832 h 19713"/>
              <a:gd name="connsiteX6" fmla="*/ 16985 w 22796"/>
              <a:gd name="connsiteY6" fmla="*/ 7515 h 19713"/>
              <a:gd name="connsiteX7" fmla="*/ 18270 w 22796"/>
              <a:gd name="connsiteY7" fmla="*/ 9403 h 19713"/>
              <a:gd name="connsiteX8" fmla="*/ 16380 w 22796"/>
              <a:gd name="connsiteY8" fmla="*/ 10423 h 19713"/>
              <a:gd name="connsiteX9" fmla="*/ 18877 w 22796"/>
              <a:gd name="connsiteY9" fmla="*/ 13745 h 19713"/>
              <a:gd name="connsiteX10" fmla="*/ 15836 w 22796"/>
              <a:gd name="connsiteY10" fmla="*/ 13389 h 19713"/>
              <a:gd name="connsiteX11" fmla="*/ 14833 w 22796"/>
              <a:gd name="connsiteY11" fmla="*/ 17335 h 19713"/>
              <a:gd name="connsiteX12" fmla="*/ 12180 w 22796"/>
              <a:gd name="connsiteY12" fmla="*/ 14048 h 19713"/>
              <a:gd name="connsiteX13" fmla="*/ 11612 w 22796"/>
              <a:gd name="connsiteY13" fmla="*/ 16955 h 19713"/>
              <a:gd name="connsiteX14" fmla="*/ 9872 w 22796"/>
              <a:gd name="connsiteY14" fmla="*/ 15483 h 19713"/>
              <a:gd name="connsiteX15" fmla="*/ 8700 w 22796"/>
              <a:gd name="connsiteY15" fmla="*/ 17825 h 19713"/>
              <a:gd name="connsiteX16" fmla="*/ 7527 w 22796"/>
              <a:gd name="connsiteY16" fmla="*/ 16238 h 19713"/>
              <a:gd name="connsiteX17" fmla="*/ 4917 w 22796"/>
              <a:gd name="connsiteY17" fmla="*/ 19713 h 19713"/>
              <a:gd name="connsiteX18" fmla="*/ 4805 w 22796"/>
              <a:gd name="connsiteY18" fmla="*/ 16353 h 19713"/>
              <a:gd name="connsiteX19" fmla="*/ 1285 w 22796"/>
              <a:gd name="connsiteY19" fmla="*/ 15938 h 19713"/>
              <a:gd name="connsiteX20" fmla="*/ 3330 w 22796"/>
              <a:gd name="connsiteY20" fmla="*/ 13483 h 19713"/>
              <a:gd name="connsiteX21" fmla="*/ 0 w 22796"/>
              <a:gd name="connsiteY21" fmla="*/ 10990 h 19713"/>
              <a:gd name="connsiteX22" fmla="*/ 3065 w 22796"/>
              <a:gd name="connsiteY22" fmla="*/ 9242 h 19713"/>
              <a:gd name="connsiteX23" fmla="*/ 1172 w 22796"/>
              <a:gd name="connsiteY23" fmla="*/ 6383 h 19713"/>
              <a:gd name="connsiteX24" fmla="*/ 4284 w 22796"/>
              <a:gd name="connsiteY24" fmla="*/ 5158 h 19713"/>
              <a:gd name="connsiteX25" fmla="*/ 4502 w 22796"/>
              <a:gd name="connsiteY25" fmla="*/ 1738 h 19713"/>
              <a:gd name="connsiteX26" fmla="*/ 7680 w 22796"/>
              <a:gd name="connsiteY26" fmla="*/ 4341 h 19713"/>
              <a:gd name="connsiteX27" fmla="*/ 9722 w 22796"/>
              <a:gd name="connsiteY27" fmla="*/ 0 h 19713"/>
              <a:gd name="connsiteX28" fmla="*/ 10918 w 22796"/>
              <a:gd name="connsiteY28" fmla="*/ 4461 h 19713"/>
              <a:gd name="connsiteX0" fmla="*/ 10918 w 22796"/>
              <a:gd name="connsiteY0" fmla="*/ 4461 h 19713"/>
              <a:gd name="connsiteX1" fmla="*/ 14355 w 22796"/>
              <a:gd name="connsiteY1" fmla="*/ 428 h 19713"/>
              <a:gd name="connsiteX2" fmla="*/ 14525 w 22796"/>
              <a:gd name="connsiteY2" fmla="*/ 3890 h 19713"/>
              <a:gd name="connsiteX3" fmla="*/ 18007 w 22796"/>
              <a:gd name="connsiteY3" fmla="*/ 1285 h 19713"/>
              <a:gd name="connsiteX4" fmla="*/ 16380 w 22796"/>
              <a:gd name="connsiteY4" fmla="*/ 4645 h 19713"/>
              <a:gd name="connsiteX5" fmla="*/ 22796 w 22796"/>
              <a:gd name="connsiteY5" fmla="*/ 3832 h 19713"/>
              <a:gd name="connsiteX6" fmla="*/ 16985 w 22796"/>
              <a:gd name="connsiteY6" fmla="*/ 7515 h 19713"/>
              <a:gd name="connsiteX7" fmla="*/ 20989 w 22796"/>
              <a:gd name="connsiteY7" fmla="*/ 8477 h 19713"/>
              <a:gd name="connsiteX8" fmla="*/ 16380 w 22796"/>
              <a:gd name="connsiteY8" fmla="*/ 10423 h 19713"/>
              <a:gd name="connsiteX9" fmla="*/ 18877 w 22796"/>
              <a:gd name="connsiteY9" fmla="*/ 13745 h 19713"/>
              <a:gd name="connsiteX10" fmla="*/ 15836 w 22796"/>
              <a:gd name="connsiteY10" fmla="*/ 13389 h 19713"/>
              <a:gd name="connsiteX11" fmla="*/ 14833 w 22796"/>
              <a:gd name="connsiteY11" fmla="*/ 17335 h 19713"/>
              <a:gd name="connsiteX12" fmla="*/ 12180 w 22796"/>
              <a:gd name="connsiteY12" fmla="*/ 14048 h 19713"/>
              <a:gd name="connsiteX13" fmla="*/ 11612 w 22796"/>
              <a:gd name="connsiteY13" fmla="*/ 16955 h 19713"/>
              <a:gd name="connsiteX14" fmla="*/ 9872 w 22796"/>
              <a:gd name="connsiteY14" fmla="*/ 15483 h 19713"/>
              <a:gd name="connsiteX15" fmla="*/ 8700 w 22796"/>
              <a:gd name="connsiteY15" fmla="*/ 17825 h 19713"/>
              <a:gd name="connsiteX16" fmla="*/ 7527 w 22796"/>
              <a:gd name="connsiteY16" fmla="*/ 16238 h 19713"/>
              <a:gd name="connsiteX17" fmla="*/ 4917 w 22796"/>
              <a:gd name="connsiteY17" fmla="*/ 19713 h 19713"/>
              <a:gd name="connsiteX18" fmla="*/ 4805 w 22796"/>
              <a:gd name="connsiteY18" fmla="*/ 16353 h 19713"/>
              <a:gd name="connsiteX19" fmla="*/ 1285 w 22796"/>
              <a:gd name="connsiteY19" fmla="*/ 15938 h 19713"/>
              <a:gd name="connsiteX20" fmla="*/ 3330 w 22796"/>
              <a:gd name="connsiteY20" fmla="*/ 13483 h 19713"/>
              <a:gd name="connsiteX21" fmla="*/ 0 w 22796"/>
              <a:gd name="connsiteY21" fmla="*/ 10990 h 19713"/>
              <a:gd name="connsiteX22" fmla="*/ 3065 w 22796"/>
              <a:gd name="connsiteY22" fmla="*/ 9242 h 19713"/>
              <a:gd name="connsiteX23" fmla="*/ 1172 w 22796"/>
              <a:gd name="connsiteY23" fmla="*/ 6383 h 19713"/>
              <a:gd name="connsiteX24" fmla="*/ 4284 w 22796"/>
              <a:gd name="connsiteY24" fmla="*/ 5158 h 19713"/>
              <a:gd name="connsiteX25" fmla="*/ 4502 w 22796"/>
              <a:gd name="connsiteY25" fmla="*/ 1738 h 19713"/>
              <a:gd name="connsiteX26" fmla="*/ 7680 w 22796"/>
              <a:gd name="connsiteY26" fmla="*/ 4341 h 19713"/>
              <a:gd name="connsiteX27" fmla="*/ 9722 w 22796"/>
              <a:gd name="connsiteY27" fmla="*/ 0 h 19713"/>
              <a:gd name="connsiteX28" fmla="*/ 10918 w 22796"/>
              <a:gd name="connsiteY28" fmla="*/ 4461 h 19713"/>
              <a:gd name="connsiteX0" fmla="*/ 10918 w 22796"/>
              <a:gd name="connsiteY0" fmla="*/ 4461 h 19713"/>
              <a:gd name="connsiteX1" fmla="*/ 14355 w 22796"/>
              <a:gd name="connsiteY1" fmla="*/ 428 h 19713"/>
              <a:gd name="connsiteX2" fmla="*/ 14525 w 22796"/>
              <a:gd name="connsiteY2" fmla="*/ 3890 h 19713"/>
              <a:gd name="connsiteX3" fmla="*/ 18007 w 22796"/>
              <a:gd name="connsiteY3" fmla="*/ 1285 h 19713"/>
              <a:gd name="connsiteX4" fmla="*/ 16380 w 22796"/>
              <a:gd name="connsiteY4" fmla="*/ 4645 h 19713"/>
              <a:gd name="connsiteX5" fmla="*/ 22796 w 22796"/>
              <a:gd name="connsiteY5" fmla="*/ 3832 h 19713"/>
              <a:gd name="connsiteX6" fmla="*/ 16985 w 22796"/>
              <a:gd name="connsiteY6" fmla="*/ 7515 h 19713"/>
              <a:gd name="connsiteX7" fmla="*/ 20989 w 22796"/>
              <a:gd name="connsiteY7" fmla="*/ 8477 h 19713"/>
              <a:gd name="connsiteX8" fmla="*/ 16380 w 22796"/>
              <a:gd name="connsiteY8" fmla="*/ 10423 h 19713"/>
              <a:gd name="connsiteX9" fmla="*/ 20338 w 22796"/>
              <a:gd name="connsiteY9" fmla="*/ 11232 h 19713"/>
              <a:gd name="connsiteX10" fmla="*/ 18877 w 22796"/>
              <a:gd name="connsiteY10" fmla="*/ 13745 h 19713"/>
              <a:gd name="connsiteX11" fmla="*/ 15836 w 22796"/>
              <a:gd name="connsiteY11" fmla="*/ 13389 h 19713"/>
              <a:gd name="connsiteX12" fmla="*/ 14833 w 22796"/>
              <a:gd name="connsiteY12" fmla="*/ 17335 h 19713"/>
              <a:gd name="connsiteX13" fmla="*/ 12180 w 22796"/>
              <a:gd name="connsiteY13" fmla="*/ 14048 h 19713"/>
              <a:gd name="connsiteX14" fmla="*/ 11612 w 22796"/>
              <a:gd name="connsiteY14" fmla="*/ 16955 h 19713"/>
              <a:gd name="connsiteX15" fmla="*/ 9872 w 22796"/>
              <a:gd name="connsiteY15" fmla="*/ 15483 h 19713"/>
              <a:gd name="connsiteX16" fmla="*/ 8700 w 22796"/>
              <a:gd name="connsiteY16" fmla="*/ 17825 h 19713"/>
              <a:gd name="connsiteX17" fmla="*/ 7527 w 22796"/>
              <a:gd name="connsiteY17" fmla="*/ 16238 h 19713"/>
              <a:gd name="connsiteX18" fmla="*/ 4917 w 22796"/>
              <a:gd name="connsiteY18" fmla="*/ 19713 h 19713"/>
              <a:gd name="connsiteX19" fmla="*/ 4805 w 22796"/>
              <a:gd name="connsiteY19" fmla="*/ 16353 h 19713"/>
              <a:gd name="connsiteX20" fmla="*/ 1285 w 22796"/>
              <a:gd name="connsiteY20" fmla="*/ 15938 h 19713"/>
              <a:gd name="connsiteX21" fmla="*/ 3330 w 22796"/>
              <a:gd name="connsiteY21" fmla="*/ 13483 h 19713"/>
              <a:gd name="connsiteX22" fmla="*/ 0 w 22796"/>
              <a:gd name="connsiteY22" fmla="*/ 10990 h 19713"/>
              <a:gd name="connsiteX23" fmla="*/ 3065 w 22796"/>
              <a:gd name="connsiteY23" fmla="*/ 9242 h 19713"/>
              <a:gd name="connsiteX24" fmla="*/ 1172 w 22796"/>
              <a:gd name="connsiteY24" fmla="*/ 6383 h 19713"/>
              <a:gd name="connsiteX25" fmla="*/ 4284 w 22796"/>
              <a:gd name="connsiteY25" fmla="*/ 5158 h 19713"/>
              <a:gd name="connsiteX26" fmla="*/ 4502 w 22796"/>
              <a:gd name="connsiteY26" fmla="*/ 1738 h 19713"/>
              <a:gd name="connsiteX27" fmla="*/ 7680 w 22796"/>
              <a:gd name="connsiteY27" fmla="*/ 4341 h 19713"/>
              <a:gd name="connsiteX28" fmla="*/ 9722 w 22796"/>
              <a:gd name="connsiteY28" fmla="*/ 0 h 19713"/>
              <a:gd name="connsiteX29" fmla="*/ 10918 w 22796"/>
              <a:gd name="connsiteY29" fmla="*/ 4461 h 19713"/>
              <a:gd name="connsiteX0" fmla="*/ 10918 w 21491"/>
              <a:gd name="connsiteY0" fmla="*/ 4461 h 19713"/>
              <a:gd name="connsiteX1" fmla="*/ 14355 w 21491"/>
              <a:gd name="connsiteY1" fmla="*/ 428 h 19713"/>
              <a:gd name="connsiteX2" fmla="*/ 14525 w 21491"/>
              <a:gd name="connsiteY2" fmla="*/ 3890 h 19713"/>
              <a:gd name="connsiteX3" fmla="*/ 18007 w 21491"/>
              <a:gd name="connsiteY3" fmla="*/ 1285 h 19713"/>
              <a:gd name="connsiteX4" fmla="*/ 16380 w 21491"/>
              <a:gd name="connsiteY4" fmla="*/ 4645 h 19713"/>
              <a:gd name="connsiteX5" fmla="*/ 21491 w 21491"/>
              <a:gd name="connsiteY5" fmla="*/ 4449 h 19713"/>
              <a:gd name="connsiteX6" fmla="*/ 16985 w 21491"/>
              <a:gd name="connsiteY6" fmla="*/ 7515 h 19713"/>
              <a:gd name="connsiteX7" fmla="*/ 20989 w 21491"/>
              <a:gd name="connsiteY7" fmla="*/ 8477 h 19713"/>
              <a:gd name="connsiteX8" fmla="*/ 16380 w 21491"/>
              <a:gd name="connsiteY8" fmla="*/ 10423 h 19713"/>
              <a:gd name="connsiteX9" fmla="*/ 20338 w 21491"/>
              <a:gd name="connsiteY9" fmla="*/ 11232 h 19713"/>
              <a:gd name="connsiteX10" fmla="*/ 18877 w 21491"/>
              <a:gd name="connsiteY10" fmla="*/ 13745 h 19713"/>
              <a:gd name="connsiteX11" fmla="*/ 15836 w 21491"/>
              <a:gd name="connsiteY11" fmla="*/ 13389 h 19713"/>
              <a:gd name="connsiteX12" fmla="*/ 14833 w 21491"/>
              <a:gd name="connsiteY12" fmla="*/ 17335 h 19713"/>
              <a:gd name="connsiteX13" fmla="*/ 12180 w 21491"/>
              <a:gd name="connsiteY13" fmla="*/ 14048 h 19713"/>
              <a:gd name="connsiteX14" fmla="*/ 11612 w 21491"/>
              <a:gd name="connsiteY14" fmla="*/ 16955 h 19713"/>
              <a:gd name="connsiteX15" fmla="*/ 9872 w 21491"/>
              <a:gd name="connsiteY15" fmla="*/ 15483 h 19713"/>
              <a:gd name="connsiteX16" fmla="*/ 8700 w 21491"/>
              <a:gd name="connsiteY16" fmla="*/ 17825 h 19713"/>
              <a:gd name="connsiteX17" fmla="*/ 7527 w 21491"/>
              <a:gd name="connsiteY17" fmla="*/ 16238 h 19713"/>
              <a:gd name="connsiteX18" fmla="*/ 4917 w 21491"/>
              <a:gd name="connsiteY18" fmla="*/ 19713 h 19713"/>
              <a:gd name="connsiteX19" fmla="*/ 4805 w 21491"/>
              <a:gd name="connsiteY19" fmla="*/ 16353 h 19713"/>
              <a:gd name="connsiteX20" fmla="*/ 1285 w 21491"/>
              <a:gd name="connsiteY20" fmla="*/ 15938 h 19713"/>
              <a:gd name="connsiteX21" fmla="*/ 3330 w 21491"/>
              <a:gd name="connsiteY21" fmla="*/ 13483 h 19713"/>
              <a:gd name="connsiteX22" fmla="*/ 0 w 21491"/>
              <a:gd name="connsiteY22" fmla="*/ 10990 h 19713"/>
              <a:gd name="connsiteX23" fmla="*/ 3065 w 21491"/>
              <a:gd name="connsiteY23" fmla="*/ 9242 h 19713"/>
              <a:gd name="connsiteX24" fmla="*/ 1172 w 21491"/>
              <a:gd name="connsiteY24" fmla="*/ 6383 h 19713"/>
              <a:gd name="connsiteX25" fmla="*/ 4284 w 21491"/>
              <a:gd name="connsiteY25" fmla="*/ 5158 h 19713"/>
              <a:gd name="connsiteX26" fmla="*/ 4502 w 21491"/>
              <a:gd name="connsiteY26" fmla="*/ 1738 h 19713"/>
              <a:gd name="connsiteX27" fmla="*/ 7680 w 21491"/>
              <a:gd name="connsiteY27" fmla="*/ 4341 h 19713"/>
              <a:gd name="connsiteX28" fmla="*/ 9722 w 21491"/>
              <a:gd name="connsiteY28" fmla="*/ 0 h 19713"/>
              <a:gd name="connsiteX29" fmla="*/ 10918 w 21491"/>
              <a:gd name="connsiteY29" fmla="*/ 4461 h 19713"/>
              <a:gd name="connsiteX0" fmla="*/ 10918 w 21491"/>
              <a:gd name="connsiteY0" fmla="*/ 4461 h 19713"/>
              <a:gd name="connsiteX1" fmla="*/ 14355 w 21491"/>
              <a:gd name="connsiteY1" fmla="*/ 428 h 19713"/>
              <a:gd name="connsiteX2" fmla="*/ 14525 w 21491"/>
              <a:gd name="connsiteY2" fmla="*/ 3890 h 19713"/>
              <a:gd name="connsiteX3" fmla="*/ 18007 w 21491"/>
              <a:gd name="connsiteY3" fmla="*/ 1285 h 19713"/>
              <a:gd name="connsiteX4" fmla="*/ 16380 w 21491"/>
              <a:gd name="connsiteY4" fmla="*/ 4645 h 19713"/>
              <a:gd name="connsiteX5" fmla="*/ 21491 w 21491"/>
              <a:gd name="connsiteY5" fmla="*/ 4449 h 19713"/>
              <a:gd name="connsiteX6" fmla="*/ 16985 w 21491"/>
              <a:gd name="connsiteY6" fmla="*/ 7515 h 19713"/>
              <a:gd name="connsiteX7" fmla="*/ 20989 w 21491"/>
              <a:gd name="connsiteY7" fmla="*/ 8477 h 19713"/>
              <a:gd name="connsiteX8" fmla="*/ 16380 w 21491"/>
              <a:gd name="connsiteY8" fmla="*/ 10423 h 19713"/>
              <a:gd name="connsiteX9" fmla="*/ 20338 w 21491"/>
              <a:gd name="connsiteY9" fmla="*/ 11232 h 19713"/>
              <a:gd name="connsiteX10" fmla="*/ 18333 w 21491"/>
              <a:gd name="connsiteY10" fmla="*/ 15597 h 19713"/>
              <a:gd name="connsiteX11" fmla="*/ 15836 w 21491"/>
              <a:gd name="connsiteY11" fmla="*/ 13389 h 19713"/>
              <a:gd name="connsiteX12" fmla="*/ 14833 w 21491"/>
              <a:gd name="connsiteY12" fmla="*/ 17335 h 19713"/>
              <a:gd name="connsiteX13" fmla="*/ 12180 w 21491"/>
              <a:gd name="connsiteY13" fmla="*/ 14048 h 19713"/>
              <a:gd name="connsiteX14" fmla="*/ 11612 w 21491"/>
              <a:gd name="connsiteY14" fmla="*/ 16955 h 19713"/>
              <a:gd name="connsiteX15" fmla="*/ 9872 w 21491"/>
              <a:gd name="connsiteY15" fmla="*/ 15483 h 19713"/>
              <a:gd name="connsiteX16" fmla="*/ 8700 w 21491"/>
              <a:gd name="connsiteY16" fmla="*/ 17825 h 19713"/>
              <a:gd name="connsiteX17" fmla="*/ 7527 w 21491"/>
              <a:gd name="connsiteY17" fmla="*/ 16238 h 19713"/>
              <a:gd name="connsiteX18" fmla="*/ 4917 w 21491"/>
              <a:gd name="connsiteY18" fmla="*/ 19713 h 19713"/>
              <a:gd name="connsiteX19" fmla="*/ 4805 w 21491"/>
              <a:gd name="connsiteY19" fmla="*/ 16353 h 19713"/>
              <a:gd name="connsiteX20" fmla="*/ 1285 w 21491"/>
              <a:gd name="connsiteY20" fmla="*/ 15938 h 19713"/>
              <a:gd name="connsiteX21" fmla="*/ 3330 w 21491"/>
              <a:gd name="connsiteY21" fmla="*/ 13483 h 19713"/>
              <a:gd name="connsiteX22" fmla="*/ 0 w 21491"/>
              <a:gd name="connsiteY22" fmla="*/ 10990 h 19713"/>
              <a:gd name="connsiteX23" fmla="*/ 3065 w 21491"/>
              <a:gd name="connsiteY23" fmla="*/ 9242 h 19713"/>
              <a:gd name="connsiteX24" fmla="*/ 1172 w 21491"/>
              <a:gd name="connsiteY24" fmla="*/ 6383 h 19713"/>
              <a:gd name="connsiteX25" fmla="*/ 4284 w 21491"/>
              <a:gd name="connsiteY25" fmla="*/ 5158 h 19713"/>
              <a:gd name="connsiteX26" fmla="*/ 4502 w 21491"/>
              <a:gd name="connsiteY26" fmla="*/ 1738 h 19713"/>
              <a:gd name="connsiteX27" fmla="*/ 7680 w 21491"/>
              <a:gd name="connsiteY27" fmla="*/ 4341 h 19713"/>
              <a:gd name="connsiteX28" fmla="*/ 9722 w 21491"/>
              <a:gd name="connsiteY28" fmla="*/ 0 h 19713"/>
              <a:gd name="connsiteX29" fmla="*/ 10918 w 21491"/>
              <a:gd name="connsiteY29" fmla="*/ 4461 h 19713"/>
              <a:gd name="connsiteX0" fmla="*/ 10918 w 21491"/>
              <a:gd name="connsiteY0" fmla="*/ 4461 h 19713"/>
              <a:gd name="connsiteX1" fmla="*/ 14355 w 21491"/>
              <a:gd name="connsiteY1" fmla="*/ 428 h 19713"/>
              <a:gd name="connsiteX2" fmla="*/ 14525 w 21491"/>
              <a:gd name="connsiteY2" fmla="*/ 3890 h 19713"/>
              <a:gd name="connsiteX3" fmla="*/ 18007 w 21491"/>
              <a:gd name="connsiteY3" fmla="*/ 1285 h 19713"/>
              <a:gd name="connsiteX4" fmla="*/ 16380 w 21491"/>
              <a:gd name="connsiteY4" fmla="*/ 4645 h 19713"/>
              <a:gd name="connsiteX5" fmla="*/ 21491 w 21491"/>
              <a:gd name="connsiteY5" fmla="*/ 4449 h 19713"/>
              <a:gd name="connsiteX6" fmla="*/ 16985 w 21491"/>
              <a:gd name="connsiteY6" fmla="*/ 7515 h 19713"/>
              <a:gd name="connsiteX7" fmla="*/ 20989 w 21491"/>
              <a:gd name="connsiteY7" fmla="*/ 8477 h 19713"/>
              <a:gd name="connsiteX8" fmla="*/ 16380 w 21491"/>
              <a:gd name="connsiteY8" fmla="*/ 10423 h 19713"/>
              <a:gd name="connsiteX9" fmla="*/ 21099 w 21491"/>
              <a:gd name="connsiteY9" fmla="*/ 13547 h 19713"/>
              <a:gd name="connsiteX10" fmla="*/ 18333 w 21491"/>
              <a:gd name="connsiteY10" fmla="*/ 15597 h 19713"/>
              <a:gd name="connsiteX11" fmla="*/ 15836 w 21491"/>
              <a:gd name="connsiteY11" fmla="*/ 13389 h 19713"/>
              <a:gd name="connsiteX12" fmla="*/ 14833 w 21491"/>
              <a:gd name="connsiteY12" fmla="*/ 17335 h 19713"/>
              <a:gd name="connsiteX13" fmla="*/ 12180 w 21491"/>
              <a:gd name="connsiteY13" fmla="*/ 14048 h 19713"/>
              <a:gd name="connsiteX14" fmla="*/ 11612 w 21491"/>
              <a:gd name="connsiteY14" fmla="*/ 16955 h 19713"/>
              <a:gd name="connsiteX15" fmla="*/ 9872 w 21491"/>
              <a:gd name="connsiteY15" fmla="*/ 15483 h 19713"/>
              <a:gd name="connsiteX16" fmla="*/ 8700 w 21491"/>
              <a:gd name="connsiteY16" fmla="*/ 17825 h 19713"/>
              <a:gd name="connsiteX17" fmla="*/ 7527 w 21491"/>
              <a:gd name="connsiteY17" fmla="*/ 16238 h 19713"/>
              <a:gd name="connsiteX18" fmla="*/ 4917 w 21491"/>
              <a:gd name="connsiteY18" fmla="*/ 19713 h 19713"/>
              <a:gd name="connsiteX19" fmla="*/ 4805 w 21491"/>
              <a:gd name="connsiteY19" fmla="*/ 16353 h 19713"/>
              <a:gd name="connsiteX20" fmla="*/ 1285 w 21491"/>
              <a:gd name="connsiteY20" fmla="*/ 15938 h 19713"/>
              <a:gd name="connsiteX21" fmla="*/ 3330 w 21491"/>
              <a:gd name="connsiteY21" fmla="*/ 13483 h 19713"/>
              <a:gd name="connsiteX22" fmla="*/ 0 w 21491"/>
              <a:gd name="connsiteY22" fmla="*/ 10990 h 19713"/>
              <a:gd name="connsiteX23" fmla="*/ 3065 w 21491"/>
              <a:gd name="connsiteY23" fmla="*/ 9242 h 19713"/>
              <a:gd name="connsiteX24" fmla="*/ 1172 w 21491"/>
              <a:gd name="connsiteY24" fmla="*/ 6383 h 19713"/>
              <a:gd name="connsiteX25" fmla="*/ 4284 w 21491"/>
              <a:gd name="connsiteY25" fmla="*/ 5158 h 19713"/>
              <a:gd name="connsiteX26" fmla="*/ 4502 w 21491"/>
              <a:gd name="connsiteY26" fmla="*/ 1738 h 19713"/>
              <a:gd name="connsiteX27" fmla="*/ 7680 w 21491"/>
              <a:gd name="connsiteY27" fmla="*/ 4341 h 19713"/>
              <a:gd name="connsiteX28" fmla="*/ 9722 w 21491"/>
              <a:gd name="connsiteY28" fmla="*/ 0 h 19713"/>
              <a:gd name="connsiteX29" fmla="*/ 10918 w 21491"/>
              <a:gd name="connsiteY29" fmla="*/ 4461 h 19713"/>
              <a:gd name="connsiteX0" fmla="*/ 10918 w 21491"/>
              <a:gd name="connsiteY0" fmla="*/ 4461 h 19713"/>
              <a:gd name="connsiteX1" fmla="*/ 14355 w 21491"/>
              <a:gd name="connsiteY1" fmla="*/ 428 h 19713"/>
              <a:gd name="connsiteX2" fmla="*/ 14525 w 21491"/>
              <a:gd name="connsiteY2" fmla="*/ 3890 h 19713"/>
              <a:gd name="connsiteX3" fmla="*/ 18007 w 21491"/>
              <a:gd name="connsiteY3" fmla="*/ 1285 h 19713"/>
              <a:gd name="connsiteX4" fmla="*/ 16380 w 21491"/>
              <a:gd name="connsiteY4" fmla="*/ 4645 h 19713"/>
              <a:gd name="connsiteX5" fmla="*/ 21491 w 21491"/>
              <a:gd name="connsiteY5" fmla="*/ 4449 h 19713"/>
              <a:gd name="connsiteX6" fmla="*/ 16985 w 21491"/>
              <a:gd name="connsiteY6" fmla="*/ 7515 h 19713"/>
              <a:gd name="connsiteX7" fmla="*/ 20989 w 21491"/>
              <a:gd name="connsiteY7" fmla="*/ 8477 h 19713"/>
              <a:gd name="connsiteX8" fmla="*/ 16380 w 21491"/>
              <a:gd name="connsiteY8" fmla="*/ 10423 h 19713"/>
              <a:gd name="connsiteX9" fmla="*/ 21099 w 21491"/>
              <a:gd name="connsiteY9" fmla="*/ 13547 h 19713"/>
              <a:gd name="connsiteX10" fmla="*/ 18333 w 21491"/>
              <a:gd name="connsiteY10" fmla="*/ 15597 h 19713"/>
              <a:gd name="connsiteX11" fmla="*/ 16597 w 21491"/>
              <a:gd name="connsiteY11" fmla="*/ 15087 h 19713"/>
              <a:gd name="connsiteX12" fmla="*/ 14833 w 21491"/>
              <a:gd name="connsiteY12" fmla="*/ 17335 h 19713"/>
              <a:gd name="connsiteX13" fmla="*/ 12180 w 21491"/>
              <a:gd name="connsiteY13" fmla="*/ 14048 h 19713"/>
              <a:gd name="connsiteX14" fmla="*/ 11612 w 21491"/>
              <a:gd name="connsiteY14" fmla="*/ 16955 h 19713"/>
              <a:gd name="connsiteX15" fmla="*/ 9872 w 21491"/>
              <a:gd name="connsiteY15" fmla="*/ 15483 h 19713"/>
              <a:gd name="connsiteX16" fmla="*/ 8700 w 21491"/>
              <a:gd name="connsiteY16" fmla="*/ 17825 h 19713"/>
              <a:gd name="connsiteX17" fmla="*/ 7527 w 21491"/>
              <a:gd name="connsiteY17" fmla="*/ 16238 h 19713"/>
              <a:gd name="connsiteX18" fmla="*/ 4917 w 21491"/>
              <a:gd name="connsiteY18" fmla="*/ 19713 h 19713"/>
              <a:gd name="connsiteX19" fmla="*/ 4805 w 21491"/>
              <a:gd name="connsiteY19" fmla="*/ 16353 h 19713"/>
              <a:gd name="connsiteX20" fmla="*/ 1285 w 21491"/>
              <a:gd name="connsiteY20" fmla="*/ 15938 h 19713"/>
              <a:gd name="connsiteX21" fmla="*/ 3330 w 21491"/>
              <a:gd name="connsiteY21" fmla="*/ 13483 h 19713"/>
              <a:gd name="connsiteX22" fmla="*/ 0 w 21491"/>
              <a:gd name="connsiteY22" fmla="*/ 10990 h 19713"/>
              <a:gd name="connsiteX23" fmla="*/ 3065 w 21491"/>
              <a:gd name="connsiteY23" fmla="*/ 9242 h 19713"/>
              <a:gd name="connsiteX24" fmla="*/ 1172 w 21491"/>
              <a:gd name="connsiteY24" fmla="*/ 6383 h 19713"/>
              <a:gd name="connsiteX25" fmla="*/ 4284 w 21491"/>
              <a:gd name="connsiteY25" fmla="*/ 5158 h 19713"/>
              <a:gd name="connsiteX26" fmla="*/ 4502 w 21491"/>
              <a:gd name="connsiteY26" fmla="*/ 1738 h 19713"/>
              <a:gd name="connsiteX27" fmla="*/ 7680 w 21491"/>
              <a:gd name="connsiteY27" fmla="*/ 4341 h 19713"/>
              <a:gd name="connsiteX28" fmla="*/ 9722 w 21491"/>
              <a:gd name="connsiteY28" fmla="*/ 0 h 19713"/>
              <a:gd name="connsiteX29" fmla="*/ 10918 w 21491"/>
              <a:gd name="connsiteY29" fmla="*/ 4461 h 19713"/>
              <a:gd name="connsiteX0" fmla="*/ 10918 w 21491"/>
              <a:gd name="connsiteY0" fmla="*/ 4461 h 19713"/>
              <a:gd name="connsiteX1" fmla="*/ 14355 w 21491"/>
              <a:gd name="connsiteY1" fmla="*/ 428 h 19713"/>
              <a:gd name="connsiteX2" fmla="*/ 14525 w 21491"/>
              <a:gd name="connsiteY2" fmla="*/ 3890 h 19713"/>
              <a:gd name="connsiteX3" fmla="*/ 18007 w 21491"/>
              <a:gd name="connsiteY3" fmla="*/ 1285 h 19713"/>
              <a:gd name="connsiteX4" fmla="*/ 16380 w 21491"/>
              <a:gd name="connsiteY4" fmla="*/ 4645 h 19713"/>
              <a:gd name="connsiteX5" fmla="*/ 21491 w 21491"/>
              <a:gd name="connsiteY5" fmla="*/ 4449 h 19713"/>
              <a:gd name="connsiteX6" fmla="*/ 16985 w 21491"/>
              <a:gd name="connsiteY6" fmla="*/ 7515 h 19713"/>
              <a:gd name="connsiteX7" fmla="*/ 20989 w 21491"/>
              <a:gd name="connsiteY7" fmla="*/ 8477 h 19713"/>
              <a:gd name="connsiteX8" fmla="*/ 16380 w 21491"/>
              <a:gd name="connsiteY8" fmla="*/ 10423 h 19713"/>
              <a:gd name="connsiteX9" fmla="*/ 21099 w 21491"/>
              <a:gd name="connsiteY9" fmla="*/ 13547 h 19713"/>
              <a:gd name="connsiteX10" fmla="*/ 16484 w 21491"/>
              <a:gd name="connsiteY10" fmla="*/ 14517 h 19713"/>
              <a:gd name="connsiteX11" fmla="*/ 16597 w 21491"/>
              <a:gd name="connsiteY11" fmla="*/ 15087 h 19713"/>
              <a:gd name="connsiteX12" fmla="*/ 14833 w 21491"/>
              <a:gd name="connsiteY12" fmla="*/ 17335 h 19713"/>
              <a:gd name="connsiteX13" fmla="*/ 12180 w 21491"/>
              <a:gd name="connsiteY13" fmla="*/ 14048 h 19713"/>
              <a:gd name="connsiteX14" fmla="*/ 11612 w 21491"/>
              <a:gd name="connsiteY14" fmla="*/ 16955 h 19713"/>
              <a:gd name="connsiteX15" fmla="*/ 9872 w 21491"/>
              <a:gd name="connsiteY15" fmla="*/ 15483 h 19713"/>
              <a:gd name="connsiteX16" fmla="*/ 8700 w 21491"/>
              <a:gd name="connsiteY16" fmla="*/ 17825 h 19713"/>
              <a:gd name="connsiteX17" fmla="*/ 7527 w 21491"/>
              <a:gd name="connsiteY17" fmla="*/ 16238 h 19713"/>
              <a:gd name="connsiteX18" fmla="*/ 4917 w 21491"/>
              <a:gd name="connsiteY18" fmla="*/ 19713 h 19713"/>
              <a:gd name="connsiteX19" fmla="*/ 4805 w 21491"/>
              <a:gd name="connsiteY19" fmla="*/ 16353 h 19713"/>
              <a:gd name="connsiteX20" fmla="*/ 1285 w 21491"/>
              <a:gd name="connsiteY20" fmla="*/ 15938 h 19713"/>
              <a:gd name="connsiteX21" fmla="*/ 3330 w 21491"/>
              <a:gd name="connsiteY21" fmla="*/ 13483 h 19713"/>
              <a:gd name="connsiteX22" fmla="*/ 0 w 21491"/>
              <a:gd name="connsiteY22" fmla="*/ 10990 h 19713"/>
              <a:gd name="connsiteX23" fmla="*/ 3065 w 21491"/>
              <a:gd name="connsiteY23" fmla="*/ 9242 h 19713"/>
              <a:gd name="connsiteX24" fmla="*/ 1172 w 21491"/>
              <a:gd name="connsiteY24" fmla="*/ 6383 h 19713"/>
              <a:gd name="connsiteX25" fmla="*/ 4284 w 21491"/>
              <a:gd name="connsiteY25" fmla="*/ 5158 h 19713"/>
              <a:gd name="connsiteX26" fmla="*/ 4502 w 21491"/>
              <a:gd name="connsiteY26" fmla="*/ 1738 h 19713"/>
              <a:gd name="connsiteX27" fmla="*/ 7680 w 21491"/>
              <a:gd name="connsiteY27" fmla="*/ 4341 h 19713"/>
              <a:gd name="connsiteX28" fmla="*/ 9722 w 21491"/>
              <a:gd name="connsiteY28" fmla="*/ 0 h 19713"/>
              <a:gd name="connsiteX29" fmla="*/ 10918 w 21491"/>
              <a:gd name="connsiteY29" fmla="*/ 4461 h 19713"/>
              <a:gd name="connsiteX0" fmla="*/ 10918 w 21491"/>
              <a:gd name="connsiteY0" fmla="*/ 4461 h 19713"/>
              <a:gd name="connsiteX1" fmla="*/ 14355 w 21491"/>
              <a:gd name="connsiteY1" fmla="*/ 428 h 19713"/>
              <a:gd name="connsiteX2" fmla="*/ 14525 w 21491"/>
              <a:gd name="connsiteY2" fmla="*/ 3890 h 19713"/>
              <a:gd name="connsiteX3" fmla="*/ 18007 w 21491"/>
              <a:gd name="connsiteY3" fmla="*/ 1285 h 19713"/>
              <a:gd name="connsiteX4" fmla="*/ 16380 w 21491"/>
              <a:gd name="connsiteY4" fmla="*/ 4645 h 19713"/>
              <a:gd name="connsiteX5" fmla="*/ 21491 w 21491"/>
              <a:gd name="connsiteY5" fmla="*/ 4449 h 19713"/>
              <a:gd name="connsiteX6" fmla="*/ 16985 w 21491"/>
              <a:gd name="connsiteY6" fmla="*/ 7515 h 19713"/>
              <a:gd name="connsiteX7" fmla="*/ 20989 w 21491"/>
              <a:gd name="connsiteY7" fmla="*/ 8477 h 19713"/>
              <a:gd name="connsiteX8" fmla="*/ 18664 w 21491"/>
              <a:gd name="connsiteY8" fmla="*/ 10886 h 19713"/>
              <a:gd name="connsiteX9" fmla="*/ 21099 w 21491"/>
              <a:gd name="connsiteY9" fmla="*/ 13547 h 19713"/>
              <a:gd name="connsiteX10" fmla="*/ 16484 w 21491"/>
              <a:gd name="connsiteY10" fmla="*/ 14517 h 19713"/>
              <a:gd name="connsiteX11" fmla="*/ 16597 w 21491"/>
              <a:gd name="connsiteY11" fmla="*/ 15087 h 19713"/>
              <a:gd name="connsiteX12" fmla="*/ 14833 w 21491"/>
              <a:gd name="connsiteY12" fmla="*/ 17335 h 19713"/>
              <a:gd name="connsiteX13" fmla="*/ 12180 w 21491"/>
              <a:gd name="connsiteY13" fmla="*/ 14048 h 19713"/>
              <a:gd name="connsiteX14" fmla="*/ 11612 w 21491"/>
              <a:gd name="connsiteY14" fmla="*/ 16955 h 19713"/>
              <a:gd name="connsiteX15" fmla="*/ 9872 w 21491"/>
              <a:gd name="connsiteY15" fmla="*/ 15483 h 19713"/>
              <a:gd name="connsiteX16" fmla="*/ 8700 w 21491"/>
              <a:gd name="connsiteY16" fmla="*/ 17825 h 19713"/>
              <a:gd name="connsiteX17" fmla="*/ 7527 w 21491"/>
              <a:gd name="connsiteY17" fmla="*/ 16238 h 19713"/>
              <a:gd name="connsiteX18" fmla="*/ 4917 w 21491"/>
              <a:gd name="connsiteY18" fmla="*/ 19713 h 19713"/>
              <a:gd name="connsiteX19" fmla="*/ 4805 w 21491"/>
              <a:gd name="connsiteY19" fmla="*/ 16353 h 19713"/>
              <a:gd name="connsiteX20" fmla="*/ 1285 w 21491"/>
              <a:gd name="connsiteY20" fmla="*/ 15938 h 19713"/>
              <a:gd name="connsiteX21" fmla="*/ 3330 w 21491"/>
              <a:gd name="connsiteY21" fmla="*/ 13483 h 19713"/>
              <a:gd name="connsiteX22" fmla="*/ 0 w 21491"/>
              <a:gd name="connsiteY22" fmla="*/ 10990 h 19713"/>
              <a:gd name="connsiteX23" fmla="*/ 3065 w 21491"/>
              <a:gd name="connsiteY23" fmla="*/ 9242 h 19713"/>
              <a:gd name="connsiteX24" fmla="*/ 1172 w 21491"/>
              <a:gd name="connsiteY24" fmla="*/ 6383 h 19713"/>
              <a:gd name="connsiteX25" fmla="*/ 4284 w 21491"/>
              <a:gd name="connsiteY25" fmla="*/ 5158 h 19713"/>
              <a:gd name="connsiteX26" fmla="*/ 4502 w 21491"/>
              <a:gd name="connsiteY26" fmla="*/ 1738 h 19713"/>
              <a:gd name="connsiteX27" fmla="*/ 7680 w 21491"/>
              <a:gd name="connsiteY27" fmla="*/ 4341 h 19713"/>
              <a:gd name="connsiteX28" fmla="*/ 9722 w 21491"/>
              <a:gd name="connsiteY28" fmla="*/ 0 h 19713"/>
              <a:gd name="connsiteX29" fmla="*/ 10918 w 21491"/>
              <a:gd name="connsiteY29" fmla="*/ 4461 h 19713"/>
              <a:gd name="connsiteX0" fmla="*/ 10918 w 21491"/>
              <a:gd name="connsiteY0" fmla="*/ 4461 h 19713"/>
              <a:gd name="connsiteX1" fmla="*/ 14355 w 21491"/>
              <a:gd name="connsiteY1" fmla="*/ 428 h 19713"/>
              <a:gd name="connsiteX2" fmla="*/ 14525 w 21491"/>
              <a:gd name="connsiteY2" fmla="*/ 3890 h 19713"/>
              <a:gd name="connsiteX3" fmla="*/ 18007 w 21491"/>
              <a:gd name="connsiteY3" fmla="*/ 1285 h 19713"/>
              <a:gd name="connsiteX4" fmla="*/ 16380 w 21491"/>
              <a:gd name="connsiteY4" fmla="*/ 4645 h 19713"/>
              <a:gd name="connsiteX5" fmla="*/ 21491 w 21491"/>
              <a:gd name="connsiteY5" fmla="*/ 4449 h 19713"/>
              <a:gd name="connsiteX6" fmla="*/ 18399 w 21491"/>
              <a:gd name="connsiteY6" fmla="*/ 7052 h 19713"/>
              <a:gd name="connsiteX7" fmla="*/ 20989 w 21491"/>
              <a:gd name="connsiteY7" fmla="*/ 8477 h 19713"/>
              <a:gd name="connsiteX8" fmla="*/ 18664 w 21491"/>
              <a:gd name="connsiteY8" fmla="*/ 10886 h 19713"/>
              <a:gd name="connsiteX9" fmla="*/ 21099 w 21491"/>
              <a:gd name="connsiteY9" fmla="*/ 13547 h 19713"/>
              <a:gd name="connsiteX10" fmla="*/ 16484 w 21491"/>
              <a:gd name="connsiteY10" fmla="*/ 14517 h 19713"/>
              <a:gd name="connsiteX11" fmla="*/ 16597 w 21491"/>
              <a:gd name="connsiteY11" fmla="*/ 15087 h 19713"/>
              <a:gd name="connsiteX12" fmla="*/ 14833 w 21491"/>
              <a:gd name="connsiteY12" fmla="*/ 17335 h 19713"/>
              <a:gd name="connsiteX13" fmla="*/ 12180 w 21491"/>
              <a:gd name="connsiteY13" fmla="*/ 14048 h 19713"/>
              <a:gd name="connsiteX14" fmla="*/ 11612 w 21491"/>
              <a:gd name="connsiteY14" fmla="*/ 16955 h 19713"/>
              <a:gd name="connsiteX15" fmla="*/ 9872 w 21491"/>
              <a:gd name="connsiteY15" fmla="*/ 15483 h 19713"/>
              <a:gd name="connsiteX16" fmla="*/ 8700 w 21491"/>
              <a:gd name="connsiteY16" fmla="*/ 17825 h 19713"/>
              <a:gd name="connsiteX17" fmla="*/ 7527 w 21491"/>
              <a:gd name="connsiteY17" fmla="*/ 16238 h 19713"/>
              <a:gd name="connsiteX18" fmla="*/ 4917 w 21491"/>
              <a:gd name="connsiteY18" fmla="*/ 19713 h 19713"/>
              <a:gd name="connsiteX19" fmla="*/ 4805 w 21491"/>
              <a:gd name="connsiteY19" fmla="*/ 16353 h 19713"/>
              <a:gd name="connsiteX20" fmla="*/ 1285 w 21491"/>
              <a:gd name="connsiteY20" fmla="*/ 15938 h 19713"/>
              <a:gd name="connsiteX21" fmla="*/ 3330 w 21491"/>
              <a:gd name="connsiteY21" fmla="*/ 13483 h 19713"/>
              <a:gd name="connsiteX22" fmla="*/ 0 w 21491"/>
              <a:gd name="connsiteY22" fmla="*/ 10990 h 19713"/>
              <a:gd name="connsiteX23" fmla="*/ 3065 w 21491"/>
              <a:gd name="connsiteY23" fmla="*/ 9242 h 19713"/>
              <a:gd name="connsiteX24" fmla="*/ 1172 w 21491"/>
              <a:gd name="connsiteY24" fmla="*/ 6383 h 19713"/>
              <a:gd name="connsiteX25" fmla="*/ 4284 w 21491"/>
              <a:gd name="connsiteY25" fmla="*/ 5158 h 19713"/>
              <a:gd name="connsiteX26" fmla="*/ 4502 w 21491"/>
              <a:gd name="connsiteY26" fmla="*/ 1738 h 19713"/>
              <a:gd name="connsiteX27" fmla="*/ 7680 w 21491"/>
              <a:gd name="connsiteY27" fmla="*/ 4341 h 19713"/>
              <a:gd name="connsiteX28" fmla="*/ 9722 w 21491"/>
              <a:gd name="connsiteY28" fmla="*/ 0 h 19713"/>
              <a:gd name="connsiteX29" fmla="*/ 10918 w 21491"/>
              <a:gd name="connsiteY29" fmla="*/ 4461 h 1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1491" h="19713">
                <a:moveTo>
                  <a:pt x="10918" y="4461"/>
                </a:moveTo>
                <a:lnTo>
                  <a:pt x="14355" y="428"/>
                </a:lnTo>
                <a:cubicBezTo>
                  <a:pt x="14267" y="2354"/>
                  <a:pt x="14613" y="1964"/>
                  <a:pt x="14525" y="3890"/>
                </a:cubicBezTo>
                <a:lnTo>
                  <a:pt x="18007" y="1285"/>
                </a:lnTo>
                <a:lnTo>
                  <a:pt x="16380" y="4645"/>
                </a:lnTo>
                <a:lnTo>
                  <a:pt x="21491" y="4449"/>
                </a:lnTo>
                <a:lnTo>
                  <a:pt x="18399" y="7052"/>
                </a:lnTo>
                <a:lnTo>
                  <a:pt x="20989" y="8477"/>
                </a:lnTo>
                <a:lnTo>
                  <a:pt x="18664" y="10886"/>
                </a:lnTo>
                <a:cubicBezTo>
                  <a:pt x="18823" y="10950"/>
                  <a:pt x="20940" y="13483"/>
                  <a:pt x="21099" y="13547"/>
                </a:cubicBezTo>
                <a:lnTo>
                  <a:pt x="16484" y="14517"/>
                </a:lnTo>
                <a:cubicBezTo>
                  <a:pt x="16522" y="14707"/>
                  <a:pt x="16559" y="14897"/>
                  <a:pt x="16597" y="15087"/>
                </a:cubicBezTo>
                <a:cubicBezTo>
                  <a:pt x="16698" y="16094"/>
                  <a:pt x="14732" y="16328"/>
                  <a:pt x="14833" y="17335"/>
                </a:cubicBezTo>
                <a:lnTo>
                  <a:pt x="12180" y="14048"/>
                </a:lnTo>
                <a:lnTo>
                  <a:pt x="11612" y="16955"/>
                </a:lnTo>
                <a:lnTo>
                  <a:pt x="9872" y="15483"/>
                </a:lnTo>
                <a:lnTo>
                  <a:pt x="8700" y="17825"/>
                </a:lnTo>
                <a:lnTo>
                  <a:pt x="7527" y="16238"/>
                </a:lnTo>
                <a:lnTo>
                  <a:pt x="4917" y="19713"/>
                </a:lnTo>
                <a:cubicBezTo>
                  <a:pt x="4880" y="18593"/>
                  <a:pt x="4842" y="17473"/>
                  <a:pt x="4805" y="16353"/>
                </a:cubicBezTo>
                <a:lnTo>
                  <a:pt x="1285" y="15938"/>
                </a:lnTo>
                <a:lnTo>
                  <a:pt x="3330" y="13483"/>
                </a:lnTo>
                <a:lnTo>
                  <a:pt x="0" y="10990"/>
                </a:lnTo>
                <a:lnTo>
                  <a:pt x="3065" y="9242"/>
                </a:lnTo>
                <a:lnTo>
                  <a:pt x="1172" y="6383"/>
                </a:lnTo>
                <a:lnTo>
                  <a:pt x="4284" y="5158"/>
                </a:lnTo>
                <a:cubicBezTo>
                  <a:pt x="4357" y="4018"/>
                  <a:pt x="4429" y="2878"/>
                  <a:pt x="4502" y="1738"/>
                </a:cubicBezTo>
                <a:lnTo>
                  <a:pt x="7680" y="4341"/>
                </a:lnTo>
                <a:lnTo>
                  <a:pt x="9722" y="0"/>
                </a:lnTo>
                <a:lnTo>
                  <a:pt x="10918" y="4461"/>
                </a:lnTo>
                <a:close/>
              </a:path>
            </a:pathLst>
          </a:cu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False Positives</a:t>
            </a:r>
          </a:p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False Negatives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Explosion 1 21"/>
          <p:cNvSpPr/>
          <p:nvPr/>
        </p:nvSpPr>
        <p:spPr>
          <a:xfrm>
            <a:off x="6934345" y="1337218"/>
            <a:ext cx="2052084" cy="1288196"/>
          </a:xfrm>
          <a:custGeom>
            <a:avLst/>
            <a:gdLst>
              <a:gd name="connsiteX0" fmla="*/ 10800 w 21600"/>
              <a:gd name="connsiteY0" fmla="*/ 5800 h 21600"/>
              <a:gd name="connsiteX1" fmla="*/ 14522 w 21600"/>
              <a:gd name="connsiteY1" fmla="*/ 0 h 21600"/>
              <a:gd name="connsiteX2" fmla="*/ 14155 w 21600"/>
              <a:gd name="connsiteY2" fmla="*/ 5325 h 21600"/>
              <a:gd name="connsiteX3" fmla="*/ 18380 w 21600"/>
              <a:gd name="connsiteY3" fmla="*/ 4457 h 21600"/>
              <a:gd name="connsiteX4" fmla="*/ 16702 w 21600"/>
              <a:gd name="connsiteY4" fmla="*/ 7315 h 21600"/>
              <a:gd name="connsiteX5" fmla="*/ 21097 w 21600"/>
              <a:gd name="connsiteY5" fmla="*/ 8137 h 21600"/>
              <a:gd name="connsiteX6" fmla="*/ 17607 w 21600"/>
              <a:gd name="connsiteY6" fmla="*/ 10475 h 21600"/>
              <a:gd name="connsiteX7" fmla="*/ 21600 w 21600"/>
              <a:gd name="connsiteY7" fmla="*/ 13290 h 21600"/>
              <a:gd name="connsiteX8" fmla="*/ 16837 w 21600"/>
              <a:gd name="connsiteY8" fmla="*/ 12942 h 21600"/>
              <a:gd name="connsiteX9" fmla="*/ 18145 w 21600"/>
              <a:gd name="connsiteY9" fmla="*/ 18095 h 21600"/>
              <a:gd name="connsiteX10" fmla="*/ 14020 w 21600"/>
              <a:gd name="connsiteY10" fmla="*/ 14457 h 21600"/>
              <a:gd name="connsiteX11" fmla="*/ 13247 w 21600"/>
              <a:gd name="connsiteY11" fmla="*/ 19737 h 21600"/>
              <a:gd name="connsiteX12" fmla="*/ 10532 w 21600"/>
              <a:gd name="connsiteY12" fmla="*/ 14935 h 21600"/>
              <a:gd name="connsiteX13" fmla="*/ 8485 w 21600"/>
              <a:gd name="connsiteY13" fmla="*/ 21600 h 21600"/>
              <a:gd name="connsiteX14" fmla="*/ 7715 w 21600"/>
              <a:gd name="connsiteY14" fmla="*/ 15627 h 21600"/>
              <a:gd name="connsiteX15" fmla="*/ 4762 w 21600"/>
              <a:gd name="connsiteY15" fmla="*/ 17617 h 21600"/>
              <a:gd name="connsiteX16" fmla="*/ 5667 w 21600"/>
              <a:gd name="connsiteY16" fmla="*/ 13937 h 21600"/>
              <a:gd name="connsiteX17" fmla="*/ 135 w 21600"/>
              <a:gd name="connsiteY17" fmla="*/ 14587 h 21600"/>
              <a:gd name="connsiteX18" fmla="*/ 3722 w 21600"/>
              <a:gd name="connsiteY18" fmla="*/ 11775 h 21600"/>
              <a:gd name="connsiteX19" fmla="*/ 0 w 21600"/>
              <a:gd name="connsiteY19" fmla="*/ 8615 h 21600"/>
              <a:gd name="connsiteX20" fmla="*/ 4627 w 21600"/>
              <a:gd name="connsiteY20" fmla="*/ 7617 h 21600"/>
              <a:gd name="connsiteX21" fmla="*/ 370 w 21600"/>
              <a:gd name="connsiteY21" fmla="*/ 2295 h 21600"/>
              <a:gd name="connsiteX22" fmla="*/ 7312 w 21600"/>
              <a:gd name="connsiteY22" fmla="*/ 6320 h 21600"/>
              <a:gd name="connsiteX23" fmla="*/ 8352 w 21600"/>
              <a:gd name="connsiteY23" fmla="*/ 2295 h 21600"/>
              <a:gd name="connsiteX24" fmla="*/ 10800 w 21600"/>
              <a:gd name="connsiteY24" fmla="*/ 5800 h 21600"/>
              <a:gd name="connsiteX0" fmla="*/ 10800 w 21600"/>
              <a:gd name="connsiteY0" fmla="*/ 5800 h 21600"/>
              <a:gd name="connsiteX1" fmla="*/ 14522 w 21600"/>
              <a:gd name="connsiteY1" fmla="*/ 0 h 21600"/>
              <a:gd name="connsiteX2" fmla="*/ 14155 w 21600"/>
              <a:gd name="connsiteY2" fmla="*/ 5325 h 21600"/>
              <a:gd name="connsiteX3" fmla="*/ 18380 w 21600"/>
              <a:gd name="connsiteY3" fmla="*/ 4457 h 21600"/>
              <a:gd name="connsiteX4" fmla="*/ 17709 w 21600"/>
              <a:gd name="connsiteY4" fmla="*/ 6602 h 21600"/>
              <a:gd name="connsiteX5" fmla="*/ 21097 w 21600"/>
              <a:gd name="connsiteY5" fmla="*/ 8137 h 21600"/>
              <a:gd name="connsiteX6" fmla="*/ 17607 w 21600"/>
              <a:gd name="connsiteY6" fmla="*/ 10475 h 21600"/>
              <a:gd name="connsiteX7" fmla="*/ 21600 w 21600"/>
              <a:gd name="connsiteY7" fmla="*/ 13290 h 21600"/>
              <a:gd name="connsiteX8" fmla="*/ 16837 w 21600"/>
              <a:gd name="connsiteY8" fmla="*/ 12942 h 21600"/>
              <a:gd name="connsiteX9" fmla="*/ 18145 w 21600"/>
              <a:gd name="connsiteY9" fmla="*/ 18095 h 21600"/>
              <a:gd name="connsiteX10" fmla="*/ 14020 w 21600"/>
              <a:gd name="connsiteY10" fmla="*/ 14457 h 21600"/>
              <a:gd name="connsiteX11" fmla="*/ 13247 w 21600"/>
              <a:gd name="connsiteY11" fmla="*/ 19737 h 21600"/>
              <a:gd name="connsiteX12" fmla="*/ 10532 w 21600"/>
              <a:gd name="connsiteY12" fmla="*/ 14935 h 21600"/>
              <a:gd name="connsiteX13" fmla="*/ 8485 w 21600"/>
              <a:gd name="connsiteY13" fmla="*/ 21600 h 21600"/>
              <a:gd name="connsiteX14" fmla="*/ 7715 w 21600"/>
              <a:gd name="connsiteY14" fmla="*/ 15627 h 21600"/>
              <a:gd name="connsiteX15" fmla="*/ 4762 w 21600"/>
              <a:gd name="connsiteY15" fmla="*/ 17617 h 21600"/>
              <a:gd name="connsiteX16" fmla="*/ 5667 w 21600"/>
              <a:gd name="connsiteY16" fmla="*/ 13937 h 21600"/>
              <a:gd name="connsiteX17" fmla="*/ 135 w 21600"/>
              <a:gd name="connsiteY17" fmla="*/ 14587 h 21600"/>
              <a:gd name="connsiteX18" fmla="*/ 3722 w 21600"/>
              <a:gd name="connsiteY18" fmla="*/ 11775 h 21600"/>
              <a:gd name="connsiteX19" fmla="*/ 0 w 21600"/>
              <a:gd name="connsiteY19" fmla="*/ 8615 h 21600"/>
              <a:gd name="connsiteX20" fmla="*/ 4627 w 21600"/>
              <a:gd name="connsiteY20" fmla="*/ 7617 h 21600"/>
              <a:gd name="connsiteX21" fmla="*/ 370 w 21600"/>
              <a:gd name="connsiteY21" fmla="*/ 2295 h 21600"/>
              <a:gd name="connsiteX22" fmla="*/ 7312 w 21600"/>
              <a:gd name="connsiteY22" fmla="*/ 6320 h 21600"/>
              <a:gd name="connsiteX23" fmla="*/ 8352 w 21600"/>
              <a:gd name="connsiteY23" fmla="*/ 2295 h 21600"/>
              <a:gd name="connsiteX24" fmla="*/ 10800 w 21600"/>
              <a:gd name="connsiteY24" fmla="*/ 5800 h 21600"/>
              <a:gd name="connsiteX0" fmla="*/ 10800 w 21600"/>
              <a:gd name="connsiteY0" fmla="*/ 5800 h 21600"/>
              <a:gd name="connsiteX1" fmla="*/ 14522 w 21600"/>
              <a:gd name="connsiteY1" fmla="*/ 0 h 21600"/>
              <a:gd name="connsiteX2" fmla="*/ 14155 w 21600"/>
              <a:gd name="connsiteY2" fmla="*/ 5325 h 21600"/>
              <a:gd name="connsiteX3" fmla="*/ 18380 w 21600"/>
              <a:gd name="connsiteY3" fmla="*/ 4457 h 21600"/>
              <a:gd name="connsiteX4" fmla="*/ 17709 w 21600"/>
              <a:gd name="connsiteY4" fmla="*/ 6602 h 21600"/>
              <a:gd name="connsiteX5" fmla="*/ 21097 w 21600"/>
              <a:gd name="connsiteY5" fmla="*/ 8137 h 21600"/>
              <a:gd name="connsiteX6" fmla="*/ 17607 w 21600"/>
              <a:gd name="connsiteY6" fmla="*/ 10475 h 21600"/>
              <a:gd name="connsiteX7" fmla="*/ 21600 w 21600"/>
              <a:gd name="connsiteY7" fmla="*/ 13290 h 21600"/>
              <a:gd name="connsiteX8" fmla="*/ 16837 w 21600"/>
              <a:gd name="connsiteY8" fmla="*/ 12942 h 21600"/>
              <a:gd name="connsiteX9" fmla="*/ 18145 w 21600"/>
              <a:gd name="connsiteY9" fmla="*/ 18095 h 21600"/>
              <a:gd name="connsiteX10" fmla="*/ 14020 w 21600"/>
              <a:gd name="connsiteY10" fmla="*/ 14457 h 21600"/>
              <a:gd name="connsiteX11" fmla="*/ 13247 w 21600"/>
              <a:gd name="connsiteY11" fmla="*/ 19737 h 21600"/>
              <a:gd name="connsiteX12" fmla="*/ 10532 w 21600"/>
              <a:gd name="connsiteY12" fmla="*/ 14935 h 21600"/>
              <a:gd name="connsiteX13" fmla="*/ 8485 w 21600"/>
              <a:gd name="connsiteY13" fmla="*/ 21600 h 21600"/>
              <a:gd name="connsiteX14" fmla="*/ 7715 w 21600"/>
              <a:gd name="connsiteY14" fmla="*/ 15627 h 21600"/>
              <a:gd name="connsiteX15" fmla="*/ 4762 w 21600"/>
              <a:gd name="connsiteY15" fmla="*/ 17617 h 21600"/>
              <a:gd name="connsiteX16" fmla="*/ 5667 w 21600"/>
              <a:gd name="connsiteY16" fmla="*/ 13937 h 21600"/>
              <a:gd name="connsiteX17" fmla="*/ 135 w 21600"/>
              <a:gd name="connsiteY17" fmla="*/ 14587 h 21600"/>
              <a:gd name="connsiteX18" fmla="*/ 3722 w 21600"/>
              <a:gd name="connsiteY18" fmla="*/ 11775 h 21600"/>
              <a:gd name="connsiteX19" fmla="*/ 0 w 21600"/>
              <a:gd name="connsiteY19" fmla="*/ 8615 h 21600"/>
              <a:gd name="connsiteX20" fmla="*/ 2836 w 21600"/>
              <a:gd name="connsiteY20" fmla="*/ 6726 h 21600"/>
              <a:gd name="connsiteX21" fmla="*/ 370 w 21600"/>
              <a:gd name="connsiteY21" fmla="*/ 2295 h 21600"/>
              <a:gd name="connsiteX22" fmla="*/ 7312 w 21600"/>
              <a:gd name="connsiteY22" fmla="*/ 6320 h 21600"/>
              <a:gd name="connsiteX23" fmla="*/ 8352 w 21600"/>
              <a:gd name="connsiteY23" fmla="*/ 2295 h 21600"/>
              <a:gd name="connsiteX24" fmla="*/ 10800 w 21600"/>
              <a:gd name="connsiteY24" fmla="*/ 5800 h 21600"/>
              <a:gd name="connsiteX0" fmla="*/ 10800 w 21600"/>
              <a:gd name="connsiteY0" fmla="*/ 5800 h 21600"/>
              <a:gd name="connsiteX1" fmla="*/ 14522 w 21600"/>
              <a:gd name="connsiteY1" fmla="*/ 0 h 21600"/>
              <a:gd name="connsiteX2" fmla="*/ 14155 w 21600"/>
              <a:gd name="connsiteY2" fmla="*/ 5325 h 21600"/>
              <a:gd name="connsiteX3" fmla="*/ 18380 w 21600"/>
              <a:gd name="connsiteY3" fmla="*/ 4457 h 21600"/>
              <a:gd name="connsiteX4" fmla="*/ 17709 w 21600"/>
              <a:gd name="connsiteY4" fmla="*/ 6602 h 21600"/>
              <a:gd name="connsiteX5" fmla="*/ 21097 w 21600"/>
              <a:gd name="connsiteY5" fmla="*/ 8137 h 21600"/>
              <a:gd name="connsiteX6" fmla="*/ 17607 w 21600"/>
              <a:gd name="connsiteY6" fmla="*/ 10475 h 21600"/>
              <a:gd name="connsiteX7" fmla="*/ 21600 w 21600"/>
              <a:gd name="connsiteY7" fmla="*/ 13290 h 21600"/>
              <a:gd name="connsiteX8" fmla="*/ 16837 w 21600"/>
              <a:gd name="connsiteY8" fmla="*/ 12942 h 21600"/>
              <a:gd name="connsiteX9" fmla="*/ 18145 w 21600"/>
              <a:gd name="connsiteY9" fmla="*/ 18095 h 21600"/>
              <a:gd name="connsiteX10" fmla="*/ 14020 w 21600"/>
              <a:gd name="connsiteY10" fmla="*/ 14457 h 21600"/>
              <a:gd name="connsiteX11" fmla="*/ 13247 w 21600"/>
              <a:gd name="connsiteY11" fmla="*/ 19737 h 21600"/>
              <a:gd name="connsiteX12" fmla="*/ 10532 w 21600"/>
              <a:gd name="connsiteY12" fmla="*/ 14935 h 21600"/>
              <a:gd name="connsiteX13" fmla="*/ 8485 w 21600"/>
              <a:gd name="connsiteY13" fmla="*/ 21600 h 21600"/>
              <a:gd name="connsiteX14" fmla="*/ 7715 w 21600"/>
              <a:gd name="connsiteY14" fmla="*/ 15627 h 21600"/>
              <a:gd name="connsiteX15" fmla="*/ 4762 w 21600"/>
              <a:gd name="connsiteY15" fmla="*/ 17617 h 21600"/>
              <a:gd name="connsiteX16" fmla="*/ 5667 w 21600"/>
              <a:gd name="connsiteY16" fmla="*/ 13937 h 21600"/>
              <a:gd name="connsiteX17" fmla="*/ 135 w 21600"/>
              <a:gd name="connsiteY17" fmla="*/ 14587 h 21600"/>
              <a:gd name="connsiteX18" fmla="*/ 3722 w 21600"/>
              <a:gd name="connsiteY18" fmla="*/ 11775 h 21600"/>
              <a:gd name="connsiteX19" fmla="*/ 0 w 21600"/>
              <a:gd name="connsiteY19" fmla="*/ 8615 h 21600"/>
              <a:gd name="connsiteX20" fmla="*/ 2836 w 21600"/>
              <a:gd name="connsiteY20" fmla="*/ 6726 h 21600"/>
              <a:gd name="connsiteX21" fmla="*/ 370 w 21600"/>
              <a:gd name="connsiteY21" fmla="*/ 2295 h 21600"/>
              <a:gd name="connsiteX22" fmla="*/ 6752 w 21600"/>
              <a:gd name="connsiteY22" fmla="*/ 4715 h 21600"/>
              <a:gd name="connsiteX23" fmla="*/ 8352 w 21600"/>
              <a:gd name="connsiteY23" fmla="*/ 2295 h 21600"/>
              <a:gd name="connsiteX24" fmla="*/ 10800 w 21600"/>
              <a:gd name="connsiteY24" fmla="*/ 5800 h 21600"/>
              <a:gd name="connsiteX0" fmla="*/ 10800 w 21600"/>
              <a:gd name="connsiteY0" fmla="*/ 5800 h 21600"/>
              <a:gd name="connsiteX1" fmla="*/ 14522 w 21600"/>
              <a:gd name="connsiteY1" fmla="*/ 0 h 21600"/>
              <a:gd name="connsiteX2" fmla="*/ 14155 w 21600"/>
              <a:gd name="connsiteY2" fmla="*/ 5325 h 21600"/>
              <a:gd name="connsiteX3" fmla="*/ 18380 w 21600"/>
              <a:gd name="connsiteY3" fmla="*/ 4457 h 21600"/>
              <a:gd name="connsiteX4" fmla="*/ 17709 w 21600"/>
              <a:gd name="connsiteY4" fmla="*/ 6602 h 21600"/>
              <a:gd name="connsiteX5" fmla="*/ 21097 w 21600"/>
              <a:gd name="connsiteY5" fmla="*/ 8137 h 21600"/>
              <a:gd name="connsiteX6" fmla="*/ 17607 w 21600"/>
              <a:gd name="connsiteY6" fmla="*/ 10475 h 21600"/>
              <a:gd name="connsiteX7" fmla="*/ 21600 w 21600"/>
              <a:gd name="connsiteY7" fmla="*/ 13290 h 21600"/>
              <a:gd name="connsiteX8" fmla="*/ 16837 w 21600"/>
              <a:gd name="connsiteY8" fmla="*/ 12942 h 21600"/>
              <a:gd name="connsiteX9" fmla="*/ 18145 w 21600"/>
              <a:gd name="connsiteY9" fmla="*/ 18095 h 21600"/>
              <a:gd name="connsiteX10" fmla="*/ 14020 w 21600"/>
              <a:gd name="connsiteY10" fmla="*/ 14457 h 21600"/>
              <a:gd name="connsiteX11" fmla="*/ 13247 w 21600"/>
              <a:gd name="connsiteY11" fmla="*/ 19737 h 21600"/>
              <a:gd name="connsiteX12" fmla="*/ 10532 w 21600"/>
              <a:gd name="connsiteY12" fmla="*/ 14935 h 21600"/>
              <a:gd name="connsiteX13" fmla="*/ 8485 w 21600"/>
              <a:gd name="connsiteY13" fmla="*/ 21600 h 21600"/>
              <a:gd name="connsiteX14" fmla="*/ 7715 w 21600"/>
              <a:gd name="connsiteY14" fmla="*/ 15627 h 21600"/>
              <a:gd name="connsiteX15" fmla="*/ 4762 w 21600"/>
              <a:gd name="connsiteY15" fmla="*/ 17617 h 21600"/>
              <a:gd name="connsiteX16" fmla="*/ 5667 w 21600"/>
              <a:gd name="connsiteY16" fmla="*/ 13937 h 21600"/>
              <a:gd name="connsiteX17" fmla="*/ 135 w 21600"/>
              <a:gd name="connsiteY17" fmla="*/ 14587 h 21600"/>
              <a:gd name="connsiteX18" fmla="*/ 3722 w 21600"/>
              <a:gd name="connsiteY18" fmla="*/ 11775 h 21600"/>
              <a:gd name="connsiteX19" fmla="*/ 0 w 21600"/>
              <a:gd name="connsiteY19" fmla="*/ 8615 h 21600"/>
              <a:gd name="connsiteX20" fmla="*/ 2836 w 21600"/>
              <a:gd name="connsiteY20" fmla="*/ 6726 h 21600"/>
              <a:gd name="connsiteX21" fmla="*/ 370 w 21600"/>
              <a:gd name="connsiteY21" fmla="*/ 2295 h 21600"/>
              <a:gd name="connsiteX22" fmla="*/ 6752 w 21600"/>
              <a:gd name="connsiteY22" fmla="*/ 4715 h 21600"/>
              <a:gd name="connsiteX23" fmla="*/ 9135 w 21600"/>
              <a:gd name="connsiteY23" fmla="*/ 334 h 21600"/>
              <a:gd name="connsiteX24" fmla="*/ 10800 w 21600"/>
              <a:gd name="connsiteY24" fmla="*/ 5800 h 21600"/>
              <a:gd name="connsiteX0" fmla="*/ 11136 w 21600"/>
              <a:gd name="connsiteY0" fmla="*/ 3482 h 21600"/>
              <a:gd name="connsiteX1" fmla="*/ 14522 w 21600"/>
              <a:gd name="connsiteY1" fmla="*/ 0 h 21600"/>
              <a:gd name="connsiteX2" fmla="*/ 14155 w 21600"/>
              <a:gd name="connsiteY2" fmla="*/ 5325 h 21600"/>
              <a:gd name="connsiteX3" fmla="*/ 18380 w 21600"/>
              <a:gd name="connsiteY3" fmla="*/ 4457 h 21600"/>
              <a:gd name="connsiteX4" fmla="*/ 17709 w 21600"/>
              <a:gd name="connsiteY4" fmla="*/ 6602 h 21600"/>
              <a:gd name="connsiteX5" fmla="*/ 21097 w 21600"/>
              <a:gd name="connsiteY5" fmla="*/ 8137 h 21600"/>
              <a:gd name="connsiteX6" fmla="*/ 17607 w 21600"/>
              <a:gd name="connsiteY6" fmla="*/ 10475 h 21600"/>
              <a:gd name="connsiteX7" fmla="*/ 21600 w 21600"/>
              <a:gd name="connsiteY7" fmla="*/ 13290 h 21600"/>
              <a:gd name="connsiteX8" fmla="*/ 16837 w 21600"/>
              <a:gd name="connsiteY8" fmla="*/ 12942 h 21600"/>
              <a:gd name="connsiteX9" fmla="*/ 18145 w 21600"/>
              <a:gd name="connsiteY9" fmla="*/ 18095 h 21600"/>
              <a:gd name="connsiteX10" fmla="*/ 14020 w 21600"/>
              <a:gd name="connsiteY10" fmla="*/ 14457 h 21600"/>
              <a:gd name="connsiteX11" fmla="*/ 13247 w 21600"/>
              <a:gd name="connsiteY11" fmla="*/ 19737 h 21600"/>
              <a:gd name="connsiteX12" fmla="*/ 10532 w 21600"/>
              <a:gd name="connsiteY12" fmla="*/ 14935 h 21600"/>
              <a:gd name="connsiteX13" fmla="*/ 8485 w 21600"/>
              <a:gd name="connsiteY13" fmla="*/ 21600 h 21600"/>
              <a:gd name="connsiteX14" fmla="*/ 7715 w 21600"/>
              <a:gd name="connsiteY14" fmla="*/ 15627 h 21600"/>
              <a:gd name="connsiteX15" fmla="*/ 4762 w 21600"/>
              <a:gd name="connsiteY15" fmla="*/ 17617 h 21600"/>
              <a:gd name="connsiteX16" fmla="*/ 5667 w 21600"/>
              <a:gd name="connsiteY16" fmla="*/ 13937 h 21600"/>
              <a:gd name="connsiteX17" fmla="*/ 135 w 21600"/>
              <a:gd name="connsiteY17" fmla="*/ 14587 h 21600"/>
              <a:gd name="connsiteX18" fmla="*/ 3722 w 21600"/>
              <a:gd name="connsiteY18" fmla="*/ 11775 h 21600"/>
              <a:gd name="connsiteX19" fmla="*/ 0 w 21600"/>
              <a:gd name="connsiteY19" fmla="*/ 8615 h 21600"/>
              <a:gd name="connsiteX20" fmla="*/ 2836 w 21600"/>
              <a:gd name="connsiteY20" fmla="*/ 6726 h 21600"/>
              <a:gd name="connsiteX21" fmla="*/ 370 w 21600"/>
              <a:gd name="connsiteY21" fmla="*/ 2295 h 21600"/>
              <a:gd name="connsiteX22" fmla="*/ 6752 w 21600"/>
              <a:gd name="connsiteY22" fmla="*/ 4715 h 21600"/>
              <a:gd name="connsiteX23" fmla="*/ 9135 w 21600"/>
              <a:gd name="connsiteY23" fmla="*/ 334 h 21600"/>
              <a:gd name="connsiteX24" fmla="*/ 11136 w 21600"/>
              <a:gd name="connsiteY24" fmla="*/ 3482 h 21600"/>
              <a:gd name="connsiteX0" fmla="*/ 11248 w 21600"/>
              <a:gd name="connsiteY0" fmla="*/ 5621 h 21600"/>
              <a:gd name="connsiteX1" fmla="*/ 14522 w 21600"/>
              <a:gd name="connsiteY1" fmla="*/ 0 h 21600"/>
              <a:gd name="connsiteX2" fmla="*/ 14155 w 21600"/>
              <a:gd name="connsiteY2" fmla="*/ 5325 h 21600"/>
              <a:gd name="connsiteX3" fmla="*/ 18380 w 21600"/>
              <a:gd name="connsiteY3" fmla="*/ 4457 h 21600"/>
              <a:gd name="connsiteX4" fmla="*/ 17709 w 21600"/>
              <a:gd name="connsiteY4" fmla="*/ 6602 h 21600"/>
              <a:gd name="connsiteX5" fmla="*/ 21097 w 21600"/>
              <a:gd name="connsiteY5" fmla="*/ 8137 h 21600"/>
              <a:gd name="connsiteX6" fmla="*/ 17607 w 21600"/>
              <a:gd name="connsiteY6" fmla="*/ 10475 h 21600"/>
              <a:gd name="connsiteX7" fmla="*/ 21600 w 21600"/>
              <a:gd name="connsiteY7" fmla="*/ 13290 h 21600"/>
              <a:gd name="connsiteX8" fmla="*/ 16837 w 21600"/>
              <a:gd name="connsiteY8" fmla="*/ 12942 h 21600"/>
              <a:gd name="connsiteX9" fmla="*/ 18145 w 21600"/>
              <a:gd name="connsiteY9" fmla="*/ 18095 h 21600"/>
              <a:gd name="connsiteX10" fmla="*/ 14020 w 21600"/>
              <a:gd name="connsiteY10" fmla="*/ 14457 h 21600"/>
              <a:gd name="connsiteX11" fmla="*/ 13247 w 21600"/>
              <a:gd name="connsiteY11" fmla="*/ 19737 h 21600"/>
              <a:gd name="connsiteX12" fmla="*/ 10532 w 21600"/>
              <a:gd name="connsiteY12" fmla="*/ 14935 h 21600"/>
              <a:gd name="connsiteX13" fmla="*/ 8485 w 21600"/>
              <a:gd name="connsiteY13" fmla="*/ 21600 h 21600"/>
              <a:gd name="connsiteX14" fmla="*/ 7715 w 21600"/>
              <a:gd name="connsiteY14" fmla="*/ 15627 h 21600"/>
              <a:gd name="connsiteX15" fmla="*/ 4762 w 21600"/>
              <a:gd name="connsiteY15" fmla="*/ 17617 h 21600"/>
              <a:gd name="connsiteX16" fmla="*/ 5667 w 21600"/>
              <a:gd name="connsiteY16" fmla="*/ 13937 h 21600"/>
              <a:gd name="connsiteX17" fmla="*/ 135 w 21600"/>
              <a:gd name="connsiteY17" fmla="*/ 14587 h 21600"/>
              <a:gd name="connsiteX18" fmla="*/ 3722 w 21600"/>
              <a:gd name="connsiteY18" fmla="*/ 11775 h 21600"/>
              <a:gd name="connsiteX19" fmla="*/ 0 w 21600"/>
              <a:gd name="connsiteY19" fmla="*/ 8615 h 21600"/>
              <a:gd name="connsiteX20" fmla="*/ 2836 w 21600"/>
              <a:gd name="connsiteY20" fmla="*/ 6726 h 21600"/>
              <a:gd name="connsiteX21" fmla="*/ 370 w 21600"/>
              <a:gd name="connsiteY21" fmla="*/ 2295 h 21600"/>
              <a:gd name="connsiteX22" fmla="*/ 6752 w 21600"/>
              <a:gd name="connsiteY22" fmla="*/ 4715 h 21600"/>
              <a:gd name="connsiteX23" fmla="*/ 9135 w 21600"/>
              <a:gd name="connsiteY23" fmla="*/ 334 h 21600"/>
              <a:gd name="connsiteX24" fmla="*/ 11248 w 21600"/>
              <a:gd name="connsiteY24" fmla="*/ 5621 h 21600"/>
              <a:gd name="connsiteX0" fmla="*/ 11248 w 21600"/>
              <a:gd name="connsiteY0" fmla="*/ 5621 h 21600"/>
              <a:gd name="connsiteX1" fmla="*/ 14522 w 21600"/>
              <a:gd name="connsiteY1" fmla="*/ 0 h 21600"/>
              <a:gd name="connsiteX2" fmla="*/ 14155 w 21600"/>
              <a:gd name="connsiteY2" fmla="*/ 5325 h 21600"/>
              <a:gd name="connsiteX3" fmla="*/ 18380 w 21600"/>
              <a:gd name="connsiteY3" fmla="*/ 4457 h 21600"/>
              <a:gd name="connsiteX4" fmla="*/ 17709 w 21600"/>
              <a:gd name="connsiteY4" fmla="*/ 6602 h 21600"/>
              <a:gd name="connsiteX5" fmla="*/ 21097 w 21600"/>
              <a:gd name="connsiteY5" fmla="*/ 8137 h 21600"/>
              <a:gd name="connsiteX6" fmla="*/ 17607 w 21600"/>
              <a:gd name="connsiteY6" fmla="*/ 10475 h 21600"/>
              <a:gd name="connsiteX7" fmla="*/ 21600 w 21600"/>
              <a:gd name="connsiteY7" fmla="*/ 13290 h 21600"/>
              <a:gd name="connsiteX8" fmla="*/ 16837 w 21600"/>
              <a:gd name="connsiteY8" fmla="*/ 12942 h 21600"/>
              <a:gd name="connsiteX9" fmla="*/ 18145 w 21600"/>
              <a:gd name="connsiteY9" fmla="*/ 18095 h 21600"/>
              <a:gd name="connsiteX10" fmla="*/ 14020 w 21600"/>
              <a:gd name="connsiteY10" fmla="*/ 14457 h 21600"/>
              <a:gd name="connsiteX11" fmla="*/ 13247 w 21600"/>
              <a:gd name="connsiteY11" fmla="*/ 19737 h 21600"/>
              <a:gd name="connsiteX12" fmla="*/ 10532 w 21600"/>
              <a:gd name="connsiteY12" fmla="*/ 14935 h 21600"/>
              <a:gd name="connsiteX13" fmla="*/ 8485 w 21600"/>
              <a:gd name="connsiteY13" fmla="*/ 21600 h 21600"/>
              <a:gd name="connsiteX14" fmla="*/ 7603 w 21600"/>
              <a:gd name="connsiteY14" fmla="*/ 16875 h 21600"/>
              <a:gd name="connsiteX15" fmla="*/ 4762 w 21600"/>
              <a:gd name="connsiteY15" fmla="*/ 17617 h 21600"/>
              <a:gd name="connsiteX16" fmla="*/ 5667 w 21600"/>
              <a:gd name="connsiteY16" fmla="*/ 13937 h 21600"/>
              <a:gd name="connsiteX17" fmla="*/ 135 w 21600"/>
              <a:gd name="connsiteY17" fmla="*/ 14587 h 21600"/>
              <a:gd name="connsiteX18" fmla="*/ 3722 w 21600"/>
              <a:gd name="connsiteY18" fmla="*/ 11775 h 21600"/>
              <a:gd name="connsiteX19" fmla="*/ 0 w 21600"/>
              <a:gd name="connsiteY19" fmla="*/ 8615 h 21600"/>
              <a:gd name="connsiteX20" fmla="*/ 2836 w 21600"/>
              <a:gd name="connsiteY20" fmla="*/ 6726 h 21600"/>
              <a:gd name="connsiteX21" fmla="*/ 370 w 21600"/>
              <a:gd name="connsiteY21" fmla="*/ 2295 h 21600"/>
              <a:gd name="connsiteX22" fmla="*/ 6752 w 21600"/>
              <a:gd name="connsiteY22" fmla="*/ 4715 h 21600"/>
              <a:gd name="connsiteX23" fmla="*/ 9135 w 21600"/>
              <a:gd name="connsiteY23" fmla="*/ 334 h 21600"/>
              <a:gd name="connsiteX24" fmla="*/ 11248 w 21600"/>
              <a:gd name="connsiteY24" fmla="*/ 5621 h 21600"/>
              <a:gd name="connsiteX0" fmla="*/ 11248 w 21600"/>
              <a:gd name="connsiteY0" fmla="*/ 5621 h 21600"/>
              <a:gd name="connsiteX1" fmla="*/ 14522 w 21600"/>
              <a:gd name="connsiteY1" fmla="*/ 0 h 21600"/>
              <a:gd name="connsiteX2" fmla="*/ 14155 w 21600"/>
              <a:gd name="connsiteY2" fmla="*/ 5325 h 21600"/>
              <a:gd name="connsiteX3" fmla="*/ 18380 w 21600"/>
              <a:gd name="connsiteY3" fmla="*/ 4457 h 21600"/>
              <a:gd name="connsiteX4" fmla="*/ 17709 w 21600"/>
              <a:gd name="connsiteY4" fmla="*/ 6602 h 21600"/>
              <a:gd name="connsiteX5" fmla="*/ 21097 w 21600"/>
              <a:gd name="connsiteY5" fmla="*/ 8137 h 21600"/>
              <a:gd name="connsiteX6" fmla="*/ 17607 w 21600"/>
              <a:gd name="connsiteY6" fmla="*/ 10475 h 21600"/>
              <a:gd name="connsiteX7" fmla="*/ 21600 w 21600"/>
              <a:gd name="connsiteY7" fmla="*/ 13290 h 21600"/>
              <a:gd name="connsiteX8" fmla="*/ 16837 w 21600"/>
              <a:gd name="connsiteY8" fmla="*/ 12942 h 21600"/>
              <a:gd name="connsiteX9" fmla="*/ 18145 w 21600"/>
              <a:gd name="connsiteY9" fmla="*/ 18095 h 21600"/>
              <a:gd name="connsiteX10" fmla="*/ 14020 w 21600"/>
              <a:gd name="connsiteY10" fmla="*/ 14457 h 21600"/>
              <a:gd name="connsiteX11" fmla="*/ 13247 w 21600"/>
              <a:gd name="connsiteY11" fmla="*/ 19737 h 21600"/>
              <a:gd name="connsiteX12" fmla="*/ 10756 w 21600"/>
              <a:gd name="connsiteY12" fmla="*/ 17074 h 21600"/>
              <a:gd name="connsiteX13" fmla="*/ 8485 w 21600"/>
              <a:gd name="connsiteY13" fmla="*/ 21600 h 21600"/>
              <a:gd name="connsiteX14" fmla="*/ 7603 w 21600"/>
              <a:gd name="connsiteY14" fmla="*/ 16875 h 21600"/>
              <a:gd name="connsiteX15" fmla="*/ 4762 w 21600"/>
              <a:gd name="connsiteY15" fmla="*/ 17617 h 21600"/>
              <a:gd name="connsiteX16" fmla="*/ 5667 w 21600"/>
              <a:gd name="connsiteY16" fmla="*/ 13937 h 21600"/>
              <a:gd name="connsiteX17" fmla="*/ 135 w 21600"/>
              <a:gd name="connsiteY17" fmla="*/ 14587 h 21600"/>
              <a:gd name="connsiteX18" fmla="*/ 3722 w 21600"/>
              <a:gd name="connsiteY18" fmla="*/ 11775 h 21600"/>
              <a:gd name="connsiteX19" fmla="*/ 0 w 21600"/>
              <a:gd name="connsiteY19" fmla="*/ 8615 h 21600"/>
              <a:gd name="connsiteX20" fmla="*/ 2836 w 21600"/>
              <a:gd name="connsiteY20" fmla="*/ 6726 h 21600"/>
              <a:gd name="connsiteX21" fmla="*/ 370 w 21600"/>
              <a:gd name="connsiteY21" fmla="*/ 2295 h 21600"/>
              <a:gd name="connsiteX22" fmla="*/ 6752 w 21600"/>
              <a:gd name="connsiteY22" fmla="*/ 4715 h 21600"/>
              <a:gd name="connsiteX23" fmla="*/ 9135 w 21600"/>
              <a:gd name="connsiteY23" fmla="*/ 334 h 21600"/>
              <a:gd name="connsiteX24" fmla="*/ 11248 w 21600"/>
              <a:gd name="connsiteY24" fmla="*/ 5621 h 21600"/>
              <a:gd name="connsiteX0" fmla="*/ 11248 w 21600"/>
              <a:gd name="connsiteY0" fmla="*/ 5621 h 21600"/>
              <a:gd name="connsiteX1" fmla="*/ 14522 w 21600"/>
              <a:gd name="connsiteY1" fmla="*/ 0 h 21600"/>
              <a:gd name="connsiteX2" fmla="*/ 14155 w 21600"/>
              <a:gd name="connsiteY2" fmla="*/ 5325 h 21600"/>
              <a:gd name="connsiteX3" fmla="*/ 18380 w 21600"/>
              <a:gd name="connsiteY3" fmla="*/ 4457 h 21600"/>
              <a:gd name="connsiteX4" fmla="*/ 17709 w 21600"/>
              <a:gd name="connsiteY4" fmla="*/ 6602 h 21600"/>
              <a:gd name="connsiteX5" fmla="*/ 21097 w 21600"/>
              <a:gd name="connsiteY5" fmla="*/ 8137 h 21600"/>
              <a:gd name="connsiteX6" fmla="*/ 17607 w 21600"/>
              <a:gd name="connsiteY6" fmla="*/ 10475 h 21600"/>
              <a:gd name="connsiteX7" fmla="*/ 21600 w 21600"/>
              <a:gd name="connsiteY7" fmla="*/ 13290 h 21600"/>
              <a:gd name="connsiteX8" fmla="*/ 16837 w 21600"/>
              <a:gd name="connsiteY8" fmla="*/ 12942 h 21600"/>
              <a:gd name="connsiteX9" fmla="*/ 18145 w 21600"/>
              <a:gd name="connsiteY9" fmla="*/ 18095 h 21600"/>
              <a:gd name="connsiteX10" fmla="*/ 14803 w 21600"/>
              <a:gd name="connsiteY10" fmla="*/ 16240 h 21600"/>
              <a:gd name="connsiteX11" fmla="*/ 13247 w 21600"/>
              <a:gd name="connsiteY11" fmla="*/ 19737 h 21600"/>
              <a:gd name="connsiteX12" fmla="*/ 10756 w 21600"/>
              <a:gd name="connsiteY12" fmla="*/ 17074 h 21600"/>
              <a:gd name="connsiteX13" fmla="*/ 8485 w 21600"/>
              <a:gd name="connsiteY13" fmla="*/ 21600 h 21600"/>
              <a:gd name="connsiteX14" fmla="*/ 7603 w 21600"/>
              <a:gd name="connsiteY14" fmla="*/ 16875 h 21600"/>
              <a:gd name="connsiteX15" fmla="*/ 4762 w 21600"/>
              <a:gd name="connsiteY15" fmla="*/ 17617 h 21600"/>
              <a:gd name="connsiteX16" fmla="*/ 5667 w 21600"/>
              <a:gd name="connsiteY16" fmla="*/ 13937 h 21600"/>
              <a:gd name="connsiteX17" fmla="*/ 135 w 21600"/>
              <a:gd name="connsiteY17" fmla="*/ 14587 h 21600"/>
              <a:gd name="connsiteX18" fmla="*/ 3722 w 21600"/>
              <a:gd name="connsiteY18" fmla="*/ 11775 h 21600"/>
              <a:gd name="connsiteX19" fmla="*/ 0 w 21600"/>
              <a:gd name="connsiteY19" fmla="*/ 8615 h 21600"/>
              <a:gd name="connsiteX20" fmla="*/ 2836 w 21600"/>
              <a:gd name="connsiteY20" fmla="*/ 6726 h 21600"/>
              <a:gd name="connsiteX21" fmla="*/ 370 w 21600"/>
              <a:gd name="connsiteY21" fmla="*/ 2295 h 21600"/>
              <a:gd name="connsiteX22" fmla="*/ 6752 w 21600"/>
              <a:gd name="connsiteY22" fmla="*/ 4715 h 21600"/>
              <a:gd name="connsiteX23" fmla="*/ 9135 w 21600"/>
              <a:gd name="connsiteY23" fmla="*/ 334 h 21600"/>
              <a:gd name="connsiteX24" fmla="*/ 11248 w 21600"/>
              <a:gd name="connsiteY24" fmla="*/ 5621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600" h="21600">
                <a:moveTo>
                  <a:pt x="11248" y="5621"/>
                </a:moveTo>
                <a:lnTo>
                  <a:pt x="14522" y="0"/>
                </a:lnTo>
                <a:cubicBezTo>
                  <a:pt x="14400" y="1775"/>
                  <a:pt x="14277" y="3550"/>
                  <a:pt x="14155" y="5325"/>
                </a:cubicBezTo>
                <a:lnTo>
                  <a:pt x="18380" y="4457"/>
                </a:lnTo>
                <a:lnTo>
                  <a:pt x="17709" y="6602"/>
                </a:lnTo>
                <a:lnTo>
                  <a:pt x="21097" y="8137"/>
                </a:lnTo>
                <a:lnTo>
                  <a:pt x="17607" y="10475"/>
                </a:lnTo>
                <a:lnTo>
                  <a:pt x="21600" y="13290"/>
                </a:lnTo>
                <a:lnTo>
                  <a:pt x="16837" y="12942"/>
                </a:lnTo>
                <a:lnTo>
                  <a:pt x="18145" y="18095"/>
                </a:lnTo>
                <a:lnTo>
                  <a:pt x="14803" y="16240"/>
                </a:lnTo>
                <a:lnTo>
                  <a:pt x="13247" y="19737"/>
                </a:lnTo>
                <a:lnTo>
                  <a:pt x="10756" y="17074"/>
                </a:lnTo>
                <a:lnTo>
                  <a:pt x="8485" y="21600"/>
                </a:lnTo>
                <a:cubicBezTo>
                  <a:pt x="8228" y="19609"/>
                  <a:pt x="7860" y="18866"/>
                  <a:pt x="7603" y="16875"/>
                </a:cubicBezTo>
                <a:lnTo>
                  <a:pt x="4762" y="17617"/>
                </a:lnTo>
                <a:lnTo>
                  <a:pt x="5667" y="13937"/>
                </a:lnTo>
                <a:lnTo>
                  <a:pt x="135" y="14587"/>
                </a:lnTo>
                <a:lnTo>
                  <a:pt x="3722" y="11775"/>
                </a:lnTo>
                <a:lnTo>
                  <a:pt x="0" y="8615"/>
                </a:lnTo>
                <a:lnTo>
                  <a:pt x="2836" y="6726"/>
                </a:lnTo>
                <a:lnTo>
                  <a:pt x="370" y="2295"/>
                </a:lnTo>
                <a:lnTo>
                  <a:pt x="6752" y="4715"/>
                </a:lnTo>
                <a:lnTo>
                  <a:pt x="9135" y="334"/>
                </a:lnTo>
                <a:lnTo>
                  <a:pt x="11248" y="5621"/>
                </a:lnTo>
                <a:close/>
              </a:path>
            </a:pathLst>
          </a:cu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Irreproducible </a:t>
            </a:r>
          </a:p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Elbow Connector 32"/>
          <p:cNvCxnSpPr/>
          <p:nvPr/>
        </p:nvCxnSpPr>
        <p:spPr>
          <a:xfrm>
            <a:off x="2831581" y="1963578"/>
            <a:ext cx="885582" cy="216096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9" name="Elbow Connector 38"/>
          <p:cNvCxnSpPr/>
          <p:nvPr/>
        </p:nvCxnSpPr>
        <p:spPr>
          <a:xfrm>
            <a:off x="5801819" y="1967122"/>
            <a:ext cx="1013651" cy="21255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7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393557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Reproducibility</a:t>
            </a:r>
            <a:endParaRPr lang="en-US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50" name="Picture 26" descr="C:\Users\lliu80\Desktop\as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745" y="42360"/>
            <a:ext cx="731520" cy="3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" name="Title 16"/>
          <p:cNvSpPr txBox="1">
            <a:spLocks/>
          </p:cNvSpPr>
          <p:nvPr/>
        </p:nvSpPr>
        <p:spPr>
          <a:xfrm>
            <a:off x="0" y="6478341"/>
            <a:ext cx="9906000" cy="39355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30053" y="6506603"/>
            <a:ext cx="3409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biomedical informatics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8046454" y="6502566"/>
            <a:ext cx="1789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Biodesign Institute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8148" y="620550"/>
            <a:ext cx="6920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Evolution-informed Modeling Increases Reproducibility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C:\Users\lliu80\Desktop\Grants\NIH-Leukemia\NRMN-P3\figures\reproducibity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8" b="20885"/>
          <a:stretch/>
        </p:blipFill>
        <p:spPr bwMode="auto">
          <a:xfrm>
            <a:off x="1349265" y="2512252"/>
            <a:ext cx="4491976" cy="29332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87548" y="1214089"/>
            <a:ext cx="765595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Standard sparse logistic regression (un-informed)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Evolution-weighted sparse logistic regression (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evo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-informed)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28467" y="5656576"/>
            <a:ext cx="4512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Reproducibility = % of markers in common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79520" y="2512252"/>
            <a:ext cx="409433" cy="23463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371721" y="3250441"/>
            <a:ext cx="848441" cy="2195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559490" y="3875964"/>
            <a:ext cx="995149" cy="15694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381246" y="3220873"/>
            <a:ext cx="409433" cy="16400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569015" y="4012439"/>
            <a:ext cx="409433" cy="8484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44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 animBg="1"/>
      <p:bldP spid="16" grpId="0" animBg="1"/>
      <p:bldP spid="19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393557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Reproducibility</a:t>
            </a:r>
            <a:endParaRPr lang="en-US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50" name="Picture 26" descr="C:\Users\lliu80\Desktop\as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745" y="42360"/>
            <a:ext cx="731520" cy="3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" name="Title 16"/>
          <p:cNvSpPr txBox="1">
            <a:spLocks/>
          </p:cNvSpPr>
          <p:nvPr/>
        </p:nvSpPr>
        <p:spPr>
          <a:xfrm>
            <a:off x="0" y="6478341"/>
            <a:ext cx="9906000" cy="39355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30053" y="6506603"/>
            <a:ext cx="3409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biomedical informatics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8046454" y="6502566"/>
            <a:ext cx="1789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Biodesign Institute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8148" y="813834"/>
            <a:ext cx="4245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Function of Common Biomarkers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577975" y="2058576"/>
          <a:ext cx="6578600" cy="11125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102100"/>
                <a:gridCol w="1495425"/>
                <a:gridCol w="98107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 Term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 Count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FDR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Signal transduction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Cellular protein modification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process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/>
          </p:nvPr>
        </p:nvGraphicFramePr>
        <p:xfrm>
          <a:off x="1549400" y="4290536"/>
          <a:ext cx="6578600" cy="11125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070350"/>
                <a:gridCol w="1527175"/>
                <a:gridCol w="98107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 Term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Count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FDR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Unclassified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Signal transduction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7750" y="1589219"/>
            <a:ext cx="6680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Evolution-informed models (8 common genes in both studies)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7750" y="3779388"/>
            <a:ext cx="6218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Un-informed models (28 common genes in both studies)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14475" y="5053595"/>
            <a:ext cx="6715125" cy="333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00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 animBg="1"/>
      <p:bldP spid="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393557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Reproducibility</a:t>
            </a:r>
            <a:endParaRPr lang="en-US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50" name="Picture 26" descr="C:\Users\lliu80\Desktop\as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745" y="42360"/>
            <a:ext cx="731520" cy="3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" name="Title 16"/>
          <p:cNvSpPr txBox="1">
            <a:spLocks/>
          </p:cNvSpPr>
          <p:nvPr/>
        </p:nvSpPr>
        <p:spPr>
          <a:xfrm>
            <a:off x="0" y="6478341"/>
            <a:ext cx="9906000" cy="39355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30053" y="6506603"/>
            <a:ext cx="3409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biomedical informatics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8046454" y="6502566"/>
            <a:ext cx="1789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Biodesign Institute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8148" y="620550"/>
            <a:ext cx="31758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Outstanding Biomarkers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0125" y="1253609"/>
            <a:ext cx="790575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PPP2R5E gene and PPP3R1 gene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Affect oncogenic potential of leukemic cells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Prognostic roles in lung cancer, gastric cancer, etc.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RAP1B gene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Member of RAS oncogene family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Prognostic roles 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gastric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cancer, breast cancer, etc.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CUL1 gene &amp; SKP1 gene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Components of SCF complexes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Involved in multiple signaling pathways and cell cycle regulation</a:t>
            </a:r>
          </a:p>
          <a:p>
            <a:pPr marL="742950" lvl="1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Prognostic roles in prostate cancer, colorectal cancer, etc.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UBE2D2 gene, COPS2 gene and CFAP20 gene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 reported association with cancer clinical outcomes.</a:t>
            </a:r>
          </a:p>
        </p:txBody>
      </p:sp>
    </p:spTree>
    <p:extLst>
      <p:ext uri="{BB962C8B-B14F-4D97-AF65-F5344CB8AC3E}">
        <p14:creationId xmlns:p14="http://schemas.microsoft.com/office/powerpoint/2010/main" val="140798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393557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Acknowledgement</a:t>
            </a:r>
            <a:endParaRPr lang="en-US" sz="20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50" name="Picture 26" descr="C:\Users\lliu80\Desktop\as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745" y="42360"/>
            <a:ext cx="731520" cy="3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" name="Title 16"/>
          <p:cNvSpPr txBox="1">
            <a:spLocks/>
          </p:cNvSpPr>
          <p:nvPr/>
        </p:nvSpPr>
        <p:spPr>
          <a:xfrm>
            <a:off x="0" y="6478341"/>
            <a:ext cx="9906000" cy="39355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30053" y="6506603"/>
            <a:ext cx="3409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biomedical informatics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8046454" y="6502566"/>
            <a:ext cx="1789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pc="-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Biodesign Institute</a:t>
            </a:r>
            <a:endParaRPr lang="en-US" sz="1600" b="1" spc="-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1552" y="1056485"/>
            <a:ext cx="347883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Arizona State University</a:t>
            </a:r>
          </a:p>
          <a:p>
            <a:pPr marL="339725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Tao Yang</a:t>
            </a:r>
          </a:p>
          <a:p>
            <a:pPr marL="339725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Yung Chang</a:t>
            </a:r>
          </a:p>
          <a:p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Michigan University</a:t>
            </a:r>
          </a:p>
          <a:p>
            <a:pPr marL="339725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Jieping Ye</a:t>
            </a:r>
          </a:p>
          <a:p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Temple University</a:t>
            </a:r>
          </a:p>
          <a:p>
            <a:pPr marL="339725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Sudhir Kumar</a:t>
            </a:r>
          </a:p>
          <a:p>
            <a:pPr marL="339725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Maxwell Sanderford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0828" y="1325570"/>
            <a:ext cx="3073572" cy="324748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004389" y="5256131"/>
            <a:ext cx="38972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lgerian" panose="04020705040A02060702" pitchFamily="82" charset="0"/>
              </a:rPr>
              <a:t>THANK YOU</a:t>
            </a:r>
            <a:endParaRPr 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1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2588</TotalTime>
  <Words>755</Words>
  <Application>Microsoft Office PowerPoint</Application>
  <PresentationFormat>A4 Paper (210x297 mm)</PresentationFormat>
  <Paragraphs>200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Aharoni</vt:lpstr>
      <vt:lpstr>Algerian</vt:lpstr>
      <vt:lpstr>Arial</vt:lpstr>
      <vt:lpstr>Calibri</vt:lpstr>
      <vt:lpstr>Calibri Light</vt:lpstr>
      <vt:lpstr>Wingdings</vt:lpstr>
      <vt:lpstr>Wingdings 3</vt:lpstr>
      <vt:lpstr>Office Theme</vt:lpstr>
      <vt:lpstr>Evolution-informed Modeling discover biomarkers for precision oncology</vt:lpstr>
      <vt:lpstr>Precision Oncology</vt:lpstr>
      <vt:lpstr>Molecular Evolution</vt:lpstr>
      <vt:lpstr>Evolutionary Patterns of Cancer Genes</vt:lpstr>
      <vt:lpstr>Cancer Biomarker Discovery</vt:lpstr>
      <vt:lpstr>Prioritize Evolutionarily Conserved Features</vt:lpstr>
      <vt:lpstr>Application on AML</vt:lpstr>
      <vt:lpstr>Predict AML Chemo-resistance</vt:lpstr>
      <vt:lpstr>DREAM AML Challenge</vt:lpstr>
      <vt:lpstr>Reproducibility</vt:lpstr>
      <vt:lpstr>Reproducibility</vt:lpstr>
      <vt:lpstr>Reproducibility</vt:lpstr>
      <vt:lpstr>Reproducibility</vt:lpstr>
      <vt:lpstr>Acknowledgement</vt:lpstr>
    </vt:vector>
  </TitlesOfParts>
  <Company>Arizona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 Liu</dc:creator>
  <cp:lastModifiedBy>Li Liu</cp:lastModifiedBy>
  <cp:revision>315</cp:revision>
  <dcterms:created xsi:type="dcterms:W3CDTF">2016-02-27T02:16:14Z</dcterms:created>
  <dcterms:modified xsi:type="dcterms:W3CDTF">2016-08-22T04:08:32Z</dcterms:modified>
</cp:coreProperties>
</file>